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435" r:id="rId3"/>
    <p:sldId id="404" r:id="rId5"/>
    <p:sldId id="403" r:id="rId6"/>
    <p:sldId id="393" r:id="rId7"/>
    <p:sldId id="407" r:id="rId8"/>
    <p:sldId id="400" r:id="rId9"/>
    <p:sldId id="432" r:id="rId10"/>
    <p:sldId id="405" r:id="rId11"/>
    <p:sldId id="433" r:id="rId12"/>
    <p:sldId id="406" r:id="rId13"/>
    <p:sldId id="408" r:id="rId14"/>
    <p:sldId id="410" r:id="rId15"/>
    <p:sldId id="411" r:id="rId16"/>
    <p:sldId id="412" r:id="rId17"/>
    <p:sldId id="414" r:id="rId18"/>
    <p:sldId id="415" r:id="rId19"/>
    <p:sldId id="413" r:id="rId20"/>
    <p:sldId id="416" r:id="rId21"/>
    <p:sldId id="417" r:id="rId22"/>
    <p:sldId id="418" r:id="rId23"/>
    <p:sldId id="419" r:id="rId24"/>
    <p:sldId id="434" r:id="rId25"/>
    <p:sldId id="422" r:id="rId26"/>
    <p:sldId id="420" r:id="rId27"/>
    <p:sldId id="421" r:id="rId28"/>
    <p:sldId id="423" r:id="rId29"/>
    <p:sldId id="424" r:id="rId30"/>
    <p:sldId id="436" r:id="rId31"/>
    <p:sldId id="428" r:id="rId32"/>
    <p:sldId id="425" r:id="rId33"/>
    <p:sldId id="426" r:id="rId34"/>
    <p:sldId id="429" r:id="rId35"/>
    <p:sldId id="427" r:id="rId36"/>
    <p:sldId id="430" r:id="rId37"/>
    <p:sldId id="438" r:id="rId38"/>
    <p:sldId id="439" r:id="rId39"/>
    <p:sldId id="437" r:id="rId40"/>
    <p:sldId id="441" r:id="rId41"/>
    <p:sldId id="440" r:id="rId42"/>
    <p:sldId id="442" r:id="rId43"/>
    <p:sldId id="443" r:id="rId44"/>
    <p:sldId id="431" r:id="rId45"/>
    <p:sldId id="478" r:id="rId46"/>
  </p:sldIdLst>
  <p:sldSz cx="9144000" cy="5143500" type="screen16x9"/>
  <p:notesSz cx="6858000" cy="9144000"/>
  <p:custDataLst>
    <p:tags r:id="rId50"/>
  </p:custDataLst>
  <p:defaultTex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80808"/>
    <a:srgbClr val="333333"/>
    <a:srgbClr val="1C1C1C"/>
    <a:srgbClr val="000000"/>
    <a:srgbClr val="5F5F5F"/>
    <a:srgbClr val="FCFCFC"/>
    <a:srgbClr val="CCD0D1"/>
    <a:srgbClr val="EED56C"/>
    <a:srgbClr val="D43E01"/>
    <a:srgbClr val="E8EAE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006" autoAdjust="0"/>
    <p:restoredTop sz="96314" autoAdjust="0"/>
  </p:normalViewPr>
  <p:slideViewPr>
    <p:cSldViewPr showGuides="1">
      <p:cViewPr varScale="1">
        <p:scale>
          <a:sx n="143" d="100"/>
          <a:sy n="143" d="100"/>
        </p:scale>
        <p:origin x="894" y="132"/>
      </p:cViewPr>
      <p:guideLst>
        <p:guide orient="horz" pos="1620"/>
        <p:guide pos="2880"/>
      </p:guideLst>
    </p:cSldViewPr>
  </p:slideViewPr>
  <p:notesTextViewPr>
    <p:cViewPr>
      <p:scale>
        <a:sx n="125" d="100"/>
        <a:sy n="125" d="100"/>
      </p:scale>
      <p:origin x="0" y="0"/>
    </p:cViewPr>
  </p:notesTextViewPr>
  <p:sorterViewPr>
    <p:cViewPr>
      <p:scale>
        <a:sx n="150" d="100"/>
        <a:sy n="150"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0" Type="http://schemas.openxmlformats.org/officeDocument/2006/relationships/tags" Target="tags/tag1.xml"/><Relationship Id="rId5" Type="http://schemas.openxmlformats.org/officeDocument/2006/relationships/slide" Target="slides/slide2.xml"/><Relationship Id="rId49" Type="http://schemas.openxmlformats.org/officeDocument/2006/relationships/tableStyles" Target="tableStyles.xml"/><Relationship Id="rId48" Type="http://schemas.openxmlformats.org/officeDocument/2006/relationships/viewProps" Target="viewProps.xml"/><Relationship Id="rId47" Type="http://schemas.openxmlformats.org/officeDocument/2006/relationships/presProps" Target="presProps.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notesMaster" Target="notesMasters/notesMaster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ea typeface="微软雅黑" panose="020B0503020204020204" pitchFamily="34" charset="-122"/>
              </a:defRPr>
            </a:lvl1pPr>
          </a:lstStyle>
          <a:p>
            <a:endParaRPr lang="zh-CN" altLang="en-US" dirty="0"/>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ea typeface="微软雅黑" panose="020B0503020204020204" pitchFamily="34" charset="-122"/>
              </a:defRPr>
            </a:lvl1pPr>
          </a:lstStyle>
          <a:p>
            <a:fld id="{673B58EF-4ABD-40F4-ACA4-FE81D742E6DD}" type="datetimeFigureOut">
              <a:rPr lang="zh-CN" altLang="en-US" smtClean="0"/>
            </a:fld>
            <a:endParaRPr lang="zh-CN" altLang="en-US" dirty="0"/>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dirty="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ea typeface="微软雅黑" panose="020B0503020204020204" pitchFamily="34" charset="-122"/>
              </a:defRPr>
            </a:lvl1pPr>
          </a:lstStyle>
          <a:p>
            <a:endParaRPr lang="zh-CN" altLang="en-US" dirty="0"/>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ea typeface="微软雅黑" panose="020B0503020204020204" pitchFamily="34" charset="-122"/>
              </a:defRPr>
            </a:lvl1pPr>
          </a:lstStyle>
          <a:p>
            <a:fld id="{A11FC198-2D83-4DFC-8CDD-7D23AF44D411}" type="slidenum">
              <a:rPr lang="zh-CN" altLang="en-US" smtClean="0"/>
            </a:fld>
            <a:endParaRPr lang="zh-CN" alt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微软雅黑" panose="020B0503020204020204" pitchFamily="34" charset="-122"/>
        <a:cs typeface="+mn-cs"/>
      </a:defRPr>
    </a:lvl1pPr>
    <a:lvl2pPr marL="457200" algn="l" defTabSz="914400" rtl="0" eaLnBrk="1" latinLnBrk="0" hangingPunct="1">
      <a:defRPr sz="1200" kern="1200">
        <a:solidFill>
          <a:schemeClr val="tx1"/>
        </a:solidFill>
        <a:latin typeface="+mn-lt"/>
        <a:ea typeface="微软雅黑" panose="020B0503020204020204" pitchFamily="34" charset="-122"/>
        <a:cs typeface="+mn-cs"/>
      </a:defRPr>
    </a:lvl2pPr>
    <a:lvl3pPr marL="914400" algn="l" defTabSz="914400" rtl="0" eaLnBrk="1" latinLnBrk="0" hangingPunct="1">
      <a:defRPr sz="1200" kern="1200">
        <a:solidFill>
          <a:schemeClr val="tx1"/>
        </a:solidFill>
        <a:latin typeface="+mn-lt"/>
        <a:ea typeface="微软雅黑" panose="020B0503020204020204" pitchFamily="34" charset="-122"/>
        <a:cs typeface="+mn-cs"/>
      </a:defRPr>
    </a:lvl3pPr>
    <a:lvl4pPr marL="1371600" algn="l" defTabSz="914400" rtl="0" eaLnBrk="1" latinLnBrk="0" hangingPunct="1">
      <a:defRPr sz="1200" kern="1200">
        <a:solidFill>
          <a:schemeClr val="tx1"/>
        </a:solidFill>
        <a:latin typeface="+mn-lt"/>
        <a:ea typeface="微软雅黑" panose="020B0503020204020204" pitchFamily="34" charset="-122"/>
        <a:cs typeface="+mn-cs"/>
      </a:defRPr>
    </a:lvl4pPr>
    <a:lvl5pPr marL="1828800" algn="l" defTabSz="914400" rtl="0" eaLnBrk="1" latinLnBrk="0" hangingPunct="1">
      <a:defRPr sz="1200" kern="1200">
        <a:solidFill>
          <a:schemeClr val="tx1"/>
        </a:solidFill>
        <a:latin typeface="+mn-lt"/>
        <a:ea typeface="微软雅黑" panose="020B0503020204020204" pitchFamily="34"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3.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1BF2980-540F-4F7F-A4CC-709C5E980331}"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fld>
            <a:endParaRPr lang="zh-CN" alt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fld>
            <a:endParaRPr lang="zh-CN" alt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solidFill>
                  <a:prstClr val="black"/>
                </a:solidFill>
              </a:rPr>
            </a:fld>
            <a:endParaRPr lang="zh-CN" altLang="en-US" dirty="0">
              <a:solidFill>
                <a:prstClr val="black"/>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solidFill>
                  <a:prstClr val="black"/>
                </a:solidFill>
              </a:rPr>
            </a:fld>
            <a:endParaRPr lang="zh-CN" altLang="en-US" dirty="0">
              <a:solidFill>
                <a:prstClr val="black"/>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solidFill>
                  <a:prstClr val="black"/>
                </a:solidFill>
              </a:rPr>
            </a:fld>
            <a:endParaRPr lang="zh-CN" altLang="en-US" dirty="0">
              <a:solidFill>
                <a:prstClr val="black"/>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solidFill>
                  <a:prstClr val="black"/>
                </a:solidFill>
              </a:rPr>
            </a:fld>
            <a:endParaRPr lang="zh-CN" altLang="en-US" dirty="0">
              <a:solidFill>
                <a:prstClr val="black"/>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solidFill>
                  <a:prstClr val="black"/>
                </a:solidFill>
              </a:rPr>
            </a:fld>
            <a:endParaRPr lang="zh-CN" altLang="en-US" dirty="0">
              <a:solidFill>
                <a:prstClr val="black"/>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solidFill>
                  <a:prstClr val="black"/>
                </a:solidFill>
              </a:rPr>
            </a:fld>
            <a:endParaRPr lang="zh-CN" altLang="en-US" dirty="0">
              <a:solidFill>
                <a:prstClr val="black"/>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solidFill>
                  <a:prstClr val="black"/>
                </a:solidFill>
              </a:rPr>
            </a:fld>
            <a:endParaRPr lang="zh-CN" altLang="en-US" dirty="0">
              <a:solidFill>
                <a:prstClr val="black"/>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solidFill>
                  <a:prstClr val="black"/>
                </a:solidFill>
              </a:rPr>
            </a:fld>
            <a:endParaRPr lang="zh-CN" altLang="en-US" dirty="0">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11FC198-2D83-4DFC-8CDD-7D23AF44D411}" type="slidenum">
              <a:rPr lang="zh-CN" altLang="en-US" smtClean="0">
                <a:solidFill>
                  <a:prstClr val="black"/>
                </a:solidFill>
              </a:rPr>
            </a:fld>
            <a:endParaRPr lang="zh-CN" altLang="en-US" dirty="0">
              <a:solidFill>
                <a:prstClr val="black"/>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solidFill>
                  <a:prstClr val="black"/>
                </a:solidFill>
              </a:rPr>
            </a:fld>
            <a:endParaRPr lang="zh-CN" altLang="en-US" dirty="0">
              <a:solidFill>
                <a:prstClr val="black"/>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solidFill>
                  <a:prstClr val="black"/>
                </a:solidFill>
              </a:rPr>
            </a:fld>
            <a:endParaRPr lang="zh-CN" altLang="en-US" dirty="0">
              <a:solidFill>
                <a:prstClr val="black"/>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solidFill>
                  <a:prstClr val="black"/>
                </a:solidFill>
              </a:rPr>
            </a:fld>
            <a:endParaRPr lang="zh-CN" altLang="en-US" dirty="0">
              <a:solidFill>
                <a:prstClr val="black"/>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solidFill>
                  <a:prstClr val="black"/>
                </a:solidFill>
              </a:rPr>
            </a:fld>
            <a:endParaRPr lang="zh-CN" altLang="en-US" dirty="0">
              <a:solidFill>
                <a:prstClr val="black"/>
              </a:solidFil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solidFill>
                  <a:prstClr val="black"/>
                </a:solidFill>
              </a:rPr>
            </a:fld>
            <a:endParaRPr lang="zh-CN" altLang="en-US" dirty="0">
              <a:solidFill>
                <a:prstClr val="black"/>
              </a:solidFil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solidFill>
                  <a:prstClr val="black"/>
                </a:solidFill>
              </a:rPr>
            </a:fld>
            <a:endParaRPr lang="zh-CN" altLang="en-US" dirty="0">
              <a:solidFill>
                <a:prstClr val="black"/>
              </a:solidFil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solidFill>
                  <a:prstClr val="black"/>
                </a:solidFill>
              </a:rPr>
            </a:fld>
            <a:endParaRPr lang="zh-CN" altLang="en-US" dirty="0">
              <a:solidFill>
                <a:prstClr val="black"/>
              </a:solidFil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solidFill>
                  <a:prstClr val="black"/>
                </a:solidFill>
              </a:rPr>
            </a:fld>
            <a:endParaRPr lang="zh-CN" altLang="en-US" dirty="0">
              <a:solidFill>
                <a:prstClr val="black"/>
              </a:solidFil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solidFill>
                  <a:prstClr val="black"/>
                </a:solidFill>
              </a:rPr>
            </a:fld>
            <a:endParaRPr lang="zh-CN" altLang="en-US" dirty="0">
              <a:solidFill>
                <a:prstClr val="black"/>
              </a:solidFil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solidFill>
                  <a:prstClr val="black"/>
                </a:solidFill>
              </a:rPr>
            </a:fld>
            <a:endParaRPr lang="zh-CN" altLang="en-US" dirty="0">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fld>
            <a:endParaRPr lang="zh-CN" alt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solidFill>
                  <a:prstClr val="black"/>
                </a:solidFill>
              </a:rPr>
            </a:fld>
            <a:endParaRPr lang="zh-CN" altLang="en-US" dirty="0">
              <a:solidFill>
                <a:prstClr val="black"/>
              </a:solidFil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solidFill>
                  <a:prstClr val="black"/>
                </a:solidFill>
              </a:rPr>
            </a:fld>
            <a:endParaRPr lang="zh-CN" altLang="en-US" dirty="0">
              <a:solidFill>
                <a:prstClr val="black"/>
              </a:solidFill>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solidFill>
                  <a:prstClr val="black"/>
                </a:solidFill>
              </a:rPr>
            </a:fld>
            <a:endParaRPr lang="zh-CN" altLang="en-US" dirty="0">
              <a:solidFill>
                <a:prstClr val="black"/>
              </a:solidFill>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solidFill>
                  <a:prstClr val="black"/>
                </a:solidFill>
              </a:rPr>
            </a:fld>
            <a:endParaRPr lang="zh-CN" altLang="en-US" dirty="0">
              <a:solidFill>
                <a:prstClr val="black"/>
              </a:solidFill>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solidFill>
                  <a:prstClr val="black"/>
                </a:solidFill>
              </a:rPr>
            </a:fld>
            <a:endParaRPr lang="zh-CN" altLang="en-US" dirty="0">
              <a:solidFill>
                <a:prstClr val="black"/>
              </a:solidFill>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solidFill>
                  <a:prstClr val="black"/>
                </a:solidFill>
              </a:rPr>
            </a:fld>
            <a:endParaRPr lang="zh-CN" altLang="en-US" dirty="0">
              <a:solidFill>
                <a:prstClr val="black"/>
              </a:solidFill>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solidFill>
                  <a:prstClr val="black"/>
                </a:solidFill>
              </a:rPr>
            </a:fld>
            <a:endParaRPr lang="zh-CN" altLang="en-US" dirty="0">
              <a:solidFill>
                <a:prstClr val="black"/>
              </a:solidFill>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solidFill>
                  <a:prstClr val="black"/>
                </a:solidFill>
              </a:rPr>
            </a:fld>
            <a:endParaRPr lang="zh-CN" altLang="en-US" dirty="0">
              <a:solidFill>
                <a:prstClr val="black"/>
              </a:solidFill>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solidFill>
                  <a:prstClr val="black"/>
                </a:solidFill>
              </a:rPr>
            </a:fld>
            <a:endParaRPr lang="zh-CN" altLang="en-US" dirty="0">
              <a:solidFill>
                <a:prstClr val="black"/>
              </a:solidFill>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solidFill>
                  <a:prstClr val="black"/>
                </a:solidFill>
              </a:rPr>
            </a:fld>
            <a:endParaRPr lang="zh-CN" altLang="en-US" dirty="0">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fld>
            <a:endParaRPr lang="zh-CN" alt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solidFill>
                  <a:prstClr val="black"/>
                </a:solidFill>
              </a:rPr>
            </a:fld>
            <a:endParaRPr lang="zh-CN" altLang="en-US" dirty="0">
              <a:solidFill>
                <a:prstClr val="black"/>
              </a:solidFill>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solidFill>
                  <a:prstClr val="black"/>
                </a:solidFill>
              </a:rPr>
            </a:fld>
            <a:endParaRPr lang="zh-CN" altLang="en-US" dirty="0">
              <a:solidFill>
                <a:prstClr val="black"/>
              </a:solidFill>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solidFill>
                  <a:prstClr val="black"/>
                </a:solidFill>
              </a:rPr>
            </a:fld>
            <a:endParaRPr lang="zh-CN" altLang="en-US" dirty="0">
              <a:solidFill>
                <a:prstClr val="black"/>
              </a:solidFill>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p:nvPr>
        </p:nvSpPr>
        <p:spPr>
          <a:noFill/>
          <a:ln>
            <a:noFill/>
          </a:ln>
        </p:spPr>
        <p:txBody>
          <a:bodyPr wrap="square" lIns="91440" tIns="45720" rIns="91440" bIns="45720" anchor="t"/>
          <a:p>
            <a:pPr lvl="0">
              <a:spcBef>
                <a:spcPct val="0"/>
              </a:spcBef>
            </a:pPr>
            <a:r>
              <a:rPr lang="zh-CN" altLang="en-US" dirty="0"/>
              <a:t>模板来自于 </a:t>
            </a:r>
            <a:r>
              <a:rPr lang="en-US" altLang="zh-CN" dirty="0"/>
              <a:t>https://www.pptying.com    【PPT</a:t>
            </a:r>
            <a:r>
              <a:rPr lang="zh-CN" altLang="en-US" dirty="0"/>
              <a:t>营</a:t>
            </a:r>
            <a:r>
              <a:rPr lang="en-US" altLang="zh-CN" dirty="0"/>
              <a:t>】</a:t>
            </a:r>
            <a:endParaRPr lang="zh-CN" altLang="en-US" dirty="0"/>
          </a:p>
        </p:txBody>
      </p:sp>
      <p:sp>
        <p:nvSpPr>
          <p:cNvPr id="39939" name="灯片编号占位符 3"/>
          <p:cNvSpPr>
            <a:spLocks noGrp="1"/>
          </p:cNvSpPr>
          <p:nvPr>
            <p:ph type="sldNum" sz="quarter"/>
          </p:nvPr>
        </p:nvSpPr>
        <p:spPr>
          <a:xfrm>
            <a:off x="3884613" y="8685213"/>
            <a:ext cx="2971800" cy="458787"/>
          </a:xfrm>
          <a:prstGeom prst="rect">
            <a:avLst/>
          </a:prstGeom>
          <a:noFill/>
          <a:ln w="9525">
            <a:noFill/>
          </a:ln>
        </p:spPr>
        <p:txBody>
          <a:bodyPr vert="horz" wrap="square" lIns="91440" tIns="45720" rIns="91440" bIns="45720" anchor="b"/>
          <a:p>
            <a:pPr lvl="0" algn="r" eaLnBrk="1" hangingPunct="1"/>
            <a:fld id="{9A0DB2DC-4C9A-4742-B13C-FB6460FD3503}" type="slidenum">
              <a:rPr lang="zh-CN" altLang="en-US" sz="1200">
                <a:solidFill>
                  <a:srgbClr val="000000"/>
                </a:solidFill>
                <a:latin typeface="Calibri" panose="020F0502020204030204" pitchFamily="34" charset="0"/>
                <a:ea typeface="宋体" panose="02010600030101010101" pitchFamily="2" charset="-122"/>
              </a:rPr>
            </a:fld>
            <a:endParaRPr lang="zh-CN" altLang="en-US" sz="1200">
              <a:solidFill>
                <a:srgbClr val="000000"/>
              </a:solidFill>
              <a:latin typeface="Calibri" panose="020F0502020204030204" pitchFamily="34" charset="0"/>
              <a:ea typeface="宋体" panose="02010600030101010101" pitchFamily="2" charset="-122"/>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fld>
            <a:endParaRPr lang="zh-CN" alt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fld>
            <a:endParaRPr lang="zh-CN" alt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fld>
            <a:endParaRPr lang="zh-CN" alt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fld>
            <a:endParaRPr lang="zh-CN" alt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fld>
            <a:endParaRPr lang="zh-CN" alt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和内容">
    <p:bg>
      <p:bgPr>
        <a:solidFill>
          <a:srgbClr val="FCFCFC"/>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标题和内容">
    <p:bg>
      <p:bgPr>
        <a:solidFill>
          <a:srgbClr val="FCFCFC"/>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userDrawn="1">
  <p:cSld name="2_标题和内容">
    <p:spTree>
      <p:nvGrpSpPr>
        <p:cNvPr id="1" name=""/>
        <p:cNvGrpSpPr/>
        <p:nvPr/>
      </p:nvGrpSpPr>
      <p:grpSpPr>
        <a:xfrm>
          <a:off x="0" y="0"/>
          <a:ext cx="0" cy="0"/>
          <a:chOff x="0" y="0"/>
          <a:chExt cx="0" cy="0"/>
        </a:xfrm>
      </p:grpSpPr>
      <p:pic>
        <p:nvPicPr>
          <p:cNvPr id="3" name="Picture 4"/>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0" y="-8908"/>
            <a:ext cx="9144000" cy="514077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28791" y="4767560"/>
            <a:ext cx="2056836" cy="273206"/>
          </a:xfrm>
        </p:spPr>
        <p:txBody>
          <a:bodyPr/>
          <a:lstStyle/>
          <a:p>
            <a:fld id="{32BF82D2-7A68-459D-A996-9BDDA2518FA4}" type="datetimeFigureOut">
              <a:rPr lang="zh-CN" altLang="en-US" smtClean="0"/>
            </a:fld>
            <a:endParaRPr lang="zh-CN" altLang="en-US"/>
          </a:p>
        </p:txBody>
      </p:sp>
      <p:sp>
        <p:nvSpPr>
          <p:cNvPr id="3" name="页脚占位符 2"/>
          <p:cNvSpPr>
            <a:spLocks noGrp="1"/>
          </p:cNvSpPr>
          <p:nvPr>
            <p:ph type="ftr" sz="quarter" idx="11"/>
          </p:nvPr>
        </p:nvSpPr>
        <p:spPr>
          <a:xfrm>
            <a:off x="3028809" y="4767560"/>
            <a:ext cx="3086382" cy="273206"/>
          </a:xfrm>
        </p:spPr>
        <p:txBody>
          <a:bodyPr/>
          <a:lstStyle/>
          <a:p>
            <a:endParaRPr lang="zh-CN" altLang="en-US"/>
          </a:p>
        </p:txBody>
      </p:sp>
      <p:sp>
        <p:nvSpPr>
          <p:cNvPr id="4" name="灯片编号占位符 3"/>
          <p:cNvSpPr>
            <a:spLocks noGrp="1"/>
          </p:cNvSpPr>
          <p:nvPr>
            <p:ph type="sldNum" sz="quarter" idx="12"/>
          </p:nvPr>
        </p:nvSpPr>
        <p:spPr>
          <a:xfrm>
            <a:off x="6458374" y="4767560"/>
            <a:ext cx="2056836" cy="273206"/>
          </a:xfrm>
        </p:spPr>
        <p:txBody>
          <a:bodyPr/>
          <a:lstStyle/>
          <a:p>
            <a:fld id="{3E01EE5D-26FB-46D5-A381-ECFB35BF1D34}" type="slidenum">
              <a:rPr lang="zh-CN" altLang="en-US" smtClean="0"/>
            </a:fld>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fracture"/>
      </p:transition>
    </mc:Choice>
    <mc:Fallback>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7" Type="http://schemas.openxmlformats.org/officeDocument/2006/relationships/theme" Target="../theme/theme1.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4"/>
          <p:cNvPicPr>
            <a:picLocks noChangeAspect="1" noChangeArrowheads="1"/>
          </p:cNvPicPr>
          <p:nvPr userDrawn="1"/>
        </p:nvPicPr>
        <p:blipFill>
          <a:blip r:embed="rId5">
            <a:extLst>
              <a:ext uri="{28A0092B-C50C-407E-A947-70E740481C1C}">
                <a14:useLocalDpi xmlns:a14="http://schemas.microsoft.com/office/drawing/2010/main" val="0"/>
              </a:ext>
            </a:extLst>
          </a:blip>
          <a:stretch>
            <a:fillRect/>
          </a:stretch>
        </p:blipFill>
        <p:spPr bwMode="auto">
          <a:xfrm>
            <a:off x="0" y="-8908"/>
            <a:ext cx="9144000" cy="5140777"/>
          </a:xfrm>
          <a:prstGeom prst="rect">
            <a:avLst/>
          </a:prstGeom>
          <a:noFill/>
          <a:extLst>
            <a:ext uri="{909E8E84-426E-40DD-AFC4-6F175D3DCCD1}">
              <a14:hiddenFill xmlns:a14="http://schemas.microsoft.com/office/drawing/2010/main">
                <a:solidFill>
                  <a:srgbClr val="FFFFFF"/>
                </a:solidFill>
              </a14:hiddenFill>
            </a:ext>
          </a:extLst>
        </p:spPr>
      </p:pic>
      <p:grpSp>
        <p:nvGrpSpPr>
          <p:cNvPr id="9" name="组合 8"/>
          <p:cNvGrpSpPr/>
          <p:nvPr userDrawn="1"/>
        </p:nvGrpSpPr>
        <p:grpSpPr>
          <a:xfrm>
            <a:off x="598505" y="272824"/>
            <a:ext cx="217637" cy="359103"/>
            <a:chOff x="5284519" y="1508166"/>
            <a:chExt cx="213756" cy="427512"/>
          </a:xfrm>
        </p:grpSpPr>
        <p:cxnSp>
          <p:nvCxnSpPr>
            <p:cNvPr id="10" name="直接连接符 9"/>
            <p:cNvCxnSpPr/>
            <p:nvPr/>
          </p:nvCxnSpPr>
          <p:spPr>
            <a:xfrm>
              <a:off x="5284519" y="1508166"/>
              <a:ext cx="213756" cy="213756"/>
            </a:xfrm>
            <a:prstGeom prst="line">
              <a:avLst/>
            </a:prstGeom>
            <a:ln w="19050">
              <a:solidFill>
                <a:schemeClr val="accent1"/>
              </a:solidFill>
              <a:headEnd type="oval" w="med" len="med"/>
              <a:tailEnd type="oval" w="lg" len="lg"/>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flipH="1">
              <a:off x="5284519" y="1721922"/>
              <a:ext cx="213756" cy="213756"/>
            </a:xfrm>
            <a:prstGeom prst="line">
              <a:avLst/>
            </a:prstGeom>
            <a:ln w="19050">
              <a:solidFill>
                <a:schemeClr val="accent1"/>
              </a:solidFill>
              <a:headEnd type="oval" w="med" len="med"/>
              <a:tailEnd type="oval" w="lg" len="lg"/>
            </a:ln>
          </p:spPr>
          <p:style>
            <a:lnRef idx="1">
              <a:schemeClr val="accent1"/>
            </a:lnRef>
            <a:fillRef idx="0">
              <a:schemeClr val="accent1"/>
            </a:fillRef>
            <a:effectRef idx="0">
              <a:schemeClr val="accent1"/>
            </a:effectRef>
            <a:fontRef idx="minor">
              <a:schemeClr val="tx1"/>
            </a:fontRef>
          </p:style>
        </p:cxnSp>
      </p:grpSp>
      <p:cxnSp>
        <p:nvCxnSpPr>
          <p:cNvPr id="12" name="直接连接符 11"/>
          <p:cNvCxnSpPr/>
          <p:nvPr userDrawn="1"/>
        </p:nvCxnSpPr>
        <p:spPr>
          <a:xfrm>
            <a:off x="829469" y="705644"/>
            <a:ext cx="8314531"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4" name="图片 13"/>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6696906" y="202719"/>
            <a:ext cx="2339590" cy="424815"/>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left)">
                                      <p:cBhvr>
                                        <p:cTn id="12" dur="500"/>
                                        <p:tgtEl>
                                          <p:spTgt spid="12"/>
                                        </p:tgtEl>
                                      </p:cBhvr>
                                    </p:animEffect>
                                  </p:childTnLst>
                                </p:cTn>
                              </p:par>
                            </p:childTnLst>
                          </p:cTn>
                        </p:par>
                        <p:par>
                          <p:cTn id="13" fill="hold">
                            <p:stCondLst>
                              <p:cond delay="1000"/>
                            </p:stCondLst>
                            <p:childTnLst>
                              <p:par>
                                <p:cTn id="14" presetID="14" presetClass="entr" presetSubtype="10" fill="hold" nodeType="after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randombar(horizontal)">
                                      <p:cBhvr>
                                        <p:cTn id="1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txStyles>
    <p:titleStyle>
      <a:lvl1pPr algn="ctr" rtl="0" fontAlgn="base">
        <a:spcBef>
          <a:spcPct val="0"/>
        </a:spcBef>
        <a:spcAft>
          <a:spcPct val="0"/>
        </a:spcAft>
        <a:defRPr sz="4400" kern="1200">
          <a:solidFill>
            <a:schemeClr val="tx1"/>
          </a:solidFill>
          <a:latin typeface="+mj-lt"/>
          <a:ea typeface="微软雅黑" panose="020B0503020204020204" pitchFamily="34" charset="-122"/>
          <a:cs typeface="+mj-cs"/>
        </a:defRPr>
      </a:lvl1pPr>
      <a:lvl2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p:titleStyle>
    <p:body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微软雅黑" panose="020B0503020204020204" pitchFamily="34" charset="-122"/>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微软雅黑" panose="020B0503020204020204" pitchFamily="34" charset="-122"/>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微软雅黑" panose="020B0503020204020204" pitchFamily="34" charset="-122"/>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微软雅黑" panose="020B0503020204020204" pitchFamily="34" charset="-122"/>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微软雅黑" panose="020B0503020204020204" pitchFamily="34" charset="-122"/>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3.xml"/><Relationship Id="rId2" Type="http://schemas.openxmlformats.org/officeDocument/2006/relationships/image" Target="../media/image4.png"/><Relationship Id="rId1" Type="http://schemas.openxmlformats.org/officeDocument/2006/relationships/image" Target="../media/image3.png"/></Relationships>
</file>

<file path=ppt/slides/_rels/slide10.xml.rels><?xml version="1.0" encoding="UTF-8" standalone="yes"?>
<Relationships xmlns="http://schemas.openxmlformats.org/package/2006/relationships"><Relationship Id="rId4" Type="http://schemas.openxmlformats.org/officeDocument/2006/relationships/notesSlide" Target="../notesSlides/notesSlide10.xml"/><Relationship Id="rId3" Type="http://schemas.openxmlformats.org/officeDocument/2006/relationships/slideLayout" Target="../slideLayouts/slideLayout2.xml"/><Relationship Id="rId2" Type="http://schemas.openxmlformats.org/officeDocument/2006/relationships/image" Target="../media/image15.png"/><Relationship Id="rId1" Type="http://schemas.openxmlformats.org/officeDocument/2006/relationships/image" Target="../media/image14.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image" Target="../media/image16.jpeg"/></Relationships>
</file>

<file path=ppt/slides/_rels/slide17.xml.rels><?xml version="1.0" encoding="UTF-8" standalone="yes"?>
<Relationships xmlns="http://schemas.openxmlformats.org/package/2006/relationships"><Relationship Id="rId4" Type="http://schemas.openxmlformats.org/officeDocument/2006/relationships/notesSlide" Target="../notesSlides/notesSlide17.xml"/><Relationship Id="rId3" Type="http://schemas.openxmlformats.org/officeDocument/2006/relationships/slideLayout" Target="../slideLayouts/slideLayout2.xml"/><Relationship Id="rId2" Type="http://schemas.openxmlformats.org/officeDocument/2006/relationships/image" Target="../media/image18.png"/><Relationship Id="rId1" Type="http://schemas.openxmlformats.org/officeDocument/2006/relationships/image" Target="../media/image17.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image" Target="../media/image19.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xml"/><Relationship Id="rId1" Type="http://schemas.openxmlformats.org/officeDocument/2006/relationships/image" Target="../media/image5.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4" Type="http://schemas.openxmlformats.org/officeDocument/2006/relationships/notesSlide" Target="../notesSlides/notesSlide25.xml"/><Relationship Id="rId3" Type="http://schemas.openxmlformats.org/officeDocument/2006/relationships/slideLayout" Target="../slideLayouts/slideLayout2.xml"/><Relationship Id="rId2" Type="http://schemas.openxmlformats.org/officeDocument/2006/relationships/image" Target="../media/image21.jpeg"/><Relationship Id="rId1" Type="http://schemas.openxmlformats.org/officeDocument/2006/relationships/image" Target="../media/image20.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xml"/><Relationship Id="rId1" Type="http://schemas.openxmlformats.org/officeDocument/2006/relationships/image" Target="../media/image6.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2.xml"/><Relationship Id="rId1" Type="http://schemas.openxmlformats.org/officeDocument/2006/relationships/image" Target="../media/image22.jpeg"/></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2.xml"/><Relationship Id="rId1" Type="http://schemas.openxmlformats.org/officeDocument/2006/relationships/image" Target="../media/image23.jpeg"/></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3.xml"/><Relationship Id="rId1" Type="http://schemas.openxmlformats.org/officeDocument/2006/relationships/image" Target="../media/image24.png"/></Relationships>
</file>

<file path=ppt/slides/_rels/slide43.xml.rels><?xml version="1.0" encoding="UTF-8" standalone="yes"?>
<Relationships xmlns="http://schemas.openxmlformats.org/package/2006/relationships"><Relationship Id="rId4" Type="http://schemas.openxmlformats.org/officeDocument/2006/relationships/notesSlide" Target="../notesSlides/notesSlide43.xml"/><Relationship Id="rId3" Type="http://schemas.openxmlformats.org/officeDocument/2006/relationships/slideLayout" Target="../slideLayouts/slideLayout4.xml"/><Relationship Id="rId2" Type="http://schemas.openxmlformats.org/officeDocument/2006/relationships/hyperlink" Target="https://www.pptying.com" TargetMode="External"/><Relationship Id="rId1" Type="http://schemas.openxmlformats.org/officeDocument/2006/relationships/image" Target="../media/image25.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image" Target="../media/image7.png"/></Relationships>
</file>

<file path=ppt/slides/_rels/slide8.xml.rels><?xml version="1.0" encoding="UTF-8" standalone="yes"?>
<Relationships xmlns="http://schemas.openxmlformats.org/package/2006/relationships"><Relationship Id="rId6" Type="http://schemas.openxmlformats.org/officeDocument/2006/relationships/notesSlide" Target="../notesSlides/notesSlide8.xml"/><Relationship Id="rId5" Type="http://schemas.openxmlformats.org/officeDocument/2006/relationships/slideLayout" Target="../slideLayouts/slideLayout2.xml"/><Relationship Id="rId4" Type="http://schemas.openxmlformats.org/officeDocument/2006/relationships/image" Target="../media/image11.jpeg"/><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image" Target="../media/image8.png"/></Relationships>
</file>

<file path=ppt/slides/_rels/slide9.xml.rels><?xml version="1.0" encoding="UTF-8" standalone="yes"?>
<Relationships xmlns="http://schemas.openxmlformats.org/package/2006/relationships"><Relationship Id="rId4" Type="http://schemas.openxmlformats.org/officeDocument/2006/relationships/notesSlide" Target="../notesSlides/notesSlide9.xml"/><Relationship Id="rId3" Type="http://schemas.openxmlformats.org/officeDocument/2006/relationships/slideLayout" Target="../slideLayouts/slideLayout2.xml"/><Relationship Id="rId2" Type="http://schemas.openxmlformats.org/officeDocument/2006/relationships/image" Target="../media/image13.jpeg"/><Relationship Id="rId1"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文本框 5"/>
          <p:cNvSpPr txBox="1"/>
          <p:nvPr/>
        </p:nvSpPr>
        <p:spPr>
          <a:xfrm>
            <a:off x="5197409" y="4011480"/>
            <a:ext cx="1395209" cy="284671"/>
          </a:xfrm>
          <a:prstGeom prst="rect">
            <a:avLst/>
          </a:prstGeom>
          <a:noFill/>
        </p:spPr>
        <p:txBody>
          <a:bodyPr wrap="none" lIns="68558" tIns="34279" rIns="68558" bIns="34279" rtlCol="0">
            <a:spAutoFit/>
          </a:bodyPr>
          <a:lstStyle/>
          <a:p>
            <a:pPr algn="ct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汇报人</a:t>
            </a:r>
            <a:r>
              <a:rPr lang="zh-CN" altLang="en-US" sz="1400" dirty="0" smtClean="0">
                <a:solidFill>
                  <a:schemeClr val="tx1">
                    <a:lumMod val="85000"/>
                    <a:lumOff val="15000"/>
                  </a:schemeClr>
                </a:solidFill>
                <a:latin typeface="微软雅黑" panose="020B0503020204020204" pitchFamily="34" charset="-122"/>
                <a:ea typeface="微软雅黑" panose="020B0503020204020204" pitchFamily="34" charset="-122"/>
              </a:rPr>
              <a:t>：代用名</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60" name="文本框 5"/>
          <p:cNvSpPr txBox="1"/>
          <p:nvPr/>
        </p:nvSpPr>
        <p:spPr>
          <a:xfrm>
            <a:off x="6733224" y="4011480"/>
            <a:ext cx="2091203" cy="288462"/>
          </a:xfrm>
          <a:prstGeom prst="rect">
            <a:avLst/>
          </a:prstGeom>
          <a:noFill/>
        </p:spPr>
        <p:txBody>
          <a:bodyPr wrap="none" lIns="68558" tIns="34279" rIns="68558" bIns="34279" rtlCol="0">
            <a:spAutoFit/>
          </a:bodyPr>
          <a:lstStyle/>
          <a:p>
            <a:pPr algn="ct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日期：</a:t>
            </a:r>
            <a:r>
              <a:rPr lang="en-US" altLang="zh-CN" sz="1400" dirty="0" smtClean="0">
                <a:solidFill>
                  <a:schemeClr val="tx1">
                    <a:lumMod val="85000"/>
                    <a:lumOff val="15000"/>
                  </a:schemeClr>
                </a:solidFill>
                <a:latin typeface="微软雅黑" panose="020B0503020204020204" pitchFamily="34" charset="-122"/>
                <a:ea typeface="微软雅黑" panose="020B0503020204020204" pitchFamily="34" charset="-122"/>
              </a:rPr>
              <a:t>2026</a:t>
            </a: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年</a:t>
            </a:r>
            <a:r>
              <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rPr>
              <a:t>10</a:t>
            </a: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月</a:t>
            </a:r>
            <a:r>
              <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rPr>
              <a:t>08</a:t>
            </a: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日</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61" name="Freeform 7"/>
          <p:cNvSpPr/>
          <p:nvPr/>
        </p:nvSpPr>
        <p:spPr bwMode="auto">
          <a:xfrm>
            <a:off x="2776854" y="912510"/>
            <a:ext cx="703751" cy="1840706"/>
          </a:xfrm>
          <a:custGeom>
            <a:avLst/>
            <a:gdLst>
              <a:gd name="T0" fmla="*/ 362 w 365"/>
              <a:gd name="T1" fmla="*/ 955 h 955"/>
              <a:gd name="T2" fmla="*/ 235 w 365"/>
              <a:gd name="T3" fmla="*/ 417 h 955"/>
              <a:gd name="T4" fmla="*/ 0 w 365"/>
              <a:gd name="T5" fmla="*/ 0 h 955"/>
              <a:gd name="T6" fmla="*/ 1 w 365"/>
              <a:gd name="T7" fmla="*/ 0 h 955"/>
              <a:gd name="T8" fmla="*/ 236 w 365"/>
              <a:gd name="T9" fmla="*/ 416 h 955"/>
              <a:gd name="T10" fmla="*/ 328 w 365"/>
              <a:gd name="T11" fmla="*/ 671 h 955"/>
              <a:gd name="T12" fmla="*/ 363 w 365"/>
              <a:gd name="T13" fmla="*/ 955 h 955"/>
              <a:gd name="T14" fmla="*/ 362 w 365"/>
              <a:gd name="T15" fmla="*/ 955 h 9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5" h="955">
                <a:moveTo>
                  <a:pt x="362" y="955"/>
                </a:moveTo>
                <a:cubicBezTo>
                  <a:pt x="365" y="787"/>
                  <a:pt x="325" y="616"/>
                  <a:pt x="235" y="417"/>
                </a:cubicBezTo>
                <a:cubicBezTo>
                  <a:pt x="176" y="286"/>
                  <a:pt x="104" y="158"/>
                  <a:pt x="0" y="0"/>
                </a:cubicBezTo>
                <a:cubicBezTo>
                  <a:pt x="1" y="0"/>
                  <a:pt x="1" y="0"/>
                  <a:pt x="1" y="0"/>
                </a:cubicBezTo>
                <a:cubicBezTo>
                  <a:pt x="105" y="157"/>
                  <a:pt x="177" y="286"/>
                  <a:pt x="236" y="416"/>
                </a:cubicBezTo>
                <a:cubicBezTo>
                  <a:pt x="277" y="507"/>
                  <a:pt x="307" y="591"/>
                  <a:pt x="328" y="671"/>
                </a:cubicBezTo>
                <a:cubicBezTo>
                  <a:pt x="353" y="770"/>
                  <a:pt x="364" y="863"/>
                  <a:pt x="363" y="955"/>
                </a:cubicBezTo>
                <a:lnTo>
                  <a:pt x="362" y="955"/>
                </a:lnTo>
                <a:close/>
              </a:path>
            </a:pathLst>
          </a:custGeom>
          <a:solidFill>
            <a:srgbClr val="000000"/>
          </a:solidFill>
          <a:ln w="3175">
            <a:solidFill>
              <a:schemeClr val="bg1">
                <a:lumMod val="75000"/>
              </a:schemeClr>
            </a:solidFill>
            <a:round/>
          </a:ln>
        </p:spPr>
        <p:txBody>
          <a:bodyPr vert="horz" wrap="square" lIns="68572" tIns="34286" rIns="68572" bIns="34286" numCol="1" anchor="t" anchorCtr="0" compatLnSpc="1"/>
          <a:lstStyle/>
          <a:p>
            <a:endParaRPr lang="zh-CN" altLang="en-US"/>
          </a:p>
        </p:txBody>
      </p:sp>
      <p:sp>
        <p:nvSpPr>
          <p:cNvPr id="62" name="Freeform 8"/>
          <p:cNvSpPr/>
          <p:nvPr/>
        </p:nvSpPr>
        <p:spPr bwMode="auto">
          <a:xfrm>
            <a:off x="3023344" y="1020857"/>
            <a:ext cx="453687" cy="1732360"/>
          </a:xfrm>
          <a:custGeom>
            <a:avLst/>
            <a:gdLst>
              <a:gd name="T0" fmla="*/ 234 w 235"/>
              <a:gd name="T1" fmla="*/ 899 h 899"/>
              <a:gd name="T2" fmla="*/ 54 w 235"/>
              <a:gd name="T3" fmla="*/ 544 h 899"/>
              <a:gd name="T4" fmla="*/ 18 w 235"/>
              <a:gd name="T5" fmla="*/ 0 h 899"/>
              <a:gd name="T6" fmla="*/ 19 w 235"/>
              <a:gd name="T7" fmla="*/ 0 h 899"/>
              <a:gd name="T8" fmla="*/ 55 w 235"/>
              <a:gd name="T9" fmla="*/ 544 h 899"/>
              <a:gd name="T10" fmla="*/ 235 w 235"/>
              <a:gd name="T11" fmla="*/ 899 h 899"/>
              <a:gd name="T12" fmla="*/ 234 w 235"/>
              <a:gd name="T13" fmla="*/ 899 h 899"/>
            </a:gdLst>
            <a:ahLst/>
            <a:cxnLst>
              <a:cxn ang="0">
                <a:pos x="T0" y="T1"/>
              </a:cxn>
              <a:cxn ang="0">
                <a:pos x="T2" y="T3"/>
              </a:cxn>
              <a:cxn ang="0">
                <a:pos x="T4" y="T5"/>
              </a:cxn>
              <a:cxn ang="0">
                <a:pos x="T6" y="T7"/>
              </a:cxn>
              <a:cxn ang="0">
                <a:pos x="T8" y="T9"/>
              </a:cxn>
              <a:cxn ang="0">
                <a:pos x="T10" y="T11"/>
              </a:cxn>
              <a:cxn ang="0">
                <a:pos x="T12" y="T13"/>
              </a:cxn>
            </a:cxnLst>
            <a:rect l="0" t="0" r="r" b="b"/>
            <a:pathLst>
              <a:path w="235" h="899">
                <a:moveTo>
                  <a:pt x="234" y="899"/>
                </a:moveTo>
                <a:cubicBezTo>
                  <a:pt x="153" y="802"/>
                  <a:pt x="91" y="679"/>
                  <a:pt x="54" y="544"/>
                </a:cubicBezTo>
                <a:cubicBezTo>
                  <a:pt x="13" y="389"/>
                  <a:pt x="0" y="206"/>
                  <a:pt x="18" y="0"/>
                </a:cubicBezTo>
                <a:cubicBezTo>
                  <a:pt x="19" y="0"/>
                  <a:pt x="19" y="0"/>
                  <a:pt x="19" y="0"/>
                </a:cubicBezTo>
                <a:cubicBezTo>
                  <a:pt x="1" y="206"/>
                  <a:pt x="14" y="389"/>
                  <a:pt x="55" y="544"/>
                </a:cubicBezTo>
                <a:cubicBezTo>
                  <a:pt x="92" y="679"/>
                  <a:pt x="154" y="801"/>
                  <a:pt x="235" y="899"/>
                </a:cubicBezTo>
                <a:lnTo>
                  <a:pt x="234" y="899"/>
                </a:lnTo>
                <a:close/>
              </a:path>
            </a:pathLst>
          </a:custGeom>
          <a:solidFill>
            <a:srgbClr val="000000"/>
          </a:solidFill>
          <a:ln w="3175">
            <a:solidFill>
              <a:schemeClr val="bg1">
                <a:lumMod val="75000"/>
              </a:schemeClr>
            </a:solidFill>
            <a:round/>
          </a:ln>
        </p:spPr>
        <p:txBody>
          <a:bodyPr vert="horz" wrap="square" lIns="68572" tIns="34286" rIns="68572" bIns="34286" numCol="1" anchor="t" anchorCtr="0" compatLnSpc="1"/>
          <a:lstStyle/>
          <a:p>
            <a:endParaRPr lang="zh-CN" altLang="en-US"/>
          </a:p>
        </p:txBody>
      </p:sp>
      <p:sp>
        <p:nvSpPr>
          <p:cNvPr id="63" name="Freeform 10"/>
          <p:cNvSpPr/>
          <p:nvPr/>
        </p:nvSpPr>
        <p:spPr bwMode="auto">
          <a:xfrm>
            <a:off x="3455598" y="264810"/>
            <a:ext cx="385812" cy="2488406"/>
          </a:xfrm>
          <a:custGeom>
            <a:avLst/>
            <a:gdLst>
              <a:gd name="T0" fmla="*/ 11 w 200"/>
              <a:gd name="T1" fmla="*/ 1291 h 1291"/>
              <a:gd name="T2" fmla="*/ 10 w 200"/>
              <a:gd name="T3" fmla="*/ 1291 h 1291"/>
              <a:gd name="T4" fmla="*/ 189 w 200"/>
              <a:gd name="T5" fmla="*/ 603 h 1291"/>
              <a:gd name="T6" fmla="*/ 0 w 200"/>
              <a:gd name="T7" fmla="*/ 0 h 1291"/>
              <a:gd name="T8" fmla="*/ 1 w 200"/>
              <a:gd name="T9" fmla="*/ 0 h 1291"/>
              <a:gd name="T10" fmla="*/ 132 w 200"/>
              <a:gd name="T11" fmla="*/ 280 h 1291"/>
              <a:gd name="T12" fmla="*/ 189 w 200"/>
              <a:gd name="T13" fmla="*/ 603 h 1291"/>
              <a:gd name="T14" fmla="*/ 11 w 200"/>
              <a:gd name="T15" fmla="*/ 1291 h 129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0" h="1291">
                <a:moveTo>
                  <a:pt x="11" y="1291"/>
                </a:moveTo>
                <a:cubicBezTo>
                  <a:pt x="10" y="1291"/>
                  <a:pt x="10" y="1291"/>
                  <a:pt x="10" y="1291"/>
                </a:cubicBezTo>
                <a:cubicBezTo>
                  <a:pt x="136" y="1091"/>
                  <a:pt x="199" y="846"/>
                  <a:pt x="189" y="603"/>
                </a:cubicBezTo>
                <a:cubicBezTo>
                  <a:pt x="179" y="388"/>
                  <a:pt x="114" y="179"/>
                  <a:pt x="0" y="0"/>
                </a:cubicBezTo>
                <a:cubicBezTo>
                  <a:pt x="1" y="0"/>
                  <a:pt x="1" y="0"/>
                  <a:pt x="1" y="0"/>
                </a:cubicBezTo>
                <a:cubicBezTo>
                  <a:pt x="56" y="86"/>
                  <a:pt x="100" y="180"/>
                  <a:pt x="132" y="280"/>
                </a:cubicBezTo>
                <a:cubicBezTo>
                  <a:pt x="165" y="385"/>
                  <a:pt x="185" y="493"/>
                  <a:pt x="189" y="603"/>
                </a:cubicBezTo>
                <a:cubicBezTo>
                  <a:pt x="200" y="846"/>
                  <a:pt x="137" y="1091"/>
                  <a:pt x="11" y="1291"/>
                </a:cubicBezTo>
                <a:close/>
              </a:path>
            </a:pathLst>
          </a:custGeom>
          <a:solidFill>
            <a:srgbClr val="000000"/>
          </a:solidFill>
          <a:ln w="3175">
            <a:solidFill>
              <a:schemeClr val="bg1">
                <a:lumMod val="75000"/>
              </a:schemeClr>
            </a:solidFill>
            <a:round/>
          </a:ln>
        </p:spPr>
        <p:txBody>
          <a:bodyPr vert="horz" wrap="square" lIns="68572" tIns="34286" rIns="68572" bIns="34286" numCol="1" anchor="t" anchorCtr="0" compatLnSpc="1"/>
          <a:lstStyle/>
          <a:p>
            <a:endParaRPr lang="zh-CN" altLang="en-US"/>
          </a:p>
        </p:txBody>
      </p:sp>
      <p:sp>
        <p:nvSpPr>
          <p:cNvPr id="64" name="Freeform 11"/>
          <p:cNvSpPr/>
          <p:nvPr/>
        </p:nvSpPr>
        <p:spPr bwMode="auto">
          <a:xfrm>
            <a:off x="3000720" y="2753217"/>
            <a:ext cx="473931" cy="1048941"/>
          </a:xfrm>
          <a:custGeom>
            <a:avLst/>
            <a:gdLst>
              <a:gd name="T0" fmla="*/ 0 w 246"/>
              <a:gd name="T1" fmla="*/ 544 h 544"/>
              <a:gd name="T2" fmla="*/ 0 w 246"/>
              <a:gd name="T3" fmla="*/ 544 h 544"/>
              <a:gd name="T4" fmla="*/ 180 w 246"/>
              <a:gd name="T5" fmla="*/ 267 h 544"/>
              <a:gd name="T6" fmla="*/ 246 w 246"/>
              <a:gd name="T7" fmla="*/ 0 h 544"/>
              <a:gd name="T8" fmla="*/ 246 w 246"/>
              <a:gd name="T9" fmla="*/ 0 h 544"/>
              <a:gd name="T10" fmla="*/ 181 w 246"/>
              <a:gd name="T11" fmla="*/ 267 h 544"/>
              <a:gd name="T12" fmla="*/ 106 w 246"/>
              <a:gd name="T13" fmla="*/ 409 h 544"/>
              <a:gd name="T14" fmla="*/ 0 w 246"/>
              <a:gd name="T15" fmla="*/ 54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6" h="544">
                <a:moveTo>
                  <a:pt x="0" y="544"/>
                </a:moveTo>
                <a:cubicBezTo>
                  <a:pt x="0" y="544"/>
                  <a:pt x="0" y="544"/>
                  <a:pt x="0" y="544"/>
                </a:cubicBezTo>
                <a:cubicBezTo>
                  <a:pt x="78" y="460"/>
                  <a:pt x="138" y="366"/>
                  <a:pt x="180" y="267"/>
                </a:cubicBezTo>
                <a:cubicBezTo>
                  <a:pt x="216" y="182"/>
                  <a:pt x="238" y="92"/>
                  <a:pt x="246" y="0"/>
                </a:cubicBezTo>
                <a:cubicBezTo>
                  <a:pt x="246" y="0"/>
                  <a:pt x="246" y="0"/>
                  <a:pt x="246" y="0"/>
                </a:cubicBezTo>
                <a:cubicBezTo>
                  <a:pt x="239" y="92"/>
                  <a:pt x="216" y="182"/>
                  <a:pt x="181" y="267"/>
                </a:cubicBezTo>
                <a:cubicBezTo>
                  <a:pt x="160" y="315"/>
                  <a:pt x="135" y="363"/>
                  <a:pt x="106" y="409"/>
                </a:cubicBezTo>
                <a:cubicBezTo>
                  <a:pt x="75" y="456"/>
                  <a:pt x="39" y="502"/>
                  <a:pt x="0" y="544"/>
                </a:cubicBezTo>
                <a:close/>
              </a:path>
            </a:pathLst>
          </a:custGeom>
          <a:solidFill>
            <a:srgbClr val="000000"/>
          </a:solidFill>
          <a:ln w="3175">
            <a:solidFill>
              <a:schemeClr val="bg1">
                <a:lumMod val="75000"/>
              </a:schemeClr>
            </a:solidFill>
            <a:round/>
          </a:ln>
        </p:spPr>
        <p:txBody>
          <a:bodyPr vert="horz" wrap="square" lIns="68572" tIns="34286" rIns="68572" bIns="34286" numCol="1" anchor="t" anchorCtr="0" compatLnSpc="1"/>
          <a:lstStyle/>
          <a:p>
            <a:endParaRPr lang="zh-CN" altLang="en-US"/>
          </a:p>
        </p:txBody>
      </p:sp>
      <p:sp>
        <p:nvSpPr>
          <p:cNvPr id="65" name="Freeform 12"/>
          <p:cNvSpPr/>
          <p:nvPr/>
        </p:nvSpPr>
        <p:spPr bwMode="auto">
          <a:xfrm>
            <a:off x="3000720" y="3002056"/>
            <a:ext cx="672791" cy="800100"/>
          </a:xfrm>
          <a:custGeom>
            <a:avLst/>
            <a:gdLst>
              <a:gd name="T0" fmla="*/ 0 w 349"/>
              <a:gd name="T1" fmla="*/ 415 h 415"/>
              <a:gd name="T2" fmla="*/ 0 w 349"/>
              <a:gd name="T3" fmla="*/ 415 h 415"/>
              <a:gd name="T4" fmla="*/ 349 w 349"/>
              <a:gd name="T5" fmla="*/ 0 h 415"/>
              <a:gd name="T6" fmla="*/ 349 w 349"/>
              <a:gd name="T7" fmla="*/ 0 h 415"/>
              <a:gd name="T8" fmla="*/ 197 w 349"/>
              <a:gd name="T9" fmla="*/ 219 h 415"/>
              <a:gd name="T10" fmla="*/ 0 w 349"/>
              <a:gd name="T11" fmla="*/ 415 h 415"/>
            </a:gdLst>
            <a:ahLst/>
            <a:cxnLst>
              <a:cxn ang="0">
                <a:pos x="T0" y="T1"/>
              </a:cxn>
              <a:cxn ang="0">
                <a:pos x="T2" y="T3"/>
              </a:cxn>
              <a:cxn ang="0">
                <a:pos x="T4" y="T5"/>
              </a:cxn>
              <a:cxn ang="0">
                <a:pos x="T6" y="T7"/>
              </a:cxn>
              <a:cxn ang="0">
                <a:pos x="T8" y="T9"/>
              </a:cxn>
              <a:cxn ang="0">
                <a:pos x="T10" y="T11"/>
              </a:cxn>
            </a:cxnLst>
            <a:rect l="0" t="0" r="r" b="b"/>
            <a:pathLst>
              <a:path w="349" h="415">
                <a:moveTo>
                  <a:pt x="0" y="415"/>
                </a:moveTo>
                <a:cubicBezTo>
                  <a:pt x="0" y="415"/>
                  <a:pt x="0" y="415"/>
                  <a:pt x="0" y="415"/>
                </a:cubicBezTo>
                <a:cubicBezTo>
                  <a:pt x="142" y="297"/>
                  <a:pt x="263" y="153"/>
                  <a:pt x="349" y="0"/>
                </a:cubicBezTo>
                <a:cubicBezTo>
                  <a:pt x="349" y="0"/>
                  <a:pt x="349" y="0"/>
                  <a:pt x="349" y="0"/>
                </a:cubicBezTo>
                <a:cubicBezTo>
                  <a:pt x="306" y="76"/>
                  <a:pt x="256" y="150"/>
                  <a:pt x="197" y="219"/>
                </a:cubicBezTo>
                <a:cubicBezTo>
                  <a:pt x="138" y="290"/>
                  <a:pt x="72" y="355"/>
                  <a:pt x="0" y="415"/>
                </a:cubicBezTo>
                <a:close/>
              </a:path>
            </a:pathLst>
          </a:custGeom>
          <a:solidFill>
            <a:srgbClr val="000000"/>
          </a:solidFill>
          <a:ln w="3175">
            <a:solidFill>
              <a:schemeClr val="bg1">
                <a:lumMod val="75000"/>
              </a:schemeClr>
            </a:solidFill>
            <a:round/>
          </a:ln>
        </p:spPr>
        <p:txBody>
          <a:bodyPr vert="horz" wrap="square" lIns="68572" tIns="34286" rIns="68572" bIns="34286" numCol="1" anchor="t" anchorCtr="0" compatLnSpc="1"/>
          <a:lstStyle/>
          <a:p>
            <a:endParaRPr lang="zh-CN" altLang="en-US"/>
          </a:p>
        </p:txBody>
      </p:sp>
      <p:sp>
        <p:nvSpPr>
          <p:cNvPr id="66" name="Freeform 16"/>
          <p:cNvSpPr/>
          <p:nvPr/>
        </p:nvSpPr>
        <p:spPr bwMode="auto">
          <a:xfrm>
            <a:off x="1492001" y="1988835"/>
            <a:ext cx="435826" cy="2584847"/>
          </a:xfrm>
          <a:custGeom>
            <a:avLst/>
            <a:gdLst>
              <a:gd name="T0" fmla="*/ 0 w 226"/>
              <a:gd name="T1" fmla="*/ 1341 h 1341"/>
              <a:gd name="T2" fmla="*/ 0 w 226"/>
              <a:gd name="T3" fmla="*/ 1341 h 1341"/>
              <a:gd name="T4" fmla="*/ 76 w 226"/>
              <a:gd name="T5" fmla="*/ 1177 h 1341"/>
              <a:gd name="T6" fmla="*/ 144 w 226"/>
              <a:gd name="T7" fmla="*/ 754 h 1341"/>
              <a:gd name="T8" fmla="*/ 182 w 226"/>
              <a:gd name="T9" fmla="*/ 361 h 1341"/>
              <a:gd name="T10" fmla="*/ 192 w 226"/>
              <a:gd name="T11" fmla="*/ 251 h 1341"/>
              <a:gd name="T12" fmla="*/ 209 w 226"/>
              <a:gd name="T13" fmla="*/ 84 h 1341"/>
              <a:gd name="T14" fmla="*/ 226 w 226"/>
              <a:gd name="T15" fmla="*/ 0 h 1341"/>
              <a:gd name="T16" fmla="*/ 226 w 226"/>
              <a:gd name="T17" fmla="*/ 0 h 1341"/>
              <a:gd name="T18" fmla="*/ 210 w 226"/>
              <a:gd name="T19" fmla="*/ 84 h 1341"/>
              <a:gd name="T20" fmla="*/ 193 w 226"/>
              <a:gd name="T21" fmla="*/ 251 h 1341"/>
              <a:gd name="T22" fmla="*/ 183 w 226"/>
              <a:gd name="T23" fmla="*/ 361 h 1341"/>
              <a:gd name="T24" fmla="*/ 145 w 226"/>
              <a:gd name="T25" fmla="*/ 754 h 1341"/>
              <a:gd name="T26" fmla="*/ 77 w 226"/>
              <a:gd name="T27" fmla="*/ 1178 h 1341"/>
              <a:gd name="T28" fmla="*/ 0 w 226"/>
              <a:gd name="T29" fmla="*/ 1341 h 1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6" h="1341">
                <a:moveTo>
                  <a:pt x="0" y="1341"/>
                </a:moveTo>
                <a:cubicBezTo>
                  <a:pt x="0" y="1341"/>
                  <a:pt x="0" y="1341"/>
                  <a:pt x="0" y="1341"/>
                </a:cubicBezTo>
                <a:cubicBezTo>
                  <a:pt x="28" y="1322"/>
                  <a:pt x="52" y="1272"/>
                  <a:pt x="76" y="1177"/>
                </a:cubicBezTo>
                <a:cubicBezTo>
                  <a:pt x="101" y="1077"/>
                  <a:pt x="122" y="947"/>
                  <a:pt x="144" y="754"/>
                </a:cubicBezTo>
                <a:cubicBezTo>
                  <a:pt x="160" y="618"/>
                  <a:pt x="171" y="487"/>
                  <a:pt x="182" y="361"/>
                </a:cubicBezTo>
                <a:cubicBezTo>
                  <a:pt x="186" y="323"/>
                  <a:pt x="189" y="287"/>
                  <a:pt x="192" y="251"/>
                </a:cubicBezTo>
                <a:cubicBezTo>
                  <a:pt x="198" y="189"/>
                  <a:pt x="203" y="131"/>
                  <a:pt x="209" y="84"/>
                </a:cubicBezTo>
                <a:cubicBezTo>
                  <a:pt x="214" y="45"/>
                  <a:pt x="219" y="18"/>
                  <a:pt x="226" y="0"/>
                </a:cubicBezTo>
                <a:cubicBezTo>
                  <a:pt x="226" y="0"/>
                  <a:pt x="226" y="0"/>
                  <a:pt x="226" y="0"/>
                </a:cubicBezTo>
                <a:cubicBezTo>
                  <a:pt x="219" y="18"/>
                  <a:pt x="215" y="46"/>
                  <a:pt x="210" y="84"/>
                </a:cubicBezTo>
                <a:cubicBezTo>
                  <a:pt x="204" y="131"/>
                  <a:pt x="198" y="189"/>
                  <a:pt x="193" y="251"/>
                </a:cubicBezTo>
                <a:cubicBezTo>
                  <a:pt x="190" y="287"/>
                  <a:pt x="186" y="323"/>
                  <a:pt x="183" y="361"/>
                </a:cubicBezTo>
                <a:cubicBezTo>
                  <a:pt x="172" y="487"/>
                  <a:pt x="161" y="618"/>
                  <a:pt x="145" y="754"/>
                </a:cubicBezTo>
                <a:cubicBezTo>
                  <a:pt x="123" y="947"/>
                  <a:pt x="102" y="1077"/>
                  <a:pt x="77" y="1178"/>
                </a:cubicBezTo>
                <a:cubicBezTo>
                  <a:pt x="53" y="1273"/>
                  <a:pt x="29" y="1323"/>
                  <a:pt x="0" y="1341"/>
                </a:cubicBezTo>
                <a:close/>
              </a:path>
            </a:pathLst>
          </a:custGeom>
          <a:solidFill>
            <a:srgbClr val="000000"/>
          </a:solidFill>
          <a:ln w="3175">
            <a:solidFill>
              <a:schemeClr val="bg1">
                <a:lumMod val="75000"/>
              </a:schemeClr>
            </a:solidFill>
            <a:round/>
          </a:ln>
        </p:spPr>
        <p:txBody>
          <a:bodyPr vert="horz" wrap="square" lIns="68572" tIns="34286" rIns="68572" bIns="34286" numCol="1" anchor="t" anchorCtr="0" compatLnSpc="1"/>
          <a:lstStyle/>
          <a:p>
            <a:endParaRPr lang="zh-CN" altLang="en-US"/>
          </a:p>
        </p:txBody>
      </p:sp>
      <p:sp>
        <p:nvSpPr>
          <p:cNvPr id="67" name="Freeform 21"/>
          <p:cNvSpPr/>
          <p:nvPr/>
        </p:nvSpPr>
        <p:spPr bwMode="auto">
          <a:xfrm>
            <a:off x="148802" y="1988835"/>
            <a:ext cx="1779025" cy="2603897"/>
          </a:xfrm>
          <a:custGeom>
            <a:avLst/>
            <a:gdLst>
              <a:gd name="T0" fmla="*/ 0 w 923"/>
              <a:gd name="T1" fmla="*/ 1351 h 1351"/>
              <a:gd name="T2" fmla="*/ 0 w 923"/>
              <a:gd name="T3" fmla="*/ 1350 h 1351"/>
              <a:gd name="T4" fmla="*/ 51 w 923"/>
              <a:gd name="T5" fmla="*/ 1299 h 1351"/>
              <a:gd name="T6" fmla="*/ 128 w 923"/>
              <a:gd name="T7" fmla="*/ 1187 h 1351"/>
              <a:gd name="T8" fmla="*/ 235 w 923"/>
              <a:gd name="T9" fmla="*/ 1009 h 1351"/>
              <a:gd name="T10" fmla="*/ 303 w 923"/>
              <a:gd name="T11" fmla="*/ 892 h 1351"/>
              <a:gd name="T12" fmla="*/ 370 w 923"/>
              <a:gd name="T13" fmla="*/ 778 h 1351"/>
              <a:gd name="T14" fmla="*/ 674 w 923"/>
              <a:gd name="T15" fmla="*/ 291 h 1351"/>
              <a:gd name="T16" fmla="*/ 810 w 923"/>
              <a:gd name="T17" fmla="*/ 112 h 1351"/>
              <a:gd name="T18" fmla="*/ 923 w 923"/>
              <a:gd name="T19" fmla="*/ 0 h 1351"/>
              <a:gd name="T20" fmla="*/ 923 w 923"/>
              <a:gd name="T21" fmla="*/ 1 h 1351"/>
              <a:gd name="T22" fmla="*/ 811 w 923"/>
              <a:gd name="T23" fmla="*/ 113 h 1351"/>
              <a:gd name="T24" fmla="*/ 675 w 923"/>
              <a:gd name="T25" fmla="*/ 292 h 1351"/>
              <a:gd name="T26" fmla="*/ 370 w 923"/>
              <a:gd name="T27" fmla="*/ 778 h 1351"/>
              <a:gd name="T28" fmla="*/ 304 w 923"/>
              <a:gd name="T29" fmla="*/ 893 h 1351"/>
              <a:gd name="T30" fmla="*/ 235 w 923"/>
              <a:gd name="T31" fmla="*/ 1010 h 1351"/>
              <a:gd name="T32" fmla="*/ 129 w 923"/>
              <a:gd name="T33" fmla="*/ 1188 h 1351"/>
              <a:gd name="T34" fmla="*/ 52 w 923"/>
              <a:gd name="T35" fmla="*/ 1300 h 1351"/>
              <a:gd name="T36" fmla="*/ 0 w 923"/>
              <a:gd name="T37" fmla="*/ 1351 h 1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23" h="1351">
                <a:moveTo>
                  <a:pt x="0" y="1351"/>
                </a:moveTo>
                <a:cubicBezTo>
                  <a:pt x="0" y="1350"/>
                  <a:pt x="0" y="1350"/>
                  <a:pt x="0" y="1350"/>
                </a:cubicBezTo>
                <a:cubicBezTo>
                  <a:pt x="14" y="1341"/>
                  <a:pt x="31" y="1325"/>
                  <a:pt x="51" y="1299"/>
                </a:cubicBezTo>
                <a:cubicBezTo>
                  <a:pt x="73" y="1272"/>
                  <a:pt x="97" y="1236"/>
                  <a:pt x="128" y="1187"/>
                </a:cubicBezTo>
                <a:cubicBezTo>
                  <a:pt x="157" y="1141"/>
                  <a:pt x="191" y="1084"/>
                  <a:pt x="235" y="1009"/>
                </a:cubicBezTo>
                <a:cubicBezTo>
                  <a:pt x="257" y="972"/>
                  <a:pt x="279" y="933"/>
                  <a:pt x="303" y="892"/>
                </a:cubicBezTo>
                <a:cubicBezTo>
                  <a:pt x="324" y="855"/>
                  <a:pt x="347" y="817"/>
                  <a:pt x="370" y="778"/>
                </a:cubicBezTo>
                <a:cubicBezTo>
                  <a:pt x="465" y="615"/>
                  <a:pt x="568" y="444"/>
                  <a:pt x="674" y="291"/>
                </a:cubicBezTo>
                <a:cubicBezTo>
                  <a:pt x="724" y="219"/>
                  <a:pt x="769" y="160"/>
                  <a:pt x="810" y="112"/>
                </a:cubicBezTo>
                <a:cubicBezTo>
                  <a:pt x="851" y="64"/>
                  <a:pt x="888" y="27"/>
                  <a:pt x="923" y="0"/>
                </a:cubicBezTo>
                <a:cubicBezTo>
                  <a:pt x="923" y="1"/>
                  <a:pt x="923" y="1"/>
                  <a:pt x="923" y="1"/>
                </a:cubicBezTo>
                <a:cubicBezTo>
                  <a:pt x="889" y="28"/>
                  <a:pt x="852" y="65"/>
                  <a:pt x="811" y="113"/>
                </a:cubicBezTo>
                <a:cubicBezTo>
                  <a:pt x="770" y="161"/>
                  <a:pt x="725" y="219"/>
                  <a:pt x="675" y="292"/>
                </a:cubicBezTo>
                <a:cubicBezTo>
                  <a:pt x="569" y="444"/>
                  <a:pt x="466" y="616"/>
                  <a:pt x="370" y="778"/>
                </a:cubicBezTo>
                <a:cubicBezTo>
                  <a:pt x="348" y="817"/>
                  <a:pt x="325" y="856"/>
                  <a:pt x="304" y="893"/>
                </a:cubicBezTo>
                <a:cubicBezTo>
                  <a:pt x="280" y="934"/>
                  <a:pt x="258" y="972"/>
                  <a:pt x="235" y="1010"/>
                </a:cubicBezTo>
                <a:cubicBezTo>
                  <a:pt x="192" y="1085"/>
                  <a:pt x="158" y="1141"/>
                  <a:pt x="129" y="1188"/>
                </a:cubicBezTo>
                <a:cubicBezTo>
                  <a:pt x="98" y="1237"/>
                  <a:pt x="73" y="1272"/>
                  <a:pt x="52" y="1300"/>
                </a:cubicBezTo>
                <a:cubicBezTo>
                  <a:pt x="31" y="1326"/>
                  <a:pt x="15" y="1342"/>
                  <a:pt x="0" y="1351"/>
                </a:cubicBezTo>
                <a:close/>
              </a:path>
            </a:pathLst>
          </a:custGeom>
          <a:solidFill>
            <a:srgbClr val="000000"/>
          </a:solidFill>
          <a:ln w="3175">
            <a:solidFill>
              <a:schemeClr val="bg1">
                <a:lumMod val="75000"/>
              </a:schemeClr>
            </a:solidFill>
            <a:round/>
          </a:ln>
        </p:spPr>
        <p:txBody>
          <a:bodyPr vert="horz" wrap="square" lIns="68572" tIns="34286" rIns="68572" bIns="34286" numCol="1" anchor="t" anchorCtr="0" compatLnSpc="1"/>
          <a:lstStyle/>
          <a:p>
            <a:endParaRPr lang="zh-CN" altLang="en-US"/>
          </a:p>
        </p:txBody>
      </p:sp>
      <p:sp>
        <p:nvSpPr>
          <p:cNvPr id="68" name="Freeform 22"/>
          <p:cNvSpPr/>
          <p:nvPr/>
        </p:nvSpPr>
        <p:spPr bwMode="auto">
          <a:xfrm>
            <a:off x="148801" y="1378045"/>
            <a:ext cx="2753083" cy="3214688"/>
          </a:xfrm>
          <a:custGeom>
            <a:avLst/>
            <a:gdLst>
              <a:gd name="T0" fmla="*/ 0 w 1428"/>
              <a:gd name="T1" fmla="*/ 1668 h 1668"/>
              <a:gd name="T2" fmla="*/ 0 w 1428"/>
              <a:gd name="T3" fmla="*/ 1667 h 1668"/>
              <a:gd name="T4" fmla="*/ 138 w 1428"/>
              <a:gd name="T5" fmla="*/ 1610 h 1668"/>
              <a:gd name="T6" fmla="*/ 328 w 1428"/>
              <a:gd name="T7" fmla="*/ 1463 h 1668"/>
              <a:gd name="T8" fmla="*/ 563 w 1428"/>
              <a:gd name="T9" fmla="*/ 1219 h 1668"/>
              <a:gd name="T10" fmla="*/ 818 w 1428"/>
              <a:gd name="T11" fmla="*/ 903 h 1668"/>
              <a:gd name="T12" fmla="*/ 1055 w 1428"/>
              <a:gd name="T13" fmla="*/ 573 h 1668"/>
              <a:gd name="T14" fmla="*/ 1239 w 1428"/>
              <a:gd name="T15" fmla="*/ 295 h 1668"/>
              <a:gd name="T16" fmla="*/ 1338 w 1428"/>
              <a:gd name="T17" fmla="*/ 139 h 1668"/>
              <a:gd name="T18" fmla="*/ 1360 w 1428"/>
              <a:gd name="T19" fmla="*/ 104 h 1668"/>
              <a:gd name="T20" fmla="*/ 1427 w 1428"/>
              <a:gd name="T21" fmla="*/ 0 h 1668"/>
              <a:gd name="T22" fmla="*/ 1428 w 1428"/>
              <a:gd name="T23" fmla="*/ 1 h 1668"/>
              <a:gd name="T24" fmla="*/ 1361 w 1428"/>
              <a:gd name="T25" fmla="*/ 104 h 1668"/>
              <a:gd name="T26" fmla="*/ 1339 w 1428"/>
              <a:gd name="T27" fmla="*/ 140 h 1668"/>
              <a:gd name="T28" fmla="*/ 1240 w 1428"/>
              <a:gd name="T29" fmla="*/ 296 h 1668"/>
              <a:gd name="T30" fmla="*/ 1056 w 1428"/>
              <a:gd name="T31" fmla="*/ 574 h 1668"/>
              <a:gd name="T32" fmla="*/ 819 w 1428"/>
              <a:gd name="T33" fmla="*/ 903 h 1668"/>
              <a:gd name="T34" fmla="*/ 564 w 1428"/>
              <a:gd name="T35" fmla="*/ 1220 h 1668"/>
              <a:gd name="T36" fmla="*/ 328 w 1428"/>
              <a:gd name="T37" fmla="*/ 1464 h 1668"/>
              <a:gd name="T38" fmla="*/ 139 w 1428"/>
              <a:gd name="T39" fmla="*/ 1611 h 1668"/>
              <a:gd name="T40" fmla="*/ 0 w 1428"/>
              <a:gd name="T41" fmla="*/ 1668 h 16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28" h="1668">
                <a:moveTo>
                  <a:pt x="0" y="1668"/>
                </a:moveTo>
                <a:cubicBezTo>
                  <a:pt x="0" y="1667"/>
                  <a:pt x="0" y="1667"/>
                  <a:pt x="0" y="1667"/>
                </a:cubicBezTo>
                <a:cubicBezTo>
                  <a:pt x="40" y="1661"/>
                  <a:pt x="86" y="1642"/>
                  <a:pt x="138" y="1610"/>
                </a:cubicBezTo>
                <a:cubicBezTo>
                  <a:pt x="196" y="1576"/>
                  <a:pt x="259" y="1526"/>
                  <a:pt x="328" y="1463"/>
                </a:cubicBezTo>
                <a:cubicBezTo>
                  <a:pt x="398" y="1399"/>
                  <a:pt x="475" y="1319"/>
                  <a:pt x="563" y="1219"/>
                </a:cubicBezTo>
                <a:cubicBezTo>
                  <a:pt x="645" y="1124"/>
                  <a:pt x="731" y="1018"/>
                  <a:pt x="818" y="903"/>
                </a:cubicBezTo>
                <a:cubicBezTo>
                  <a:pt x="899" y="796"/>
                  <a:pt x="978" y="685"/>
                  <a:pt x="1055" y="573"/>
                </a:cubicBezTo>
                <a:cubicBezTo>
                  <a:pt x="1122" y="475"/>
                  <a:pt x="1184" y="382"/>
                  <a:pt x="1239" y="295"/>
                </a:cubicBezTo>
                <a:cubicBezTo>
                  <a:pt x="1277" y="237"/>
                  <a:pt x="1309" y="185"/>
                  <a:pt x="1338" y="139"/>
                </a:cubicBezTo>
                <a:cubicBezTo>
                  <a:pt x="1346" y="127"/>
                  <a:pt x="1353" y="115"/>
                  <a:pt x="1360" y="104"/>
                </a:cubicBezTo>
                <a:cubicBezTo>
                  <a:pt x="1389" y="57"/>
                  <a:pt x="1410" y="25"/>
                  <a:pt x="1427" y="0"/>
                </a:cubicBezTo>
                <a:cubicBezTo>
                  <a:pt x="1428" y="1"/>
                  <a:pt x="1428" y="1"/>
                  <a:pt x="1428" y="1"/>
                </a:cubicBezTo>
                <a:cubicBezTo>
                  <a:pt x="1411" y="26"/>
                  <a:pt x="1390" y="58"/>
                  <a:pt x="1361" y="104"/>
                </a:cubicBezTo>
                <a:cubicBezTo>
                  <a:pt x="1354" y="116"/>
                  <a:pt x="1346" y="127"/>
                  <a:pt x="1339" y="140"/>
                </a:cubicBezTo>
                <a:cubicBezTo>
                  <a:pt x="1310" y="185"/>
                  <a:pt x="1277" y="237"/>
                  <a:pt x="1240" y="296"/>
                </a:cubicBezTo>
                <a:cubicBezTo>
                  <a:pt x="1185" y="382"/>
                  <a:pt x="1123" y="476"/>
                  <a:pt x="1056" y="574"/>
                </a:cubicBezTo>
                <a:cubicBezTo>
                  <a:pt x="979" y="686"/>
                  <a:pt x="900" y="797"/>
                  <a:pt x="819" y="903"/>
                </a:cubicBezTo>
                <a:cubicBezTo>
                  <a:pt x="732" y="1019"/>
                  <a:pt x="646" y="1125"/>
                  <a:pt x="564" y="1220"/>
                </a:cubicBezTo>
                <a:cubicBezTo>
                  <a:pt x="476" y="1320"/>
                  <a:pt x="399" y="1400"/>
                  <a:pt x="328" y="1464"/>
                </a:cubicBezTo>
                <a:cubicBezTo>
                  <a:pt x="260" y="1527"/>
                  <a:pt x="196" y="1576"/>
                  <a:pt x="139" y="1611"/>
                </a:cubicBezTo>
                <a:cubicBezTo>
                  <a:pt x="87" y="1643"/>
                  <a:pt x="40" y="1662"/>
                  <a:pt x="0" y="1668"/>
                </a:cubicBezTo>
                <a:close/>
              </a:path>
            </a:pathLst>
          </a:custGeom>
          <a:solidFill>
            <a:srgbClr val="000000"/>
          </a:solidFill>
          <a:ln w="3175">
            <a:solidFill>
              <a:schemeClr val="bg1">
                <a:lumMod val="75000"/>
              </a:schemeClr>
            </a:solidFill>
            <a:round/>
          </a:ln>
        </p:spPr>
        <p:txBody>
          <a:bodyPr vert="horz" wrap="square" lIns="68572" tIns="34286" rIns="68572" bIns="34286" numCol="1" anchor="t" anchorCtr="0" compatLnSpc="1"/>
          <a:lstStyle/>
          <a:p>
            <a:endParaRPr lang="zh-CN" altLang="en-US"/>
          </a:p>
        </p:txBody>
      </p:sp>
      <p:sp>
        <p:nvSpPr>
          <p:cNvPr id="69" name="Freeform 31"/>
          <p:cNvSpPr/>
          <p:nvPr/>
        </p:nvSpPr>
        <p:spPr bwMode="auto">
          <a:xfrm>
            <a:off x="3384151" y="-700"/>
            <a:ext cx="595390" cy="258366"/>
          </a:xfrm>
          <a:custGeom>
            <a:avLst/>
            <a:gdLst>
              <a:gd name="T0" fmla="*/ 1 w 309"/>
              <a:gd name="T1" fmla="*/ 134 h 134"/>
              <a:gd name="T2" fmla="*/ 0 w 309"/>
              <a:gd name="T3" fmla="*/ 134 h 134"/>
              <a:gd name="T4" fmla="*/ 145 w 309"/>
              <a:gd name="T5" fmla="*/ 43 h 134"/>
              <a:gd name="T6" fmla="*/ 309 w 309"/>
              <a:gd name="T7" fmla="*/ 22 h 134"/>
              <a:gd name="T8" fmla="*/ 309 w 309"/>
              <a:gd name="T9" fmla="*/ 23 h 134"/>
              <a:gd name="T10" fmla="*/ 1 w 309"/>
              <a:gd name="T11" fmla="*/ 134 h 134"/>
            </a:gdLst>
            <a:ahLst/>
            <a:cxnLst>
              <a:cxn ang="0">
                <a:pos x="T0" y="T1"/>
              </a:cxn>
              <a:cxn ang="0">
                <a:pos x="T2" y="T3"/>
              </a:cxn>
              <a:cxn ang="0">
                <a:pos x="T4" y="T5"/>
              </a:cxn>
              <a:cxn ang="0">
                <a:pos x="T6" y="T7"/>
              </a:cxn>
              <a:cxn ang="0">
                <a:pos x="T8" y="T9"/>
              </a:cxn>
              <a:cxn ang="0">
                <a:pos x="T10" y="T11"/>
              </a:cxn>
            </a:cxnLst>
            <a:rect l="0" t="0" r="r" b="b"/>
            <a:pathLst>
              <a:path w="309" h="134">
                <a:moveTo>
                  <a:pt x="1" y="134"/>
                </a:moveTo>
                <a:cubicBezTo>
                  <a:pt x="0" y="134"/>
                  <a:pt x="0" y="134"/>
                  <a:pt x="0" y="134"/>
                </a:cubicBezTo>
                <a:cubicBezTo>
                  <a:pt x="46" y="94"/>
                  <a:pt x="96" y="63"/>
                  <a:pt x="145" y="43"/>
                </a:cubicBezTo>
                <a:cubicBezTo>
                  <a:pt x="202" y="20"/>
                  <a:pt x="257" y="13"/>
                  <a:pt x="309" y="22"/>
                </a:cubicBezTo>
                <a:cubicBezTo>
                  <a:pt x="309" y="23"/>
                  <a:pt x="309" y="23"/>
                  <a:pt x="309" y="23"/>
                </a:cubicBezTo>
                <a:cubicBezTo>
                  <a:pt x="179" y="0"/>
                  <a:pt x="60" y="83"/>
                  <a:pt x="1" y="134"/>
                </a:cubicBezTo>
                <a:close/>
              </a:path>
            </a:pathLst>
          </a:custGeom>
          <a:solidFill>
            <a:srgbClr val="000000"/>
          </a:solidFill>
          <a:ln w="3175">
            <a:solidFill>
              <a:schemeClr val="bg1">
                <a:lumMod val="75000"/>
              </a:schemeClr>
            </a:solidFill>
            <a:round/>
          </a:ln>
        </p:spPr>
        <p:txBody>
          <a:bodyPr vert="horz" wrap="square" lIns="68572" tIns="34286" rIns="68572" bIns="34286" numCol="1" anchor="t" anchorCtr="0" compatLnSpc="1"/>
          <a:lstStyle/>
          <a:p>
            <a:endParaRPr lang="zh-CN" altLang="en-US"/>
          </a:p>
        </p:txBody>
      </p:sp>
      <p:sp>
        <p:nvSpPr>
          <p:cNvPr id="70" name="Freeform 32"/>
          <p:cNvSpPr/>
          <p:nvPr/>
        </p:nvSpPr>
        <p:spPr bwMode="auto">
          <a:xfrm>
            <a:off x="3253166" y="-22130"/>
            <a:ext cx="726376" cy="382191"/>
          </a:xfrm>
          <a:custGeom>
            <a:avLst/>
            <a:gdLst>
              <a:gd name="T0" fmla="*/ 1 w 377"/>
              <a:gd name="T1" fmla="*/ 198 h 198"/>
              <a:gd name="T2" fmla="*/ 0 w 377"/>
              <a:gd name="T3" fmla="*/ 198 h 198"/>
              <a:gd name="T4" fmla="*/ 171 w 377"/>
              <a:gd name="T5" fmla="*/ 67 h 198"/>
              <a:gd name="T6" fmla="*/ 377 w 377"/>
              <a:gd name="T7" fmla="*/ 33 h 198"/>
              <a:gd name="T8" fmla="*/ 377 w 377"/>
              <a:gd name="T9" fmla="*/ 34 h 198"/>
              <a:gd name="T10" fmla="*/ 1 w 377"/>
              <a:gd name="T11" fmla="*/ 198 h 198"/>
            </a:gdLst>
            <a:ahLst/>
            <a:cxnLst>
              <a:cxn ang="0">
                <a:pos x="T0" y="T1"/>
              </a:cxn>
              <a:cxn ang="0">
                <a:pos x="T2" y="T3"/>
              </a:cxn>
              <a:cxn ang="0">
                <a:pos x="T4" y="T5"/>
              </a:cxn>
              <a:cxn ang="0">
                <a:pos x="T6" y="T7"/>
              </a:cxn>
              <a:cxn ang="0">
                <a:pos x="T8" y="T9"/>
              </a:cxn>
              <a:cxn ang="0">
                <a:pos x="T10" y="T11"/>
              </a:cxn>
            </a:cxnLst>
            <a:rect l="0" t="0" r="r" b="b"/>
            <a:pathLst>
              <a:path w="377" h="198">
                <a:moveTo>
                  <a:pt x="1" y="198"/>
                </a:moveTo>
                <a:cubicBezTo>
                  <a:pt x="0" y="198"/>
                  <a:pt x="0" y="198"/>
                  <a:pt x="0" y="198"/>
                </a:cubicBezTo>
                <a:cubicBezTo>
                  <a:pt x="38" y="159"/>
                  <a:pt x="98" y="104"/>
                  <a:pt x="171" y="67"/>
                </a:cubicBezTo>
                <a:cubicBezTo>
                  <a:pt x="243" y="31"/>
                  <a:pt x="312" y="20"/>
                  <a:pt x="377" y="33"/>
                </a:cubicBezTo>
                <a:cubicBezTo>
                  <a:pt x="377" y="34"/>
                  <a:pt x="377" y="34"/>
                  <a:pt x="377" y="34"/>
                </a:cubicBezTo>
                <a:cubicBezTo>
                  <a:pt x="211" y="0"/>
                  <a:pt x="59" y="138"/>
                  <a:pt x="1" y="198"/>
                </a:cubicBezTo>
                <a:close/>
              </a:path>
            </a:pathLst>
          </a:custGeom>
          <a:solidFill>
            <a:srgbClr val="000000"/>
          </a:solidFill>
          <a:ln w="3175">
            <a:solidFill>
              <a:schemeClr val="bg1">
                <a:lumMod val="75000"/>
              </a:schemeClr>
            </a:solidFill>
            <a:round/>
          </a:ln>
        </p:spPr>
        <p:txBody>
          <a:bodyPr vert="horz" wrap="square" lIns="68572" tIns="34286" rIns="68572" bIns="34286" numCol="1" anchor="t" anchorCtr="0" compatLnSpc="1"/>
          <a:lstStyle/>
          <a:p>
            <a:endParaRPr lang="zh-CN" altLang="en-US"/>
          </a:p>
        </p:txBody>
      </p:sp>
      <p:sp>
        <p:nvSpPr>
          <p:cNvPr id="71" name="Freeform 35"/>
          <p:cNvSpPr/>
          <p:nvPr/>
        </p:nvSpPr>
        <p:spPr bwMode="auto">
          <a:xfrm>
            <a:off x="2990003" y="11207"/>
            <a:ext cx="989538" cy="784622"/>
          </a:xfrm>
          <a:custGeom>
            <a:avLst/>
            <a:gdLst>
              <a:gd name="T0" fmla="*/ 1 w 513"/>
              <a:gd name="T1" fmla="*/ 407 h 407"/>
              <a:gd name="T2" fmla="*/ 0 w 513"/>
              <a:gd name="T3" fmla="*/ 406 h 407"/>
              <a:gd name="T4" fmla="*/ 177 w 513"/>
              <a:gd name="T5" fmla="*/ 157 h 407"/>
              <a:gd name="T6" fmla="*/ 332 w 513"/>
              <a:gd name="T7" fmla="*/ 46 h 407"/>
              <a:gd name="T8" fmla="*/ 513 w 513"/>
              <a:gd name="T9" fmla="*/ 16 h 407"/>
              <a:gd name="T10" fmla="*/ 513 w 513"/>
              <a:gd name="T11" fmla="*/ 17 h 407"/>
              <a:gd name="T12" fmla="*/ 178 w 513"/>
              <a:gd name="T13" fmla="*/ 157 h 407"/>
              <a:gd name="T14" fmla="*/ 1 w 513"/>
              <a:gd name="T15" fmla="*/ 407 h 40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3" h="407">
                <a:moveTo>
                  <a:pt x="1" y="407"/>
                </a:moveTo>
                <a:cubicBezTo>
                  <a:pt x="0" y="406"/>
                  <a:pt x="0" y="406"/>
                  <a:pt x="0" y="406"/>
                </a:cubicBezTo>
                <a:cubicBezTo>
                  <a:pt x="49" y="307"/>
                  <a:pt x="107" y="225"/>
                  <a:pt x="177" y="157"/>
                </a:cubicBezTo>
                <a:cubicBezTo>
                  <a:pt x="226" y="109"/>
                  <a:pt x="279" y="71"/>
                  <a:pt x="332" y="46"/>
                </a:cubicBezTo>
                <a:cubicBezTo>
                  <a:pt x="395" y="17"/>
                  <a:pt x="455" y="7"/>
                  <a:pt x="513" y="16"/>
                </a:cubicBezTo>
                <a:cubicBezTo>
                  <a:pt x="513" y="17"/>
                  <a:pt x="513" y="17"/>
                  <a:pt x="513" y="17"/>
                </a:cubicBezTo>
                <a:cubicBezTo>
                  <a:pt x="408" y="0"/>
                  <a:pt x="286" y="51"/>
                  <a:pt x="178" y="157"/>
                </a:cubicBezTo>
                <a:cubicBezTo>
                  <a:pt x="108" y="226"/>
                  <a:pt x="50" y="307"/>
                  <a:pt x="1" y="407"/>
                </a:cubicBezTo>
                <a:close/>
              </a:path>
            </a:pathLst>
          </a:custGeom>
          <a:solidFill>
            <a:srgbClr val="000000"/>
          </a:solidFill>
          <a:ln w="3175">
            <a:solidFill>
              <a:schemeClr val="bg1">
                <a:lumMod val="75000"/>
              </a:schemeClr>
            </a:solidFill>
            <a:round/>
          </a:ln>
        </p:spPr>
        <p:txBody>
          <a:bodyPr vert="horz" wrap="square" lIns="68572" tIns="34286" rIns="68572" bIns="34286" numCol="1" anchor="t" anchorCtr="0" compatLnSpc="1"/>
          <a:lstStyle/>
          <a:p>
            <a:endParaRPr lang="zh-CN" altLang="en-US"/>
          </a:p>
        </p:txBody>
      </p:sp>
      <p:sp>
        <p:nvSpPr>
          <p:cNvPr id="72" name="Freeform 37"/>
          <p:cNvSpPr/>
          <p:nvPr/>
        </p:nvSpPr>
        <p:spPr bwMode="auto">
          <a:xfrm>
            <a:off x="1927827" y="42163"/>
            <a:ext cx="2051714" cy="1946673"/>
          </a:xfrm>
          <a:custGeom>
            <a:avLst/>
            <a:gdLst>
              <a:gd name="T0" fmla="*/ 0 w 1064"/>
              <a:gd name="T1" fmla="*/ 1010 h 1010"/>
              <a:gd name="T2" fmla="*/ 0 w 1064"/>
              <a:gd name="T3" fmla="*/ 1010 h 1010"/>
              <a:gd name="T4" fmla="*/ 479 w 1064"/>
              <a:gd name="T5" fmla="*/ 742 h 1010"/>
              <a:gd name="T6" fmla="*/ 821 w 1064"/>
              <a:gd name="T7" fmla="*/ 460 h 1010"/>
              <a:gd name="T8" fmla="*/ 1009 w 1064"/>
              <a:gd name="T9" fmla="*/ 205 h 1010"/>
              <a:gd name="T10" fmla="*/ 1063 w 1064"/>
              <a:gd name="T11" fmla="*/ 0 h 1010"/>
              <a:gd name="T12" fmla="*/ 1064 w 1064"/>
              <a:gd name="T13" fmla="*/ 0 h 1010"/>
              <a:gd name="T14" fmla="*/ 1009 w 1064"/>
              <a:gd name="T15" fmla="*/ 206 h 1010"/>
              <a:gd name="T16" fmla="*/ 822 w 1064"/>
              <a:gd name="T17" fmla="*/ 460 h 1010"/>
              <a:gd name="T18" fmla="*/ 479 w 1064"/>
              <a:gd name="T19" fmla="*/ 743 h 1010"/>
              <a:gd name="T20" fmla="*/ 0 w 1064"/>
              <a:gd name="T21" fmla="*/ 1010 h 10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64" h="1010">
                <a:moveTo>
                  <a:pt x="0" y="1010"/>
                </a:moveTo>
                <a:cubicBezTo>
                  <a:pt x="0" y="1010"/>
                  <a:pt x="0" y="1010"/>
                  <a:pt x="0" y="1010"/>
                </a:cubicBezTo>
                <a:cubicBezTo>
                  <a:pt x="175" y="929"/>
                  <a:pt x="336" y="839"/>
                  <a:pt x="479" y="742"/>
                </a:cubicBezTo>
                <a:cubicBezTo>
                  <a:pt x="613" y="651"/>
                  <a:pt x="728" y="556"/>
                  <a:pt x="821" y="460"/>
                </a:cubicBezTo>
                <a:cubicBezTo>
                  <a:pt x="905" y="373"/>
                  <a:pt x="968" y="287"/>
                  <a:pt x="1009" y="205"/>
                </a:cubicBezTo>
                <a:cubicBezTo>
                  <a:pt x="1044" y="133"/>
                  <a:pt x="1063" y="63"/>
                  <a:pt x="1063" y="0"/>
                </a:cubicBezTo>
                <a:cubicBezTo>
                  <a:pt x="1064" y="0"/>
                  <a:pt x="1064" y="0"/>
                  <a:pt x="1064" y="0"/>
                </a:cubicBezTo>
                <a:cubicBezTo>
                  <a:pt x="1064" y="63"/>
                  <a:pt x="1045" y="134"/>
                  <a:pt x="1009" y="206"/>
                </a:cubicBezTo>
                <a:cubicBezTo>
                  <a:pt x="969" y="288"/>
                  <a:pt x="905" y="373"/>
                  <a:pt x="822" y="460"/>
                </a:cubicBezTo>
                <a:cubicBezTo>
                  <a:pt x="728" y="557"/>
                  <a:pt x="613" y="652"/>
                  <a:pt x="479" y="743"/>
                </a:cubicBezTo>
                <a:cubicBezTo>
                  <a:pt x="336" y="840"/>
                  <a:pt x="175" y="930"/>
                  <a:pt x="0" y="1010"/>
                </a:cubicBezTo>
                <a:close/>
              </a:path>
            </a:pathLst>
          </a:custGeom>
          <a:solidFill>
            <a:srgbClr val="000000"/>
          </a:solidFill>
          <a:ln w="3175">
            <a:solidFill>
              <a:schemeClr val="bg1">
                <a:lumMod val="75000"/>
              </a:schemeClr>
            </a:solidFill>
            <a:round/>
          </a:ln>
        </p:spPr>
        <p:txBody>
          <a:bodyPr vert="horz" wrap="square" lIns="68572" tIns="34286" rIns="68572" bIns="34286" numCol="1" anchor="t" anchorCtr="0" compatLnSpc="1"/>
          <a:lstStyle/>
          <a:p>
            <a:endParaRPr lang="zh-CN" altLang="en-US"/>
          </a:p>
        </p:txBody>
      </p:sp>
      <p:sp>
        <p:nvSpPr>
          <p:cNvPr id="73" name="Freeform 38"/>
          <p:cNvSpPr/>
          <p:nvPr/>
        </p:nvSpPr>
        <p:spPr bwMode="auto">
          <a:xfrm>
            <a:off x="2901884" y="42164"/>
            <a:ext cx="1077656" cy="1337072"/>
          </a:xfrm>
          <a:custGeom>
            <a:avLst/>
            <a:gdLst>
              <a:gd name="T0" fmla="*/ 0 w 559"/>
              <a:gd name="T1" fmla="*/ 694 h 694"/>
              <a:gd name="T2" fmla="*/ 0 w 559"/>
              <a:gd name="T3" fmla="*/ 693 h 694"/>
              <a:gd name="T4" fmla="*/ 234 w 559"/>
              <a:gd name="T5" fmla="*/ 497 h 694"/>
              <a:gd name="T6" fmla="*/ 405 w 559"/>
              <a:gd name="T7" fmla="*/ 310 h 694"/>
              <a:gd name="T8" fmla="*/ 558 w 559"/>
              <a:gd name="T9" fmla="*/ 0 h 694"/>
              <a:gd name="T10" fmla="*/ 559 w 559"/>
              <a:gd name="T11" fmla="*/ 0 h 694"/>
              <a:gd name="T12" fmla="*/ 508 w 559"/>
              <a:gd name="T13" fmla="*/ 150 h 694"/>
              <a:gd name="T14" fmla="*/ 406 w 559"/>
              <a:gd name="T15" fmla="*/ 310 h 694"/>
              <a:gd name="T16" fmla="*/ 234 w 559"/>
              <a:gd name="T17" fmla="*/ 498 h 694"/>
              <a:gd name="T18" fmla="*/ 0 w 559"/>
              <a:gd name="T19" fmla="*/ 694 h 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59" h="694">
                <a:moveTo>
                  <a:pt x="0" y="694"/>
                </a:moveTo>
                <a:cubicBezTo>
                  <a:pt x="0" y="693"/>
                  <a:pt x="0" y="693"/>
                  <a:pt x="0" y="693"/>
                </a:cubicBezTo>
                <a:cubicBezTo>
                  <a:pt x="87" y="629"/>
                  <a:pt x="165" y="563"/>
                  <a:pt x="234" y="497"/>
                </a:cubicBezTo>
                <a:cubicBezTo>
                  <a:pt x="301" y="434"/>
                  <a:pt x="358" y="371"/>
                  <a:pt x="405" y="310"/>
                </a:cubicBezTo>
                <a:cubicBezTo>
                  <a:pt x="491" y="200"/>
                  <a:pt x="544" y="93"/>
                  <a:pt x="558" y="0"/>
                </a:cubicBezTo>
                <a:cubicBezTo>
                  <a:pt x="559" y="0"/>
                  <a:pt x="559" y="0"/>
                  <a:pt x="559" y="0"/>
                </a:cubicBezTo>
                <a:cubicBezTo>
                  <a:pt x="552" y="47"/>
                  <a:pt x="535" y="97"/>
                  <a:pt x="508" y="150"/>
                </a:cubicBezTo>
                <a:cubicBezTo>
                  <a:pt x="483" y="202"/>
                  <a:pt x="448" y="256"/>
                  <a:pt x="406" y="310"/>
                </a:cubicBezTo>
                <a:cubicBezTo>
                  <a:pt x="359" y="371"/>
                  <a:pt x="301" y="434"/>
                  <a:pt x="234" y="498"/>
                </a:cubicBezTo>
                <a:cubicBezTo>
                  <a:pt x="166" y="563"/>
                  <a:pt x="87" y="629"/>
                  <a:pt x="0" y="694"/>
                </a:cubicBezTo>
                <a:close/>
              </a:path>
            </a:pathLst>
          </a:custGeom>
          <a:solidFill>
            <a:srgbClr val="000000"/>
          </a:solidFill>
          <a:ln w="3175">
            <a:solidFill>
              <a:schemeClr val="bg1">
                <a:lumMod val="75000"/>
              </a:schemeClr>
            </a:solidFill>
            <a:round/>
          </a:ln>
        </p:spPr>
        <p:txBody>
          <a:bodyPr vert="horz" wrap="square" lIns="68572" tIns="34286" rIns="68572" bIns="34286" numCol="1" anchor="t" anchorCtr="0" compatLnSpc="1"/>
          <a:lstStyle/>
          <a:p>
            <a:endParaRPr lang="zh-CN" altLang="en-US"/>
          </a:p>
        </p:txBody>
      </p:sp>
      <p:sp>
        <p:nvSpPr>
          <p:cNvPr id="74" name="Freeform 39"/>
          <p:cNvSpPr/>
          <p:nvPr/>
        </p:nvSpPr>
        <p:spPr bwMode="auto">
          <a:xfrm>
            <a:off x="3543715" y="42164"/>
            <a:ext cx="435826" cy="411956"/>
          </a:xfrm>
          <a:custGeom>
            <a:avLst/>
            <a:gdLst>
              <a:gd name="T0" fmla="*/ 0 w 226"/>
              <a:gd name="T1" fmla="*/ 214 h 214"/>
              <a:gd name="T2" fmla="*/ 0 w 226"/>
              <a:gd name="T3" fmla="*/ 214 h 214"/>
              <a:gd name="T4" fmla="*/ 226 w 226"/>
              <a:gd name="T5" fmla="*/ 0 h 214"/>
              <a:gd name="T6" fmla="*/ 226 w 226"/>
              <a:gd name="T7" fmla="*/ 1 h 214"/>
              <a:gd name="T8" fmla="*/ 0 w 226"/>
              <a:gd name="T9" fmla="*/ 214 h 214"/>
            </a:gdLst>
            <a:ahLst/>
            <a:cxnLst>
              <a:cxn ang="0">
                <a:pos x="T0" y="T1"/>
              </a:cxn>
              <a:cxn ang="0">
                <a:pos x="T2" y="T3"/>
              </a:cxn>
              <a:cxn ang="0">
                <a:pos x="T4" y="T5"/>
              </a:cxn>
              <a:cxn ang="0">
                <a:pos x="T6" y="T7"/>
              </a:cxn>
              <a:cxn ang="0">
                <a:pos x="T8" y="T9"/>
              </a:cxn>
            </a:cxnLst>
            <a:rect l="0" t="0" r="r" b="b"/>
            <a:pathLst>
              <a:path w="226" h="214">
                <a:moveTo>
                  <a:pt x="0" y="214"/>
                </a:moveTo>
                <a:cubicBezTo>
                  <a:pt x="0" y="214"/>
                  <a:pt x="0" y="214"/>
                  <a:pt x="0" y="214"/>
                </a:cubicBezTo>
                <a:cubicBezTo>
                  <a:pt x="76" y="117"/>
                  <a:pt x="153" y="45"/>
                  <a:pt x="226" y="0"/>
                </a:cubicBezTo>
                <a:cubicBezTo>
                  <a:pt x="226" y="1"/>
                  <a:pt x="226" y="1"/>
                  <a:pt x="226" y="1"/>
                </a:cubicBezTo>
                <a:cubicBezTo>
                  <a:pt x="153" y="45"/>
                  <a:pt x="77" y="117"/>
                  <a:pt x="0" y="214"/>
                </a:cubicBezTo>
                <a:close/>
              </a:path>
            </a:pathLst>
          </a:custGeom>
          <a:solidFill>
            <a:srgbClr val="000000"/>
          </a:solidFill>
          <a:ln w="3175">
            <a:solidFill>
              <a:schemeClr val="bg1">
                <a:lumMod val="75000"/>
              </a:schemeClr>
            </a:solidFill>
            <a:round/>
          </a:ln>
        </p:spPr>
        <p:txBody>
          <a:bodyPr vert="horz" wrap="square" lIns="68572" tIns="34286" rIns="68572" bIns="34286" numCol="1" anchor="t" anchorCtr="0" compatLnSpc="1"/>
          <a:lstStyle/>
          <a:p>
            <a:endParaRPr lang="zh-CN" altLang="en-US"/>
          </a:p>
        </p:txBody>
      </p:sp>
      <p:sp>
        <p:nvSpPr>
          <p:cNvPr id="75" name="Freeform 44"/>
          <p:cNvSpPr/>
          <p:nvPr/>
        </p:nvSpPr>
        <p:spPr bwMode="auto">
          <a:xfrm>
            <a:off x="3979540" y="42163"/>
            <a:ext cx="428681" cy="259556"/>
          </a:xfrm>
          <a:custGeom>
            <a:avLst/>
            <a:gdLst>
              <a:gd name="T0" fmla="*/ 222 w 222"/>
              <a:gd name="T1" fmla="*/ 135 h 135"/>
              <a:gd name="T2" fmla="*/ 0 w 222"/>
              <a:gd name="T3" fmla="*/ 1 h 135"/>
              <a:gd name="T4" fmla="*/ 0 w 222"/>
              <a:gd name="T5" fmla="*/ 0 h 135"/>
              <a:gd name="T6" fmla="*/ 122 w 222"/>
              <a:gd name="T7" fmla="*/ 35 h 135"/>
              <a:gd name="T8" fmla="*/ 222 w 222"/>
              <a:gd name="T9" fmla="*/ 135 h 135"/>
            </a:gdLst>
            <a:ahLst/>
            <a:cxnLst>
              <a:cxn ang="0">
                <a:pos x="T0" y="T1"/>
              </a:cxn>
              <a:cxn ang="0">
                <a:pos x="T2" y="T3"/>
              </a:cxn>
              <a:cxn ang="0">
                <a:pos x="T4" y="T5"/>
              </a:cxn>
              <a:cxn ang="0">
                <a:pos x="T6" y="T7"/>
              </a:cxn>
              <a:cxn ang="0">
                <a:pos x="T8" y="T9"/>
              </a:cxn>
            </a:cxnLst>
            <a:rect l="0" t="0" r="r" b="b"/>
            <a:pathLst>
              <a:path w="222" h="135">
                <a:moveTo>
                  <a:pt x="222" y="135"/>
                </a:moveTo>
                <a:cubicBezTo>
                  <a:pt x="170" y="51"/>
                  <a:pt x="85" y="0"/>
                  <a:pt x="0" y="1"/>
                </a:cubicBezTo>
                <a:cubicBezTo>
                  <a:pt x="0" y="0"/>
                  <a:pt x="0" y="0"/>
                  <a:pt x="0" y="0"/>
                </a:cubicBezTo>
                <a:cubicBezTo>
                  <a:pt x="41" y="0"/>
                  <a:pt x="83" y="12"/>
                  <a:pt x="122" y="35"/>
                </a:cubicBezTo>
                <a:cubicBezTo>
                  <a:pt x="162" y="59"/>
                  <a:pt x="196" y="93"/>
                  <a:pt x="222" y="135"/>
                </a:cubicBezTo>
                <a:close/>
              </a:path>
            </a:pathLst>
          </a:custGeom>
          <a:solidFill>
            <a:srgbClr val="000000"/>
          </a:solidFill>
          <a:ln w="3175">
            <a:solidFill>
              <a:schemeClr val="bg1">
                <a:lumMod val="75000"/>
              </a:schemeClr>
            </a:solidFill>
            <a:round/>
          </a:ln>
        </p:spPr>
        <p:txBody>
          <a:bodyPr vert="horz" wrap="square" lIns="68572" tIns="34286" rIns="68572" bIns="34286" numCol="1" anchor="t" anchorCtr="0" compatLnSpc="1"/>
          <a:lstStyle/>
          <a:p>
            <a:endParaRPr lang="zh-CN" altLang="en-US"/>
          </a:p>
        </p:txBody>
      </p:sp>
      <p:sp>
        <p:nvSpPr>
          <p:cNvPr id="76" name="Freeform 45"/>
          <p:cNvSpPr/>
          <p:nvPr/>
        </p:nvSpPr>
        <p:spPr bwMode="auto">
          <a:xfrm>
            <a:off x="3384151" y="-25703"/>
            <a:ext cx="1024071" cy="327422"/>
          </a:xfrm>
          <a:custGeom>
            <a:avLst/>
            <a:gdLst>
              <a:gd name="T0" fmla="*/ 1 w 531"/>
              <a:gd name="T1" fmla="*/ 147 h 170"/>
              <a:gd name="T2" fmla="*/ 0 w 531"/>
              <a:gd name="T3" fmla="*/ 147 h 170"/>
              <a:gd name="T4" fmla="*/ 261 w 531"/>
              <a:gd name="T5" fmla="*/ 9 h 170"/>
              <a:gd name="T6" fmla="*/ 336 w 531"/>
              <a:gd name="T7" fmla="*/ 15 h 170"/>
              <a:gd name="T8" fmla="*/ 339 w 531"/>
              <a:gd name="T9" fmla="*/ 16 h 170"/>
              <a:gd name="T10" fmla="*/ 410 w 531"/>
              <a:gd name="T11" fmla="*/ 44 h 170"/>
              <a:gd name="T12" fmla="*/ 531 w 531"/>
              <a:gd name="T13" fmla="*/ 170 h 170"/>
              <a:gd name="T14" fmla="*/ 531 w 531"/>
              <a:gd name="T15" fmla="*/ 170 h 170"/>
              <a:gd name="T16" fmla="*/ 261 w 531"/>
              <a:gd name="T17" fmla="*/ 10 h 170"/>
              <a:gd name="T18" fmla="*/ 1 w 531"/>
              <a:gd name="T19" fmla="*/ 147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1" h="170">
                <a:moveTo>
                  <a:pt x="1" y="147"/>
                </a:moveTo>
                <a:cubicBezTo>
                  <a:pt x="0" y="147"/>
                  <a:pt x="0" y="147"/>
                  <a:pt x="0" y="147"/>
                </a:cubicBezTo>
                <a:cubicBezTo>
                  <a:pt x="59" y="90"/>
                  <a:pt x="152" y="20"/>
                  <a:pt x="261" y="9"/>
                </a:cubicBezTo>
                <a:cubicBezTo>
                  <a:pt x="285" y="7"/>
                  <a:pt x="311" y="9"/>
                  <a:pt x="336" y="15"/>
                </a:cubicBezTo>
                <a:cubicBezTo>
                  <a:pt x="337" y="15"/>
                  <a:pt x="338" y="15"/>
                  <a:pt x="339" y="16"/>
                </a:cubicBezTo>
                <a:cubicBezTo>
                  <a:pt x="363" y="22"/>
                  <a:pt x="387" y="31"/>
                  <a:pt x="410" y="44"/>
                </a:cubicBezTo>
                <a:cubicBezTo>
                  <a:pt x="460" y="73"/>
                  <a:pt x="502" y="117"/>
                  <a:pt x="531" y="170"/>
                </a:cubicBezTo>
                <a:cubicBezTo>
                  <a:pt x="531" y="170"/>
                  <a:pt x="531" y="170"/>
                  <a:pt x="531" y="170"/>
                </a:cubicBezTo>
                <a:cubicBezTo>
                  <a:pt x="472" y="65"/>
                  <a:pt x="364" y="0"/>
                  <a:pt x="261" y="10"/>
                </a:cubicBezTo>
                <a:cubicBezTo>
                  <a:pt x="152" y="20"/>
                  <a:pt x="59" y="90"/>
                  <a:pt x="1" y="147"/>
                </a:cubicBezTo>
                <a:close/>
              </a:path>
            </a:pathLst>
          </a:custGeom>
          <a:solidFill>
            <a:srgbClr val="000000"/>
          </a:solidFill>
          <a:ln w="3175">
            <a:solidFill>
              <a:schemeClr val="bg1">
                <a:lumMod val="75000"/>
              </a:schemeClr>
            </a:solidFill>
            <a:round/>
          </a:ln>
        </p:spPr>
        <p:txBody>
          <a:bodyPr vert="horz" wrap="square" lIns="68572" tIns="34286" rIns="68572" bIns="34286" numCol="1" anchor="t" anchorCtr="0" compatLnSpc="1"/>
          <a:lstStyle/>
          <a:p>
            <a:endParaRPr lang="zh-CN" altLang="en-US"/>
          </a:p>
        </p:txBody>
      </p:sp>
      <p:sp>
        <p:nvSpPr>
          <p:cNvPr id="77" name="Freeform 46"/>
          <p:cNvSpPr/>
          <p:nvPr/>
        </p:nvSpPr>
        <p:spPr bwMode="auto">
          <a:xfrm>
            <a:off x="3253166" y="-37609"/>
            <a:ext cx="1155056" cy="397669"/>
          </a:xfrm>
          <a:custGeom>
            <a:avLst/>
            <a:gdLst>
              <a:gd name="T0" fmla="*/ 1 w 599"/>
              <a:gd name="T1" fmla="*/ 206 h 206"/>
              <a:gd name="T2" fmla="*/ 0 w 599"/>
              <a:gd name="T3" fmla="*/ 206 h 206"/>
              <a:gd name="T4" fmla="*/ 125 w 599"/>
              <a:gd name="T5" fmla="*/ 88 h 206"/>
              <a:gd name="T6" fmla="*/ 280 w 599"/>
              <a:gd name="T7" fmla="*/ 14 h 206"/>
              <a:gd name="T8" fmla="*/ 451 w 599"/>
              <a:gd name="T9" fmla="*/ 28 h 206"/>
              <a:gd name="T10" fmla="*/ 599 w 599"/>
              <a:gd name="T11" fmla="*/ 176 h 206"/>
              <a:gd name="T12" fmla="*/ 599 w 599"/>
              <a:gd name="T13" fmla="*/ 176 h 206"/>
              <a:gd name="T14" fmla="*/ 451 w 599"/>
              <a:gd name="T15" fmla="*/ 29 h 206"/>
              <a:gd name="T16" fmla="*/ 280 w 599"/>
              <a:gd name="T17" fmla="*/ 15 h 206"/>
              <a:gd name="T18" fmla="*/ 1 w 599"/>
              <a:gd name="T19" fmla="*/ 206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99" h="206">
                <a:moveTo>
                  <a:pt x="1" y="206"/>
                </a:moveTo>
                <a:cubicBezTo>
                  <a:pt x="0" y="206"/>
                  <a:pt x="0" y="206"/>
                  <a:pt x="0" y="206"/>
                </a:cubicBezTo>
                <a:cubicBezTo>
                  <a:pt x="40" y="159"/>
                  <a:pt x="82" y="119"/>
                  <a:pt x="125" y="88"/>
                </a:cubicBezTo>
                <a:cubicBezTo>
                  <a:pt x="175" y="51"/>
                  <a:pt x="228" y="26"/>
                  <a:pt x="280" y="14"/>
                </a:cubicBezTo>
                <a:cubicBezTo>
                  <a:pt x="339" y="0"/>
                  <a:pt x="400" y="5"/>
                  <a:pt x="451" y="28"/>
                </a:cubicBezTo>
                <a:cubicBezTo>
                  <a:pt x="509" y="54"/>
                  <a:pt x="562" y="106"/>
                  <a:pt x="599" y="176"/>
                </a:cubicBezTo>
                <a:cubicBezTo>
                  <a:pt x="599" y="176"/>
                  <a:pt x="599" y="176"/>
                  <a:pt x="599" y="176"/>
                </a:cubicBezTo>
                <a:cubicBezTo>
                  <a:pt x="561" y="107"/>
                  <a:pt x="509" y="55"/>
                  <a:pt x="451" y="29"/>
                </a:cubicBezTo>
                <a:cubicBezTo>
                  <a:pt x="400" y="6"/>
                  <a:pt x="339" y="1"/>
                  <a:pt x="280" y="15"/>
                </a:cubicBezTo>
                <a:cubicBezTo>
                  <a:pt x="183" y="37"/>
                  <a:pt x="89" y="102"/>
                  <a:pt x="1" y="206"/>
                </a:cubicBezTo>
                <a:close/>
              </a:path>
            </a:pathLst>
          </a:custGeom>
          <a:solidFill>
            <a:srgbClr val="000000"/>
          </a:solidFill>
          <a:ln w="3175">
            <a:solidFill>
              <a:schemeClr val="bg1">
                <a:lumMod val="75000"/>
              </a:schemeClr>
            </a:solidFill>
            <a:round/>
          </a:ln>
        </p:spPr>
        <p:txBody>
          <a:bodyPr vert="horz" wrap="square" lIns="68572" tIns="34286" rIns="68572" bIns="34286" numCol="1" anchor="t" anchorCtr="0" compatLnSpc="1"/>
          <a:lstStyle/>
          <a:p>
            <a:endParaRPr lang="zh-CN" altLang="en-US"/>
          </a:p>
        </p:txBody>
      </p:sp>
      <p:sp>
        <p:nvSpPr>
          <p:cNvPr id="78" name="Freeform 47"/>
          <p:cNvSpPr/>
          <p:nvPr/>
        </p:nvSpPr>
        <p:spPr bwMode="auto">
          <a:xfrm>
            <a:off x="1492001" y="301718"/>
            <a:ext cx="3000766" cy="4273154"/>
          </a:xfrm>
          <a:custGeom>
            <a:avLst/>
            <a:gdLst>
              <a:gd name="T0" fmla="*/ 0 w 1556"/>
              <a:gd name="T1" fmla="*/ 2217 h 2217"/>
              <a:gd name="T2" fmla="*/ 0 w 1556"/>
              <a:gd name="T3" fmla="*/ 2216 h 2217"/>
              <a:gd name="T4" fmla="*/ 299 w 1556"/>
              <a:gd name="T5" fmla="*/ 2104 h 2217"/>
              <a:gd name="T6" fmla="*/ 621 w 1556"/>
              <a:gd name="T7" fmla="*/ 1903 h 2217"/>
              <a:gd name="T8" fmla="*/ 1209 w 1556"/>
              <a:gd name="T9" fmla="*/ 1266 h 2217"/>
              <a:gd name="T10" fmla="*/ 1523 w 1556"/>
              <a:gd name="T11" fmla="*/ 536 h 2217"/>
              <a:gd name="T12" fmla="*/ 1551 w 1556"/>
              <a:gd name="T13" fmla="*/ 234 h 2217"/>
              <a:gd name="T14" fmla="*/ 1511 w 1556"/>
              <a:gd name="T15" fmla="*/ 0 h 2217"/>
              <a:gd name="T16" fmla="*/ 1512 w 1556"/>
              <a:gd name="T17" fmla="*/ 0 h 2217"/>
              <a:gd name="T18" fmla="*/ 1552 w 1556"/>
              <a:gd name="T19" fmla="*/ 233 h 2217"/>
              <a:gd name="T20" fmla="*/ 1524 w 1556"/>
              <a:gd name="T21" fmla="*/ 537 h 2217"/>
              <a:gd name="T22" fmla="*/ 1210 w 1556"/>
              <a:gd name="T23" fmla="*/ 1267 h 2217"/>
              <a:gd name="T24" fmla="*/ 621 w 1556"/>
              <a:gd name="T25" fmla="*/ 1904 h 2217"/>
              <a:gd name="T26" fmla="*/ 300 w 1556"/>
              <a:gd name="T27" fmla="*/ 2104 h 2217"/>
              <a:gd name="T28" fmla="*/ 0 w 1556"/>
              <a:gd name="T29" fmla="*/ 2217 h 2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56" h="2217">
                <a:moveTo>
                  <a:pt x="0" y="2217"/>
                </a:moveTo>
                <a:cubicBezTo>
                  <a:pt x="0" y="2216"/>
                  <a:pt x="0" y="2216"/>
                  <a:pt x="0" y="2216"/>
                </a:cubicBezTo>
                <a:cubicBezTo>
                  <a:pt x="97" y="2191"/>
                  <a:pt x="198" y="2154"/>
                  <a:pt x="299" y="2104"/>
                </a:cubicBezTo>
                <a:cubicBezTo>
                  <a:pt x="407" y="2051"/>
                  <a:pt x="515" y="1983"/>
                  <a:pt x="621" y="1903"/>
                </a:cubicBezTo>
                <a:cubicBezTo>
                  <a:pt x="844" y="1733"/>
                  <a:pt x="1048" y="1513"/>
                  <a:pt x="1209" y="1266"/>
                </a:cubicBezTo>
                <a:cubicBezTo>
                  <a:pt x="1365" y="1027"/>
                  <a:pt x="1474" y="775"/>
                  <a:pt x="1523" y="536"/>
                </a:cubicBezTo>
                <a:cubicBezTo>
                  <a:pt x="1545" y="430"/>
                  <a:pt x="1555" y="328"/>
                  <a:pt x="1551" y="234"/>
                </a:cubicBezTo>
                <a:cubicBezTo>
                  <a:pt x="1548" y="148"/>
                  <a:pt x="1535" y="70"/>
                  <a:pt x="1511" y="0"/>
                </a:cubicBezTo>
                <a:cubicBezTo>
                  <a:pt x="1512" y="0"/>
                  <a:pt x="1512" y="0"/>
                  <a:pt x="1512" y="0"/>
                </a:cubicBezTo>
                <a:cubicBezTo>
                  <a:pt x="1536" y="69"/>
                  <a:pt x="1549" y="148"/>
                  <a:pt x="1552" y="233"/>
                </a:cubicBezTo>
                <a:cubicBezTo>
                  <a:pt x="1556" y="328"/>
                  <a:pt x="1546" y="430"/>
                  <a:pt x="1524" y="537"/>
                </a:cubicBezTo>
                <a:cubicBezTo>
                  <a:pt x="1475" y="775"/>
                  <a:pt x="1366" y="1028"/>
                  <a:pt x="1210" y="1267"/>
                </a:cubicBezTo>
                <a:cubicBezTo>
                  <a:pt x="1048" y="1514"/>
                  <a:pt x="845" y="1734"/>
                  <a:pt x="621" y="1904"/>
                </a:cubicBezTo>
                <a:cubicBezTo>
                  <a:pt x="516" y="1984"/>
                  <a:pt x="407" y="2051"/>
                  <a:pt x="300" y="2104"/>
                </a:cubicBezTo>
                <a:cubicBezTo>
                  <a:pt x="198" y="2154"/>
                  <a:pt x="98" y="2192"/>
                  <a:pt x="0" y="2217"/>
                </a:cubicBezTo>
                <a:close/>
              </a:path>
            </a:pathLst>
          </a:custGeom>
          <a:solidFill>
            <a:srgbClr val="000000"/>
          </a:solidFill>
          <a:ln w="3175">
            <a:solidFill>
              <a:schemeClr val="bg1">
                <a:lumMod val="75000"/>
              </a:schemeClr>
            </a:solidFill>
            <a:round/>
          </a:ln>
        </p:spPr>
        <p:txBody>
          <a:bodyPr vert="horz" wrap="square" lIns="68572" tIns="34286" rIns="68572" bIns="34286" numCol="1" anchor="t" anchorCtr="0" compatLnSpc="1"/>
          <a:lstStyle/>
          <a:p>
            <a:endParaRPr lang="zh-CN" altLang="en-US"/>
          </a:p>
        </p:txBody>
      </p:sp>
      <p:sp>
        <p:nvSpPr>
          <p:cNvPr id="79" name="Freeform 48"/>
          <p:cNvSpPr/>
          <p:nvPr/>
        </p:nvSpPr>
        <p:spPr bwMode="auto">
          <a:xfrm>
            <a:off x="3000720" y="301720"/>
            <a:ext cx="1567066" cy="3500438"/>
          </a:xfrm>
          <a:custGeom>
            <a:avLst/>
            <a:gdLst>
              <a:gd name="T0" fmla="*/ 0 w 813"/>
              <a:gd name="T1" fmla="*/ 1816 h 1816"/>
              <a:gd name="T2" fmla="*/ 0 w 813"/>
              <a:gd name="T3" fmla="*/ 1815 h 1816"/>
              <a:gd name="T4" fmla="*/ 345 w 813"/>
              <a:gd name="T5" fmla="*/ 1532 h 1816"/>
              <a:gd name="T6" fmla="*/ 651 w 813"/>
              <a:gd name="T7" fmla="*/ 1043 h 1816"/>
              <a:gd name="T8" fmla="*/ 800 w 813"/>
              <a:gd name="T9" fmla="*/ 456 h 1816"/>
              <a:gd name="T10" fmla="*/ 730 w 813"/>
              <a:gd name="T11" fmla="*/ 0 h 1816"/>
              <a:gd name="T12" fmla="*/ 730 w 813"/>
              <a:gd name="T13" fmla="*/ 0 h 1816"/>
              <a:gd name="T14" fmla="*/ 801 w 813"/>
              <a:gd name="T15" fmla="*/ 456 h 1816"/>
              <a:gd name="T16" fmla="*/ 652 w 813"/>
              <a:gd name="T17" fmla="*/ 1043 h 1816"/>
              <a:gd name="T18" fmla="*/ 513 w 813"/>
              <a:gd name="T19" fmla="*/ 1307 h 1816"/>
              <a:gd name="T20" fmla="*/ 346 w 813"/>
              <a:gd name="T21" fmla="*/ 1533 h 1816"/>
              <a:gd name="T22" fmla="*/ 176 w 813"/>
              <a:gd name="T23" fmla="*/ 1697 h 1816"/>
              <a:gd name="T24" fmla="*/ 0 w 813"/>
              <a:gd name="T25" fmla="*/ 1816 h 18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13" h="1816">
                <a:moveTo>
                  <a:pt x="0" y="1816"/>
                </a:moveTo>
                <a:cubicBezTo>
                  <a:pt x="0" y="1815"/>
                  <a:pt x="0" y="1815"/>
                  <a:pt x="0" y="1815"/>
                </a:cubicBezTo>
                <a:cubicBezTo>
                  <a:pt x="122" y="1749"/>
                  <a:pt x="238" y="1654"/>
                  <a:pt x="345" y="1532"/>
                </a:cubicBezTo>
                <a:cubicBezTo>
                  <a:pt x="467" y="1394"/>
                  <a:pt x="572" y="1225"/>
                  <a:pt x="651" y="1043"/>
                </a:cubicBezTo>
                <a:cubicBezTo>
                  <a:pt x="735" y="849"/>
                  <a:pt x="787" y="646"/>
                  <a:pt x="800" y="456"/>
                </a:cubicBezTo>
                <a:cubicBezTo>
                  <a:pt x="812" y="274"/>
                  <a:pt x="788" y="116"/>
                  <a:pt x="730" y="0"/>
                </a:cubicBezTo>
                <a:cubicBezTo>
                  <a:pt x="730" y="0"/>
                  <a:pt x="730" y="0"/>
                  <a:pt x="730" y="0"/>
                </a:cubicBezTo>
                <a:cubicBezTo>
                  <a:pt x="789" y="116"/>
                  <a:pt x="813" y="274"/>
                  <a:pt x="801" y="456"/>
                </a:cubicBezTo>
                <a:cubicBezTo>
                  <a:pt x="788" y="646"/>
                  <a:pt x="736" y="849"/>
                  <a:pt x="652" y="1043"/>
                </a:cubicBezTo>
                <a:cubicBezTo>
                  <a:pt x="612" y="1135"/>
                  <a:pt x="566" y="1224"/>
                  <a:pt x="513" y="1307"/>
                </a:cubicBezTo>
                <a:cubicBezTo>
                  <a:pt x="462" y="1389"/>
                  <a:pt x="406" y="1464"/>
                  <a:pt x="346" y="1533"/>
                </a:cubicBezTo>
                <a:cubicBezTo>
                  <a:pt x="292" y="1594"/>
                  <a:pt x="235" y="1649"/>
                  <a:pt x="176" y="1697"/>
                </a:cubicBezTo>
                <a:cubicBezTo>
                  <a:pt x="119" y="1744"/>
                  <a:pt x="60" y="1784"/>
                  <a:pt x="0" y="1816"/>
                </a:cubicBezTo>
                <a:close/>
              </a:path>
            </a:pathLst>
          </a:custGeom>
          <a:solidFill>
            <a:srgbClr val="000000"/>
          </a:solidFill>
          <a:ln w="3175">
            <a:solidFill>
              <a:schemeClr val="bg1">
                <a:lumMod val="75000"/>
              </a:schemeClr>
            </a:solidFill>
            <a:round/>
          </a:ln>
        </p:spPr>
        <p:txBody>
          <a:bodyPr vert="horz" wrap="square" lIns="68572" tIns="34286" rIns="68572" bIns="34286" numCol="1" anchor="t" anchorCtr="0" compatLnSpc="1"/>
          <a:lstStyle/>
          <a:p>
            <a:endParaRPr lang="zh-CN" altLang="en-US"/>
          </a:p>
        </p:txBody>
      </p:sp>
      <p:sp>
        <p:nvSpPr>
          <p:cNvPr id="80" name="Freeform 49"/>
          <p:cNvSpPr/>
          <p:nvPr/>
        </p:nvSpPr>
        <p:spPr bwMode="auto">
          <a:xfrm>
            <a:off x="3474650" y="301718"/>
            <a:ext cx="1114570" cy="2453879"/>
          </a:xfrm>
          <a:custGeom>
            <a:avLst/>
            <a:gdLst>
              <a:gd name="T0" fmla="*/ 0 w 578"/>
              <a:gd name="T1" fmla="*/ 1273 h 1273"/>
              <a:gd name="T2" fmla="*/ 0 w 578"/>
              <a:gd name="T3" fmla="*/ 1272 h 1273"/>
              <a:gd name="T4" fmla="*/ 216 w 578"/>
              <a:gd name="T5" fmla="*/ 1134 h 1273"/>
              <a:gd name="T6" fmla="*/ 437 w 578"/>
              <a:gd name="T7" fmla="*/ 825 h 1273"/>
              <a:gd name="T8" fmla="*/ 565 w 578"/>
              <a:gd name="T9" fmla="*/ 379 h 1273"/>
              <a:gd name="T10" fmla="*/ 484 w 578"/>
              <a:gd name="T11" fmla="*/ 0 h 1273"/>
              <a:gd name="T12" fmla="*/ 484 w 578"/>
              <a:gd name="T13" fmla="*/ 0 h 1273"/>
              <a:gd name="T14" fmla="*/ 566 w 578"/>
              <a:gd name="T15" fmla="*/ 379 h 1273"/>
              <a:gd name="T16" fmla="*/ 438 w 578"/>
              <a:gd name="T17" fmla="*/ 825 h 1273"/>
              <a:gd name="T18" fmla="*/ 217 w 578"/>
              <a:gd name="T19" fmla="*/ 1134 h 1273"/>
              <a:gd name="T20" fmla="*/ 0 w 578"/>
              <a:gd name="T21" fmla="*/ 1273 h 1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78" h="1273">
                <a:moveTo>
                  <a:pt x="0" y="1273"/>
                </a:moveTo>
                <a:cubicBezTo>
                  <a:pt x="0" y="1272"/>
                  <a:pt x="0" y="1272"/>
                  <a:pt x="0" y="1272"/>
                </a:cubicBezTo>
                <a:cubicBezTo>
                  <a:pt x="71" y="1249"/>
                  <a:pt x="146" y="1201"/>
                  <a:pt x="216" y="1134"/>
                </a:cubicBezTo>
                <a:cubicBezTo>
                  <a:pt x="301" y="1053"/>
                  <a:pt x="377" y="946"/>
                  <a:pt x="437" y="825"/>
                </a:cubicBezTo>
                <a:cubicBezTo>
                  <a:pt x="509" y="680"/>
                  <a:pt x="553" y="525"/>
                  <a:pt x="565" y="379"/>
                </a:cubicBezTo>
                <a:cubicBezTo>
                  <a:pt x="577" y="219"/>
                  <a:pt x="548" y="85"/>
                  <a:pt x="484" y="0"/>
                </a:cubicBezTo>
                <a:cubicBezTo>
                  <a:pt x="484" y="0"/>
                  <a:pt x="484" y="0"/>
                  <a:pt x="484" y="0"/>
                </a:cubicBezTo>
                <a:cubicBezTo>
                  <a:pt x="549" y="84"/>
                  <a:pt x="578" y="219"/>
                  <a:pt x="566" y="379"/>
                </a:cubicBezTo>
                <a:cubicBezTo>
                  <a:pt x="554" y="526"/>
                  <a:pt x="510" y="680"/>
                  <a:pt x="438" y="825"/>
                </a:cubicBezTo>
                <a:cubicBezTo>
                  <a:pt x="378" y="947"/>
                  <a:pt x="301" y="1054"/>
                  <a:pt x="217" y="1134"/>
                </a:cubicBezTo>
                <a:cubicBezTo>
                  <a:pt x="146" y="1202"/>
                  <a:pt x="71" y="1250"/>
                  <a:pt x="0" y="1273"/>
                </a:cubicBezTo>
                <a:close/>
              </a:path>
            </a:pathLst>
          </a:custGeom>
          <a:solidFill>
            <a:srgbClr val="000000"/>
          </a:solidFill>
          <a:ln w="3175">
            <a:solidFill>
              <a:schemeClr val="bg1">
                <a:lumMod val="75000"/>
              </a:schemeClr>
            </a:solidFill>
            <a:round/>
          </a:ln>
        </p:spPr>
        <p:txBody>
          <a:bodyPr vert="horz" wrap="square" lIns="68572" tIns="34286" rIns="68572" bIns="34286" numCol="1" anchor="t" anchorCtr="0" compatLnSpc="1"/>
          <a:lstStyle/>
          <a:p>
            <a:endParaRPr lang="zh-CN" altLang="en-US"/>
          </a:p>
        </p:txBody>
      </p:sp>
      <p:sp>
        <p:nvSpPr>
          <p:cNvPr id="81" name="Freeform 52"/>
          <p:cNvSpPr/>
          <p:nvPr/>
        </p:nvSpPr>
        <p:spPr bwMode="auto">
          <a:xfrm>
            <a:off x="2990003" y="-35227"/>
            <a:ext cx="1418219" cy="831056"/>
          </a:xfrm>
          <a:custGeom>
            <a:avLst/>
            <a:gdLst>
              <a:gd name="T0" fmla="*/ 1 w 735"/>
              <a:gd name="T1" fmla="*/ 431 h 431"/>
              <a:gd name="T2" fmla="*/ 0 w 735"/>
              <a:gd name="T3" fmla="*/ 430 h 431"/>
              <a:gd name="T4" fmla="*/ 97 w 735"/>
              <a:gd name="T5" fmla="*/ 260 h 431"/>
              <a:gd name="T6" fmla="*/ 269 w 735"/>
              <a:gd name="T7" fmla="*/ 85 h 431"/>
              <a:gd name="T8" fmla="*/ 507 w 735"/>
              <a:gd name="T9" fmla="*/ 8 h 431"/>
              <a:gd name="T10" fmla="*/ 735 w 735"/>
              <a:gd name="T11" fmla="*/ 175 h 431"/>
              <a:gd name="T12" fmla="*/ 734 w 735"/>
              <a:gd name="T13" fmla="*/ 175 h 431"/>
              <a:gd name="T14" fmla="*/ 507 w 735"/>
              <a:gd name="T15" fmla="*/ 9 h 431"/>
              <a:gd name="T16" fmla="*/ 269 w 735"/>
              <a:gd name="T17" fmla="*/ 85 h 431"/>
              <a:gd name="T18" fmla="*/ 98 w 735"/>
              <a:gd name="T19" fmla="*/ 261 h 431"/>
              <a:gd name="T20" fmla="*/ 1 w 735"/>
              <a:gd name="T21" fmla="*/ 431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35" h="431">
                <a:moveTo>
                  <a:pt x="1" y="431"/>
                </a:moveTo>
                <a:cubicBezTo>
                  <a:pt x="0" y="430"/>
                  <a:pt x="0" y="430"/>
                  <a:pt x="0" y="430"/>
                </a:cubicBezTo>
                <a:cubicBezTo>
                  <a:pt x="27" y="370"/>
                  <a:pt x="60" y="313"/>
                  <a:pt x="97" y="260"/>
                </a:cubicBezTo>
                <a:cubicBezTo>
                  <a:pt x="149" y="188"/>
                  <a:pt x="207" y="129"/>
                  <a:pt x="269" y="85"/>
                </a:cubicBezTo>
                <a:cubicBezTo>
                  <a:pt x="325" y="45"/>
                  <a:pt x="411" y="0"/>
                  <a:pt x="507" y="8"/>
                </a:cubicBezTo>
                <a:cubicBezTo>
                  <a:pt x="596" y="15"/>
                  <a:pt x="684" y="79"/>
                  <a:pt x="735" y="175"/>
                </a:cubicBezTo>
                <a:cubicBezTo>
                  <a:pt x="734" y="175"/>
                  <a:pt x="734" y="175"/>
                  <a:pt x="734" y="175"/>
                </a:cubicBezTo>
                <a:cubicBezTo>
                  <a:pt x="683" y="80"/>
                  <a:pt x="596" y="16"/>
                  <a:pt x="507" y="9"/>
                </a:cubicBezTo>
                <a:cubicBezTo>
                  <a:pt x="412" y="1"/>
                  <a:pt x="325" y="46"/>
                  <a:pt x="269" y="85"/>
                </a:cubicBezTo>
                <a:cubicBezTo>
                  <a:pt x="207" y="129"/>
                  <a:pt x="150" y="188"/>
                  <a:pt x="98" y="261"/>
                </a:cubicBezTo>
                <a:cubicBezTo>
                  <a:pt x="61" y="313"/>
                  <a:pt x="28" y="370"/>
                  <a:pt x="1" y="431"/>
                </a:cubicBezTo>
                <a:close/>
              </a:path>
            </a:pathLst>
          </a:custGeom>
          <a:solidFill>
            <a:srgbClr val="000000"/>
          </a:solidFill>
          <a:ln w="3175">
            <a:solidFill>
              <a:schemeClr val="bg1">
                <a:lumMod val="75000"/>
              </a:schemeClr>
            </a:solidFill>
            <a:round/>
          </a:ln>
        </p:spPr>
        <p:txBody>
          <a:bodyPr vert="horz" wrap="square" lIns="68572" tIns="34286" rIns="68572" bIns="34286" numCol="1" anchor="t" anchorCtr="0" compatLnSpc="1"/>
          <a:lstStyle/>
          <a:p>
            <a:endParaRPr lang="zh-CN" altLang="en-US"/>
          </a:p>
        </p:txBody>
      </p:sp>
      <p:sp>
        <p:nvSpPr>
          <p:cNvPr id="82" name="Freeform 53"/>
          <p:cNvSpPr/>
          <p:nvPr/>
        </p:nvSpPr>
        <p:spPr bwMode="auto">
          <a:xfrm>
            <a:off x="3671128" y="301719"/>
            <a:ext cx="900230" cy="2702720"/>
          </a:xfrm>
          <a:custGeom>
            <a:avLst/>
            <a:gdLst>
              <a:gd name="T0" fmla="*/ 1 w 467"/>
              <a:gd name="T1" fmla="*/ 1402 h 1402"/>
              <a:gd name="T2" fmla="*/ 0 w 467"/>
              <a:gd name="T3" fmla="*/ 1401 h 1402"/>
              <a:gd name="T4" fmla="*/ 218 w 467"/>
              <a:gd name="T5" fmla="*/ 1146 h 1402"/>
              <a:gd name="T6" fmla="*/ 397 w 467"/>
              <a:gd name="T7" fmla="*/ 766 h 1402"/>
              <a:gd name="T8" fmla="*/ 465 w 467"/>
              <a:gd name="T9" fmla="*/ 335 h 1402"/>
              <a:gd name="T10" fmla="*/ 382 w 467"/>
              <a:gd name="T11" fmla="*/ 0 h 1402"/>
              <a:gd name="T12" fmla="*/ 382 w 467"/>
              <a:gd name="T13" fmla="*/ 0 h 1402"/>
              <a:gd name="T14" fmla="*/ 466 w 467"/>
              <a:gd name="T15" fmla="*/ 335 h 1402"/>
              <a:gd name="T16" fmla="*/ 449 w 467"/>
              <a:gd name="T17" fmla="*/ 550 h 1402"/>
              <a:gd name="T18" fmla="*/ 397 w 467"/>
              <a:gd name="T19" fmla="*/ 766 h 1402"/>
              <a:gd name="T20" fmla="*/ 219 w 467"/>
              <a:gd name="T21" fmla="*/ 1146 h 1402"/>
              <a:gd name="T22" fmla="*/ 1 w 467"/>
              <a:gd name="T23" fmla="*/ 1402 h 1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67" h="1402">
                <a:moveTo>
                  <a:pt x="1" y="1402"/>
                </a:moveTo>
                <a:cubicBezTo>
                  <a:pt x="0" y="1401"/>
                  <a:pt x="0" y="1401"/>
                  <a:pt x="0" y="1401"/>
                </a:cubicBezTo>
                <a:cubicBezTo>
                  <a:pt x="80" y="1333"/>
                  <a:pt x="153" y="1247"/>
                  <a:pt x="218" y="1146"/>
                </a:cubicBezTo>
                <a:cubicBezTo>
                  <a:pt x="294" y="1030"/>
                  <a:pt x="354" y="902"/>
                  <a:pt x="397" y="766"/>
                </a:cubicBezTo>
                <a:cubicBezTo>
                  <a:pt x="443" y="619"/>
                  <a:pt x="467" y="470"/>
                  <a:pt x="465" y="335"/>
                </a:cubicBezTo>
                <a:cubicBezTo>
                  <a:pt x="463" y="198"/>
                  <a:pt x="434" y="83"/>
                  <a:pt x="382" y="0"/>
                </a:cubicBezTo>
                <a:cubicBezTo>
                  <a:pt x="382" y="0"/>
                  <a:pt x="382" y="0"/>
                  <a:pt x="382" y="0"/>
                </a:cubicBezTo>
                <a:cubicBezTo>
                  <a:pt x="435" y="82"/>
                  <a:pt x="463" y="198"/>
                  <a:pt x="466" y="335"/>
                </a:cubicBezTo>
                <a:cubicBezTo>
                  <a:pt x="467" y="404"/>
                  <a:pt x="461" y="477"/>
                  <a:pt x="449" y="550"/>
                </a:cubicBezTo>
                <a:cubicBezTo>
                  <a:pt x="438" y="621"/>
                  <a:pt x="420" y="694"/>
                  <a:pt x="397" y="766"/>
                </a:cubicBezTo>
                <a:cubicBezTo>
                  <a:pt x="354" y="903"/>
                  <a:pt x="294" y="1030"/>
                  <a:pt x="219" y="1146"/>
                </a:cubicBezTo>
                <a:cubicBezTo>
                  <a:pt x="154" y="1247"/>
                  <a:pt x="80" y="1333"/>
                  <a:pt x="1" y="1402"/>
                </a:cubicBezTo>
                <a:close/>
              </a:path>
            </a:pathLst>
          </a:custGeom>
          <a:solidFill>
            <a:srgbClr val="000000"/>
          </a:solidFill>
          <a:ln w="3175">
            <a:solidFill>
              <a:schemeClr val="bg1">
                <a:lumMod val="75000"/>
              </a:schemeClr>
            </a:solidFill>
            <a:round/>
          </a:ln>
        </p:spPr>
        <p:txBody>
          <a:bodyPr vert="horz" wrap="square" lIns="68572" tIns="34286" rIns="68572" bIns="34286" numCol="1" anchor="t" anchorCtr="0" compatLnSpc="1"/>
          <a:lstStyle/>
          <a:p>
            <a:endParaRPr lang="zh-CN" altLang="en-US"/>
          </a:p>
        </p:txBody>
      </p:sp>
      <p:sp>
        <p:nvSpPr>
          <p:cNvPr id="83" name="Freeform 54"/>
          <p:cNvSpPr/>
          <p:nvPr/>
        </p:nvSpPr>
        <p:spPr bwMode="auto">
          <a:xfrm>
            <a:off x="3455597" y="130269"/>
            <a:ext cx="984776" cy="171450"/>
          </a:xfrm>
          <a:custGeom>
            <a:avLst/>
            <a:gdLst>
              <a:gd name="T0" fmla="*/ 1 w 511"/>
              <a:gd name="T1" fmla="*/ 70 h 89"/>
              <a:gd name="T2" fmla="*/ 0 w 511"/>
              <a:gd name="T3" fmla="*/ 70 h 89"/>
              <a:gd name="T4" fmla="*/ 35 w 511"/>
              <a:gd name="T5" fmla="*/ 62 h 89"/>
              <a:gd name="T6" fmla="*/ 364 w 511"/>
              <a:gd name="T7" fmla="*/ 7 h 89"/>
              <a:gd name="T8" fmla="*/ 489 w 511"/>
              <a:gd name="T9" fmla="*/ 14 h 89"/>
              <a:gd name="T10" fmla="*/ 507 w 511"/>
              <a:gd name="T11" fmla="*/ 35 h 89"/>
              <a:gd name="T12" fmla="*/ 494 w 511"/>
              <a:gd name="T13" fmla="*/ 89 h 89"/>
              <a:gd name="T14" fmla="*/ 494 w 511"/>
              <a:gd name="T15" fmla="*/ 89 h 89"/>
              <a:gd name="T16" fmla="*/ 506 w 511"/>
              <a:gd name="T17" fmla="*/ 35 h 89"/>
              <a:gd name="T18" fmla="*/ 488 w 511"/>
              <a:gd name="T19" fmla="*/ 15 h 89"/>
              <a:gd name="T20" fmla="*/ 364 w 511"/>
              <a:gd name="T21" fmla="*/ 8 h 89"/>
              <a:gd name="T22" fmla="*/ 35 w 511"/>
              <a:gd name="T23" fmla="*/ 63 h 89"/>
              <a:gd name="T24" fmla="*/ 1 w 511"/>
              <a:gd name="T25" fmla="*/ 7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11" h="89">
                <a:moveTo>
                  <a:pt x="1" y="70"/>
                </a:moveTo>
                <a:cubicBezTo>
                  <a:pt x="0" y="70"/>
                  <a:pt x="0" y="70"/>
                  <a:pt x="0" y="70"/>
                </a:cubicBezTo>
                <a:cubicBezTo>
                  <a:pt x="12" y="67"/>
                  <a:pt x="23" y="65"/>
                  <a:pt x="35" y="62"/>
                </a:cubicBezTo>
                <a:cubicBezTo>
                  <a:pt x="150" y="38"/>
                  <a:pt x="259" y="16"/>
                  <a:pt x="364" y="7"/>
                </a:cubicBezTo>
                <a:cubicBezTo>
                  <a:pt x="408" y="3"/>
                  <a:pt x="457" y="0"/>
                  <a:pt x="489" y="14"/>
                </a:cubicBezTo>
                <a:cubicBezTo>
                  <a:pt x="498" y="18"/>
                  <a:pt x="504" y="25"/>
                  <a:pt x="507" y="35"/>
                </a:cubicBezTo>
                <a:cubicBezTo>
                  <a:pt x="511" y="51"/>
                  <a:pt x="507" y="71"/>
                  <a:pt x="494" y="89"/>
                </a:cubicBezTo>
                <a:cubicBezTo>
                  <a:pt x="494" y="89"/>
                  <a:pt x="494" y="89"/>
                  <a:pt x="494" y="89"/>
                </a:cubicBezTo>
                <a:cubicBezTo>
                  <a:pt x="506" y="70"/>
                  <a:pt x="510" y="51"/>
                  <a:pt x="506" y="35"/>
                </a:cubicBezTo>
                <a:cubicBezTo>
                  <a:pt x="503" y="26"/>
                  <a:pt x="497" y="19"/>
                  <a:pt x="488" y="15"/>
                </a:cubicBezTo>
                <a:cubicBezTo>
                  <a:pt x="457" y="1"/>
                  <a:pt x="408" y="4"/>
                  <a:pt x="364" y="8"/>
                </a:cubicBezTo>
                <a:cubicBezTo>
                  <a:pt x="259" y="17"/>
                  <a:pt x="150" y="39"/>
                  <a:pt x="35" y="63"/>
                </a:cubicBezTo>
                <a:cubicBezTo>
                  <a:pt x="24" y="66"/>
                  <a:pt x="12" y="68"/>
                  <a:pt x="1" y="70"/>
                </a:cubicBezTo>
                <a:close/>
              </a:path>
            </a:pathLst>
          </a:custGeom>
          <a:solidFill>
            <a:srgbClr val="000000"/>
          </a:solidFill>
          <a:ln w="3175">
            <a:solidFill>
              <a:schemeClr val="bg1">
                <a:lumMod val="75000"/>
              </a:schemeClr>
            </a:solidFill>
            <a:round/>
          </a:ln>
        </p:spPr>
        <p:txBody>
          <a:bodyPr vert="horz" wrap="square" lIns="68572" tIns="34286" rIns="68572" bIns="34286" numCol="1" anchor="t" anchorCtr="0" compatLnSpc="1"/>
          <a:lstStyle/>
          <a:p>
            <a:endParaRPr lang="zh-CN" altLang="en-US"/>
          </a:p>
        </p:txBody>
      </p:sp>
      <p:sp>
        <p:nvSpPr>
          <p:cNvPr id="84" name="Freeform 55"/>
          <p:cNvSpPr/>
          <p:nvPr/>
        </p:nvSpPr>
        <p:spPr bwMode="auto">
          <a:xfrm>
            <a:off x="1927827" y="301719"/>
            <a:ext cx="2480395" cy="1687116"/>
          </a:xfrm>
          <a:custGeom>
            <a:avLst/>
            <a:gdLst>
              <a:gd name="T0" fmla="*/ 0 w 1286"/>
              <a:gd name="T1" fmla="*/ 875 h 875"/>
              <a:gd name="T2" fmla="*/ 0 w 1286"/>
              <a:gd name="T3" fmla="*/ 875 h 875"/>
              <a:gd name="T4" fmla="*/ 491 w 1286"/>
              <a:gd name="T5" fmla="*/ 640 h 875"/>
              <a:gd name="T6" fmla="*/ 713 w 1286"/>
              <a:gd name="T7" fmla="*/ 515 h 875"/>
              <a:gd name="T8" fmla="*/ 813 w 1286"/>
              <a:gd name="T9" fmla="*/ 452 h 875"/>
              <a:gd name="T10" fmla="*/ 842 w 1286"/>
              <a:gd name="T11" fmla="*/ 434 h 875"/>
              <a:gd name="T12" fmla="*/ 904 w 1286"/>
              <a:gd name="T13" fmla="*/ 391 h 875"/>
              <a:gd name="T14" fmla="*/ 999 w 1286"/>
              <a:gd name="T15" fmla="*/ 316 h 875"/>
              <a:gd name="T16" fmla="*/ 1058 w 1286"/>
              <a:gd name="T17" fmla="*/ 274 h 875"/>
              <a:gd name="T18" fmla="*/ 1173 w 1286"/>
              <a:gd name="T19" fmla="*/ 168 h 875"/>
              <a:gd name="T20" fmla="*/ 1286 w 1286"/>
              <a:gd name="T21" fmla="*/ 0 h 875"/>
              <a:gd name="T22" fmla="*/ 1286 w 1286"/>
              <a:gd name="T23" fmla="*/ 0 h 875"/>
              <a:gd name="T24" fmla="*/ 1173 w 1286"/>
              <a:gd name="T25" fmla="*/ 169 h 875"/>
              <a:gd name="T26" fmla="*/ 1059 w 1286"/>
              <a:gd name="T27" fmla="*/ 274 h 875"/>
              <a:gd name="T28" fmla="*/ 999 w 1286"/>
              <a:gd name="T29" fmla="*/ 317 h 875"/>
              <a:gd name="T30" fmla="*/ 904 w 1286"/>
              <a:gd name="T31" fmla="*/ 391 h 875"/>
              <a:gd name="T32" fmla="*/ 843 w 1286"/>
              <a:gd name="T33" fmla="*/ 435 h 875"/>
              <a:gd name="T34" fmla="*/ 813 w 1286"/>
              <a:gd name="T35" fmla="*/ 453 h 875"/>
              <a:gd name="T36" fmla="*/ 713 w 1286"/>
              <a:gd name="T37" fmla="*/ 515 h 875"/>
              <a:gd name="T38" fmla="*/ 491 w 1286"/>
              <a:gd name="T39" fmla="*/ 641 h 875"/>
              <a:gd name="T40" fmla="*/ 0 w 1286"/>
              <a:gd name="T41" fmla="*/ 875 h 875"/>
              <a:gd name="connsiteX0" fmla="*/ 0 w 10000"/>
              <a:gd name="connsiteY0" fmla="*/ 10000 h 10000"/>
              <a:gd name="connsiteX1" fmla="*/ 0 w 10000"/>
              <a:gd name="connsiteY1" fmla="*/ 10000 h 10000"/>
              <a:gd name="connsiteX2" fmla="*/ 3818 w 10000"/>
              <a:gd name="connsiteY2" fmla="*/ 7314 h 10000"/>
              <a:gd name="connsiteX3" fmla="*/ 5544 w 10000"/>
              <a:gd name="connsiteY3" fmla="*/ 5886 h 10000"/>
              <a:gd name="connsiteX4" fmla="*/ 6322 w 10000"/>
              <a:gd name="connsiteY4" fmla="*/ 5166 h 10000"/>
              <a:gd name="connsiteX5" fmla="*/ 6547 w 10000"/>
              <a:gd name="connsiteY5" fmla="*/ 4960 h 10000"/>
              <a:gd name="connsiteX6" fmla="*/ 7030 w 10000"/>
              <a:gd name="connsiteY6" fmla="*/ 4469 h 10000"/>
              <a:gd name="connsiteX7" fmla="*/ 7768 w 10000"/>
              <a:gd name="connsiteY7" fmla="*/ 3611 h 10000"/>
              <a:gd name="connsiteX8" fmla="*/ 8227 w 10000"/>
              <a:gd name="connsiteY8" fmla="*/ 3131 h 10000"/>
              <a:gd name="connsiteX9" fmla="*/ 9121 w 10000"/>
              <a:gd name="connsiteY9" fmla="*/ 1920 h 10000"/>
              <a:gd name="connsiteX10" fmla="*/ 10000 w 10000"/>
              <a:gd name="connsiteY10" fmla="*/ 0 h 10000"/>
              <a:gd name="connsiteX11" fmla="*/ 10000 w 10000"/>
              <a:gd name="connsiteY11" fmla="*/ 0 h 10000"/>
              <a:gd name="connsiteX12" fmla="*/ 9121 w 10000"/>
              <a:gd name="connsiteY12" fmla="*/ 1931 h 10000"/>
              <a:gd name="connsiteX13" fmla="*/ 8235 w 10000"/>
              <a:gd name="connsiteY13" fmla="*/ 3131 h 10000"/>
              <a:gd name="connsiteX14" fmla="*/ 7030 w 10000"/>
              <a:gd name="connsiteY14" fmla="*/ 4469 h 10000"/>
              <a:gd name="connsiteX15" fmla="*/ 6555 w 10000"/>
              <a:gd name="connsiteY15" fmla="*/ 4971 h 10000"/>
              <a:gd name="connsiteX16" fmla="*/ 6322 w 10000"/>
              <a:gd name="connsiteY16" fmla="*/ 5177 h 10000"/>
              <a:gd name="connsiteX17" fmla="*/ 5544 w 10000"/>
              <a:gd name="connsiteY17" fmla="*/ 5886 h 10000"/>
              <a:gd name="connsiteX18" fmla="*/ 3818 w 10000"/>
              <a:gd name="connsiteY18" fmla="*/ 7326 h 10000"/>
              <a:gd name="connsiteX19" fmla="*/ 0 w 10000"/>
              <a:gd name="connsiteY19" fmla="*/ 10000 h 10000"/>
              <a:gd name="connsiteX0-1" fmla="*/ 0 w 10000"/>
              <a:gd name="connsiteY0-2" fmla="*/ 10000 h 10000"/>
              <a:gd name="connsiteX1-3" fmla="*/ 0 w 10000"/>
              <a:gd name="connsiteY1-4" fmla="*/ 10000 h 10000"/>
              <a:gd name="connsiteX2-5" fmla="*/ 3818 w 10000"/>
              <a:gd name="connsiteY2-6" fmla="*/ 7314 h 10000"/>
              <a:gd name="connsiteX3-7" fmla="*/ 5544 w 10000"/>
              <a:gd name="connsiteY3-8" fmla="*/ 5886 h 10000"/>
              <a:gd name="connsiteX4-9" fmla="*/ 6322 w 10000"/>
              <a:gd name="connsiteY4-10" fmla="*/ 5166 h 10000"/>
              <a:gd name="connsiteX5-11" fmla="*/ 6547 w 10000"/>
              <a:gd name="connsiteY5-12" fmla="*/ 4960 h 10000"/>
              <a:gd name="connsiteX6-13" fmla="*/ 7030 w 10000"/>
              <a:gd name="connsiteY6-14" fmla="*/ 4469 h 10000"/>
              <a:gd name="connsiteX7-15" fmla="*/ 8227 w 10000"/>
              <a:gd name="connsiteY7-16" fmla="*/ 3131 h 10000"/>
              <a:gd name="connsiteX8-17" fmla="*/ 9121 w 10000"/>
              <a:gd name="connsiteY8-18" fmla="*/ 1920 h 10000"/>
              <a:gd name="connsiteX9-19" fmla="*/ 10000 w 10000"/>
              <a:gd name="connsiteY9-20" fmla="*/ 0 h 10000"/>
              <a:gd name="connsiteX10-21" fmla="*/ 10000 w 10000"/>
              <a:gd name="connsiteY10-22" fmla="*/ 0 h 10000"/>
              <a:gd name="connsiteX11-23" fmla="*/ 9121 w 10000"/>
              <a:gd name="connsiteY11-24" fmla="*/ 1931 h 10000"/>
              <a:gd name="connsiteX12-25" fmla="*/ 8235 w 10000"/>
              <a:gd name="connsiteY12-26" fmla="*/ 3131 h 10000"/>
              <a:gd name="connsiteX13-27" fmla="*/ 7030 w 10000"/>
              <a:gd name="connsiteY13-28" fmla="*/ 4469 h 10000"/>
              <a:gd name="connsiteX14-29" fmla="*/ 6555 w 10000"/>
              <a:gd name="connsiteY14-30" fmla="*/ 4971 h 10000"/>
              <a:gd name="connsiteX15-31" fmla="*/ 6322 w 10000"/>
              <a:gd name="connsiteY15-32" fmla="*/ 5177 h 10000"/>
              <a:gd name="connsiteX16-33" fmla="*/ 5544 w 10000"/>
              <a:gd name="connsiteY16-34" fmla="*/ 5886 h 10000"/>
              <a:gd name="connsiteX17-35" fmla="*/ 3818 w 10000"/>
              <a:gd name="connsiteY17-36" fmla="*/ 7326 h 10000"/>
              <a:gd name="connsiteX18-37" fmla="*/ 0 w 10000"/>
              <a:gd name="connsiteY18-38" fmla="*/ 10000 h 10000"/>
              <a:gd name="connsiteX0-39" fmla="*/ 0 w 10000"/>
              <a:gd name="connsiteY0-40" fmla="*/ 10000 h 10000"/>
              <a:gd name="connsiteX1-41" fmla="*/ 0 w 10000"/>
              <a:gd name="connsiteY1-42" fmla="*/ 10000 h 10000"/>
              <a:gd name="connsiteX2-43" fmla="*/ 3818 w 10000"/>
              <a:gd name="connsiteY2-44" fmla="*/ 7314 h 10000"/>
              <a:gd name="connsiteX3-45" fmla="*/ 5544 w 10000"/>
              <a:gd name="connsiteY3-46" fmla="*/ 5886 h 10000"/>
              <a:gd name="connsiteX4-47" fmla="*/ 6322 w 10000"/>
              <a:gd name="connsiteY4-48" fmla="*/ 5166 h 10000"/>
              <a:gd name="connsiteX5-49" fmla="*/ 6547 w 10000"/>
              <a:gd name="connsiteY5-50" fmla="*/ 4960 h 10000"/>
              <a:gd name="connsiteX6-51" fmla="*/ 7030 w 10000"/>
              <a:gd name="connsiteY6-52" fmla="*/ 4469 h 10000"/>
              <a:gd name="connsiteX7-53" fmla="*/ 8227 w 10000"/>
              <a:gd name="connsiteY7-54" fmla="*/ 3131 h 10000"/>
              <a:gd name="connsiteX8-55" fmla="*/ 9121 w 10000"/>
              <a:gd name="connsiteY8-56" fmla="*/ 1920 h 10000"/>
              <a:gd name="connsiteX9-57" fmla="*/ 10000 w 10000"/>
              <a:gd name="connsiteY9-58" fmla="*/ 0 h 10000"/>
              <a:gd name="connsiteX10-59" fmla="*/ 10000 w 10000"/>
              <a:gd name="connsiteY10-60" fmla="*/ 0 h 10000"/>
              <a:gd name="connsiteX11-61" fmla="*/ 9121 w 10000"/>
              <a:gd name="connsiteY11-62" fmla="*/ 1931 h 10000"/>
              <a:gd name="connsiteX12-63" fmla="*/ 8235 w 10000"/>
              <a:gd name="connsiteY12-64" fmla="*/ 3131 h 10000"/>
              <a:gd name="connsiteX13-65" fmla="*/ 7030 w 10000"/>
              <a:gd name="connsiteY13-66" fmla="*/ 4469 h 10000"/>
              <a:gd name="connsiteX14-67" fmla="*/ 6322 w 10000"/>
              <a:gd name="connsiteY14-68" fmla="*/ 5177 h 10000"/>
              <a:gd name="connsiteX15-69" fmla="*/ 5544 w 10000"/>
              <a:gd name="connsiteY15-70" fmla="*/ 5886 h 10000"/>
              <a:gd name="connsiteX16-71" fmla="*/ 3818 w 10000"/>
              <a:gd name="connsiteY16-72" fmla="*/ 7326 h 10000"/>
              <a:gd name="connsiteX17-73" fmla="*/ 0 w 10000"/>
              <a:gd name="connsiteY17-74" fmla="*/ 10000 h 10000"/>
              <a:gd name="connsiteX0-75" fmla="*/ 0 w 10000"/>
              <a:gd name="connsiteY0-76" fmla="*/ 10000 h 10000"/>
              <a:gd name="connsiteX1-77" fmla="*/ 0 w 10000"/>
              <a:gd name="connsiteY1-78" fmla="*/ 10000 h 10000"/>
              <a:gd name="connsiteX2-79" fmla="*/ 3818 w 10000"/>
              <a:gd name="connsiteY2-80" fmla="*/ 7314 h 10000"/>
              <a:gd name="connsiteX3-81" fmla="*/ 5544 w 10000"/>
              <a:gd name="connsiteY3-82" fmla="*/ 5886 h 10000"/>
              <a:gd name="connsiteX4-83" fmla="*/ 6322 w 10000"/>
              <a:gd name="connsiteY4-84" fmla="*/ 5166 h 10000"/>
              <a:gd name="connsiteX5-85" fmla="*/ 7030 w 10000"/>
              <a:gd name="connsiteY5-86" fmla="*/ 4469 h 10000"/>
              <a:gd name="connsiteX6-87" fmla="*/ 8227 w 10000"/>
              <a:gd name="connsiteY6-88" fmla="*/ 3131 h 10000"/>
              <a:gd name="connsiteX7-89" fmla="*/ 9121 w 10000"/>
              <a:gd name="connsiteY7-90" fmla="*/ 1920 h 10000"/>
              <a:gd name="connsiteX8-91" fmla="*/ 10000 w 10000"/>
              <a:gd name="connsiteY8-92" fmla="*/ 0 h 10000"/>
              <a:gd name="connsiteX9-93" fmla="*/ 10000 w 10000"/>
              <a:gd name="connsiteY9-94" fmla="*/ 0 h 10000"/>
              <a:gd name="connsiteX10-95" fmla="*/ 9121 w 10000"/>
              <a:gd name="connsiteY10-96" fmla="*/ 1931 h 10000"/>
              <a:gd name="connsiteX11-97" fmla="*/ 8235 w 10000"/>
              <a:gd name="connsiteY11-98" fmla="*/ 3131 h 10000"/>
              <a:gd name="connsiteX12-99" fmla="*/ 7030 w 10000"/>
              <a:gd name="connsiteY12-100" fmla="*/ 4469 h 10000"/>
              <a:gd name="connsiteX13-101" fmla="*/ 6322 w 10000"/>
              <a:gd name="connsiteY13-102" fmla="*/ 5177 h 10000"/>
              <a:gd name="connsiteX14-103" fmla="*/ 5544 w 10000"/>
              <a:gd name="connsiteY14-104" fmla="*/ 5886 h 10000"/>
              <a:gd name="connsiteX15-105" fmla="*/ 3818 w 10000"/>
              <a:gd name="connsiteY15-106" fmla="*/ 7326 h 10000"/>
              <a:gd name="connsiteX16-107" fmla="*/ 0 w 10000"/>
              <a:gd name="connsiteY16-108" fmla="*/ 10000 h 100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Lst>
            <a:rect l="l" t="t" r="r" b="b"/>
            <a:pathLst>
              <a:path w="10000" h="10000">
                <a:moveTo>
                  <a:pt x="0" y="10000"/>
                </a:moveTo>
                <a:lnTo>
                  <a:pt x="0" y="10000"/>
                </a:lnTo>
                <a:cubicBezTo>
                  <a:pt x="1337" y="9166"/>
                  <a:pt x="2621" y="8263"/>
                  <a:pt x="3818" y="7314"/>
                </a:cubicBezTo>
                <a:cubicBezTo>
                  <a:pt x="4417" y="6846"/>
                  <a:pt x="5000" y="6366"/>
                  <a:pt x="5544" y="5886"/>
                </a:cubicBezTo>
                <a:cubicBezTo>
                  <a:pt x="5801" y="5657"/>
                  <a:pt x="6074" y="5402"/>
                  <a:pt x="6322" y="5166"/>
                </a:cubicBezTo>
                <a:cubicBezTo>
                  <a:pt x="6570" y="4930"/>
                  <a:pt x="6713" y="4808"/>
                  <a:pt x="7030" y="4469"/>
                </a:cubicBezTo>
                <a:cubicBezTo>
                  <a:pt x="7347" y="4130"/>
                  <a:pt x="7879" y="3556"/>
                  <a:pt x="8227" y="3131"/>
                </a:cubicBezTo>
                <a:cubicBezTo>
                  <a:pt x="8576" y="2706"/>
                  <a:pt x="8872" y="2309"/>
                  <a:pt x="9121" y="1920"/>
                </a:cubicBezTo>
                <a:cubicBezTo>
                  <a:pt x="9580" y="1211"/>
                  <a:pt x="9876" y="560"/>
                  <a:pt x="10000" y="0"/>
                </a:cubicBezTo>
                <a:lnTo>
                  <a:pt x="10000" y="0"/>
                </a:lnTo>
                <a:cubicBezTo>
                  <a:pt x="9883" y="560"/>
                  <a:pt x="9588" y="1211"/>
                  <a:pt x="9121" y="1931"/>
                </a:cubicBezTo>
                <a:cubicBezTo>
                  <a:pt x="8872" y="2320"/>
                  <a:pt x="8577" y="2720"/>
                  <a:pt x="8235" y="3131"/>
                </a:cubicBezTo>
                <a:cubicBezTo>
                  <a:pt x="7887" y="3554"/>
                  <a:pt x="7310" y="4162"/>
                  <a:pt x="7030" y="4469"/>
                </a:cubicBezTo>
                <a:cubicBezTo>
                  <a:pt x="6711" y="4810"/>
                  <a:pt x="6570" y="4941"/>
                  <a:pt x="6322" y="5177"/>
                </a:cubicBezTo>
                <a:cubicBezTo>
                  <a:pt x="6065" y="5417"/>
                  <a:pt x="5801" y="5657"/>
                  <a:pt x="5544" y="5886"/>
                </a:cubicBezTo>
                <a:cubicBezTo>
                  <a:pt x="5000" y="6366"/>
                  <a:pt x="4425" y="6857"/>
                  <a:pt x="3818" y="7326"/>
                </a:cubicBezTo>
                <a:cubicBezTo>
                  <a:pt x="2621" y="8263"/>
                  <a:pt x="1337" y="9166"/>
                  <a:pt x="0" y="10000"/>
                </a:cubicBezTo>
                <a:close/>
              </a:path>
            </a:pathLst>
          </a:custGeom>
          <a:solidFill>
            <a:srgbClr val="000000"/>
          </a:solidFill>
          <a:ln w="3175">
            <a:solidFill>
              <a:schemeClr val="bg1">
                <a:lumMod val="75000"/>
              </a:schemeClr>
            </a:solidFill>
            <a:round/>
          </a:ln>
        </p:spPr>
        <p:txBody>
          <a:bodyPr vert="horz" wrap="square" lIns="68572" tIns="34286" rIns="68572" bIns="34286" numCol="1" anchor="t" anchorCtr="0" compatLnSpc="1"/>
          <a:lstStyle/>
          <a:p>
            <a:endParaRPr lang="zh-CN" altLang="en-US"/>
          </a:p>
        </p:txBody>
      </p:sp>
      <p:sp>
        <p:nvSpPr>
          <p:cNvPr id="85" name="Freeform 56"/>
          <p:cNvSpPr/>
          <p:nvPr/>
        </p:nvSpPr>
        <p:spPr bwMode="auto">
          <a:xfrm>
            <a:off x="2901884" y="301719"/>
            <a:ext cx="1506337" cy="1077516"/>
          </a:xfrm>
          <a:custGeom>
            <a:avLst/>
            <a:gdLst>
              <a:gd name="T0" fmla="*/ 0 w 781"/>
              <a:gd name="T1" fmla="*/ 559 h 559"/>
              <a:gd name="T2" fmla="*/ 0 w 781"/>
              <a:gd name="T3" fmla="*/ 558 h 559"/>
              <a:gd name="T4" fmla="*/ 163 w 781"/>
              <a:gd name="T5" fmla="*/ 446 h 559"/>
              <a:gd name="T6" fmla="*/ 273 w 781"/>
              <a:gd name="T7" fmla="*/ 369 h 559"/>
              <a:gd name="T8" fmla="*/ 511 w 781"/>
              <a:gd name="T9" fmla="*/ 205 h 559"/>
              <a:gd name="T10" fmla="*/ 685 w 781"/>
              <a:gd name="T11" fmla="*/ 79 h 559"/>
              <a:gd name="T12" fmla="*/ 781 w 781"/>
              <a:gd name="T13" fmla="*/ 0 h 559"/>
              <a:gd name="T14" fmla="*/ 781 w 781"/>
              <a:gd name="T15" fmla="*/ 0 h 559"/>
              <a:gd name="T16" fmla="*/ 685 w 781"/>
              <a:gd name="T17" fmla="*/ 80 h 559"/>
              <a:gd name="T18" fmla="*/ 511 w 781"/>
              <a:gd name="T19" fmla="*/ 205 h 559"/>
              <a:gd name="T20" fmla="*/ 274 w 781"/>
              <a:gd name="T21" fmla="*/ 370 h 559"/>
              <a:gd name="T22" fmla="*/ 163 w 781"/>
              <a:gd name="T23" fmla="*/ 446 h 559"/>
              <a:gd name="T24" fmla="*/ 0 w 781"/>
              <a:gd name="T25" fmla="*/ 559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1" h="559">
                <a:moveTo>
                  <a:pt x="0" y="559"/>
                </a:moveTo>
                <a:cubicBezTo>
                  <a:pt x="0" y="558"/>
                  <a:pt x="0" y="558"/>
                  <a:pt x="0" y="558"/>
                </a:cubicBezTo>
                <a:cubicBezTo>
                  <a:pt x="55" y="520"/>
                  <a:pt x="110" y="482"/>
                  <a:pt x="163" y="446"/>
                </a:cubicBezTo>
                <a:cubicBezTo>
                  <a:pt x="199" y="420"/>
                  <a:pt x="237" y="395"/>
                  <a:pt x="273" y="369"/>
                </a:cubicBezTo>
                <a:cubicBezTo>
                  <a:pt x="347" y="319"/>
                  <a:pt x="433" y="260"/>
                  <a:pt x="511" y="205"/>
                </a:cubicBezTo>
                <a:cubicBezTo>
                  <a:pt x="582" y="155"/>
                  <a:pt x="639" y="114"/>
                  <a:pt x="685" y="79"/>
                </a:cubicBezTo>
                <a:cubicBezTo>
                  <a:pt x="720" y="52"/>
                  <a:pt x="757" y="24"/>
                  <a:pt x="781" y="0"/>
                </a:cubicBezTo>
                <a:cubicBezTo>
                  <a:pt x="781" y="0"/>
                  <a:pt x="781" y="0"/>
                  <a:pt x="781" y="0"/>
                </a:cubicBezTo>
                <a:cubicBezTo>
                  <a:pt x="757" y="24"/>
                  <a:pt x="721" y="53"/>
                  <a:pt x="685" y="80"/>
                </a:cubicBezTo>
                <a:cubicBezTo>
                  <a:pt x="639" y="114"/>
                  <a:pt x="582" y="155"/>
                  <a:pt x="511" y="205"/>
                </a:cubicBezTo>
                <a:cubicBezTo>
                  <a:pt x="433" y="260"/>
                  <a:pt x="347" y="319"/>
                  <a:pt x="274" y="370"/>
                </a:cubicBezTo>
                <a:cubicBezTo>
                  <a:pt x="237" y="395"/>
                  <a:pt x="200" y="421"/>
                  <a:pt x="163" y="446"/>
                </a:cubicBezTo>
                <a:cubicBezTo>
                  <a:pt x="110" y="483"/>
                  <a:pt x="55" y="521"/>
                  <a:pt x="0" y="559"/>
                </a:cubicBezTo>
                <a:close/>
              </a:path>
            </a:pathLst>
          </a:custGeom>
          <a:solidFill>
            <a:srgbClr val="000000"/>
          </a:solidFill>
          <a:ln w="3175">
            <a:solidFill>
              <a:schemeClr val="bg1">
                <a:lumMod val="75000"/>
              </a:schemeClr>
            </a:solidFill>
            <a:round/>
          </a:ln>
        </p:spPr>
        <p:txBody>
          <a:bodyPr vert="horz" wrap="square" lIns="68572" tIns="34286" rIns="68572" bIns="34286" numCol="1" anchor="t" anchorCtr="0" compatLnSpc="1"/>
          <a:lstStyle/>
          <a:p>
            <a:endParaRPr lang="zh-CN" altLang="en-US"/>
          </a:p>
        </p:txBody>
      </p:sp>
      <p:sp>
        <p:nvSpPr>
          <p:cNvPr id="86" name="Freeform 57"/>
          <p:cNvSpPr/>
          <p:nvPr/>
        </p:nvSpPr>
        <p:spPr bwMode="auto">
          <a:xfrm>
            <a:off x="3543716" y="142176"/>
            <a:ext cx="864506" cy="311944"/>
          </a:xfrm>
          <a:custGeom>
            <a:avLst/>
            <a:gdLst>
              <a:gd name="T0" fmla="*/ 0 w 448"/>
              <a:gd name="T1" fmla="*/ 162 h 162"/>
              <a:gd name="T2" fmla="*/ 0 w 448"/>
              <a:gd name="T3" fmla="*/ 162 h 162"/>
              <a:gd name="T4" fmla="*/ 111 w 448"/>
              <a:gd name="T5" fmla="*/ 70 h 162"/>
              <a:gd name="T6" fmla="*/ 235 w 448"/>
              <a:gd name="T7" fmla="*/ 17 h 162"/>
              <a:gd name="T8" fmla="*/ 341 w 448"/>
              <a:gd name="T9" fmla="*/ 18 h 162"/>
              <a:gd name="T10" fmla="*/ 351 w 448"/>
              <a:gd name="T11" fmla="*/ 21 h 162"/>
              <a:gd name="T12" fmla="*/ 448 w 448"/>
              <a:gd name="T13" fmla="*/ 83 h 162"/>
              <a:gd name="T14" fmla="*/ 448 w 448"/>
              <a:gd name="T15" fmla="*/ 83 h 162"/>
              <a:gd name="T16" fmla="*/ 235 w 448"/>
              <a:gd name="T17" fmla="*/ 18 h 162"/>
              <a:gd name="T18" fmla="*/ 0 w 448"/>
              <a:gd name="T19" fmla="*/ 162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8" h="162">
                <a:moveTo>
                  <a:pt x="0" y="162"/>
                </a:moveTo>
                <a:cubicBezTo>
                  <a:pt x="0" y="162"/>
                  <a:pt x="0" y="162"/>
                  <a:pt x="0" y="162"/>
                </a:cubicBezTo>
                <a:cubicBezTo>
                  <a:pt x="36" y="125"/>
                  <a:pt x="74" y="94"/>
                  <a:pt x="111" y="70"/>
                </a:cubicBezTo>
                <a:cubicBezTo>
                  <a:pt x="153" y="44"/>
                  <a:pt x="194" y="26"/>
                  <a:pt x="235" y="17"/>
                </a:cubicBezTo>
                <a:cubicBezTo>
                  <a:pt x="270" y="9"/>
                  <a:pt x="306" y="10"/>
                  <a:pt x="341" y="18"/>
                </a:cubicBezTo>
                <a:cubicBezTo>
                  <a:pt x="344" y="19"/>
                  <a:pt x="348" y="20"/>
                  <a:pt x="351" y="21"/>
                </a:cubicBezTo>
                <a:cubicBezTo>
                  <a:pt x="390" y="33"/>
                  <a:pt x="423" y="54"/>
                  <a:pt x="448" y="83"/>
                </a:cubicBezTo>
                <a:cubicBezTo>
                  <a:pt x="448" y="83"/>
                  <a:pt x="448" y="83"/>
                  <a:pt x="448" y="83"/>
                </a:cubicBezTo>
                <a:cubicBezTo>
                  <a:pt x="398" y="26"/>
                  <a:pt x="315" y="0"/>
                  <a:pt x="235" y="18"/>
                </a:cubicBezTo>
                <a:cubicBezTo>
                  <a:pt x="158" y="35"/>
                  <a:pt x="76" y="85"/>
                  <a:pt x="0" y="162"/>
                </a:cubicBezTo>
                <a:close/>
              </a:path>
            </a:pathLst>
          </a:custGeom>
          <a:solidFill>
            <a:srgbClr val="000000"/>
          </a:solidFill>
          <a:ln w="3175">
            <a:solidFill>
              <a:schemeClr val="bg1">
                <a:lumMod val="75000"/>
              </a:schemeClr>
            </a:solidFill>
            <a:round/>
          </a:ln>
        </p:spPr>
        <p:txBody>
          <a:bodyPr vert="horz" wrap="square" lIns="68572" tIns="34286" rIns="68572" bIns="34286" numCol="1" anchor="t" anchorCtr="0" compatLnSpc="1"/>
          <a:lstStyle/>
          <a:p>
            <a:endParaRPr lang="zh-CN" altLang="en-US"/>
          </a:p>
        </p:txBody>
      </p:sp>
      <p:sp>
        <p:nvSpPr>
          <p:cNvPr id="87" name="Freeform 61"/>
          <p:cNvSpPr/>
          <p:nvPr/>
        </p:nvSpPr>
        <p:spPr bwMode="auto">
          <a:xfrm>
            <a:off x="4408221" y="301719"/>
            <a:ext cx="172664" cy="694135"/>
          </a:xfrm>
          <a:custGeom>
            <a:avLst/>
            <a:gdLst>
              <a:gd name="T0" fmla="*/ 83 w 90"/>
              <a:gd name="T1" fmla="*/ 360 h 360"/>
              <a:gd name="T2" fmla="*/ 0 w 90"/>
              <a:gd name="T3" fmla="*/ 0 h 360"/>
              <a:gd name="T4" fmla="*/ 0 w 90"/>
              <a:gd name="T5" fmla="*/ 0 h 360"/>
              <a:gd name="T6" fmla="*/ 68 w 90"/>
              <a:gd name="T7" fmla="*/ 160 h 360"/>
              <a:gd name="T8" fmla="*/ 83 w 90"/>
              <a:gd name="T9" fmla="*/ 360 h 360"/>
            </a:gdLst>
            <a:ahLst/>
            <a:cxnLst>
              <a:cxn ang="0">
                <a:pos x="T0" y="T1"/>
              </a:cxn>
              <a:cxn ang="0">
                <a:pos x="T2" y="T3"/>
              </a:cxn>
              <a:cxn ang="0">
                <a:pos x="T4" y="T5"/>
              </a:cxn>
              <a:cxn ang="0">
                <a:pos x="T6" y="T7"/>
              </a:cxn>
              <a:cxn ang="0">
                <a:pos x="T8" y="T9"/>
              </a:cxn>
            </a:cxnLst>
            <a:rect l="0" t="0" r="r" b="b"/>
            <a:pathLst>
              <a:path w="90" h="360">
                <a:moveTo>
                  <a:pt x="83" y="360"/>
                </a:moveTo>
                <a:cubicBezTo>
                  <a:pt x="90" y="210"/>
                  <a:pt x="60" y="82"/>
                  <a:pt x="0" y="0"/>
                </a:cubicBezTo>
                <a:cubicBezTo>
                  <a:pt x="0" y="0"/>
                  <a:pt x="0" y="0"/>
                  <a:pt x="0" y="0"/>
                </a:cubicBezTo>
                <a:cubicBezTo>
                  <a:pt x="31" y="42"/>
                  <a:pt x="54" y="96"/>
                  <a:pt x="68" y="160"/>
                </a:cubicBezTo>
                <a:cubicBezTo>
                  <a:pt x="82" y="220"/>
                  <a:pt x="87" y="288"/>
                  <a:pt x="83" y="360"/>
                </a:cubicBezTo>
                <a:close/>
              </a:path>
            </a:pathLst>
          </a:custGeom>
          <a:solidFill>
            <a:srgbClr val="000000"/>
          </a:solidFill>
          <a:ln w="3175">
            <a:solidFill>
              <a:schemeClr val="bg1">
                <a:lumMod val="75000"/>
              </a:schemeClr>
            </a:solidFill>
            <a:round/>
          </a:ln>
        </p:spPr>
        <p:txBody>
          <a:bodyPr vert="horz" wrap="square" lIns="68572" tIns="34286" rIns="68572" bIns="34286" numCol="1" anchor="t" anchorCtr="0" compatLnSpc="1"/>
          <a:lstStyle/>
          <a:p>
            <a:endParaRPr lang="zh-CN" altLang="en-US"/>
          </a:p>
        </p:txBody>
      </p:sp>
      <p:sp>
        <p:nvSpPr>
          <p:cNvPr id="88" name="Freeform 62"/>
          <p:cNvSpPr/>
          <p:nvPr/>
        </p:nvSpPr>
        <p:spPr bwMode="auto">
          <a:xfrm>
            <a:off x="3979541" y="26684"/>
            <a:ext cx="600153" cy="969169"/>
          </a:xfrm>
          <a:custGeom>
            <a:avLst/>
            <a:gdLst>
              <a:gd name="T0" fmla="*/ 305 w 311"/>
              <a:gd name="T1" fmla="*/ 503 h 503"/>
              <a:gd name="T2" fmla="*/ 224 w 311"/>
              <a:gd name="T3" fmla="*/ 125 h 503"/>
              <a:gd name="T4" fmla="*/ 0 w 311"/>
              <a:gd name="T5" fmla="*/ 9 h 503"/>
              <a:gd name="T6" fmla="*/ 0 w 311"/>
              <a:gd name="T7" fmla="*/ 8 h 503"/>
              <a:gd name="T8" fmla="*/ 225 w 311"/>
              <a:gd name="T9" fmla="*/ 124 h 503"/>
              <a:gd name="T10" fmla="*/ 291 w 311"/>
              <a:gd name="T11" fmla="*/ 294 h 503"/>
              <a:gd name="T12" fmla="*/ 305 w 311"/>
              <a:gd name="T13" fmla="*/ 503 h 503"/>
            </a:gdLst>
            <a:ahLst/>
            <a:cxnLst>
              <a:cxn ang="0">
                <a:pos x="T0" y="T1"/>
              </a:cxn>
              <a:cxn ang="0">
                <a:pos x="T2" y="T3"/>
              </a:cxn>
              <a:cxn ang="0">
                <a:pos x="T4" y="T5"/>
              </a:cxn>
              <a:cxn ang="0">
                <a:pos x="T6" y="T7"/>
              </a:cxn>
              <a:cxn ang="0">
                <a:pos x="T8" y="T9"/>
              </a:cxn>
              <a:cxn ang="0">
                <a:pos x="T10" y="T11"/>
              </a:cxn>
              <a:cxn ang="0">
                <a:pos x="T12" y="T13"/>
              </a:cxn>
            </a:cxnLst>
            <a:rect l="0" t="0" r="r" b="b"/>
            <a:pathLst>
              <a:path w="311" h="503">
                <a:moveTo>
                  <a:pt x="305" y="503"/>
                </a:moveTo>
                <a:cubicBezTo>
                  <a:pt x="311" y="346"/>
                  <a:pt x="284" y="215"/>
                  <a:pt x="224" y="125"/>
                </a:cubicBezTo>
                <a:cubicBezTo>
                  <a:pt x="173" y="46"/>
                  <a:pt x="85" y="1"/>
                  <a:pt x="0" y="9"/>
                </a:cubicBezTo>
                <a:cubicBezTo>
                  <a:pt x="0" y="8"/>
                  <a:pt x="0" y="8"/>
                  <a:pt x="0" y="8"/>
                </a:cubicBezTo>
                <a:cubicBezTo>
                  <a:pt x="85" y="0"/>
                  <a:pt x="173" y="46"/>
                  <a:pt x="225" y="124"/>
                </a:cubicBezTo>
                <a:cubicBezTo>
                  <a:pt x="255" y="170"/>
                  <a:pt x="277" y="227"/>
                  <a:pt x="291" y="294"/>
                </a:cubicBezTo>
                <a:cubicBezTo>
                  <a:pt x="304" y="357"/>
                  <a:pt x="309" y="428"/>
                  <a:pt x="305" y="503"/>
                </a:cubicBezTo>
                <a:close/>
              </a:path>
            </a:pathLst>
          </a:custGeom>
          <a:solidFill>
            <a:srgbClr val="000000"/>
          </a:solidFill>
          <a:ln w="3175">
            <a:solidFill>
              <a:schemeClr val="bg1">
                <a:lumMod val="75000"/>
              </a:schemeClr>
            </a:solidFill>
            <a:round/>
          </a:ln>
        </p:spPr>
        <p:txBody>
          <a:bodyPr vert="horz" wrap="square" lIns="68572" tIns="34286" rIns="68572" bIns="34286" numCol="1" anchor="t" anchorCtr="0" compatLnSpc="1"/>
          <a:lstStyle/>
          <a:p>
            <a:endParaRPr lang="zh-CN" altLang="en-US"/>
          </a:p>
        </p:txBody>
      </p:sp>
      <p:sp>
        <p:nvSpPr>
          <p:cNvPr id="89" name="Freeform 63"/>
          <p:cNvSpPr/>
          <p:nvPr/>
        </p:nvSpPr>
        <p:spPr bwMode="auto">
          <a:xfrm>
            <a:off x="3384151" y="-106665"/>
            <a:ext cx="1195543" cy="1102519"/>
          </a:xfrm>
          <a:custGeom>
            <a:avLst/>
            <a:gdLst>
              <a:gd name="T0" fmla="*/ 614 w 620"/>
              <a:gd name="T1" fmla="*/ 572 h 572"/>
              <a:gd name="T2" fmla="*/ 556 w 620"/>
              <a:gd name="T3" fmla="*/ 214 h 572"/>
              <a:gd name="T4" fmla="*/ 385 w 620"/>
              <a:gd name="T5" fmla="*/ 39 h 572"/>
              <a:gd name="T6" fmla="*/ 366 w 620"/>
              <a:gd name="T7" fmla="*/ 33 h 572"/>
              <a:gd name="T8" fmla="*/ 1 w 620"/>
              <a:gd name="T9" fmla="*/ 189 h 572"/>
              <a:gd name="T10" fmla="*/ 0 w 620"/>
              <a:gd name="T11" fmla="*/ 189 h 572"/>
              <a:gd name="T12" fmla="*/ 182 w 620"/>
              <a:gd name="T13" fmla="*/ 55 h 572"/>
              <a:gd name="T14" fmla="*/ 284 w 620"/>
              <a:gd name="T15" fmla="*/ 27 h 572"/>
              <a:gd name="T16" fmla="*/ 386 w 620"/>
              <a:gd name="T17" fmla="*/ 38 h 572"/>
              <a:gd name="T18" fmla="*/ 557 w 620"/>
              <a:gd name="T19" fmla="*/ 213 h 572"/>
              <a:gd name="T20" fmla="*/ 615 w 620"/>
              <a:gd name="T21" fmla="*/ 572 h 572"/>
              <a:gd name="T22" fmla="*/ 614 w 620"/>
              <a:gd name="T23" fmla="*/ 572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20" h="572">
                <a:moveTo>
                  <a:pt x="614" y="572"/>
                </a:moveTo>
                <a:cubicBezTo>
                  <a:pt x="619" y="433"/>
                  <a:pt x="599" y="309"/>
                  <a:pt x="556" y="214"/>
                </a:cubicBezTo>
                <a:cubicBezTo>
                  <a:pt x="518" y="127"/>
                  <a:pt x="455" y="63"/>
                  <a:pt x="385" y="39"/>
                </a:cubicBezTo>
                <a:cubicBezTo>
                  <a:pt x="379" y="36"/>
                  <a:pt x="372" y="35"/>
                  <a:pt x="366" y="33"/>
                </a:cubicBezTo>
                <a:cubicBezTo>
                  <a:pt x="234" y="0"/>
                  <a:pt x="88" y="95"/>
                  <a:pt x="1" y="189"/>
                </a:cubicBezTo>
                <a:cubicBezTo>
                  <a:pt x="0" y="189"/>
                  <a:pt x="0" y="189"/>
                  <a:pt x="0" y="189"/>
                </a:cubicBezTo>
                <a:cubicBezTo>
                  <a:pt x="54" y="130"/>
                  <a:pt x="119" y="83"/>
                  <a:pt x="182" y="55"/>
                </a:cubicBezTo>
                <a:cubicBezTo>
                  <a:pt x="217" y="39"/>
                  <a:pt x="251" y="30"/>
                  <a:pt x="284" y="27"/>
                </a:cubicBezTo>
                <a:cubicBezTo>
                  <a:pt x="320" y="23"/>
                  <a:pt x="354" y="27"/>
                  <a:pt x="386" y="38"/>
                </a:cubicBezTo>
                <a:cubicBezTo>
                  <a:pt x="456" y="63"/>
                  <a:pt x="518" y="127"/>
                  <a:pt x="557" y="213"/>
                </a:cubicBezTo>
                <a:cubicBezTo>
                  <a:pt x="600" y="308"/>
                  <a:pt x="620" y="433"/>
                  <a:pt x="615" y="572"/>
                </a:cubicBezTo>
                <a:lnTo>
                  <a:pt x="614" y="572"/>
                </a:lnTo>
                <a:close/>
              </a:path>
            </a:pathLst>
          </a:custGeom>
          <a:solidFill>
            <a:srgbClr val="000000"/>
          </a:solidFill>
          <a:ln w="3175">
            <a:solidFill>
              <a:schemeClr val="bg1">
                <a:lumMod val="75000"/>
              </a:schemeClr>
            </a:solidFill>
            <a:round/>
          </a:ln>
        </p:spPr>
        <p:txBody>
          <a:bodyPr vert="horz" wrap="square" lIns="68572" tIns="34286" rIns="68572" bIns="34286" numCol="1" anchor="t" anchorCtr="0" compatLnSpc="1"/>
          <a:lstStyle/>
          <a:p>
            <a:endParaRPr lang="zh-CN" altLang="en-US"/>
          </a:p>
        </p:txBody>
      </p:sp>
      <p:sp>
        <p:nvSpPr>
          <p:cNvPr id="90" name="Freeform 64"/>
          <p:cNvSpPr/>
          <p:nvPr/>
        </p:nvSpPr>
        <p:spPr bwMode="auto">
          <a:xfrm>
            <a:off x="3253166" y="-135241"/>
            <a:ext cx="1326529" cy="1131094"/>
          </a:xfrm>
          <a:custGeom>
            <a:avLst/>
            <a:gdLst>
              <a:gd name="T0" fmla="*/ 682 w 688"/>
              <a:gd name="T1" fmla="*/ 587 h 587"/>
              <a:gd name="T2" fmla="*/ 608 w 688"/>
              <a:gd name="T3" fmla="*/ 190 h 587"/>
              <a:gd name="T4" fmla="*/ 423 w 688"/>
              <a:gd name="T5" fmla="*/ 33 h 587"/>
              <a:gd name="T6" fmla="*/ 404 w 688"/>
              <a:gd name="T7" fmla="*/ 29 h 587"/>
              <a:gd name="T8" fmla="*/ 1 w 688"/>
              <a:gd name="T9" fmla="*/ 258 h 587"/>
              <a:gd name="T10" fmla="*/ 0 w 688"/>
              <a:gd name="T11" fmla="*/ 257 h 587"/>
              <a:gd name="T12" fmla="*/ 180 w 688"/>
              <a:gd name="T13" fmla="*/ 85 h 587"/>
              <a:gd name="T14" fmla="*/ 404 w 688"/>
              <a:gd name="T15" fmla="*/ 29 h 587"/>
              <a:gd name="T16" fmla="*/ 518 w 688"/>
              <a:gd name="T17" fmla="*/ 80 h 587"/>
              <a:gd name="T18" fmla="*/ 609 w 688"/>
              <a:gd name="T19" fmla="*/ 190 h 587"/>
              <a:gd name="T20" fmla="*/ 683 w 688"/>
              <a:gd name="T21" fmla="*/ 587 h 587"/>
              <a:gd name="T22" fmla="*/ 682 w 688"/>
              <a:gd name="T23" fmla="*/ 587 h 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88" h="587">
                <a:moveTo>
                  <a:pt x="682" y="587"/>
                </a:moveTo>
                <a:cubicBezTo>
                  <a:pt x="688" y="429"/>
                  <a:pt x="662" y="291"/>
                  <a:pt x="608" y="190"/>
                </a:cubicBezTo>
                <a:cubicBezTo>
                  <a:pt x="564" y="109"/>
                  <a:pt x="496" y="51"/>
                  <a:pt x="423" y="33"/>
                </a:cubicBezTo>
                <a:cubicBezTo>
                  <a:pt x="416" y="32"/>
                  <a:pt x="410" y="30"/>
                  <a:pt x="404" y="29"/>
                </a:cubicBezTo>
                <a:cubicBezTo>
                  <a:pt x="211" y="0"/>
                  <a:pt x="47" y="197"/>
                  <a:pt x="1" y="258"/>
                </a:cubicBezTo>
                <a:cubicBezTo>
                  <a:pt x="0" y="257"/>
                  <a:pt x="0" y="257"/>
                  <a:pt x="0" y="257"/>
                </a:cubicBezTo>
                <a:cubicBezTo>
                  <a:pt x="38" y="207"/>
                  <a:pt x="100" y="136"/>
                  <a:pt x="180" y="85"/>
                </a:cubicBezTo>
                <a:cubicBezTo>
                  <a:pt x="257" y="37"/>
                  <a:pt x="332" y="18"/>
                  <a:pt x="404" y="29"/>
                </a:cubicBezTo>
                <a:cubicBezTo>
                  <a:pt x="443" y="35"/>
                  <a:pt x="482" y="52"/>
                  <a:pt x="518" y="80"/>
                </a:cubicBezTo>
                <a:cubicBezTo>
                  <a:pt x="554" y="108"/>
                  <a:pt x="585" y="146"/>
                  <a:pt x="609" y="190"/>
                </a:cubicBezTo>
                <a:cubicBezTo>
                  <a:pt x="663" y="291"/>
                  <a:pt x="688" y="428"/>
                  <a:pt x="683" y="587"/>
                </a:cubicBezTo>
                <a:lnTo>
                  <a:pt x="682" y="587"/>
                </a:lnTo>
                <a:close/>
              </a:path>
            </a:pathLst>
          </a:custGeom>
          <a:solidFill>
            <a:srgbClr val="000000"/>
          </a:solidFill>
          <a:ln w="3175">
            <a:solidFill>
              <a:schemeClr val="bg1">
                <a:lumMod val="75000"/>
              </a:schemeClr>
            </a:solidFill>
            <a:round/>
          </a:ln>
        </p:spPr>
        <p:txBody>
          <a:bodyPr vert="horz" wrap="square" lIns="68572" tIns="34286" rIns="68572" bIns="34286" numCol="1" anchor="t" anchorCtr="0" compatLnSpc="1"/>
          <a:lstStyle/>
          <a:p>
            <a:endParaRPr lang="zh-CN" altLang="en-US"/>
          </a:p>
        </p:txBody>
      </p:sp>
      <p:sp>
        <p:nvSpPr>
          <p:cNvPr id="91" name="Freeform 65"/>
          <p:cNvSpPr/>
          <p:nvPr/>
        </p:nvSpPr>
        <p:spPr bwMode="auto">
          <a:xfrm>
            <a:off x="148801" y="995853"/>
            <a:ext cx="4421367" cy="3612357"/>
          </a:xfrm>
          <a:custGeom>
            <a:avLst/>
            <a:gdLst>
              <a:gd name="T0" fmla="*/ 0 w 2293"/>
              <a:gd name="T1" fmla="*/ 1866 h 1874"/>
              <a:gd name="T2" fmla="*/ 0 w 2293"/>
              <a:gd name="T3" fmla="*/ 1865 h 1874"/>
              <a:gd name="T4" fmla="*/ 360 w 2293"/>
              <a:gd name="T5" fmla="*/ 1851 h 1874"/>
              <a:gd name="T6" fmla="*/ 770 w 2293"/>
              <a:gd name="T7" fmla="*/ 1748 h 1874"/>
              <a:gd name="T8" fmla="*/ 1586 w 2293"/>
              <a:gd name="T9" fmla="*/ 1274 h 1874"/>
              <a:gd name="T10" fmla="*/ 2129 w 2293"/>
              <a:gd name="T11" fmla="*/ 607 h 1874"/>
              <a:gd name="T12" fmla="*/ 2292 w 2293"/>
              <a:gd name="T13" fmla="*/ 0 h 1874"/>
              <a:gd name="T14" fmla="*/ 2293 w 2293"/>
              <a:gd name="T15" fmla="*/ 0 h 1874"/>
              <a:gd name="T16" fmla="*/ 2130 w 2293"/>
              <a:gd name="T17" fmla="*/ 607 h 1874"/>
              <a:gd name="T18" fmla="*/ 1586 w 2293"/>
              <a:gd name="T19" fmla="*/ 1275 h 1874"/>
              <a:gd name="T20" fmla="*/ 770 w 2293"/>
              <a:gd name="T21" fmla="*/ 1748 h 1874"/>
              <a:gd name="T22" fmla="*/ 360 w 2293"/>
              <a:gd name="T23" fmla="*/ 1852 h 1874"/>
              <a:gd name="T24" fmla="*/ 0 w 2293"/>
              <a:gd name="T25" fmla="*/ 1866 h 18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93" h="1874">
                <a:moveTo>
                  <a:pt x="0" y="1866"/>
                </a:moveTo>
                <a:cubicBezTo>
                  <a:pt x="0" y="1865"/>
                  <a:pt x="0" y="1865"/>
                  <a:pt x="0" y="1865"/>
                </a:cubicBezTo>
                <a:cubicBezTo>
                  <a:pt x="113" y="1873"/>
                  <a:pt x="235" y="1869"/>
                  <a:pt x="360" y="1851"/>
                </a:cubicBezTo>
                <a:cubicBezTo>
                  <a:pt x="496" y="1831"/>
                  <a:pt x="634" y="1796"/>
                  <a:pt x="770" y="1748"/>
                </a:cubicBezTo>
                <a:cubicBezTo>
                  <a:pt x="1061" y="1644"/>
                  <a:pt x="1343" y="1481"/>
                  <a:pt x="1586" y="1274"/>
                </a:cubicBezTo>
                <a:cubicBezTo>
                  <a:pt x="1818" y="1076"/>
                  <a:pt x="2006" y="845"/>
                  <a:pt x="2129" y="607"/>
                </a:cubicBezTo>
                <a:cubicBezTo>
                  <a:pt x="2235" y="402"/>
                  <a:pt x="2291" y="192"/>
                  <a:pt x="2292" y="0"/>
                </a:cubicBezTo>
                <a:cubicBezTo>
                  <a:pt x="2293" y="0"/>
                  <a:pt x="2293" y="0"/>
                  <a:pt x="2293" y="0"/>
                </a:cubicBezTo>
                <a:cubicBezTo>
                  <a:pt x="2292" y="192"/>
                  <a:pt x="2236" y="402"/>
                  <a:pt x="2130" y="607"/>
                </a:cubicBezTo>
                <a:cubicBezTo>
                  <a:pt x="2007" y="846"/>
                  <a:pt x="1819" y="1077"/>
                  <a:pt x="1586" y="1275"/>
                </a:cubicBezTo>
                <a:cubicBezTo>
                  <a:pt x="1343" y="1481"/>
                  <a:pt x="1061" y="1645"/>
                  <a:pt x="770" y="1748"/>
                </a:cubicBezTo>
                <a:cubicBezTo>
                  <a:pt x="634" y="1797"/>
                  <a:pt x="496" y="1832"/>
                  <a:pt x="360" y="1852"/>
                </a:cubicBezTo>
                <a:cubicBezTo>
                  <a:pt x="235" y="1870"/>
                  <a:pt x="113" y="1874"/>
                  <a:pt x="0" y="1866"/>
                </a:cubicBezTo>
                <a:close/>
              </a:path>
            </a:pathLst>
          </a:custGeom>
          <a:solidFill>
            <a:srgbClr val="000000"/>
          </a:solidFill>
          <a:ln w="3175">
            <a:solidFill>
              <a:schemeClr val="bg1">
                <a:lumMod val="75000"/>
              </a:schemeClr>
            </a:solidFill>
            <a:round/>
          </a:ln>
        </p:spPr>
        <p:txBody>
          <a:bodyPr vert="horz" wrap="square" lIns="68572" tIns="34286" rIns="68572" bIns="34286" numCol="1" anchor="t" anchorCtr="0" compatLnSpc="1"/>
          <a:lstStyle/>
          <a:p>
            <a:endParaRPr lang="zh-CN" altLang="en-US"/>
          </a:p>
        </p:txBody>
      </p:sp>
      <p:sp>
        <p:nvSpPr>
          <p:cNvPr id="92" name="Freeform 66"/>
          <p:cNvSpPr/>
          <p:nvPr/>
        </p:nvSpPr>
        <p:spPr bwMode="auto">
          <a:xfrm>
            <a:off x="1492001" y="995853"/>
            <a:ext cx="3078167" cy="3577829"/>
          </a:xfrm>
          <a:custGeom>
            <a:avLst/>
            <a:gdLst>
              <a:gd name="T0" fmla="*/ 0 w 1596"/>
              <a:gd name="T1" fmla="*/ 1856 h 1856"/>
              <a:gd name="T2" fmla="*/ 0 w 1596"/>
              <a:gd name="T3" fmla="*/ 1856 h 1856"/>
              <a:gd name="T4" fmla="*/ 584 w 1596"/>
              <a:gd name="T5" fmla="*/ 1603 h 1856"/>
              <a:gd name="T6" fmla="*/ 1127 w 1596"/>
              <a:gd name="T7" fmla="*/ 1127 h 1856"/>
              <a:gd name="T8" fmla="*/ 1481 w 1596"/>
              <a:gd name="T9" fmla="*/ 541 h 1856"/>
              <a:gd name="T10" fmla="*/ 1595 w 1596"/>
              <a:gd name="T11" fmla="*/ 0 h 1856"/>
              <a:gd name="T12" fmla="*/ 1596 w 1596"/>
              <a:gd name="T13" fmla="*/ 0 h 1856"/>
              <a:gd name="T14" fmla="*/ 1566 w 1596"/>
              <a:gd name="T15" fmla="*/ 264 h 1856"/>
              <a:gd name="T16" fmla="*/ 1482 w 1596"/>
              <a:gd name="T17" fmla="*/ 542 h 1856"/>
              <a:gd name="T18" fmla="*/ 1332 w 1596"/>
              <a:gd name="T19" fmla="*/ 842 h 1856"/>
              <a:gd name="T20" fmla="*/ 1127 w 1596"/>
              <a:gd name="T21" fmla="*/ 1128 h 1856"/>
              <a:gd name="T22" fmla="*/ 872 w 1596"/>
              <a:gd name="T23" fmla="*/ 1388 h 1856"/>
              <a:gd name="T24" fmla="*/ 585 w 1596"/>
              <a:gd name="T25" fmla="*/ 1604 h 1856"/>
              <a:gd name="T26" fmla="*/ 293 w 1596"/>
              <a:gd name="T27" fmla="*/ 1759 h 1856"/>
              <a:gd name="T28" fmla="*/ 0 w 1596"/>
              <a:gd name="T29" fmla="*/ 1856 h 1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96" h="1856">
                <a:moveTo>
                  <a:pt x="0" y="1856"/>
                </a:moveTo>
                <a:cubicBezTo>
                  <a:pt x="0" y="1856"/>
                  <a:pt x="0" y="1856"/>
                  <a:pt x="0" y="1856"/>
                </a:cubicBezTo>
                <a:cubicBezTo>
                  <a:pt x="193" y="1810"/>
                  <a:pt x="395" y="1723"/>
                  <a:pt x="584" y="1603"/>
                </a:cubicBezTo>
                <a:cubicBezTo>
                  <a:pt x="784" y="1477"/>
                  <a:pt x="971" y="1312"/>
                  <a:pt x="1127" y="1127"/>
                </a:cubicBezTo>
                <a:cubicBezTo>
                  <a:pt x="1278" y="946"/>
                  <a:pt x="1401" y="744"/>
                  <a:pt x="1481" y="541"/>
                </a:cubicBezTo>
                <a:cubicBezTo>
                  <a:pt x="1554" y="358"/>
                  <a:pt x="1593" y="171"/>
                  <a:pt x="1595" y="0"/>
                </a:cubicBezTo>
                <a:cubicBezTo>
                  <a:pt x="1596" y="0"/>
                  <a:pt x="1596" y="0"/>
                  <a:pt x="1596" y="0"/>
                </a:cubicBezTo>
                <a:cubicBezTo>
                  <a:pt x="1595" y="85"/>
                  <a:pt x="1585" y="174"/>
                  <a:pt x="1566" y="264"/>
                </a:cubicBezTo>
                <a:cubicBezTo>
                  <a:pt x="1547" y="355"/>
                  <a:pt x="1519" y="449"/>
                  <a:pt x="1482" y="542"/>
                </a:cubicBezTo>
                <a:cubicBezTo>
                  <a:pt x="1442" y="643"/>
                  <a:pt x="1391" y="744"/>
                  <a:pt x="1332" y="842"/>
                </a:cubicBezTo>
                <a:cubicBezTo>
                  <a:pt x="1272" y="940"/>
                  <a:pt x="1203" y="1037"/>
                  <a:pt x="1127" y="1128"/>
                </a:cubicBezTo>
                <a:cubicBezTo>
                  <a:pt x="1049" y="1221"/>
                  <a:pt x="963" y="1308"/>
                  <a:pt x="872" y="1388"/>
                </a:cubicBezTo>
                <a:cubicBezTo>
                  <a:pt x="781" y="1468"/>
                  <a:pt x="684" y="1541"/>
                  <a:pt x="585" y="1604"/>
                </a:cubicBezTo>
                <a:cubicBezTo>
                  <a:pt x="489" y="1664"/>
                  <a:pt x="391" y="1716"/>
                  <a:pt x="293" y="1759"/>
                </a:cubicBezTo>
                <a:cubicBezTo>
                  <a:pt x="195" y="1801"/>
                  <a:pt x="97" y="1834"/>
                  <a:pt x="0" y="1856"/>
                </a:cubicBezTo>
                <a:close/>
              </a:path>
            </a:pathLst>
          </a:custGeom>
          <a:solidFill>
            <a:srgbClr val="000000"/>
          </a:solidFill>
          <a:ln w="3175">
            <a:solidFill>
              <a:schemeClr val="bg1">
                <a:lumMod val="75000"/>
              </a:schemeClr>
            </a:solidFill>
            <a:round/>
          </a:ln>
        </p:spPr>
        <p:txBody>
          <a:bodyPr vert="horz" wrap="square" lIns="68572" tIns="34286" rIns="68572" bIns="34286" numCol="1" anchor="t" anchorCtr="0" compatLnSpc="1"/>
          <a:lstStyle/>
          <a:p>
            <a:endParaRPr lang="zh-CN" altLang="en-US"/>
          </a:p>
        </p:txBody>
      </p:sp>
      <p:sp>
        <p:nvSpPr>
          <p:cNvPr id="93" name="Freeform 67"/>
          <p:cNvSpPr/>
          <p:nvPr/>
        </p:nvSpPr>
        <p:spPr bwMode="auto">
          <a:xfrm>
            <a:off x="3000720" y="995852"/>
            <a:ext cx="1569448" cy="2806304"/>
          </a:xfrm>
          <a:custGeom>
            <a:avLst/>
            <a:gdLst>
              <a:gd name="T0" fmla="*/ 0 w 814"/>
              <a:gd name="T1" fmla="*/ 1456 h 1456"/>
              <a:gd name="T2" fmla="*/ 0 w 814"/>
              <a:gd name="T3" fmla="*/ 1456 h 1456"/>
              <a:gd name="T4" fmla="*/ 285 w 814"/>
              <a:gd name="T5" fmla="*/ 1228 h 1456"/>
              <a:gd name="T6" fmla="*/ 547 w 814"/>
              <a:gd name="T7" fmla="*/ 881 h 1456"/>
              <a:gd name="T8" fmla="*/ 813 w 814"/>
              <a:gd name="T9" fmla="*/ 0 h 1456"/>
              <a:gd name="T10" fmla="*/ 814 w 814"/>
              <a:gd name="T11" fmla="*/ 0 h 1456"/>
              <a:gd name="T12" fmla="*/ 548 w 814"/>
              <a:gd name="T13" fmla="*/ 881 h 1456"/>
              <a:gd name="T14" fmla="*/ 286 w 814"/>
              <a:gd name="T15" fmla="*/ 1228 h 1456"/>
              <a:gd name="T16" fmla="*/ 0 w 814"/>
              <a:gd name="T17" fmla="*/ 1456 h 1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14" h="1456">
                <a:moveTo>
                  <a:pt x="0" y="1456"/>
                </a:moveTo>
                <a:cubicBezTo>
                  <a:pt x="0" y="1456"/>
                  <a:pt x="0" y="1456"/>
                  <a:pt x="0" y="1456"/>
                </a:cubicBezTo>
                <a:cubicBezTo>
                  <a:pt x="100" y="1396"/>
                  <a:pt x="196" y="1320"/>
                  <a:pt x="285" y="1228"/>
                </a:cubicBezTo>
                <a:cubicBezTo>
                  <a:pt x="384" y="1126"/>
                  <a:pt x="472" y="1009"/>
                  <a:pt x="547" y="881"/>
                </a:cubicBezTo>
                <a:cubicBezTo>
                  <a:pt x="711" y="602"/>
                  <a:pt x="805" y="289"/>
                  <a:pt x="813" y="0"/>
                </a:cubicBezTo>
                <a:cubicBezTo>
                  <a:pt x="814" y="0"/>
                  <a:pt x="814" y="0"/>
                  <a:pt x="814" y="0"/>
                </a:cubicBezTo>
                <a:cubicBezTo>
                  <a:pt x="806" y="290"/>
                  <a:pt x="712" y="602"/>
                  <a:pt x="548" y="881"/>
                </a:cubicBezTo>
                <a:cubicBezTo>
                  <a:pt x="473" y="1010"/>
                  <a:pt x="384" y="1127"/>
                  <a:pt x="286" y="1228"/>
                </a:cubicBezTo>
                <a:cubicBezTo>
                  <a:pt x="196" y="1320"/>
                  <a:pt x="100" y="1397"/>
                  <a:pt x="0" y="1456"/>
                </a:cubicBezTo>
                <a:close/>
              </a:path>
            </a:pathLst>
          </a:custGeom>
          <a:solidFill>
            <a:srgbClr val="000000"/>
          </a:solidFill>
          <a:ln w="3175">
            <a:solidFill>
              <a:schemeClr val="bg1">
                <a:lumMod val="75000"/>
              </a:schemeClr>
            </a:solidFill>
            <a:round/>
          </a:ln>
        </p:spPr>
        <p:txBody>
          <a:bodyPr vert="horz" wrap="square" lIns="68572" tIns="34286" rIns="68572" bIns="34286" numCol="1" anchor="t" anchorCtr="0" compatLnSpc="1"/>
          <a:lstStyle/>
          <a:p>
            <a:endParaRPr lang="zh-CN" altLang="en-US"/>
          </a:p>
        </p:txBody>
      </p:sp>
      <p:sp>
        <p:nvSpPr>
          <p:cNvPr id="94" name="Freeform 68"/>
          <p:cNvSpPr/>
          <p:nvPr/>
        </p:nvSpPr>
        <p:spPr bwMode="auto">
          <a:xfrm>
            <a:off x="3474650" y="995854"/>
            <a:ext cx="1095518" cy="1759744"/>
          </a:xfrm>
          <a:custGeom>
            <a:avLst/>
            <a:gdLst>
              <a:gd name="T0" fmla="*/ 0 w 568"/>
              <a:gd name="T1" fmla="*/ 913 h 913"/>
              <a:gd name="T2" fmla="*/ 0 w 568"/>
              <a:gd name="T3" fmla="*/ 912 h 913"/>
              <a:gd name="T4" fmla="*/ 163 w 568"/>
              <a:gd name="T5" fmla="*/ 823 h 913"/>
              <a:gd name="T6" fmla="*/ 337 w 568"/>
              <a:gd name="T7" fmla="*/ 638 h 913"/>
              <a:gd name="T8" fmla="*/ 567 w 568"/>
              <a:gd name="T9" fmla="*/ 0 h 913"/>
              <a:gd name="T10" fmla="*/ 568 w 568"/>
              <a:gd name="T11" fmla="*/ 0 h 913"/>
              <a:gd name="T12" fmla="*/ 495 w 568"/>
              <a:gd name="T13" fmla="*/ 345 h 913"/>
              <a:gd name="T14" fmla="*/ 338 w 568"/>
              <a:gd name="T15" fmla="*/ 639 h 913"/>
              <a:gd name="T16" fmla="*/ 163 w 568"/>
              <a:gd name="T17" fmla="*/ 824 h 913"/>
              <a:gd name="T18" fmla="*/ 0 w 568"/>
              <a:gd name="T19" fmla="*/ 913 h 9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8" h="913">
                <a:moveTo>
                  <a:pt x="0" y="913"/>
                </a:moveTo>
                <a:cubicBezTo>
                  <a:pt x="0" y="912"/>
                  <a:pt x="0" y="912"/>
                  <a:pt x="0" y="912"/>
                </a:cubicBezTo>
                <a:cubicBezTo>
                  <a:pt x="53" y="895"/>
                  <a:pt x="108" y="866"/>
                  <a:pt x="163" y="823"/>
                </a:cubicBezTo>
                <a:cubicBezTo>
                  <a:pt x="225" y="775"/>
                  <a:pt x="284" y="712"/>
                  <a:pt x="337" y="638"/>
                </a:cubicBezTo>
                <a:cubicBezTo>
                  <a:pt x="473" y="451"/>
                  <a:pt x="557" y="218"/>
                  <a:pt x="567" y="0"/>
                </a:cubicBezTo>
                <a:cubicBezTo>
                  <a:pt x="568" y="0"/>
                  <a:pt x="568" y="0"/>
                  <a:pt x="568" y="0"/>
                </a:cubicBezTo>
                <a:cubicBezTo>
                  <a:pt x="562" y="115"/>
                  <a:pt x="538" y="231"/>
                  <a:pt x="495" y="345"/>
                </a:cubicBezTo>
                <a:cubicBezTo>
                  <a:pt x="456" y="449"/>
                  <a:pt x="402" y="550"/>
                  <a:pt x="338" y="639"/>
                </a:cubicBezTo>
                <a:cubicBezTo>
                  <a:pt x="285" y="713"/>
                  <a:pt x="226" y="775"/>
                  <a:pt x="163" y="824"/>
                </a:cubicBezTo>
                <a:cubicBezTo>
                  <a:pt x="109" y="866"/>
                  <a:pt x="54" y="896"/>
                  <a:pt x="0" y="913"/>
                </a:cubicBezTo>
                <a:close/>
              </a:path>
            </a:pathLst>
          </a:custGeom>
          <a:solidFill>
            <a:srgbClr val="000000"/>
          </a:solidFill>
          <a:ln w="3175">
            <a:solidFill>
              <a:schemeClr val="bg1">
                <a:lumMod val="75000"/>
              </a:schemeClr>
            </a:solidFill>
            <a:round/>
          </a:ln>
        </p:spPr>
        <p:txBody>
          <a:bodyPr vert="horz" wrap="square" lIns="68572" tIns="34286" rIns="68572" bIns="34286" numCol="1" anchor="t" anchorCtr="0" compatLnSpc="1"/>
          <a:lstStyle/>
          <a:p>
            <a:endParaRPr lang="zh-CN" altLang="en-US"/>
          </a:p>
        </p:txBody>
      </p:sp>
      <p:sp>
        <p:nvSpPr>
          <p:cNvPr id="95" name="Freeform 69"/>
          <p:cNvSpPr/>
          <p:nvPr/>
        </p:nvSpPr>
        <p:spPr bwMode="auto">
          <a:xfrm>
            <a:off x="3671129" y="995854"/>
            <a:ext cx="899039" cy="2006203"/>
          </a:xfrm>
          <a:custGeom>
            <a:avLst/>
            <a:gdLst>
              <a:gd name="T0" fmla="*/ 1 w 466"/>
              <a:gd name="T1" fmla="*/ 1041 h 1041"/>
              <a:gd name="T2" fmla="*/ 0 w 466"/>
              <a:gd name="T3" fmla="*/ 1041 h 1041"/>
              <a:gd name="T4" fmla="*/ 307 w 466"/>
              <a:gd name="T5" fmla="*/ 613 h 1041"/>
              <a:gd name="T6" fmla="*/ 465 w 466"/>
              <a:gd name="T7" fmla="*/ 0 h 1041"/>
              <a:gd name="T8" fmla="*/ 466 w 466"/>
              <a:gd name="T9" fmla="*/ 0 h 1041"/>
              <a:gd name="T10" fmla="*/ 308 w 466"/>
              <a:gd name="T11" fmla="*/ 613 h 1041"/>
              <a:gd name="T12" fmla="*/ 1 w 466"/>
              <a:gd name="T13" fmla="*/ 1041 h 1041"/>
            </a:gdLst>
            <a:ahLst/>
            <a:cxnLst>
              <a:cxn ang="0">
                <a:pos x="T0" y="T1"/>
              </a:cxn>
              <a:cxn ang="0">
                <a:pos x="T2" y="T3"/>
              </a:cxn>
              <a:cxn ang="0">
                <a:pos x="T4" y="T5"/>
              </a:cxn>
              <a:cxn ang="0">
                <a:pos x="T6" y="T7"/>
              </a:cxn>
              <a:cxn ang="0">
                <a:pos x="T8" y="T9"/>
              </a:cxn>
              <a:cxn ang="0">
                <a:pos x="T10" y="T11"/>
              </a:cxn>
              <a:cxn ang="0">
                <a:pos x="T12" y="T13"/>
              </a:cxn>
            </a:cxnLst>
            <a:rect l="0" t="0" r="r" b="b"/>
            <a:pathLst>
              <a:path w="466" h="1041">
                <a:moveTo>
                  <a:pt x="1" y="1041"/>
                </a:moveTo>
                <a:cubicBezTo>
                  <a:pt x="0" y="1041"/>
                  <a:pt x="0" y="1041"/>
                  <a:pt x="0" y="1041"/>
                </a:cubicBezTo>
                <a:cubicBezTo>
                  <a:pt x="120" y="932"/>
                  <a:pt x="226" y="784"/>
                  <a:pt x="307" y="613"/>
                </a:cubicBezTo>
                <a:cubicBezTo>
                  <a:pt x="403" y="412"/>
                  <a:pt x="458" y="200"/>
                  <a:pt x="465" y="0"/>
                </a:cubicBezTo>
                <a:cubicBezTo>
                  <a:pt x="466" y="0"/>
                  <a:pt x="466" y="0"/>
                  <a:pt x="466" y="0"/>
                </a:cubicBezTo>
                <a:cubicBezTo>
                  <a:pt x="458" y="200"/>
                  <a:pt x="404" y="412"/>
                  <a:pt x="308" y="613"/>
                </a:cubicBezTo>
                <a:cubicBezTo>
                  <a:pt x="226" y="784"/>
                  <a:pt x="120" y="932"/>
                  <a:pt x="1" y="1041"/>
                </a:cubicBezTo>
                <a:close/>
              </a:path>
            </a:pathLst>
          </a:custGeom>
          <a:solidFill>
            <a:srgbClr val="000000"/>
          </a:solidFill>
          <a:ln w="3175">
            <a:solidFill>
              <a:schemeClr val="bg1">
                <a:lumMod val="75000"/>
              </a:schemeClr>
            </a:solidFill>
            <a:round/>
          </a:ln>
        </p:spPr>
        <p:txBody>
          <a:bodyPr vert="horz" wrap="square" lIns="68572" tIns="34286" rIns="68572" bIns="34286" numCol="1" anchor="t" anchorCtr="0" compatLnSpc="1"/>
          <a:lstStyle/>
          <a:p>
            <a:endParaRPr lang="zh-CN" altLang="en-US"/>
          </a:p>
        </p:txBody>
      </p:sp>
      <p:sp>
        <p:nvSpPr>
          <p:cNvPr id="96" name="Freeform 70"/>
          <p:cNvSpPr/>
          <p:nvPr/>
        </p:nvSpPr>
        <p:spPr bwMode="auto">
          <a:xfrm>
            <a:off x="3455598" y="264809"/>
            <a:ext cx="1114570" cy="731044"/>
          </a:xfrm>
          <a:custGeom>
            <a:avLst/>
            <a:gdLst>
              <a:gd name="T0" fmla="*/ 577 w 578"/>
              <a:gd name="T1" fmla="*/ 379 h 379"/>
              <a:gd name="T2" fmla="*/ 359 w 578"/>
              <a:gd name="T3" fmla="*/ 108 h 379"/>
              <a:gd name="T4" fmla="*/ 0 w 578"/>
              <a:gd name="T5" fmla="*/ 0 h 379"/>
              <a:gd name="T6" fmla="*/ 1 w 578"/>
              <a:gd name="T7" fmla="*/ 0 h 379"/>
              <a:gd name="T8" fmla="*/ 360 w 578"/>
              <a:gd name="T9" fmla="*/ 107 h 379"/>
              <a:gd name="T10" fmla="*/ 508 w 578"/>
              <a:gd name="T11" fmla="*/ 219 h 379"/>
              <a:gd name="T12" fmla="*/ 578 w 578"/>
              <a:gd name="T13" fmla="*/ 379 h 379"/>
              <a:gd name="T14" fmla="*/ 577 w 578"/>
              <a:gd name="T15" fmla="*/ 379 h 37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8" h="379">
                <a:moveTo>
                  <a:pt x="577" y="379"/>
                </a:moveTo>
                <a:cubicBezTo>
                  <a:pt x="570" y="231"/>
                  <a:pt x="422" y="140"/>
                  <a:pt x="359" y="108"/>
                </a:cubicBezTo>
                <a:cubicBezTo>
                  <a:pt x="262" y="58"/>
                  <a:pt x="148" y="24"/>
                  <a:pt x="0" y="0"/>
                </a:cubicBezTo>
                <a:cubicBezTo>
                  <a:pt x="1" y="0"/>
                  <a:pt x="1" y="0"/>
                  <a:pt x="1" y="0"/>
                </a:cubicBezTo>
                <a:cubicBezTo>
                  <a:pt x="148" y="23"/>
                  <a:pt x="262" y="57"/>
                  <a:pt x="360" y="107"/>
                </a:cubicBezTo>
                <a:cubicBezTo>
                  <a:pt x="419" y="138"/>
                  <a:pt x="470" y="176"/>
                  <a:pt x="508" y="219"/>
                </a:cubicBezTo>
                <a:cubicBezTo>
                  <a:pt x="551" y="269"/>
                  <a:pt x="575" y="323"/>
                  <a:pt x="578" y="379"/>
                </a:cubicBezTo>
                <a:lnTo>
                  <a:pt x="577" y="379"/>
                </a:lnTo>
                <a:close/>
              </a:path>
            </a:pathLst>
          </a:custGeom>
          <a:solidFill>
            <a:srgbClr val="000000"/>
          </a:solidFill>
          <a:ln w="3175">
            <a:solidFill>
              <a:schemeClr val="bg1">
                <a:lumMod val="75000"/>
              </a:schemeClr>
            </a:solidFill>
            <a:round/>
          </a:ln>
        </p:spPr>
        <p:txBody>
          <a:bodyPr vert="horz" wrap="square" lIns="68572" tIns="34286" rIns="68572" bIns="34286" numCol="1" anchor="t" anchorCtr="0" compatLnSpc="1"/>
          <a:lstStyle/>
          <a:p>
            <a:endParaRPr lang="zh-CN" altLang="en-US"/>
          </a:p>
        </p:txBody>
      </p:sp>
      <p:sp>
        <p:nvSpPr>
          <p:cNvPr id="97" name="Freeform 71"/>
          <p:cNvSpPr/>
          <p:nvPr/>
        </p:nvSpPr>
        <p:spPr bwMode="auto">
          <a:xfrm>
            <a:off x="1927827" y="995853"/>
            <a:ext cx="2642342" cy="994172"/>
          </a:xfrm>
          <a:custGeom>
            <a:avLst/>
            <a:gdLst>
              <a:gd name="T0" fmla="*/ 0 w 1370"/>
              <a:gd name="T1" fmla="*/ 516 h 516"/>
              <a:gd name="T2" fmla="*/ 0 w 1370"/>
              <a:gd name="T3" fmla="*/ 515 h 516"/>
              <a:gd name="T4" fmla="*/ 529 w 1370"/>
              <a:gd name="T5" fmla="*/ 319 h 516"/>
              <a:gd name="T6" fmla="*/ 860 w 1370"/>
              <a:gd name="T7" fmla="*/ 204 h 516"/>
              <a:gd name="T8" fmla="*/ 1008 w 1370"/>
              <a:gd name="T9" fmla="*/ 153 h 516"/>
              <a:gd name="T10" fmla="*/ 1034 w 1370"/>
              <a:gd name="T11" fmla="*/ 144 h 516"/>
              <a:gd name="T12" fmla="*/ 1180 w 1370"/>
              <a:gd name="T13" fmla="*/ 92 h 516"/>
              <a:gd name="T14" fmla="*/ 1296 w 1370"/>
              <a:gd name="T15" fmla="*/ 48 h 516"/>
              <a:gd name="T16" fmla="*/ 1369 w 1370"/>
              <a:gd name="T17" fmla="*/ 5 h 516"/>
              <a:gd name="T18" fmla="*/ 1369 w 1370"/>
              <a:gd name="T19" fmla="*/ 1 h 516"/>
              <a:gd name="T20" fmla="*/ 1370 w 1370"/>
              <a:gd name="T21" fmla="*/ 0 h 516"/>
              <a:gd name="T22" fmla="*/ 1370 w 1370"/>
              <a:gd name="T23" fmla="*/ 5 h 516"/>
              <a:gd name="T24" fmla="*/ 1296 w 1370"/>
              <a:gd name="T25" fmla="*/ 48 h 516"/>
              <a:gd name="T26" fmla="*/ 1180 w 1370"/>
              <a:gd name="T27" fmla="*/ 93 h 516"/>
              <a:gd name="T28" fmla="*/ 1035 w 1370"/>
              <a:gd name="T29" fmla="*/ 144 h 516"/>
              <a:gd name="T30" fmla="*/ 1008 w 1370"/>
              <a:gd name="T31" fmla="*/ 154 h 516"/>
              <a:gd name="T32" fmla="*/ 860 w 1370"/>
              <a:gd name="T33" fmla="*/ 205 h 516"/>
              <a:gd name="T34" fmla="*/ 530 w 1370"/>
              <a:gd name="T35" fmla="*/ 320 h 516"/>
              <a:gd name="T36" fmla="*/ 0 w 1370"/>
              <a:gd name="T37" fmla="*/ 516 h 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70" h="516">
                <a:moveTo>
                  <a:pt x="0" y="516"/>
                </a:moveTo>
                <a:cubicBezTo>
                  <a:pt x="0" y="515"/>
                  <a:pt x="0" y="515"/>
                  <a:pt x="0" y="515"/>
                </a:cubicBezTo>
                <a:cubicBezTo>
                  <a:pt x="161" y="452"/>
                  <a:pt x="334" y="388"/>
                  <a:pt x="529" y="319"/>
                </a:cubicBezTo>
                <a:cubicBezTo>
                  <a:pt x="645" y="278"/>
                  <a:pt x="754" y="240"/>
                  <a:pt x="860" y="204"/>
                </a:cubicBezTo>
                <a:cubicBezTo>
                  <a:pt x="912" y="186"/>
                  <a:pt x="960" y="169"/>
                  <a:pt x="1008" y="153"/>
                </a:cubicBezTo>
                <a:cubicBezTo>
                  <a:pt x="1017" y="150"/>
                  <a:pt x="1026" y="147"/>
                  <a:pt x="1034" y="144"/>
                </a:cubicBezTo>
                <a:cubicBezTo>
                  <a:pt x="1087" y="125"/>
                  <a:pt x="1136" y="108"/>
                  <a:pt x="1180" y="92"/>
                </a:cubicBezTo>
                <a:cubicBezTo>
                  <a:pt x="1230" y="74"/>
                  <a:pt x="1267" y="60"/>
                  <a:pt x="1296" y="48"/>
                </a:cubicBezTo>
                <a:cubicBezTo>
                  <a:pt x="1341" y="29"/>
                  <a:pt x="1366" y="14"/>
                  <a:pt x="1369" y="5"/>
                </a:cubicBezTo>
                <a:cubicBezTo>
                  <a:pt x="1370" y="3"/>
                  <a:pt x="1370" y="2"/>
                  <a:pt x="1369" y="1"/>
                </a:cubicBezTo>
                <a:cubicBezTo>
                  <a:pt x="1370" y="0"/>
                  <a:pt x="1370" y="0"/>
                  <a:pt x="1370" y="0"/>
                </a:cubicBezTo>
                <a:cubicBezTo>
                  <a:pt x="1370" y="2"/>
                  <a:pt x="1370" y="3"/>
                  <a:pt x="1370" y="5"/>
                </a:cubicBezTo>
                <a:cubicBezTo>
                  <a:pt x="1366" y="15"/>
                  <a:pt x="1342" y="29"/>
                  <a:pt x="1296" y="48"/>
                </a:cubicBezTo>
                <a:cubicBezTo>
                  <a:pt x="1267" y="60"/>
                  <a:pt x="1230" y="74"/>
                  <a:pt x="1180" y="93"/>
                </a:cubicBezTo>
                <a:cubicBezTo>
                  <a:pt x="1137" y="109"/>
                  <a:pt x="1087" y="126"/>
                  <a:pt x="1035" y="144"/>
                </a:cubicBezTo>
                <a:cubicBezTo>
                  <a:pt x="1026" y="147"/>
                  <a:pt x="1017" y="150"/>
                  <a:pt x="1008" y="154"/>
                </a:cubicBezTo>
                <a:cubicBezTo>
                  <a:pt x="961" y="170"/>
                  <a:pt x="912" y="187"/>
                  <a:pt x="860" y="205"/>
                </a:cubicBezTo>
                <a:cubicBezTo>
                  <a:pt x="755" y="241"/>
                  <a:pt x="646" y="279"/>
                  <a:pt x="530" y="320"/>
                </a:cubicBezTo>
                <a:cubicBezTo>
                  <a:pt x="335" y="389"/>
                  <a:pt x="161" y="453"/>
                  <a:pt x="0" y="516"/>
                </a:cubicBezTo>
                <a:close/>
              </a:path>
            </a:pathLst>
          </a:custGeom>
          <a:solidFill>
            <a:srgbClr val="000000"/>
          </a:solidFill>
          <a:ln w="3175">
            <a:solidFill>
              <a:schemeClr val="bg1">
                <a:lumMod val="75000"/>
              </a:schemeClr>
            </a:solidFill>
            <a:round/>
          </a:ln>
        </p:spPr>
        <p:txBody>
          <a:bodyPr vert="horz" wrap="square" lIns="68572" tIns="34286" rIns="68572" bIns="34286" numCol="1" anchor="t" anchorCtr="0" compatLnSpc="1"/>
          <a:lstStyle/>
          <a:p>
            <a:endParaRPr lang="zh-CN" altLang="en-US"/>
          </a:p>
        </p:txBody>
      </p:sp>
      <p:sp>
        <p:nvSpPr>
          <p:cNvPr id="98" name="Freeform 72"/>
          <p:cNvSpPr/>
          <p:nvPr/>
        </p:nvSpPr>
        <p:spPr bwMode="auto">
          <a:xfrm>
            <a:off x="2901885" y="827976"/>
            <a:ext cx="1675428" cy="551260"/>
          </a:xfrm>
          <a:custGeom>
            <a:avLst/>
            <a:gdLst>
              <a:gd name="T0" fmla="*/ 0 w 869"/>
              <a:gd name="T1" fmla="*/ 286 h 286"/>
              <a:gd name="T2" fmla="*/ 0 w 869"/>
              <a:gd name="T3" fmla="*/ 285 h 286"/>
              <a:gd name="T4" fmla="*/ 332 w 869"/>
              <a:gd name="T5" fmla="*/ 106 h 286"/>
              <a:gd name="T6" fmla="*/ 631 w 869"/>
              <a:gd name="T7" fmla="*/ 14 h 286"/>
              <a:gd name="T8" fmla="*/ 817 w 869"/>
              <a:gd name="T9" fmla="*/ 18 h 286"/>
              <a:gd name="T10" fmla="*/ 865 w 869"/>
              <a:gd name="T11" fmla="*/ 88 h 286"/>
              <a:gd name="T12" fmla="*/ 864 w 869"/>
              <a:gd name="T13" fmla="*/ 87 h 286"/>
              <a:gd name="T14" fmla="*/ 817 w 869"/>
              <a:gd name="T15" fmla="*/ 19 h 286"/>
              <a:gd name="T16" fmla="*/ 631 w 869"/>
              <a:gd name="T17" fmla="*/ 14 h 286"/>
              <a:gd name="T18" fmla="*/ 332 w 869"/>
              <a:gd name="T19" fmla="*/ 107 h 286"/>
              <a:gd name="T20" fmla="*/ 0 w 869"/>
              <a:gd name="T21" fmla="*/ 286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69" h="286">
                <a:moveTo>
                  <a:pt x="0" y="286"/>
                </a:moveTo>
                <a:cubicBezTo>
                  <a:pt x="0" y="285"/>
                  <a:pt x="0" y="285"/>
                  <a:pt x="0" y="285"/>
                </a:cubicBezTo>
                <a:cubicBezTo>
                  <a:pt x="110" y="213"/>
                  <a:pt x="221" y="153"/>
                  <a:pt x="332" y="106"/>
                </a:cubicBezTo>
                <a:cubicBezTo>
                  <a:pt x="441" y="59"/>
                  <a:pt x="542" y="28"/>
                  <a:pt x="631" y="14"/>
                </a:cubicBezTo>
                <a:cubicBezTo>
                  <a:pt x="712" y="0"/>
                  <a:pt x="775" y="2"/>
                  <a:pt x="817" y="18"/>
                </a:cubicBezTo>
                <a:cubicBezTo>
                  <a:pt x="850" y="31"/>
                  <a:pt x="869" y="60"/>
                  <a:pt x="865" y="88"/>
                </a:cubicBezTo>
                <a:cubicBezTo>
                  <a:pt x="864" y="87"/>
                  <a:pt x="864" y="87"/>
                  <a:pt x="864" y="87"/>
                </a:cubicBezTo>
                <a:cubicBezTo>
                  <a:pt x="869" y="60"/>
                  <a:pt x="849" y="31"/>
                  <a:pt x="817" y="19"/>
                </a:cubicBezTo>
                <a:cubicBezTo>
                  <a:pt x="775" y="3"/>
                  <a:pt x="712" y="1"/>
                  <a:pt x="631" y="14"/>
                </a:cubicBezTo>
                <a:cubicBezTo>
                  <a:pt x="542" y="29"/>
                  <a:pt x="441" y="60"/>
                  <a:pt x="332" y="107"/>
                </a:cubicBezTo>
                <a:cubicBezTo>
                  <a:pt x="222" y="154"/>
                  <a:pt x="110" y="214"/>
                  <a:pt x="0" y="286"/>
                </a:cubicBezTo>
                <a:close/>
              </a:path>
            </a:pathLst>
          </a:custGeom>
          <a:solidFill>
            <a:srgbClr val="000000"/>
          </a:solidFill>
          <a:ln w="3175">
            <a:solidFill>
              <a:schemeClr val="bg1">
                <a:lumMod val="75000"/>
              </a:schemeClr>
            </a:solidFill>
            <a:round/>
          </a:ln>
        </p:spPr>
        <p:txBody>
          <a:bodyPr vert="horz" wrap="square" lIns="68572" tIns="34286" rIns="68572" bIns="34286" numCol="1" anchor="t" anchorCtr="0" compatLnSpc="1"/>
          <a:lstStyle/>
          <a:p>
            <a:endParaRPr lang="zh-CN" altLang="en-US"/>
          </a:p>
        </p:txBody>
      </p:sp>
      <p:sp>
        <p:nvSpPr>
          <p:cNvPr id="99" name="Freeform 73"/>
          <p:cNvSpPr/>
          <p:nvPr/>
        </p:nvSpPr>
        <p:spPr bwMode="auto">
          <a:xfrm>
            <a:off x="3542524" y="176703"/>
            <a:ext cx="1034788" cy="819150"/>
          </a:xfrm>
          <a:custGeom>
            <a:avLst/>
            <a:gdLst>
              <a:gd name="T0" fmla="*/ 532 w 537"/>
              <a:gd name="T1" fmla="*/ 425 h 425"/>
              <a:gd name="T2" fmla="*/ 494 w 537"/>
              <a:gd name="T3" fmla="*/ 175 h 425"/>
              <a:gd name="T4" fmla="*/ 363 w 537"/>
              <a:gd name="T5" fmla="*/ 23 h 425"/>
              <a:gd name="T6" fmla="*/ 180 w 537"/>
              <a:gd name="T7" fmla="*/ 28 h 425"/>
              <a:gd name="T8" fmla="*/ 1 w 537"/>
              <a:gd name="T9" fmla="*/ 144 h 425"/>
              <a:gd name="T10" fmla="*/ 0 w 537"/>
              <a:gd name="T11" fmla="*/ 144 h 425"/>
              <a:gd name="T12" fmla="*/ 179 w 537"/>
              <a:gd name="T13" fmla="*/ 27 h 425"/>
              <a:gd name="T14" fmla="*/ 363 w 537"/>
              <a:gd name="T15" fmla="*/ 23 h 425"/>
              <a:gd name="T16" fmla="*/ 495 w 537"/>
              <a:gd name="T17" fmla="*/ 175 h 425"/>
              <a:gd name="T18" fmla="*/ 533 w 537"/>
              <a:gd name="T19" fmla="*/ 425 h 425"/>
              <a:gd name="T20" fmla="*/ 532 w 537"/>
              <a:gd name="T21" fmla="*/ 425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7" h="425">
                <a:moveTo>
                  <a:pt x="532" y="425"/>
                </a:moveTo>
                <a:cubicBezTo>
                  <a:pt x="536" y="335"/>
                  <a:pt x="523" y="246"/>
                  <a:pt x="494" y="175"/>
                </a:cubicBezTo>
                <a:cubicBezTo>
                  <a:pt x="464" y="99"/>
                  <a:pt x="418" y="47"/>
                  <a:pt x="363" y="23"/>
                </a:cubicBezTo>
                <a:cubicBezTo>
                  <a:pt x="311" y="1"/>
                  <a:pt x="247" y="3"/>
                  <a:pt x="180" y="28"/>
                </a:cubicBezTo>
                <a:cubicBezTo>
                  <a:pt x="119" y="50"/>
                  <a:pt x="55" y="91"/>
                  <a:pt x="1" y="144"/>
                </a:cubicBezTo>
                <a:cubicBezTo>
                  <a:pt x="0" y="144"/>
                  <a:pt x="0" y="144"/>
                  <a:pt x="0" y="144"/>
                </a:cubicBezTo>
                <a:cubicBezTo>
                  <a:pt x="55" y="91"/>
                  <a:pt x="118" y="49"/>
                  <a:pt x="179" y="27"/>
                </a:cubicBezTo>
                <a:cubicBezTo>
                  <a:pt x="247" y="2"/>
                  <a:pt x="311" y="0"/>
                  <a:pt x="363" y="23"/>
                </a:cubicBezTo>
                <a:cubicBezTo>
                  <a:pt x="419" y="46"/>
                  <a:pt x="464" y="99"/>
                  <a:pt x="495" y="175"/>
                </a:cubicBezTo>
                <a:cubicBezTo>
                  <a:pt x="524" y="246"/>
                  <a:pt x="537" y="335"/>
                  <a:pt x="533" y="425"/>
                </a:cubicBezTo>
                <a:lnTo>
                  <a:pt x="532" y="425"/>
                </a:lnTo>
                <a:close/>
              </a:path>
            </a:pathLst>
          </a:custGeom>
          <a:solidFill>
            <a:srgbClr val="000000"/>
          </a:solidFill>
          <a:ln w="3175">
            <a:solidFill>
              <a:schemeClr val="bg1">
                <a:lumMod val="75000"/>
              </a:schemeClr>
            </a:solidFill>
            <a:round/>
          </a:ln>
        </p:spPr>
        <p:txBody>
          <a:bodyPr vert="horz" wrap="square" lIns="68572" tIns="34286" rIns="68572" bIns="34286" numCol="1" anchor="t" anchorCtr="0" compatLnSpc="1"/>
          <a:lstStyle/>
          <a:p>
            <a:endParaRPr lang="zh-CN" altLang="en-US"/>
          </a:p>
        </p:txBody>
      </p:sp>
      <p:grpSp>
        <p:nvGrpSpPr>
          <p:cNvPr id="100" name="组合 99"/>
          <p:cNvGrpSpPr/>
          <p:nvPr/>
        </p:nvGrpSpPr>
        <p:grpSpPr>
          <a:xfrm>
            <a:off x="3276962" y="2547403"/>
            <a:ext cx="378091" cy="378042"/>
            <a:chOff x="1827622" y="1343919"/>
            <a:chExt cx="2304000" cy="2304000"/>
          </a:xfr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2700000" scaled="1"/>
            <a:tileRect/>
          </a:gradFill>
        </p:grpSpPr>
        <p:sp>
          <p:nvSpPr>
            <p:cNvPr id="101" name="椭圆 100"/>
            <p:cNvSpPr/>
            <p:nvPr/>
          </p:nvSpPr>
          <p:spPr>
            <a:xfrm>
              <a:off x="1827622" y="1343919"/>
              <a:ext cx="2304000" cy="2304000"/>
            </a:xfrm>
            <a:prstGeom prst="ellipse">
              <a:avLst/>
            </a:prstGeom>
            <a:grpFill/>
            <a:ln w="12700">
              <a:solidFill>
                <a:schemeClr val="accent1"/>
              </a:solidFill>
            </a:ln>
            <a:effectLst>
              <a:outerShdw blurRad="254000" dist="241300" dir="7800000" sx="85000" sy="85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2" name="椭圆 101"/>
            <p:cNvSpPr/>
            <p:nvPr/>
          </p:nvSpPr>
          <p:spPr>
            <a:xfrm>
              <a:off x="1877482" y="1393780"/>
              <a:ext cx="2204284" cy="2204283"/>
            </a:xfrm>
            <a:prstGeom prst="ellipse">
              <a:avLst/>
            </a:prstGeom>
            <a:grpFill/>
            <a:ln w="1270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03" name="同心圆 102"/>
          <p:cNvSpPr/>
          <p:nvPr/>
        </p:nvSpPr>
        <p:spPr>
          <a:xfrm>
            <a:off x="2962457" y="1374554"/>
            <a:ext cx="261027" cy="260993"/>
          </a:xfrm>
          <a:prstGeom prst="donu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72" tIns="34286" rIns="68572" bIns="34286" rtlCol="0" anchor="ctr"/>
          <a:lstStyle/>
          <a:p>
            <a:pPr algn="ctr"/>
            <a:endParaRPr lang="zh-CN" altLang="en-US">
              <a:solidFill>
                <a:schemeClr val="tx1"/>
              </a:solidFill>
            </a:endParaRPr>
          </a:p>
        </p:txBody>
      </p:sp>
      <p:sp>
        <p:nvSpPr>
          <p:cNvPr id="104" name="同心圆 103"/>
          <p:cNvSpPr/>
          <p:nvPr/>
        </p:nvSpPr>
        <p:spPr>
          <a:xfrm>
            <a:off x="3744947" y="1252425"/>
            <a:ext cx="134339" cy="134322"/>
          </a:xfrm>
          <a:prstGeom prst="donu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34286" rIns="0" bIns="34286" rtlCol="0" anchor="ctr"/>
          <a:lstStyle/>
          <a:p>
            <a:pPr algn="ctr"/>
            <a:endParaRPr lang="zh-CN" altLang="en-US" sz="2700">
              <a:solidFill>
                <a:schemeClr val="bg1"/>
              </a:solidFill>
              <a:latin typeface="微软雅黑" panose="020B0503020204020204" pitchFamily="34" charset="-122"/>
              <a:ea typeface="微软雅黑" panose="020B0503020204020204" pitchFamily="34" charset="-122"/>
            </a:endParaRPr>
          </a:p>
        </p:txBody>
      </p:sp>
      <p:sp>
        <p:nvSpPr>
          <p:cNvPr id="105" name="同心圆 104"/>
          <p:cNvSpPr/>
          <p:nvPr/>
        </p:nvSpPr>
        <p:spPr>
          <a:xfrm>
            <a:off x="3409862" y="215994"/>
            <a:ext cx="134339" cy="134322"/>
          </a:xfrm>
          <a:prstGeom prst="donu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72" tIns="34286" rIns="68572" bIns="34286" rtlCol="0" anchor="ctr"/>
          <a:lstStyle/>
          <a:p>
            <a:pPr algn="ctr"/>
            <a:endParaRPr lang="zh-CN" altLang="en-US">
              <a:solidFill>
                <a:schemeClr val="tx1"/>
              </a:solidFill>
            </a:endParaRPr>
          </a:p>
        </p:txBody>
      </p:sp>
      <p:sp>
        <p:nvSpPr>
          <p:cNvPr id="106" name="同心圆 105"/>
          <p:cNvSpPr/>
          <p:nvPr/>
        </p:nvSpPr>
        <p:spPr>
          <a:xfrm>
            <a:off x="4095880" y="430306"/>
            <a:ext cx="134339" cy="134322"/>
          </a:xfrm>
          <a:prstGeom prst="donu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72" tIns="34286" rIns="68572" bIns="34286" rtlCol="0" anchor="ctr"/>
          <a:lstStyle/>
          <a:p>
            <a:pPr algn="ctr"/>
            <a:endParaRPr lang="zh-CN" altLang="en-US">
              <a:solidFill>
                <a:schemeClr val="tx1"/>
              </a:solidFill>
            </a:endParaRPr>
          </a:p>
        </p:txBody>
      </p:sp>
      <p:sp>
        <p:nvSpPr>
          <p:cNvPr id="107" name="同心圆 106"/>
          <p:cNvSpPr/>
          <p:nvPr/>
        </p:nvSpPr>
        <p:spPr>
          <a:xfrm>
            <a:off x="3621335" y="2932028"/>
            <a:ext cx="134339" cy="134322"/>
          </a:xfrm>
          <a:prstGeom prst="donu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34286" rIns="0" bIns="34286" rtlCol="0" anchor="ctr"/>
          <a:lstStyle/>
          <a:p>
            <a:pPr algn="ctr"/>
            <a:endParaRPr lang="zh-CN" altLang="en-US" sz="2700">
              <a:solidFill>
                <a:schemeClr val="bg1"/>
              </a:solidFill>
              <a:latin typeface="微软雅黑" panose="020B0503020204020204" pitchFamily="34" charset="-122"/>
              <a:ea typeface="微软雅黑" panose="020B0503020204020204" pitchFamily="34" charset="-122"/>
            </a:endParaRPr>
          </a:p>
        </p:txBody>
      </p:sp>
      <p:sp>
        <p:nvSpPr>
          <p:cNvPr id="108" name="同心圆 107"/>
          <p:cNvSpPr/>
          <p:nvPr/>
        </p:nvSpPr>
        <p:spPr>
          <a:xfrm>
            <a:off x="1458173" y="4481626"/>
            <a:ext cx="134339" cy="134322"/>
          </a:xfrm>
          <a:prstGeom prst="donu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2" tIns="34286" rIns="68572" bIns="34286" numCol="1" spcCol="0" rtlCol="0" fromWordArt="0" anchor="ctr" anchorCtr="0" forceAA="0" compatLnSpc="1">
            <a:noAutofit/>
          </a:bodyPr>
          <a:lstStyle/>
          <a:p>
            <a:pPr algn="ctr"/>
            <a:endParaRPr lang="zh-CN" altLang="en-US">
              <a:solidFill>
                <a:schemeClr val="tx1"/>
              </a:solidFill>
            </a:endParaRPr>
          </a:p>
        </p:txBody>
      </p:sp>
      <p:sp>
        <p:nvSpPr>
          <p:cNvPr id="109" name="同心圆 108"/>
          <p:cNvSpPr/>
          <p:nvPr/>
        </p:nvSpPr>
        <p:spPr>
          <a:xfrm>
            <a:off x="91158" y="4523894"/>
            <a:ext cx="134339" cy="134322"/>
          </a:xfrm>
          <a:prstGeom prst="donu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2" tIns="34286" rIns="68572" bIns="34286" numCol="1" spcCol="0" rtlCol="0" fromWordArt="0" anchor="ctr" anchorCtr="0" forceAA="0" compatLnSpc="1">
            <a:noAutofit/>
          </a:bodyPr>
          <a:lstStyle/>
          <a:p>
            <a:pPr algn="ctr"/>
            <a:endParaRPr lang="zh-CN" altLang="en-US">
              <a:solidFill>
                <a:schemeClr val="tx1"/>
              </a:solidFill>
            </a:endParaRPr>
          </a:p>
        </p:txBody>
      </p:sp>
      <p:grpSp>
        <p:nvGrpSpPr>
          <p:cNvPr id="110" name="组合 109"/>
          <p:cNvGrpSpPr/>
          <p:nvPr/>
        </p:nvGrpSpPr>
        <p:grpSpPr>
          <a:xfrm>
            <a:off x="4378741" y="767235"/>
            <a:ext cx="378091" cy="378042"/>
            <a:chOff x="1827622" y="1343919"/>
            <a:chExt cx="2304000" cy="2304000"/>
          </a:xfr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2700000" scaled="1"/>
            <a:tileRect/>
          </a:gradFill>
        </p:grpSpPr>
        <p:sp>
          <p:nvSpPr>
            <p:cNvPr id="111" name="椭圆 110"/>
            <p:cNvSpPr/>
            <p:nvPr/>
          </p:nvSpPr>
          <p:spPr>
            <a:xfrm>
              <a:off x="1827622" y="1343919"/>
              <a:ext cx="2304000" cy="2304000"/>
            </a:xfrm>
            <a:prstGeom prst="ellipse">
              <a:avLst/>
            </a:prstGeom>
            <a:grpFill/>
            <a:ln w="12700">
              <a:solidFill>
                <a:schemeClr val="accent1"/>
              </a:solidFill>
            </a:ln>
            <a:effectLst>
              <a:outerShdw blurRad="254000" dist="241300" dir="7800000" sx="85000" sy="85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2" name="椭圆 111"/>
            <p:cNvSpPr/>
            <p:nvPr/>
          </p:nvSpPr>
          <p:spPr>
            <a:xfrm>
              <a:off x="1877481" y="1393778"/>
              <a:ext cx="2204282" cy="2204282"/>
            </a:xfrm>
            <a:prstGeom prst="ellipse">
              <a:avLst/>
            </a:prstGeom>
            <a:grpFill/>
            <a:ln w="1270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13" name="组合 112"/>
          <p:cNvGrpSpPr/>
          <p:nvPr/>
        </p:nvGrpSpPr>
        <p:grpSpPr>
          <a:xfrm>
            <a:off x="3906834" y="2060254"/>
            <a:ext cx="378091" cy="378042"/>
            <a:chOff x="1827622" y="1343919"/>
            <a:chExt cx="2304000" cy="2304000"/>
          </a:xfrm>
        </p:grpSpPr>
        <p:sp>
          <p:nvSpPr>
            <p:cNvPr id="114" name="椭圆 113"/>
            <p:cNvSpPr/>
            <p:nvPr/>
          </p:nvSpPr>
          <p:spPr>
            <a:xfrm>
              <a:off x="1827622" y="1343919"/>
              <a:ext cx="2304000" cy="2304000"/>
            </a:xfrm>
            <a:prstGeom prst="ellipse">
              <a:avLst/>
            </a:prstGeom>
            <a:gradFill flip="none" rotWithShape="1">
              <a:gsLst>
                <a:gs pos="100000">
                  <a:schemeClr val="bg1">
                    <a:lumMod val="85000"/>
                  </a:schemeClr>
                </a:gs>
                <a:gs pos="0">
                  <a:schemeClr val="bg1"/>
                </a:gs>
              </a:gsLst>
              <a:path path="circle">
                <a:fillToRect l="100000" b="100000"/>
              </a:path>
              <a:tileRect t="-100000" r="-100000"/>
            </a:gradFill>
            <a:ln w="12700">
              <a:noFill/>
            </a:ln>
            <a:effectLst>
              <a:outerShdw blurRad="254000" dist="241300" dir="7800000" sx="85000" sy="85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5" name="椭圆 114"/>
            <p:cNvSpPr/>
            <p:nvPr/>
          </p:nvSpPr>
          <p:spPr>
            <a:xfrm>
              <a:off x="1877481" y="1393778"/>
              <a:ext cx="2204282" cy="2204282"/>
            </a:xfrm>
            <a:prstGeom prst="ellipse">
              <a:avLst/>
            </a:prstGeom>
            <a:gradFill flip="none" rotWithShape="1">
              <a:gsLst>
                <a:gs pos="0">
                  <a:schemeClr val="bg1">
                    <a:lumMod val="85000"/>
                  </a:schemeClr>
                </a:gs>
                <a:gs pos="100000">
                  <a:srgbClr val="FEFEFE"/>
                </a:gs>
              </a:gsLst>
              <a:path path="circle">
                <a:fillToRect l="100000" b="100000"/>
              </a:path>
              <a:tileRect t="-100000" r="-100000"/>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16" name="组合 115"/>
          <p:cNvGrpSpPr/>
          <p:nvPr/>
        </p:nvGrpSpPr>
        <p:grpSpPr>
          <a:xfrm>
            <a:off x="3143257" y="3281258"/>
            <a:ext cx="378091" cy="378042"/>
            <a:chOff x="1827622" y="1343919"/>
            <a:chExt cx="2304000" cy="2304000"/>
          </a:xfrm>
        </p:grpSpPr>
        <p:sp>
          <p:nvSpPr>
            <p:cNvPr id="117" name="椭圆 116"/>
            <p:cNvSpPr/>
            <p:nvPr/>
          </p:nvSpPr>
          <p:spPr>
            <a:xfrm>
              <a:off x="1827622" y="1343919"/>
              <a:ext cx="2304000" cy="2304000"/>
            </a:xfrm>
            <a:prstGeom prst="ellipse">
              <a:avLst/>
            </a:prstGeom>
            <a:gradFill flip="none" rotWithShape="1">
              <a:gsLst>
                <a:gs pos="100000">
                  <a:schemeClr val="bg1">
                    <a:lumMod val="85000"/>
                  </a:schemeClr>
                </a:gs>
                <a:gs pos="0">
                  <a:schemeClr val="bg1"/>
                </a:gs>
              </a:gsLst>
              <a:path path="circle">
                <a:fillToRect l="100000" b="100000"/>
              </a:path>
              <a:tileRect t="-100000" r="-100000"/>
            </a:gradFill>
            <a:ln w="12700">
              <a:noFill/>
            </a:ln>
            <a:effectLst>
              <a:outerShdw blurRad="254000" dist="241300" dir="7800000" sx="85000" sy="85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8" name="椭圆 117"/>
            <p:cNvSpPr/>
            <p:nvPr/>
          </p:nvSpPr>
          <p:spPr>
            <a:xfrm>
              <a:off x="1877481" y="1393778"/>
              <a:ext cx="2204282" cy="2204282"/>
            </a:xfrm>
            <a:prstGeom prst="ellipse">
              <a:avLst/>
            </a:prstGeom>
            <a:gradFill flip="none" rotWithShape="1">
              <a:gsLst>
                <a:gs pos="0">
                  <a:schemeClr val="bg1">
                    <a:lumMod val="85000"/>
                  </a:schemeClr>
                </a:gs>
                <a:gs pos="100000">
                  <a:srgbClr val="FEFEFE"/>
                </a:gs>
              </a:gsLst>
              <a:path path="circle">
                <a:fillToRect l="100000" b="100000"/>
              </a:path>
              <a:tileRect t="-100000" r="-100000"/>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20" name="组合 119"/>
          <p:cNvGrpSpPr/>
          <p:nvPr/>
        </p:nvGrpSpPr>
        <p:grpSpPr>
          <a:xfrm>
            <a:off x="2659866" y="620059"/>
            <a:ext cx="559634" cy="559562"/>
            <a:chOff x="1827622" y="1343919"/>
            <a:chExt cx="2304000" cy="2304000"/>
          </a:xfrm>
        </p:grpSpPr>
        <p:sp>
          <p:nvSpPr>
            <p:cNvPr id="173" name="椭圆 172"/>
            <p:cNvSpPr/>
            <p:nvPr/>
          </p:nvSpPr>
          <p:spPr>
            <a:xfrm>
              <a:off x="1827622" y="1343919"/>
              <a:ext cx="2304000" cy="2304000"/>
            </a:xfrm>
            <a:prstGeom prst="ellipse">
              <a:avLst/>
            </a:prstGeom>
            <a:gradFill flip="none" rotWithShape="1">
              <a:gsLst>
                <a:gs pos="100000">
                  <a:schemeClr val="bg1">
                    <a:lumMod val="85000"/>
                  </a:schemeClr>
                </a:gs>
                <a:gs pos="0">
                  <a:schemeClr val="bg1"/>
                </a:gs>
              </a:gsLst>
              <a:path path="circle">
                <a:fillToRect l="100000" b="100000"/>
              </a:path>
              <a:tileRect t="-100000" r="-100000"/>
            </a:gradFill>
            <a:ln w="12700">
              <a:noFill/>
            </a:ln>
            <a:effectLst>
              <a:outerShdw blurRad="254000" dist="241300" dir="7800000" sx="85000" sy="85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4" name="椭圆 173"/>
            <p:cNvSpPr/>
            <p:nvPr/>
          </p:nvSpPr>
          <p:spPr>
            <a:xfrm>
              <a:off x="1877481" y="1393778"/>
              <a:ext cx="2204282" cy="2204282"/>
            </a:xfrm>
            <a:prstGeom prst="ellipse">
              <a:avLst/>
            </a:prstGeom>
            <a:gradFill flip="none" rotWithShape="1">
              <a:gsLst>
                <a:gs pos="0">
                  <a:schemeClr val="bg1">
                    <a:lumMod val="85000"/>
                  </a:schemeClr>
                </a:gs>
                <a:gs pos="100000">
                  <a:srgbClr val="FEFEFE"/>
                </a:gs>
              </a:gsLst>
              <a:path path="circle">
                <a:fillToRect l="100000" b="100000"/>
              </a:path>
              <a:tileRect t="-100000" r="-100000"/>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75" name="组合 174"/>
          <p:cNvGrpSpPr/>
          <p:nvPr/>
        </p:nvGrpSpPr>
        <p:grpSpPr>
          <a:xfrm>
            <a:off x="702586" y="808374"/>
            <a:ext cx="2300268" cy="2299968"/>
            <a:chOff x="1827622" y="1343919"/>
            <a:chExt cx="2304000" cy="2304000"/>
          </a:xfrm>
        </p:grpSpPr>
        <p:sp>
          <p:nvSpPr>
            <p:cNvPr id="176" name="椭圆 175"/>
            <p:cNvSpPr/>
            <p:nvPr/>
          </p:nvSpPr>
          <p:spPr>
            <a:xfrm>
              <a:off x="1827622" y="1343919"/>
              <a:ext cx="2304000" cy="2304000"/>
            </a:xfrm>
            <a:prstGeom prst="ellipse">
              <a:avLst/>
            </a:prstGeom>
            <a:gradFill flip="none" rotWithShape="1">
              <a:gsLst>
                <a:gs pos="100000">
                  <a:schemeClr val="bg1">
                    <a:lumMod val="85000"/>
                  </a:schemeClr>
                </a:gs>
                <a:gs pos="0">
                  <a:schemeClr val="bg1"/>
                </a:gs>
              </a:gsLst>
              <a:path path="circle">
                <a:fillToRect l="100000" b="100000"/>
              </a:path>
              <a:tileRect t="-100000" r="-100000"/>
            </a:gradFill>
            <a:ln w="12700">
              <a:noFill/>
            </a:ln>
            <a:effectLst>
              <a:outerShdw blurRad="635000" dist="762000" dir="7800000" sx="88000" sy="88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7" name="椭圆 176"/>
            <p:cNvSpPr/>
            <p:nvPr/>
          </p:nvSpPr>
          <p:spPr>
            <a:xfrm>
              <a:off x="1877481" y="1393778"/>
              <a:ext cx="2204282" cy="2204282"/>
            </a:xfrm>
            <a:prstGeom prst="ellipse">
              <a:avLst/>
            </a:prstGeom>
            <a:gradFill flip="none" rotWithShape="1">
              <a:gsLst>
                <a:gs pos="0">
                  <a:schemeClr val="bg1">
                    <a:lumMod val="85000"/>
                  </a:schemeClr>
                </a:gs>
                <a:gs pos="100000">
                  <a:srgbClr val="FEFEFE"/>
                </a:gs>
              </a:gsLst>
              <a:path path="circle">
                <a:fillToRect l="100000" b="100000"/>
              </a:path>
              <a:tileRect t="-100000" r="-100000"/>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78" name="TextBox 7"/>
          <p:cNvSpPr>
            <a:spLocks noChangeArrowheads="1"/>
          </p:cNvSpPr>
          <p:nvPr/>
        </p:nvSpPr>
        <p:spPr bwMode="auto">
          <a:xfrm>
            <a:off x="3994457" y="2986816"/>
            <a:ext cx="496904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defTabSz="914400"/>
            <a:r>
              <a:rPr lang="zh-CN" altLang="en-US" sz="3600" b="1" dirty="0" smtClean="0">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广发银行工作</a:t>
            </a:r>
            <a:r>
              <a:rPr lang="en-US" altLang="zh-CN" sz="3600" b="1" dirty="0" smtClean="0">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PPT</a:t>
            </a:r>
            <a:r>
              <a:rPr lang="zh-CN" altLang="en-US" sz="3600" b="1" dirty="0" smtClean="0">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模板</a:t>
            </a:r>
            <a:endParaRPr lang="zh-CN" altLang="en-US" sz="3600" b="1" dirty="0">
              <a:solidFill>
                <a:srgbClr val="C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79" name="TextBox 7"/>
          <p:cNvSpPr>
            <a:spLocks noChangeArrowheads="1"/>
          </p:cNvSpPr>
          <p:nvPr/>
        </p:nvSpPr>
        <p:spPr bwMode="auto">
          <a:xfrm>
            <a:off x="4360370" y="3643820"/>
            <a:ext cx="446449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defTabSz="914400"/>
            <a:r>
              <a:rPr lang="zh-CN" altLang="en-US" sz="1400" dirty="0" smtClean="0">
                <a:latin typeface="微软雅黑" panose="020B0503020204020204" pitchFamily="34" charset="-122"/>
                <a:ea typeface="微软雅黑" panose="020B0503020204020204" pitchFamily="34" charset="-122"/>
                <a:sym typeface="微软雅黑" panose="020B0503020204020204" pitchFamily="34" charset="-122"/>
              </a:rPr>
              <a:t>简洁实用、框架完整的年终总结、工作汇报与新年计划</a:t>
            </a:r>
            <a:endParaRPr lang="zh-CN" altLang="en-US" sz="1400" dirty="0">
              <a:latin typeface="微软雅黑" panose="020B0503020204020204" pitchFamily="34" charset="-122"/>
              <a:ea typeface="微软雅黑" panose="020B0503020204020204" pitchFamily="34" charset="-122"/>
              <a:sym typeface="微软雅黑" panose="020B0503020204020204" pitchFamily="34" charset="-122"/>
            </a:endParaRPr>
          </a:p>
        </p:txBody>
      </p:sp>
      <p:cxnSp>
        <p:nvCxnSpPr>
          <p:cNvPr id="180" name="直接连接符 179"/>
          <p:cNvCxnSpPr/>
          <p:nvPr/>
        </p:nvCxnSpPr>
        <p:spPr>
          <a:xfrm>
            <a:off x="4119015" y="3628580"/>
            <a:ext cx="4579351"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2" name="图片 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860944" y="995852"/>
            <a:ext cx="1926402" cy="1662377"/>
          </a:xfrm>
          <a:prstGeom prst="rect">
            <a:avLst/>
          </a:prstGeom>
        </p:spPr>
      </p:pic>
      <p:pic>
        <p:nvPicPr>
          <p:cNvPr id="3" name="图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11428" y="196673"/>
            <a:ext cx="2830904" cy="514027"/>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4000" advTm="0">
        <p14:vortex dir="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3" presetClass="entr" presetSubtype="528" fill="hold" nodeType="afterEffect">
                                  <p:stCondLst>
                                    <p:cond delay="0"/>
                                  </p:stCondLst>
                                  <p:childTnLst>
                                    <p:set>
                                      <p:cBhvr>
                                        <p:cTn id="11" dur="1" fill="hold">
                                          <p:stCondLst>
                                            <p:cond delay="0"/>
                                          </p:stCondLst>
                                        </p:cTn>
                                        <p:tgtEl>
                                          <p:spTgt spid="175"/>
                                        </p:tgtEl>
                                        <p:attrNameLst>
                                          <p:attrName>style.visibility</p:attrName>
                                        </p:attrNameLst>
                                      </p:cBhvr>
                                      <p:to>
                                        <p:strVal val="visible"/>
                                      </p:to>
                                    </p:set>
                                    <p:anim calcmode="lin" valueType="num">
                                      <p:cBhvr>
                                        <p:cTn id="12" dur="500" fill="hold"/>
                                        <p:tgtEl>
                                          <p:spTgt spid="175"/>
                                        </p:tgtEl>
                                        <p:attrNameLst>
                                          <p:attrName>ppt_w</p:attrName>
                                        </p:attrNameLst>
                                      </p:cBhvr>
                                      <p:tavLst>
                                        <p:tav tm="0">
                                          <p:val>
                                            <p:fltVal val="0"/>
                                          </p:val>
                                        </p:tav>
                                        <p:tav tm="100000">
                                          <p:val>
                                            <p:strVal val="#ppt_w"/>
                                          </p:val>
                                        </p:tav>
                                      </p:tavLst>
                                    </p:anim>
                                    <p:anim calcmode="lin" valueType="num">
                                      <p:cBhvr>
                                        <p:cTn id="13" dur="500" fill="hold"/>
                                        <p:tgtEl>
                                          <p:spTgt spid="175"/>
                                        </p:tgtEl>
                                        <p:attrNameLst>
                                          <p:attrName>ppt_h</p:attrName>
                                        </p:attrNameLst>
                                      </p:cBhvr>
                                      <p:tavLst>
                                        <p:tav tm="0">
                                          <p:val>
                                            <p:fltVal val="0"/>
                                          </p:val>
                                        </p:tav>
                                        <p:tav tm="100000">
                                          <p:val>
                                            <p:strVal val="#ppt_h"/>
                                          </p:val>
                                        </p:tav>
                                      </p:tavLst>
                                    </p:anim>
                                    <p:animEffect transition="in" filter="fade">
                                      <p:cBhvr>
                                        <p:cTn id="14" dur="500"/>
                                        <p:tgtEl>
                                          <p:spTgt spid="175"/>
                                        </p:tgtEl>
                                      </p:cBhvr>
                                    </p:animEffect>
                                    <p:anim calcmode="lin" valueType="num">
                                      <p:cBhvr>
                                        <p:cTn id="15" dur="500" fill="hold"/>
                                        <p:tgtEl>
                                          <p:spTgt spid="175"/>
                                        </p:tgtEl>
                                        <p:attrNameLst>
                                          <p:attrName>ppt_x</p:attrName>
                                        </p:attrNameLst>
                                      </p:cBhvr>
                                      <p:tavLst>
                                        <p:tav tm="0">
                                          <p:val>
                                            <p:fltVal val="0.5"/>
                                          </p:val>
                                        </p:tav>
                                        <p:tav tm="100000">
                                          <p:val>
                                            <p:strVal val="#ppt_x"/>
                                          </p:val>
                                        </p:tav>
                                      </p:tavLst>
                                    </p:anim>
                                    <p:anim calcmode="lin" valueType="num">
                                      <p:cBhvr>
                                        <p:cTn id="16" dur="500" fill="hold"/>
                                        <p:tgtEl>
                                          <p:spTgt spid="175"/>
                                        </p:tgtEl>
                                        <p:attrNameLst>
                                          <p:attrName>ppt_y</p:attrName>
                                        </p:attrNameLst>
                                      </p:cBhvr>
                                      <p:tavLst>
                                        <p:tav tm="0">
                                          <p:val>
                                            <p:fltVal val="0.5"/>
                                          </p:val>
                                        </p:tav>
                                        <p:tav tm="100000">
                                          <p:val>
                                            <p:strVal val="#ppt_y"/>
                                          </p:val>
                                        </p:tav>
                                      </p:tavLst>
                                    </p:anim>
                                  </p:childTnLst>
                                </p:cTn>
                              </p:par>
                              <p:par>
                                <p:cTn id="17" presetID="31" presetClass="entr" presetSubtype="0"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1000" fill="hold"/>
                                        <p:tgtEl>
                                          <p:spTgt spid="2"/>
                                        </p:tgtEl>
                                        <p:attrNameLst>
                                          <p:attrName>ppt_w</p:attrName>
                                        </p:attrNameLst>
                                      </p:cBhvr>
                                      <p:tavLst>
                                        <p:tav tm="0">
                                          <p:val>
                                            <p:fltVal val="0"/>
                                          </p:val>
                                        </p:tav>
                                        <p:tav tm="100000">
                                          <p:val>
                                            <p:strVal val="#ppt_w"/>
                                          </p:val>
                                        </p:tav>
                                      </p:tavLst>
                                    </p:anim>
                                    <p:anim calcmode="lin" valueType="num">
                                      <p:cBhvr>
                                        <p:cTn id="20" dur="1000" fill="hold"/>
                                        <p:tgtEl>
                                          <p:spTgt spid="2"/>
                                        </p:tgtEl>
                                        <p:attrNameLst>
                                          <p:attrName>ppt_h</p:attrName>
                                        </p:attrNameLst>
                                      </p:cBhvr>
                                      <p:tavLst>
                                        <p:tav tm="0">
                                          <p:val>
                                            <p:fltVal val="0"/>
                                          </p:val>
                                        </p:tav>
                                        <p:tav tm="100000">
                                          <p:val>
                                            <p:strVal val="#ppt_h"/>
                                          </p:val>
                                        </p:tav>
                                      </p:tavLst>
                                    </p:anim>
                                    <p:anim calcmode="lin" valueType="num">
                                      <p:cBhvr>
                                        <p:cTn id="21" dur="1000" fill="hold"/>
                                        <p:tgtEl>
                                          <p:spTgt spid="2"/>
                                        </p:tgtEl>
                                        <p:attrNameLst>
                                          <p:attrName>style.rotation</p:attrName>
                                        </p:attrNameLst>
                                      </p:cBhvr>
                                      <p:tavLst>
                                        <p:tav tm="0">
                                          <p:val>
                                            <p:fltVal val="90"/>
                                          </p:val>
                                        </p:tav>
                                        <p:tav tm="100000">
                                          <p:val>
                                            <p:fltVal val="0"/>
                                          </p:val>
                                        </p:tav>
                                      </p:tavLst>
                                    </p:anim>
                                    <p:animEffect transition="in" filter="fade">
                                      <p:cBhvr>
                                        <p:cTn id="22" dur="1000"/>
                                        <p:tgtEl>
                                          <p:spTgt spid="2"/>
                                        </p:tgtEl>
                                      </p:cBhvr>
                                    </p:animEffect>
                                  </p:childTnLst>
                                </p:cTn>
                              </p:par>
                            </p:childTnLst>
                          </p:cTn>
                        </p:par>
                        <p:par>
                          <p:cTn id="23" fill="hold">
                            <p:stCondLst>
                              <p:cond delay="1000"/>
                            </p:stCondLst>
                            <p:childTnLst>
                              <p:par>
                                <p:cTn id="24" presetID="23" presetClass="entr" presetSubtype="16" fill="hold" grpId="0" nodeType="afterEffect">
                                  <p:stCondLst>
                                    <p:cond delay="0"/>
                                  </p:stCondLst>
                                  <p:childTnLst>
                                    <p:set>
                                      <p:cBhvr>
                                        <p:cTn id="25" dur="1" fill="hold">
                                          <p:stCondLst>
                                            <p:cond delay="0"/>
                                          </p:stCondLst>
                                        </p:cTn>
                                        <p:tgtEl>
                                          <p:spTgt spid="104"/>
                                        </p:tgtEl>
                                        <p:attrNameLst>
                                          <p:attrName>style.visibility</p:attrName>
                                        </p:attrNameLst>
                                      </p:cBhvr>
                                      <p:to>
                                        <p:strVal val="visible"/>
                                      </p:to>
                                    </p:set>
                                    <p:anim calcmode="lin" valueType="num">
                                      <p:cBhvr>
                                        <p:cTn id="26" dur="500" fill="hold"/>
                                        <p:tgtEl>
                                          <p:spTgt spid="104"/>
                                        </p:tgtEl>
                                        <p:attrNameLst>
                                          <p:attrName>ppt_w</p:attrName>
                                        </p:attrNameLst>
                                      </p:cBhvr>
                                      <p:tavLst>
                                        <p:tav tm="0">
                                          <p:val>
                                            <p:fltVal val="0"/>
                                          </p:val>
                                        </p:tav>
                                        <p:tav tm="100000">
                                          <p:val>
                                            <p:strVal val="#ppt_w"/>
                                          </p:val>
                                        </p:tav>
                                      </p:tavLst>
                                    </p:anim>
                                    <p:anim calcmode="lin" valueType="num">
                                      <p:cBhvr>
                                        <p:cTn id="27" dur="500" fill="hold"/>
                                        <p:tgtEl>
                                          <p:spTgt spid="104"/>
                                        </p:tgtEl>
                                        <p:attrNameLst>
                                          <p:attrName>ppt_h</p:attrName>
                                        </p:attrNameLst>
                                      </p:cBhvr>
                                      <p:tavLst>
                                        <p:tav tm="0">
                                          <p:val>
                                            <p:fltVal val="0"/>
                                          </p:val>
                                        </p:tav>
                                        <p:tav tm="100000">
                                          <p:val>
                                            <p:strVal val="#ppt_h"/>
                                          </p:val>
                                        </p:tav>
                                      </p:tavLst>
                                    </p:anim>
                                  </p:childTnLst>
                                </p:cTn>
                              </p:par>
                              <p:par>
                                <p:cTn id="28" presetID="23" presetClass="entr" presetSubtype="16" fill="hold" grpId="0" nodeType="withEffect">
                                  <p:stCondLst>
                                    <p:cond delay="100"/>
                                  </p:stCondLst>
                                  <p:childTnLst>
                                    <p:set>
                                      <p:cBhvr>
                                        <p:cTn id="29" dur="1" fill="hold">
                                          <p:stCondLst>
                                            <p:cond delay="0"/>
                                          </p:stCondLst>
                                        </p:cTn>
                                        <p:tgtEl>
                                          <p:spTgt spid="103"/>
                                        </p:tgtEl>
                                        <p:attrNameLst>
                                          <p:attrName>style.visibility</p:attrName>
                                        </p:attrNameLst>
                                      </p:cBhvr>
                                      <p:to>
                                        <p:strVal val="visible"/>
                                      </p:to>
                                    </p:set>
                                    <p:anim calcmode="lin" valueType="num">
                                      <p:cBhvr>
                                        <p:cTn id="30" dur="500" fill="hold"/>
                                        <p:tgtEl>
                                          <p:spTgt spid="103"/>
                                        </p:tgtEl>
                                        <p:attrNameLst>
                                          <p:attrName>ppt_w</p:attrName>
                                        </p:attrNameLst>
                                      </p:cBhvr>
                                      <p:tavLst>
                                        <p:tav tm="0">
                                          <p:val>
                                            <p:fltVal val="0"/>
                                          </p:val>
                                        </p:tav>
                                        <p:tav tm="100000">
                                          <p:val>
                                            <p:strVal val="#ppt_w"/>
                                          </p:val>
                                        </p:tav>
                                      </p:tavLst>
                                    </p:anim>
                                    <p:anim calcmode="lin" valueType="num">
                                      <p:cBhvr>
                                        <p:cTn id="31" dur="500" fill="hold"/>
                                        <p:tgtEl>
                                          <p:spTgt spid="103"/>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200"/>
                                  </p:stCondLst>
                                  <p:childTnLst>
                                    <p:set>
                                      <p:cBhvr>
                                        <p:cTn id="33" dur="1" fill="hold">
                                          <p:stCondLst>
                                            <p:cond delay="0"/>
                                          </p:stCondLst>
                                        </p:cTn>
                                        <p:tgtEl>
                                          <p:spTgt spid="105"/>
                                        </p:tgtEl>
                                        <p:attrNameLst>
                                          <p:attrName>style.visibility</p:attrName>
                                        </p:attrNameLst>
                                      </p:cBhvr>
                                      <p:to>
                                        <p:strVal val="visible"/>
                                      </p:to>
                                    </p:set>
                                    <p:anim calcmode="lin" valueType="num">
                                      <p:cBhvr>
                                        <p:cTn id="34" dur="500" fill="hold"/>
                                        <p:tgtEl>
                                          <p:spTgt spid="105"/>
                                        </p:tgtEl>
                                        <p:attrNameLst>
                                          <p:attrName>ppt_w</p:attrName>
                                        </p:attrNameLst>
                                      </p:cBhvr>
                                      <p:tavLst>
                                        <p:tav tm="0">
                                          <p:val>
                                            <p:fltVal val="0"/>
                                          </p:val>
                                        </p:tav>
                                        <p:tav tm="100000">
                                          <p:val>
                                            <p:strVal val="#ppt_w"/>
                                          </p:val>
                                        </p:tav>
                                      </p:tavLst>
                                    </p:anim>
                                    <p:anim calcmode="lin" valueType="num">
                                      <p:cBhvr>
                                        <p:cTn id="35" dur="500" fill="hold"/>
                                        <p:tgtEl>
                                          <p:spTgt spid="105"/>
                                        </p:tgtEl>
                                        <p:attrNameLst>
                                          <p:attrName>ppt_h</p:attrName>
                                        </p:attrNameLst>
                                      </p:cBhvr>
                                      <p:tavLst>
                                        <p:tav tm="0">
                                          <p:val>
                                            <p:fltVal val="0"/>
                                          </p:val>
                                        </p:tav>
                                        <p:tav tm="100000">
                                          <p:val>
                                            <p:strVal val="#ppt_h"/>
                                          </p:val>
                                        </p:tav>
                                      </p:tavLst>
                                    </p:anim>
                                  </p:childTnLst>
                                </p:cTn>
                              </p:par>
                              <p:par>
                                <p:cTn id="36" presetID="23" presetClass="entr" presetSubtype="16" fill="hold" grpId="0" nodeType="withEffect">
                                  <p:stCondLst>
                                    <p:cond delay="300"/>
                                  </p:stCondLst>
                                  <p:childTnLst>
                                    <p:set>
                                      <p:cBhvr>
                                        <p:cTn id="37" dur="1" fill="hold">
                                          <p:stCondLst>
                                            <p:cond delay="0"/>
                                          </p:stCondLst>
                                        </p:cTn>
                                        <p:tgtEl>
                                          <p:spTgt spid="106"/>
                                        </p:tgtEl>
                                        <p:attrNameLst>
                                          <p:attrName>style.visibility</p:attrName>
                                        </p:attrNameLst>
                                      </p:cBhvr>
                                      <p:to>
                                        <p:strVal val="visible"/>
                                      </p:to>
                                    </p:set>
                                    <p:anim calcmode="lin" valueType="num">
                                      <p:cBhvr>
                                        <p:cTn id="38" dur="500" fill="hold"/>
                                        <p:tgtEl>
                                          <p:spTgt spid="106"/>
                                        </p:tgtEl>
                                        <p:attrNameLst>
                                          <p:attrName>ppt_w</p:attrName>
                                        </p:attrNameLst>
                                      </p:cBhvr>
                                      <p:tavLst>
                                        <p:tav tm="0">
                                          <p:val>
                                            <p:fltVal val="0"/>
                                          </p:val>
                                        </p:tav>
                                        <p:tav tm="100000">
                                          <p:val>
                                            <p:strVal val="#ppt_w"/>
                                          </p:val>
                                        </p:tav>
                                      </p:tavLst>
                                    </p:anim>
                                    <p:anim calcmode="lin" valueType="num">
                                      <p:cBhvr>
                                        <p:cTn id="39" dur="500" fill="hold"/>
                                        <p:tgtEl>
                                          <p:spTgt spid="106"/>
                                        </p:tgtEl>
                                        <p:attrNameLst>
                                          <p:attrName>ppt_h</p:attrName>
                                        </p:attrNameLst>
                                      </p:cBhvr>
                                      <p:tavLst>
                                        <p:tav tm="0">
                                          <p:val>
                                            <p:fltVal val="0"/>
                                          </p:val>
                                        </p:tav>
                                        <p:tav tm="100000">
                                          <p:val>
                                            <p:strVal val="#ppt_h"/>
                                          </p:val>
                                        </p:tav>
                                      </p:tavLst>
                                    </p:anim>
                                  </p:childTnLst>
                                </p:cTn>
                              </p:par>
                              <p:par>
                                <p:cTn id="40" presetID="23" presetClass="entr" presetSubtype="16" fill="hold" grpId="0" nodeType="withEffect">
                                  <p:stCondLst>
                                    <p:cond delay="400"/>
                                  </p:stCondLst>
                                  <p:childTnLst>
                                    <p:set>
                                      <p:cBhvr>
                                        <p:cTn id="41" dur="1" fill="hold">
                                          <p:stCondLst>
                                            <p:cond delay="0"/>
                                          </p:stCondLst>
                                        </p:cTn>
                                        <p:tgtEl>
                                          <p:spTgt spid="108"/>
                                        </p:tgtEl>
                                        <p:attrNameLst>
                                          <p:attrName>style.visibility</p:attrName>
                                        </p:attrNameLst>
                                      </p:cBhvr>
                                      <p:to>
                                        <p:strVal val="visible"/>
                                      </p:to>
                                    </p:set>
                                    <p:anim calcmode="lin" valueType="num">
                                      <p:cBhvr>
                                        <p:cTn id="42" dur="500" fill="hold"/>
                                        <p:tgtEl>
                                          <p:spTgt spid="108"/>
                                        </p:tgtEl>
                                        <p:attrNameLst>
                                          <p:attrName>ppt_w</p:attrName>
                                        </p:attrNameLst>
                                      </p:cBhvr>
                                      <p:tavLst>
                                        <p:tav tm="0">
                                          <p:val>
                                            <p:fltVal val="0"/>
                                          </p:val>
                                        </p:tav>
                                        <p:tav tm="100000">
                                          <p:val>
                                            <p:strVal val="#ppt_w"/>
                                          </p:val>
                                        </p:tav>
                                      </p:tavLst>
                                    </p:anim>
                                    <p:anim calcmode="lin" valueType="num">
                                      <p:cBhvr>
                                        <p:cTn id="43" dur="500" fill="hold"/>
                                        <p:tgtEl>
                                          <p:spTgt spid="108"/>
                                        </p:tgtEl>
                                        <p:attrNameLst>
                                          <p:attrName>ppt_h</p:attrName>
                                        </p:attrNameLst>
                                      </p:cBhvr>
                                      <p:tavLst>
                                        <p:tav tm="0">
                                          <p:val>
                                            <p:fltVal val="0"/>
                                          </p:val>
                                        </p:tav>
                                        <p:tav tm="100000">
                                          <p:val>
                                            <p:strVal val="#ppt_h"/>
                                          </p:val>
                                        </p:tav>
                                      </p:tavLst>
                                    </p:anim>
                                  </p:childTnLst>
                                </p:cTn>
                              </p:par>
                              <p:par>
                                <p:cTn id="44" presetID="23" presetClass="entr" presetSubtype="16" fill="hold" grpId="0" nodeType="withEffect">
                                  <p:stCondLst>
                                    <p:cond delay="500"/>
                                  </p:stCondLst>
                                  <p:childTnLst>
                                    <p:set>
                                      <p:cBhvr>
                                        <p:cTn id="45" dur="1" fill="hold">
                                          <p:stCondLst>
                                            <p:cond delay="0"/>
                                          </p:stCondLst>
                                        </p:cTn>
                                        <p:tgtEl>
                                          <p:spTgt spid="107"/>
                                        </p:tgtEl>
                                        <p:attrNameLst>
                                          <p:attrName>style.visibility</p:attrName>
                                        </p:attrNameLst>
                                      </p:cBhvr>
                                      <p:to>
                                        <p:strVal val="visible"/>
                                      </p:to>
                                    </p:set>
                                    <p:anim calcmode="lin" valueType="num">
                                      <p:cBhvr>
                                        <p:cTn id="46" dur="500" fill="hold"/>
                                        <p:tgtEl>
                                          <p:spTgt spid="107"/>
                                        </p:tgtEl>
                                        <p:attrNameLst>
                                          <p:attrName>ppt_w</p:attrName>
                                        </p:attrNameLst>
                                      </p:cBhvr>
                                      <p:tavLst>
                                        <p:tav tm="0">
                                          <p:val>
                                            <p:fltVal val="0"/>
                                          </p:val>
                                        </p:tav>
                                        <p:tav tm="100000">
                                          <p:val>
                                            <p:strVal val="#ppt_w"/>
                                          </p:val>
                                        </p:tav>
                                      </p:tavLst>
                                    </p:anim>
                                    <p:anim calcmode="lin" valueType="num">
                                      <p:cBhvr>
                                        <p:cTn id="47" dur="500" fill="hold"/>
                                        <p:tgtEl>
                                          <p:spTgt spid="107"/>
                                        </p:tgtEl>
                                        <p:attrNameLst>
                                          <p:attrName>ppt_h</p:attrName>
                                        </p:attrNameLst>
                                      </p:cBhvr>
                                      <p:tavLst>
                                        <p:tav tm="0">
                                          <p:val>
                                            <p:fltVal val="0"/>
                                          </p:val>
                                        </p:tav>
                                        <p:tav tm="100000">
                                          <p:val>
                                            <p:strVal val="#ppt_h"/>
                                          </p:val>
                                        </p:tav>
                                      </p:tavLst>
                                    </p:anim>
                                  </p:childTnLst>
                                </p:cTn>
                              </p:par>
                              <p:par>
                                <p:cTn id="48" presetID="23" presetClass="entr" presetSubtype="16" fill="hold" grpId="0" nodeType="withEffect">
                                  <p:stCondLst>
                                    <p:cond delay="600"/>
                                  </p:stCondLst>
                                  <p:childTnLst>
                                    <p:set>
                                      <p:cBhvr>
                                        <p:cTn id="49" dur="1" fill="hold">
                                          <p:stCondLst>
                                            <p:cond delay="0"/>
                                          </p:stCondLst>
                                        </p:cTn>
                                        <p:tgtEl>
                                          <p:spTgt spid="109"/>
                                        </p:tgtEl>
                                        <p:attrNameLst>
                                          <p:attrName>style.visibility</p:attrName>
                                        </p:attrNameLst>
                                      </p:cBhvr>
                                      <p:to>
                                        <p:strVal val="visible"/>
                                      </p:to>
                                    </p:set>
                                    <p:anim calcmode="lin" valueType="num">
                                      <p:cBhvr>
                                        <p:cTn id="50" dur="500" fill="hold"/>
                                        <p:tgtEl>
                                          <p:spTgt spid="109"/>
                                        </p:tgtEl>
                                        <p:attrNameLst>
                                          <p:attrName>ppt_w</p:attrName>
                                        </p:attrNameLst>
                                      </p:cBhvr>
                                      <p:tavLst>
                                        <p:tav tm="0">
                                          <p:val>
                                            <p:fltVal val="0"/>
                                          </p:val>
                                        </p:tav>
                                        <p:tav tm="100000">
                                          <p:val>
                                            <p:strVal val="#ppt_w"/>
                                          </p:val>
                                        </p:tav>
                                      </p:tavLst>
                                    </p:anim>
                                    <p:anim calcmode="lin" valueType="num">
                                      <p:cBhvr>
                                        <p:cTn id="51" dur="500" fill="hold"/>
                                        <p:tgtEl>
                                          <p:spTgt spid="109"/>
                                        </p:tgtEl>
                                        <p:attrNameLst>
                                          <p:attrName>ppt_h</p:attrName>
                                        </p:attrNameLst>
                                      </p:cBhvr>
                                      <p:tavLst>
                                        <p:tav tm="0">
                                          <p:val>
                                            <p:fltVal val="0"/>
                                          </p:val>
                                        </p:tav>
                                        <p:tav tm="100000">
                                          <p:val>
                                            <p:strVal val="#ppt_h"/>
                                          </p:val>
                                        </p:tav>
                                      </p:tavLst>
                                    </p:anim>
                                  </p:childTnLst>
                                </p:cTn>
                              </p:par>
                              <p:par>
                                <p:cTn id="52" presetID="22" presetClass="entr" presetSubtype="1" fill="hold" grpId="0" nodeType="withEffect">
                                  <p:stCondLst>
                                    <p:cond delay="0"/>
                                  </p:stCondLst>
                                  <p:childTnLst>
                                    <p:set>
                                      <p:cBhvr>
                                        <p:cTn id="53" dur="1" fill="hold">
                                          <p:stCondLst>
                                            <p:cond delay="0"/>
                                          </p:stCondLst>
                                        </p:cTn>
                                        <p:tgtEl>
                                          <p:spTgt spid="67"/>
                                        </p:tgtEl>
                                        <p:attrNameLst>
                                          <p:attrName>style.visibility</p:attrName>
                                        </p:attrNameLst>
                                      </p:cBhvr>
                                      <p:to>
                                        <p:strVal val="visible"/>
                                      </p:to>
                                    </p:set>
                                    <p:animEffect transition="in" filter="wipe(up)">
                                      <p:cBhvr>
                                        <p:cTn id="54" dur="1000"/>
                                        <p:tgtEl>
                                          <p:spTgt spid="67"/>
                                        </p:tgtEl>
                                      </p:cBhvr>
                                    </p:animEffect>
                                  </p:childTnLst>
                                </p:cTn>
                              </p:par>
                              <p:par>
                                <p:cTn id="55" presetID="22" presetClass="entr" presetSubtype="1" fill="hold" grpId="0" nodeType="withEffect">
                                  <p:stCondLst>
                                    <p:cond delay="0"/>
                                  </p:stCondLst>
                                  <p:childTnLst>
                                    <p:set>
                                      <p:cBhvr>
                                        <p:cTn id="56" dur="1" fill="hold">
                                          <p:stCondLst>
                                            <p:cond delay="0"/>
                                          </p:stCondLst>
                                        </p:cTn>
                                        <p:tgtEl>
                                          <p:spTgt spid="66"/>
                                        </p:tgtEl>
                                        <p:attrNameLst>
                                          <p:attrName>style.visibility</p:attrName>
                                        </p:attrNameLst>
                                      </p:cBhvr>
                                      <p:to>
                                        <p:strVal val="visible"/>
                                      </p:to>
                                    </p:set>
                                    <p:animEffect transition="in" filter="wipe(up)">
                                      <p:cBhvr>
                                        <p:cTn id="57" dur="1000"/>
                                        <p:tgtEl>
                                          <p:spTgt spid="66"/>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84"/>
                                        </p:tgtEl>
                                        <p:attrNameLst>
                                          <p:attrName>style.visibility</p:attrName>
                                        </p:attrNameLst>
                                      </p:cBhvr>
                                      <p:to>
                                        <p:strVal val="visible"/>
                                      </p:to>
                                    </p:set>
                                    <p:animEffect transition="in" filter="wipe(left)">
                                      <p:cBhvr>
                                        <p:cTn id="60" dur="1000"/>
                                        <p:tgtEl>
                                          <p:spTgt spid="84"/>
                                        </p:tgtEl>
                                      </p:cBhvr>
                                    </p:animEffect>
                                  </p:childTnLst>
                                </p:cTn>
                              </p:par>
                              <p:par>
                                <p:cTn id="61" presetID="22" presetClass="entr" presetSubtype="8" fill="hold" grpId="0" nodeType="withEffect">
                                  <p:stCondLst>
                                    <p:cond delay="0"/>
                                  </p:stCondLst>
                                  <p:childTnLst>
                                    <p:set>
                                      <p:cBhvr>
                                        <p:cTn id="62" dur="1" fill="hold">
                                          <p:stCondLst>
                                            <p:cond delay="0"/>
                                          </p:stCondLst>
                                        </p:cTn>
                                        <p:tgtEl>
                                          <p:spTgt spid="72"/>
                                        </p:tgtEl>
                                        <p:attrNameLst>
                                          <p:attrName>style.visibility</p:attrName>
                                        </p:attrNameLst>
                                      </p:cBhvr>
                                      <p:to>
                                        <p:strVal val="visible"/>
                                      </p:to>
                                    </p:set>
                                    <p:animEffect transition="in" filter="wipe(left)">
                                      <p:cBhvr>
                                        <p:cTn id="63" dur="1000"/>
                                        <p:tgtEl>
                                          <p:spTgt spid="72"/>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97"/>
                                        </p:tgtEl>
                                        <p:attrNameLst>
                                          <p:attrName>style.visibility</p:attrName>
                                        </p:attrNameLst>
                                      </p:cBhvr>
                                      <p:to>
                                        <p:strVal val="visible"/>
                                      </p:to>
                                    </p:set>
                                    <p:animEffect transition="in" filter="wipe(left)">
                                      <p:cBhvr>
                                        <p:cTn id="66" dur="1000"/>
                                        <p:tgtEl>
                                          <p:spTgt spid="97"/>
                                        </p:tgtEl>
                                      </p:cBhvr>
                                    </p:animEffect>
                                  </p:childTnLst>
                                </p:cTn>
                              </p:par>
                            </p:childTnLst>
                          </p:cTn>
                        </p:par>
                        <p:par>
                          <p:cTn id="67" fill="hold">
                            <p:stCondLst>
                              <p:cond delay="1500"/>
                            </p:stCondLst>
                            <p:childTnLst>
                              <p:par>
                                <p:cTn id="68" presetID="22" presetClass="entr" presetSubtype="2" fill="hold" grpId="0" nodeType="afterEffect">
                                  <p:stCondLst>
                                    <p:cond delay="0"/>
                                  </p:stCondLst>
                                  <p:childTnLst>
                                    <p:set>
                                      <p:cBhvr>
                                        <p:cTn id="69" dur="1" fill="hold">
                                          <p:stCondLst>
                                            <p:cond delay="0"/>
                                          </p:stCondLst>
                                        </p:cTn>
                                        <p:tgtEl>
                                          <p:spTgt spid="89"/>
                                        </p:tgtEl>
                                        <p:attrNameLst>
                                          <p:attrName>style.visibility</p:attrName>
                                        </p:attrNameLst>
                                      </p:cBhvr>
                                      <p:to>
                                        <p:strVal val="visible"/>
                                      </p:to>
                                    </p:set>
                                    <p:animEffect transition="in" filter="wipe(right)">
                                      <p:cBhvr>
                                        <p:cTn id="70" dur="1000"/>
                                        <p:tgtEl>
                                          <p:spTgt spid="89"/>
                                        </p:tgtEl>
                                      </p:cBhvr>
                                    </p:animEffect>
                                  </p:childTnLst>
                                </p:cTn>
                              </p:par>
                              <p:par>
                                <p:cTn id="71" presetID="22" presetClass="entr" presetSubtype="2" fill="hold" grpId="0" nodeType="withEffect">
                                  <p:stCondLst>
                                    <p:cond delay="0"/>
                                  </p:stCondLst>
                                  <p:childTnLst>
                                    <p:set>
                                      <p:cBhvr>
                                        <p:cTn id="72" dur="1" fill="hold">
                                          <p:stCondLst>
                                            <p:cond delay="0"/>
                                          </p:stCondLst>
                                        </p:cTn>
                                        <p:tgtEl>
                                          <p:spTgt spid="83"/>
                                        </p:tgtEl>
                                        <p:attrNameLst>
                                          <p:attrName>style.visibility</p:attrName>
                                        </p:attrNameLst>
                                      </p:cBhvr>
                                      <p:to>
                                        <p:strVal val="visible"/>
                                      </p:to>
                                    </p:set>
                                    <p:animEffect transition="in" filter="wipe(right)">
                                      <p:cBhvr>
                                        <p:cTn id="73" dur="1000"/>
                                        <p:tgtEl>
                                          <p:spTgt spid="83"/>
                                        </p:tgtEl>
                                      </p:cBhvr>
                                    </p:animEffect>
                                  </p:childTnLst>
                                </p:cTn>
                              </p:par>
                              <p:par>
                                <p:cTn id="74" presetID="22" presetClass="entr" presetSubtype="2" fill="hold" grpId="0" nodeType="withEffect">
                                  <p:stCondLst>
                                    <p:cond delay="0"/>
                                  </p:stCondLst>
                                  <p:childTnLst>
                                    <p:set>
                                      <p:cBhvr>
                                        <p:cTn id="75" dur="1" fill="hold">
                                          <p:stCondLst>
                                            <p:cond delay="0"/>
                                          </p:stCondLst>
                                        </p:cTn>
                                        <p:tgtEl>
                                          <p:spTgt spid="69"/>
                                        </p:tgtEl>
                                        <p:attrNameLst>
                                          <p:attrName>style.visibility</p:attrName>
                                        </p:attrNameLst>
                                      </p:cBhvr>
                                      <p:to>
                                        <p:strVal val="visible"/>
                                      </p:to>
                                    </p:set>
                                    <p:animEffect transition="in" filter="wipe(right)">
                                      <p:cBhvr>
                                        <p:cTn id="76" dur="1000"/>
                                        <p:tgtEl>
                                          <p:spTgt spid="69"/>
                                        </p:tgtEl>
                                      </p:cBhvr>
                                    </p:animEffect>
                                  </p:childTnLst>
                                </p:cTn>
                              </p:par>
                              <p:par>
                                <p:cTn id="77" presetID="22" presetClass="entr" presetSubtype="2" fill="hold" grpId="0" nodeType="withEffect">
                                  <p:stCondLst>
                                    <p:cond delay="0"/>
                                  </p:stCondLst>
                                  <p:childTnLst>
                                    <p:set>
                                      <p:cBhvr>
                                        <p:cTn id="78" dur="1" fill="hold">
                                          <p:stCondLst>
                                            <p:cond delay="0"/>
                                          </p:stCondLst>
                                        </p:cTn>
                                        <p:tgtEl>
                                          <p:spTgt spid="70"/>
                                        </p:tgtEl>
                                        <p:attrNameLst>
                                          <p:attrName>style.visibility</p:attrName>
                                        </p:attrNameLst>
                                      </p:cBhvr>
                                      <p:to>
                                        <p:strVal val="visible"/>
                                      </p:to>
                                    </p:set>
                                    <p:animEffect transition="in" filter="wipe(right)">
                                      <p:cBhvr>
                                        <p:cTn id="79" dur="1000"/>
                                        <p:tgtEl>
                                          <p:spTgt spid="70"/>
                                        </p:tgtEl>
                                      </p:cBhvr>
                                    </p:animEffect>
                                  </p:childTnLst>
                                </p:cTn>
                              </p:par>
                              <p:par>
                                <p:cTn id="80" presetID="22" presetClass="entr" presetSubtype="2" fill="hold" grpId="0" nodeType="withEffect">
                                  <p:stCondLst>
                                    <p:cond delay="0"/>
                                  </p:stCondLst>
                                  <p:childTnLst>
                                    <p:set>
                                      <p:cBhvr>
                                        <p:cTn id="81" dur="1" fill="hold">
                                          <p:stCondLst>
                                            <p:cond delay="0"/>
                                          </p:stCondLst>
                                        </p:cTn>
                                        <p:tgtEl>
                                          <p:spTgt spid="71"/>
                                        </p:tgtEl>
                                        <p:attrNameLst>
                                          <p:attrName>style.visibility</p:attrName>
                                        </p:attrNameLst>
                                      </p:cBhvr>
                                      <p:to>
                                        <p:strVal val="visible"/>
                                      </p:to>
                                    </p:set>
                                    <p:animEffect transition="in" filter="wipe(right)">
                                      <p:cBhvr>
                                        <p:cTn id="82" dur="1000"/>
                                        <p:tgtEl>
                                          <p:spTgt spid="71"/>
                                        </p:tgtEl>
                                      </p:cBhvr>
                                    </p:animEffect>
                                  </p:childTnLst>
                                </p:cTn>
                              </p:par>
                              <p:par>
                                <p:cTn id="83" presetID="22" presetClass="entr" presetSubtype="2" fill="hold" grpId="0" nodeType="withEffect">
                                  <p:stCondLst>
                                    <p:cond delay="0"/>
                                  </p:stCondLst>
                                  <p:childTnLst>
                                    <p:set>
                                      <p:cBhvr>
                                        <p:cTn id="84" dur="1" fill="hold">
                                          <p:stCondLst>
                                            <p:cond delay="0"/>
                                          </p:stCondLst>
                                        </p:cTn>
                                        <p:tgtEl>
                                          <p:spTgt spid="74"/>
                                        </p:tgtEl>
                                        <p:attrNameLst>
                                          <p:attrName>style.visibility</p:attrName>
                                        </p:attrNameLst>
                                      </p:cBhvr>
                                      <p:to>
                                        <p:strVal val="visible"/>
                                      </p:to>
                                    </p:set>
                                    <p:animEffect transition="in" filter="wipe(right)">
                                      <p:cBhvr>
                                        <p:cTn id="85" dur="1000"/>
                                        <p:tgtEl>
                                          <p:spTgt spid="74"/>
                                        </p:tgtEl>
                                      </p:cBhvr>
                                    </p:animEffect>
                                  </p:childTnLst>
                                </p:cTn>
                              </p:par>
                              <p:par>
                                <p:cTn id="86" presetID="22" presetClass="entr" presetSubtype="2" fill="hold" grpId="0" nodeType="withEffect">
                                  <p:stCondLst>
                                    <p:cond delay="0"/>
                                  </p:stCondLst>
                                  <p:childTnLst>
                                    <p:set>
                                      <p:cBhvr>
                                        <p:cTn id="87" dur="1" fill="hold">
                                          <p:stCondLst>
                                            <p:cond delay="0"/>
                                          </p:stCondLst>
                                        </p:cTn>
                                        <p:tgtEl>
                                          <p:spTgt spid="75"/>
                                        </p:tgtEl>
                                        <p:attrNameLst>
                                          <p:attrName>style.visibility</p:attrName>
                                        </p:attrNameLst>
                                      </p:cBhvr>
                                      <p:to>
                                        <p:strVal val="visible"/>
                                      </p:to>
                                    </p:set>
                                    <p:animEffect transition="in" filter="wipe(right)">
                                      <p:cBhvr>
                                        <p:cTn id="88" dur="1000"/>
                                        <p:tgtEl>
                                          <p:spTgt spid="75"/>
                                        </p:tgtEl>
                                      </p:cBhvr>
                                    </p:animEffect>
                                  </p:childTnLst>
                                </p:cTn>
                              </p:par>
                              <p:par>
                                <p:cTn id="89" presetID="22" presetClass="entr" presetSubtype="2" fill="hold" grpId="0" nodeType="withEffect">
                                  <p:stCondLst>
                                    <p:cond delay="0"/>
                                  </p:stCondLst>
                                  <p:childTnLst>
                                    <p:set>
                                      <p:cBhvr>
                                        <p:cTn id="90" dur="1" fill="hold">
                                          <p:stCondLst>
                                            <p:cond delay="0"/>
                                          </p:stCondLst>
                                        </p:cTn>
                                        <p:tgtEl>
                                          <p:spTgt spid="76"/>
                                        </p:tgtEl>
                                        <p:attrNameLst>
                                          <p:attrName>style.visibility</p:attrName>
                                        </p:attrNameLst>
                                      </p:cBhvr>
                                      <p:to>
                                        <p:strVal val="visible"/>
                                      </p:to>
                                    </p:set>
                                    <p:animEffect transition="in" filter="wipe(right)">
                                      <p:cBhvr>
                                        <p:cTn id="91" dur="1000"/>
                                        <p:tgtEl>
                                          <p:spTgt spid="76"/>
                                        </p:tgtEl>
                                      </p:cBhvr>
                                    </p:animEffect>
                                  </p:childTnLst>
                                </p:cTn>
                              </p:par>
                              <p:par>
                                <p:cTn id="92" presetID="22" presetClass="entr" presetSubtype="2" fill="hold" grpId="0" nodeType="withEffect">
                                  <p:stCondLst>
                                    <p:cond delay="0"/>
                                  </p:stCondLst>
                                  <p:childTnLst>
                                    <p:set>
                                      <p:cBhvr>
                                        <p:cTn id="93" dur="1" fill="hold">
                                          <p:stCondLst>
                                            <p:cond delay="0"/>
                                          </p:stCondLst>
                                        </p:cTn>
                                        <p:tgtEl>
                                          <p:spTgt spid="77"/>
                                        </p:tgtEl>
                                        <p:attrNameLst>
                                          <p:attrName>style.visibility</p:attrName>
                                        </p:attrNameLst>
                                      </p:cBhvr>
                                      <p:to>
                                        <p:strVal val="visible"/>
                                      </p:to>
                                    </p:set>
                                    <p:animEffect transition="in" filter="wipe(right)">
                                      <p:cBhvr>
                                        <p:cTn id="94" dur="1000"/>
                                        <p:tgtEl>
                                          <p:spTgt spid="77"/>
                                        </p:tgtEl>
                                      </p:cBhvr>
                                    </p:animEffect>
                                  </p:childTnLst>
                                </p:cTn>
                              </p:par>
                              <p:par>
                                <p:cTn id="95" presetID="22" presetClass="entr" presetSubtype="2" fill="hold" grpId="0" nodeType="withEffect">
                                  <p:stCondLst>
                                    <p:cond delay="0"/>
                                  </p:stCondLst>
                                  <p:childTnLst>
                                    <p:set>
                                      <p:cBhvr>
                                        <p:cTn id="96" dur="1" fill="hold">
                                          <p:stCondLst>
                                            <p:cond delay="0"/>
                                          </p:stCondLst>
                                        </p:cTn>
                                        <p:tgtEl>
                                          <p:spTgt spid="81"/>
                                        </p:tgtEl>
                                        <p:attrNameLst>
                                          <p:attrName>style.visibility</p:attrName>
                                        </p:attrNameLst>
                                      </p:cBhvr>
                                      <p:to>
                                        <p:strVal val="visible"/>
                                      </p:to>
                                    </p:set>
                                    <p:animEffect transition="in" filter="wipe(right)">
                                      <p:cBhvr>
                                        <p:cTn id="97" dur="1000"/>
                                        <p:tgtEl>
                                          <p:spTgt spid="81"/>
                                        </p:tgtEl>
                                      </p:cBhvr>
                                    </p:animEffect>
                                  </p:childTnLst>
                                </p:cTn>
                              </p:par>
                              <p:par>
                                <p:cTn id="98" presetID="22" presetClass="entr" presetSubtype="2" fill="hold" grpId="0" nodeType="with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wipe(right)">
                                      <p:cBhvr>
                                        <p:cTn id="100" dur="1000"/>
                                        <p:tgtEl>
                                          <p:spTgt spid="86"/>
                                        </p:tgtEl>
                                      </p:cBhvr>
                                    </p:animEffect>
                                  </p:childTnLst>
                                </p:cTn>
                              </p:par>
                              <p:par>
                                <p:cTn id="101" presetID="22" presetClass="entr" presetSubtype="2" fill="hold" grpId="0" nodeType="withEffect">
                                  <p:stCondLst>
                                    <p:cond delay="0"/>
                                  </p:stCondLst>
                                  <p:childTnLst>
                                    <p:set>
                                      <p:cBhvr>
                                        <p:cTn id="102" dur="1" fill="hold">
                                          <p:stCondLst>
                                            <p:cond delay="0"/>
                                          </p:stCondLst>
                                        </p:cTn>
                                        <p:tgtEl>
                                          <p:spTgt spid="87"/>
                                        </p:tgtEl>
                                        <p:attrNameLst>
                                          <p:attrName>style.visibility</p:attrName>
                                        </p:attrNameLst>
                                      </p:cBhvr>
                                      <p:to>
                                        <p:strVal val="visible"/>
                                      </p:to>
                                    </p:set>
                                    <p:animEffect transition="in" filter="wipe(right)">
                                      <p:cBhvr>
                                        <p:cTn id="103" dur="1000"/>
                                        <p:tgtEl>
                                          <p:spTgt spid="87"/>
                                        </p:tgtEl>
                                      </p:cBhvr>
                                    </p:animEffect>
                                  </p:childTnLst>
                                </p:cTn>
                              </p:par>
                              <p:par>
                                <p:cTn id="104" presetID="22" presetClass="entr" presetSubtype="2" fill="hold" grpId="0" nodeType="withEffect">
                                  <p:stCondLst>
                                    <p:cond delay="0"/>
                                  </p:stCondLst>
                                  <p:childTnLst>
                                    <p:set>
                                      <p:cBhvr>
                                        <p:cTn id="105" dur="1" fill="hold">
                                          <p:stCondLst>
                                            <p:cond delay="0"/>
                                          </p:stCondLst>
                                        </p:cTn>
                                        <p:tgtEl>
                                          <p:spTgt spid="88"/>
                                        </p:tgtEl>
                                        <p:attrNameLst>
                                          <p:attrName>style.visibility</p:attrName>
                                        </p:attrNameLst>
                                      </p:cBhvr>
                                      <p:to>
                                        <p:strVal val="visible"/>
                                      </p:to>
                                    </p:set>
                                    <p:animEffect transition="in" filter="wipe(right)">
                                      <p:cBhvr>
                                        <p:cTn id="106" dur="1000"/>
                                        <p:tgtEl>
                                          <p:spTgt spid="88"/>
                                        </p:tgtEl>
                                      </p:cBhvr>
                                    </p:animEffect>
                                  </p:childTnLst>
                                </p:cTn>
                              </p:par>
                              <p:par>
                                <p:cTn id="107" presetID="22" presetClass="entr" presetSubtype="2" fill="hold" grpId="0" nodeType="withEffect">
                                  <p:stCondLst>
                                    <p:cond delay="0"/>
                                  </p:stCondLst>
                                  <p:childTnLst>
                                    <p:set>
                                      <p:cBhvr>
                                        <p:cTn id="108" dur="1" fill="hold">
                                          <p:stCondLst>
                                            <p:cond delay="0"/>
                                          </p:stCondLst>
                                        </p:cTn>
                                        <p:tgtEl>
                                          <p:spTgt spid="90"/>
                                        </p:tgtEl>
                                        <p:attrNameLst>
                                          <p:attrName>style.visibility</p:attrName>
                                        </p:attrNameLst>
                                      </p:cBhvr>
                                      <p:to>
                                        <p:strVal val="visible"/>
                                      </p:to>
                                    </p:set>
                                    <p:animEffect transition="in" filter="wipe(right)">
                                      <p:cBhvr>
                                        <p:cTn id="109" dur="1000"/>
                                        <p:tgtEl>
                                          <p:spTgt spid="90"/>
                                        </p:tgtEl>
                                      </p:cBhvr>
                                    </p:animEffect>
                                  </p:childTnLst>
                                </p:cTn>
                              </p:par>
                              <p:par>
                                <p:cTn id="110" presetID="22" presetClass="entr" presetSubtype="2" fill="hold" grpId="0" nodeType="withEffect">
                                  <p:stCondLst>
                                    <p:cond delay="0"/>
                                  </p:stCondLst>
                                  <p:childTnLst>
                                    <p:set>
                                      <p:cBhvr>
                                        <p:cTn id="111" dur="1" fill="hold">
                                          <p:stCondLst>
                                            <p:cond delay="0"/>
                                          </p:stCondLst>
                                        </p:cTn>
                                        <p:tgtEl>
                                          <p:spTgt spid="99"/>
                                        </p:tgtEl>
                                        <p:attrNameLst>
                                          <p:attrName>style.visibility</p:attrName>
                                        </p:attrNameLst>
                                      </p:cBhvr>
                                      <p:to>
                                        <p:strVal val="visible"/>
                                      </p:to>
                                    </p:set>
                                    <p:animEffect transition="in" filter="wipe(right)">
                                      <p:cBhvr>
                                        <p:cTn id="112" dur="1000"/>
                                        <p:tgtEl>
                                          <p:spTgt spid="99"/>
                                        </p:tgtEl>
                                      </p:cBhvr>
                                    </p:animEffect>
                                  </p:childTnLst>
                                </p:cTn>
                              </p:par>
                              <p:par>
                                <p:cTn id="113" presetID="22" presetClass="entr" presetSubtype="1" fill="hold" grpId="0" nodeType="withEffect">
                                  <p:stCondLst>
                                    <p:cond delay="0"/>
                                  </p:stCondLst>
                                  <p:childTnLst>
                                    <p:set>
                                      <p:cBhvr>
                                        <p:cTn id="114" dur="1" fill="hold">
                                          <p:stCondLst>
                                            <p:cond delay="0"/>
                                          </p:stCondLst>
                                        </p:cTn>
                                        <p:tgtEl>
                                          <p:spTgt spid="80"/>
                                        </p:tgtEl>
                                        <p:attrNameLst>
                                          <p:attrName>style.visibility</p:attrName>
                                        </p:attrNameLst>
                                      </p:cBhvr>
                                      <p:to>
                                        <p:strVal val="visible"/>
                                      </p:to>
                                    </p:set>
                                    <p:animEffect transition="in" filter="wipe(up)">
                                      <p:cBhvr>
                                        <p:cTn id="115" dur="1000"/>
                                        <p:tgtEl>
                                          <p:spTgt spid="80"/>
                                        </p:tgtEl>
                                      </p:cBhvr>
                                    </p:animEffect>
                                  </p:childTnLst>
                                </p:cTn>
                              </p:par>
                              <p:par>
                                <p:cTn id="116" presetID="22" presetClass="entr" presetSubtype="1" fill="hold" grpId="0" nodeType="withEffect">
                                  <p:stCondLst>
                                    <p:cond delay="0"/>
                                  </p:stCondLst>
                                  <p:childTnLst>
                                    <p:set>
                                      <p:cBhvr>
                                        <p:cTn id="117" dur="1" fill="hold">
                                          <p:stCondLst>
                                            <p:cond delay="0"/>
                                          </p:stCondLst>
                                        </p:cTn>
                                        <p:tgtEl>
                                          <p:spTgt spid="94"/>
                                        </p:tgtEl>
                                        <p:attrNameLst>
                                          <p:attrName>style.visibility</p:attrName>
                                        </p:attrNameLst>
                                      </p:cBhvr>
                                      <p:to>
                                        <p:strVal val="visible"/>
                                      </p:to>
                                    </p:set>
                                    <p:animEffect transition="in" filter="wipe(up)">
                                      <p:cBhvr>
                                        <p:cTn id="118" dur="1000"/>
                                        <p:tgtEl>
                                          <p:spTgt spid="94"/>
                                        </p:tgtEl>
                                      </p:cBhvr>
                                    </p:animEffect>
                                  </p:childTnLst>
                                </p:cTn>
                              </p:par>
                              <p:par>
                                <p:cTn id="119" presetID="22" presetClass="entr" presetSubtype="1" fill="hold" grpId="0" nodeType="withEffect">
                                  <p:stCondLst>
                                    <p:cond delay="0"/>
                                  </p:stCondLst>
                                  <p:childTnLst>
                                    <p:set>
                                      <p:cBhvr>
                                        <p:cTn id="120" dur="1" fill="hold">
                                          <p:stCondLst>
                                            <p:cond delay="0"/>
                                          </p:stCondLst>
                                        </p:cTn>
                                        <p:tgtEl>
                                          <p:spTgt spid="93"/>
                                        </p:tgtEl>
                                        <p:attrNameLst>
                                          <p:attrName>style.visibility</p:attrName>
                                        </p:attrNameLst>
                                      </p:cBhvr>
                                      <p:to>
                                        <p:strVal val="visible"/>
                                      </p:to>
                                    </p:set>
                                    <p:animEffect transition="in" filter="wipe(up)">
                                      <p:cBhvr>
                                        <p:cTn id="121" dur="1000"/>
                                        <p:tgtEl>
                                          <p:spTgt spid="93"/>
                                        </p:tgtEl>
                                      </p:cBhvr>
                                    </p:animEffect>
                                  </p:childTnLst>
                                </p:cTn>
                              </p:par>
                              <p:par>
                                <p:cTn id="122" presetID="22" presetClass="entr" presetSubtype="1" fill="hold" grpId="0" nodeType="withEffect">
                                  <p:stCondLst>
                                    <p:cond delay="0"/>
                                  </p:stCondLst>
                                  <p:childTnLst>
                                    <p:set>
                                      <p:cBhvr>
                                        <p:cTn id="123" dur="1" fill="hold">
                                          <p:stCondLst>
                                            <p:cond delay="0"/>
                                          </p:stCondLst>
                                        </p:cTn>
                                        <p:tgtEl>
                                          <p:spTgt spid="79"/>
                                        </p:tgtEl>
                                        <p:attrNameLst>
                                          <p:attrName>style.visibility</p:attrName>
                                        </p:attrNameLst>
                                      </p:cBhvr>
                                      <p:to>
                                        <p:strVal val="visible"/>
                                      </p:to>
                                    </p:set>
                                    <p:animEffect transition="in" filter="wipe(up)">
                                      <p:cBhvr>
                                        <p:cTn id="124" dur="1000"/>
                                        <p:tgtEl>
                                          <p:spTgt spid="79"/>
                                        </p:tgtEl>
                                      </p:cBhvr>
                                    </p:animEffect>
                                  </p:childTnLst>
                                </p:cTn>
                              </p:par>
                              <p:par>
                                <p:cTn id="125" presetID="22" presetClass="entr" presetSubtype="1" fill="hold" grpId="0" nodeType="withEffect">
                                  <p:stCondLst>
                                    <p:cond delay="0"/>
                                  </p:stCondLst>
                                  <p:childTnLst>
                                    <p:set>
                                      <p:cBhvr>
                                        <p:cTn id="126" dur="1" fill="hold">
                                          <p:stCondLst>
                                            <p:cond delay="0"/>
                                          </p:stCondLst>
                                        </p:cTn>
                                        <p:tgtEl>
                                          <p:spTgt spid="92"/>
                                        </p:tgtEl>
                                        <p:attrNameLst>
                                          <p:attrName>style.visibility</p:attrName>
                                        </p:attrNameLst>
                                      </p:cBhvr>
                                      <p:to>
                                        <p:strVal val="visible"/>
                                      </p:to>
                                    </p:set>
                                    <p:animEffect transition="in" filter="wipe(up)">
                                      <p:cBhvr>
                                        <p:cTn id="127" dur="1000"/>
                                        <p:tgtEl>
                                          <p:spTgt spid="92"/>
                                        </p:tgtEl>
                                      </p:cBhvr>
                                    </p:animEffect>
                                  </p:childTnLst>
                                </p:cTn>
                              </p:par>
                              <p:par>
                                <p:cTn id="128" presetID="22" presetClass="entr" presetSubtype="1" fill="hold" grpId="0" nodeType="withEffect">
                                  <p:stCondLst>
                                    <p:cond delay="0"/>
                                  </p:stCondLst>
                                  <p:childTnLst>
                                    <p:set>
                                      <p:cBhvr>
                                        <p:cTn id="129" dur="1" fill="hold">
                                          <p:stCondLst>
                                            <p:cond delay="0"/>
                                          </p:stCondLst>
                                        </p:cTn>
                                        <p:tgtEl>
                                          <p:spTgt spid="78"/>
                                        </p:tgtEl>
                                        <p:attrNameLst>
                                          <p:attrName>style.visibility</p:attrName>
                                        </p:attrNameLst>
                                      </p:cBhvr>
                                      <p:to>
                                        <p:strVal val="visible"/>
                                      </p:to>
                                    </p:set>
                                    <p:animEffect transition="in" filter="wipe(up)">
                                      <p:cBhvr>
                                        <p:cTn id="130" dur="1000"/>
                                        <p:tgtEl>
                                          <p:spTgt spid="78"/>
                                        </p:tgtEl>
                                      </p:cBhvr>
                                    </p:animEffect>
                                  </p:childTnLst>
                                </p:cTn>
                              </p:par>
                              <p:par>
                                <p:cTn id="131" presetID="22" presetClass="entr" presetSubtype="1" fill="hold" grpId="0" nodeType="withEffect">
                                  <p:stCondLst>
                                    <p:cond delay="0"/>
                                  </p:stCondLst>
                                  <p:childTnLst>
                                    <p:set>
                                      <p:cBhvr>
                                        <p:cTn id="132" dur="1" fill="hold">
                                          <p:stCondLst>
                                            <p:cond delay="0"/>
                                          </p:stCondLst>
                                        </p:cTn>
                                        <p:tgtEl>
                                          <p:spTgt spid="95"/>
                                        </p:tgtEl>
                                        <p:attrNameLst>
                                          <p:attrName>style.visibility</p:attrName>
                                        </p:attrNameLst>
                                      </p:cBhvr>
                                      <p:to>
                                        <p:strVal val="visible"/>
                                      </p:to>
                                    </p:set>
                                    <p:animEffect transition="in" filter="wipe(up)">
                                      <p:cBhvr>
                                        <p:cTn id="133" dur="1000"/>
                                        <p:tgtEl>
                                          <p:spTgt spid="95"/>
                                        </p:tgtEl>
                                      </p:cBhvr>
                                    </p:animEffect>
                                  </p:childTnLst>
                                </p:cTn>
                              </p:par>
                              <p:par>
                                <p:cTn id="134" presetID="22" presetClass="entr" presetSubtype="1" fill="hold" grpId="0" nodeType="withEffect">
                                  <p:stCondLst>
                                    <p:cond delay="0"/>
                                  </p:stCondLst>
                                  <p:childTnLst>
                                    <p:set>
                                      <p:cBhvr>
                                        <p:cTn id="135" dur="1" fill="hold">
                                          <p:stCondLst>
                                            <p:cond delay="0"/>
                                          </p:stCondLst>
                                        </p:cTn>
                                        <p:tgtEl>
                                          <p:spTgt spid="91"/>
                                        </p:tgtEl>
                                        <p:attrNameLst>
                                          <p:attrName>style.visibility</p:attrName>
                                        </p:attrNameLst>
                                      </p:cBhvr>
                                      <p:to>
                                        <p:strVal val="visible"/>
                                      </p:to>
                                    </p:set>
                                    <p:animEffect transition="in" filter="wipe(up)">
                                      <p:cBhvr>
                                        <p:cTn id="136" dur="1000"/>
                                        <p:tgtEl>
                                          <p:spTgt spid="91"/>
                                        </p:tgtEl>
                                      </p:cBhvr>
                                    </p:animEffect>
                                  </p:childTnLst>
                                </p:cTn>
                              </p:par>
                              <p:par>
                                <p:cTn id="137" presetID="22" presetClass="entr" presetSubtype="1" fill="hold" grpId="0" nodeType="withEffect">
                                  <p:stCondLst>
                                    <p:cond delay="0"/>
                                  </p:stCondLst>
                                  <p:childTnLst>
                                    <p:set>
                                      <p:cBhvr>
                                        <p:cTn id="138" dur="1" fill="hold">
                                          <p:stCondLst>
                                            <p:cond delay="0"/>
                                          </p:stCondLst>
                                        </p:cTn>
                                        <p:tgtEl>
                                          <p:spTgt spid="82"/>
                                        </p:tgtEl>
                                        <p:attrNameLst>
                                          <p:attrName>style.visibility</p:attrName>
                                        </p:attrNameLst>
                                      </p:cBhvr>
                                      <p:to>
                                        <p:strVal val="visible"/>
                                      </p:to>
                                    </p:set>
                                    <p:animEffect transition="in" filter="wipe(up)">
                                      <p:cBhvr>
                                        <p:cTn id="139" dur="1000"/>
                                        <p:tgtEl>
                                          <p:spTgt spid="82"/>
                                        </p:tgtEl>
                                      </p:cBhvr>
                                    </p:animEffect>
                                  </p:childTnLst>
                                </p:cTn>
                              </p:par>
                              <p:par>
                                <p:cTn id="140" presetID="22" presetClass="entr" presetSubtype="2" fill="hold" grpId="0" nodeType="withEffect">
                                  <p:stCondLst>
                                    <p:cond delay="0"/>
                                  </p:stCondLst>
                                  <p:childTnLst>
                                    <p:set>
                                      <p:cBhvr>
                                        <p:cTn id="141" dur="1" fill="hold">
                                          <p:stCondLst>
                                            <p:cond delay="0"/>
                                          </p:stCondLst>
                                        </p:cTn>
                                        <p:tgtEl>
                                          <p:spTgt spid="96"/>
                                        </p:tgtEl>
                                        <p:attrNameLst>
                                          <p:attrName>style.visibility</p:attrName>
                                        </p:attrNameLst>
                                      </p:cBhvr>
                                      <p:to>
                                        <p:strVal val="visible"/>
                                      </p:to>
                                    </p:set>
                                    <p:animEffect transition="in" filter="wipe(right)">
                                      <p:cBhvr>
                                        <p:cTn id="142" dur="1000"/>
                                        <p:tgtEl>
                                          <p:spTgt spid="96"/>
                                        </p:tgtEl>
                                      </p:cBhvr>
                                    </p:animEffect>
                                  </p:childTnLst>
                                </p:cTn>
                              </p:par>
                              <p:par>
                                <p:cTn id="143" presetID="22" presetClass="entr" presetSubtype="1" fill="hold" grpId="0" nodeType="withEffect">
                                  <p:stCondLst>
                                    <p:cond delay="0"/>
                                  </p:stCondLst>
                                  <p:childTnLst>
                                    <p:set>
                                      <p:cBhvr>
                                        <p:cTn id="144" dur="1" fill="hold">
                                          <p:stCondLst>
                                            <p:cond delay="0"/>
                                          </p:stCondLst>
                                        </p:cTn>
                                        <p:tgtEl>
                                          <p:spTgt spid="85"/>
                                        </p:tgtEl>
                                        <p:attrNameLst>
                                          <p:attrName>style.visibility</p:attrName>
                                        </p:attrNameLst>
                                      </p:cBhvr>
                                      <p:to>
                                        <p:strVal val="visible"/>
                                      </p:to>
                                    </p:set>
                                    <p:animEffect transition="in" filter="wipe(up)">
                                      <p:cBhvr>
                                        <p:cTn id="145" dur="1000"/>
                                        <p:tgtEl>
                                          <p:spTgt spid="85"/>
                                        </p:tgtEl>
                                      </p:cBhvr>
                                    </p:animEffect>
                                  </p:childTnLst>
                                </p:cTn>
                              </p:par>
                              <p:par>
                                <p:cTn id="146" presetID="22" presetClass="entr" presetSubtype="1" fill="hold" grpId="0" nodeType="withEffect">
                                  <p:stCondLst>
                                    <p:cond delay="0"/>
                                  </p:stCondLst>
                                  <p:childTnLst>
                                    <p:set>
                                      <p:cBhvr>
                                        <p:cTn id="147" dur="1" fill="hold">
                                          <p:stCondLst>
                                            <p:cond delay="0"/>
                                          </p:stCondLst>
                                        </p:cTn>
                                        <p:tgtEl>
                                          <p:spTgt spid="73"/>
                                        </p:tgtEl>
                                        <p:attrNameLst>
                                          <p:attrName>style.visibility</p:attrName>
                                        </p:attrNameLst>
                                      </p:cBhvr>
                                      <p:to>
                                        <p:strVal val="visible"/>
                                      </p:to>
                                    </p:set>
                                    <p:animEffect transition="in" filter="wipe(up)">
                                      <p:cBhvr>
                                        <p:cTn id="148" dur="1000"/>
                                        <p:tgtEl>
                                          <p:spTgt spid="73"/>
                                        </p:tgtEl>
                                      </p:cBhvr>
                                    </p:animEffect>
                                  </p:childTnLst>
                                </p:cTn>
                              </p:par>
                              <p:par>
                                <p:cTn id="149" presetID="22" presetClass="entr" presetSubtype="1" fill="hold" grpId="0" nodeType="withEffect">
                                  <p:stCondLst>
                                    <p:cond delay="0"/>
                                  </p:stCondLst>
                                  <p:childTnLst>
                                    <p:set>
                                      <p:cBhvr>
                                        <p:cTn id="150" dur="1" fill="hold">
                                          <p:stCondLst>
                                            <p:cond delay="0"/>
                                          </p:stCondLst>
                                        </p:cTn>
                                        <p:tgtEl>
                                          <p:spTgt spid="98"/>
                                        </p:tgtEl>
                                        <p:attrNameLst>
                                          <p:attrName>style.visibility</p:attrName>
                                        </p:attrNameLst>
                                      </p:cBhvr>
                                      <p:to>
                                        <p:strVal val="visible"/>
                                      </p:to>
                                    </p:set>
                                    <p:animEffect transition="in" filter="wipe(up)">
                                      <p:cBhvr>
                                        <p:cTn id="151" dur="1000"/>
                                        <p:tgtEl>
                                          <p:spTgt spid="98"/>
                                        </p:tgtEl>
                                      </p:cBhvr>
                                    </p:animEffect>
                                  </p:childTnLst>
                                </p:cTn>
                              </p:par>
                            </p:childTnLst>
                          </p:cTn>
                        </p:par>
                        <p:par>
                          <p:cTn id="152" fill="hold">
                            <p:stCondLst>
                              <p:cond delay="2500"/>
                            </p:stCondLst>
                            <p:childTnLst>
                              <p:par>
                                <p:cTn id="153" presetID="22" presetClass="entr" presetSubtype="1"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Effect transition="in" filter="wipe(up)">
                                      <p:cBhvr>
                                        <p:cTn id="155" dur="1000"/>
                                        <p:tgtEl>
                                          <p:spTgt spid="63"/>
                                        </p:tgtEl>
                                      </p:cBhvr>
                                    </p:animEffect>
                                  </p:childTnLst>
                                </p:cTn>
                              </p:par>
                              <p:par>
                                <p:cTn id="156" presetID="22" presetClass="entr" presetSubtype="1" fill="hold" grpId="0" nodeType="withEffect">
                                  <p:stCondLst>
                                    <p:cond delay="0"/>
                                  </p:stCondLst>
                                  <p:childTnLst>
                                    <p:set>
                                      <p:cBhvr>
                                        <p:cTn id="157" dur="1" fill="hold">
                                          <p:stCondLst>
                                            <p:cond delay="0"/>
                                          </p:stCondLst>
                                        </p:cTn>
                                        <p:tgtEl>
                                          <p:spTgt spid="65"/>
                                        </p:tgtEl>
                                        <p:attrNameLst>
                                          <p:attrName>style.visibility</p:attrName>
                                        </p:attrNameLst>
                                      </p:cBhvr>
                                      <p:to>
                                        <p:strVal val="visible"/>
                                      </p:to>
                                    </p:set>
                                    <p:animEffect transition="in" filter="wipe(up)">
                                      <p:cBhvr>
                                        <p:cTn id="158" dur="1000"/>
                                        <p:tgtEl>
                                          <p:spTgt spid="65"/>
                                        </p:tgtEl>
                                      </p:cBhvr>
                                    </p:animEffect>
                                  </p:childTnLst>
                                </p:cTn>
                              </p:par>
                              <p:par>
                                <p:cTn id="159" presetID="22" presetClass="entr" presetSubtype="4" fill="hold" grpId="0" nodeType="withEffect">
                                  <p:stCondLst>
                                    <p:cond delay="0"/>
                                  </p:stCondLst>
                                  <p:childTnLst>
                                    <p:set>
                                      <p:cBhvr>
                                        <p:cTn id="160" dur="1" fill="hold">
                                          <p:stCondLst>
                                            <p:cond delay="0"/>
                                          </p:stCondLst>
                                        </p:cTn>
                                        <p:tgtEl>
                                          <p:spTgt spid="64"/>
                                        </p:tgtEl>
                                        <p:attrNameLst>
                                          <p:attrName>style.visibility</p:attrName>
                                        </p:attrNameLst>
                                      </p:cBhvr>
                                      <p:to>
                                        <p:strVal val="visible"/>
                                      </p:to>
                                    </p:set>
                                    <p:animEffect transition="in" filter="wipe(down)">
                                      <p:cBhvr>
                                        <p:cTn id="161" dur="1000"/>
                                        <p:tgtEl>
                                          <p:spTgt spid="64"/>
                                        </p:tgtEl>
                                      </p:cBhvr>
                                    </p:animEffect>
                                  </p:childTnLst>
                                </p:cTn>
                              </p:par>
                              <p:par>
                                <p:cTn id="162" presetID="22" presetClass="entr" presetSubtype="4" fill="hold" grpId="0" nodeType="withEffect">
                                  <p:stCondLst>
                                    <p:cond delay="0"/>
                                  </p:stCondLst>
                                  <p:childTnLst>
                                    <p:set>
                                      <p:cBhvr>
                                        <p:cTn id="163" dur="1" fill="hold">
                                          <p:stCondLst>
                                            <p:cond delay="0"/>
                                          </p:stCondLst>
                                        </p:cTn>
                                        <p:tgtEl>
                                          <p:spTgt spid="68"/>
                                        </p:tgtEl>
                                        <p:attrNameLst>
                                          <p:attrName>style.visibility</p:attrName>
                                        </p:attrNameLst>
                                      </p:cBhvr>
                                      <p:to>
                                        <p:strVal val="visible"/>
                                      </p:to>
                                    </p:set>
                                    <p:animEffect transition="in" filter="wipe(down)">
                                      <p:cBhvr>
                                        <p:cTn id="164" dur="1000"/>
                                        <p:tgtEl>
                                          <p:spTgt spid="68"/>
                                        </p:tgtEl>
                                      </p:cBhvr>
                                    </p:animEffect>
                                  </p:childTnLst>
                                </p:cTn>
                              </p:par>
                            </p:childTnLst>
                          </p:cTn>
                        </p:par>
                        <p:par>
                          <p:cTn id="165" fill="hold">
                            <p:stCondLst>
                              <p:cond delay="3500"/>
                            </p:stCondLst>
                            <p:childTnLst>
                              <p:par>
                                <p:cTn id="166" presetID="22" presetClass="entr" presetSubtype="4" fill="hold" grpId="0" nodeType="afterEffect">
                                  <p:stCondLst>
                                    <p:cond delay="0"/>
                                  </p:stCondLst>
                                  <p:childTnLst>
                                    <p:set>
                                      <p:cBhvr>
                                        <p:cTn id="167" dur="1" fill="hold">
                                          <p:stCondLst>
                                            <p:cond delay="0"/>
                                          </p:stCondLst>
                                        </p:cTn>
                                        <p:tgtEl>
                                          <p:spTgt spid="61"/>
                                        </p:tgtEl>
                                        <p:attrNameLst>
                                          <p:attrName>style.visibility</p:attrName>
                                        </p:attrNameLst>
                                      </p:cBhvr>
                                      <p:to>
                                        <p:strVal val="visible"/>
                                      </p:to>
                                    </p:set>
                                    <p:animEffect transition="in" filter="wipe(down)">
                                      <p:cBhvr>
                                        <p:cTn id="168" dur="1000"/>
                                        <p:tgtEl>
                                          <p:spTgt spid="61"/>
                                        </p:tgtEl>
                                      </p:cBhvr>
                                    </p:animEffect>
                                  </p:childTnLst>
                                </p:cTn>
                              </p:par>
                              <p:par>
                                <p:cTn id="169" presetID="22" presetClass="entr" presetSubtype="4" fill="hold" grpId="0" nodeType="withEffect">
                                  <p:stCondLst>
                                    <p:cond delay="0"/>
                                  </p:stCondLst>
                                  <p:childTnLst>
                                    <p:set>
                                      <p:cBhvr>
                                        <p:cTn id="170" dur="1" fill="hold">
                                          <p:stCondLst>
                                            <p:cond delay="0"/>
                                          </p:stCondLst>
                                        </p:cTn>
                                        <p:tgtEl>
                                          <p:spTgt spid="62"/>
                                        </p:tgtEl>
                                        <p:attrNameLst>
                                          <p:attrName>style.visibility</p:attrName>
                                        </p:attrNameLst>
                                      </p:cBhvr>
                                      <p:to>
                                        <p:strVal val="visible"/>
                                      </p:to>
                                    </p:set>
                                    <p:animEffect transition="in" filter="wipe(down)">
                                      <p:cBhvr>
                                        <p:cTn id="171" dur="1000"/>
                                        <p:tgtEl>
                                          <p:spTgt spid="62"/>
                                        </p:tgtEl>
                                      </p:cBhvr>
                                    </p:animEffect>
                                  </p:childTnLst>
                                </p:cTn>
                              </p:par>
                            </p:childTnLst>
                          </p:cTn>
                        </p:par>
                        <p:par>
                          <p:cTn id="172" fill="hold">
                            <p:stCondLst>
                              <p:cond delay="4500"/>
                            </p:stCondLst>
                            <p:childTnLst>
                              <p:par>
                                <p:cTn id="173" presetID="23" presetClass="entr" presetSubtype="16" fill="hold" nodeType="afterEffect">
                                  <p:stCondLst>
                                    <p:cond delay="0"/>
                                  </p:stCondLst>
                                  <p:childTnLst>
                                    <p:set>
                                      <p:cBhvr>
                                        <p:cTn id="174" dur="1" fill="hold">
                                          <p:stCondLst>
                                            <p:cond delay="0"/>
                                          </p:stCondLst>
                                        </p:cTn>
                                        <p:tgtEl>
                                          <p:spTgt spid="120"/>
                                        </p:tgtEl>
                                        <p:attrNameLst>
                                          <p:attrName>style.visibility</p:attrName>
                                        </p:attrNameLst>
                                      </p:cBhvr>
                                      <p:to>
                                        <p:strVal val="visible"/>
                                      </p:to>
                                    </p:set>
                                    <p:anim calcmode="lin" valueType="num">
                                      <p:cBhvr>
                                        <p:cTn id="175" dur="1000" fill="hold"/>
                                        <p:tgtEl>
                                          <p:spTgt spid="120"/>
                                        </p:tgtEl>
                                        <p:attrNameLst>
                                          <p:attrName>ppt_w</p:attrName>
                                        </p:attrNameLst>
                                      </p:cBhvr>
                                      <p:tavLst>
                                        <p:tav tm="0">
                                          <p:val>
                                            <p:fltVal val="0"/>
                                          </p:val>
                                        </p:tav>
                                        <p:tav tm="100000">
                                          <p:val>
                                            <p:strVal val="#ppt_w"/>
                                          </p:val>
                                        </p:tav>
                                      </p:tavLst>
                                    </p:anim>
                                    <p:anim calcmode="lin" valueType="num">
                                      <p:cBhvr>
                                        <p:cTn id="176" dur="1000" fill="hold"/>
                                        <p:tgtEl>
                                          <p:spTgt spid="120"/>
                                        </p:tgtEl>
                                        <p:attrNameLst>
                                          <p:attrName>ppt_h</p:attrName>
                                        </p:attrNameLst>
                                      </p:cBhvr>
                                      <p:tavLst>
                                        <p:tav tm="0">
                                          <p:val>
                                            <p:fltVal val="0"/>
                                          </p:val>
                                        </p:tav>
                                        <p:tav tm="100000">
                                          <p:val>
                                            <p:strVal val="#ppt_h"/>
                                          </p:val>
                                        </p:tav>
                                      </p:tavLst>
                                    </p:anim>
                                  </p:childTnLst>
                                </p:cTn>
                              </p:par>
                              <p:par>
                                <p:cTn id="177" presetID="23" presetClass="entr" presetSubtype="16" fill="hold" nodeType="withEffect">
                                  <p:stCondLst>
                                    <p:cond delay="200"/>
                                  </p:stCondLst>
                                  <p:childTnLst>
                                    <p:set>
                                      <p:cBhvr>
                                        <p:cTn id="178" dur="1" fill="hold">
                                          <p:stCondLst>
                                            <p:cond delay="0"/>
                                          </p:stCondLst>
                                        </p:cTn>
                                        <p:tgtEl>
                                          <p:spTgt spid="100"/>
                                        </p:tgtEl>
                                        <p:attrNameLst>
                                          <p:attrName>style.visibility</p:attrName>
                                        </p:attrNameLst>
                                      </p:cBhvr>
                                      <p:to>
                                        <p:strVal val="visible"/>
                                      </p:to>
                                    </p:set>
                                    <p:anim calcmode="lin" valueType="num">
                                      <p:cBhvr>
                                        <p:cTn id="179" dur="1000" fill="hold"/>
                                        <p:tgtEl>
                                          <p:spTgt spid="100"/>
                                        </p:tgtEl>
                                        <p:attrNameLst>
                                          <p:attrName>ppt_w</p:attrName>
                                        </p:attrNameLst>
                                      </p:cBhvr>
                                      <p:tavLst>
                                        <p:tav tm="0">
                                          <p:val>
                                            <p:fltVal val="0"/>
                                          </p:val>
                                        </p:tav>
                                        <p:tav tm="100000">
                                          <p:val>
                                            <p:strVal val="#ppt_w"/>
                                          </p:val>
                                        </p:tav>
                                      </p:tavLst>
                                    </p:anim>
                                    <p:anim calcmode="lin" valueType="num">
                                      <p:cBhvr>
                                        <p:cTn id="180" dur="1000" fill="hold"/>
                                        <p:tgtEl>
                                          <p:spTgt spid="100"/>
                                        </p:tgtEl>
                                        <p:attrNameLst>
                                          <p:attrName>ppt_h</p:attrName>
                                        </p:attrNameLst>
                                      </p:cBhvr>
                                      <p:tavLst>
                                        <p:tav tm="0">
                                          <p:val>
                                            <p:fltVal val="0"/>
                                          </p:val>
                                        </p:tav>
                                        <p:tav tm="100000">
                                          <p:val>
                                            <p:strVal val="#ppt_h"/>
                                          </p:val>
                                        </p:tav>
                                      </p:tavLst>
                                    </p:anim>
                                  </p:childTnLst>
                                </p:cTn>
                              </p:par>
                              <p:par>
                                <p:cTn id="181" presetID="23" presetClass="entr" presetSubtype="16" fill="hold" nodeType="withEffect">
                                  <p:stCondLst>
                                    <p:cond delay="400"/>
                                  </p:stCondLst>
                                  <p:childTnLst>
                                    <p:set>
                                      <p:cBhvr>
                                        <p:cTn id="182" dur="1" fill="hold">
                                          <p:stCondLst>
                                            <p:cond delay="0"/>
                                          </p:stCondLst>
                                        </p:cTn>
                                        <p:tgtEl>
                                          <p:spTgt spid="113"/>
                                        </p:tgtEl>
                                        <p:attrNameLst>
                                          <p:attrName>style.visibility</p:attrName>
                                        </p:attrNameLst>
                                      </p:cBhvr>
                                      <p:to>
                                        <p:strVal val="visible"/>
                                      </p:to>
                                    </p:set>
                                    <p:anim calcmode="lin" valueType="num">
                                      <p:cBhvr>
                                        <p:cTn id="183" dur="1000" fill="hold"/>
                                        <p:tgtEl>
                                          <p:spTgt spid="113"/>
                                        </p:tgtEl>
                                        <p:attrNameLst>
                                          <p:attrName>ppt_w</p:attrName>
                                        </p:attrNameLst>
                                      </p:cBhvr>
                                      <p:tavLst>
                                        <p:tav tm="0">
                                          <p:val>
                                            <p:fltVal val="0"/>
                                          </p:val>
                                        </p:tav>
                                        <p:tav tm="100000">
                                          <p:val>
                                            <p:strVal val="#ppt_w"/>
                                          </p:val>
                                        </p:tav>
                                      </p:tavLst>
                                    </p:anim>
                                    <p:anim calcmode="lin" valueType="num">
                                      <p:cBhvr>
                                        <p:cTn id="184" dur="1000" fill="hold"/>
                                        <p:tgtEl>
                                          <p:spTgt spid="113"/>
                                        </p:tgtEl>
                                        <p:attrNameLst>
                                          <p:attrName>ppt_h</p:attrName>
                                        </p:attrNameLst>
                                      </p:cBhvr>
                                      <p:tavLst>
                                        <p:tav tm="0">
                                          <p:val>
                                            <p:fltVal val="0"/>
                                          </p:val>
                                        </p:tav>
                                        <p:tav tm="100000">
                                          <p:val>
                                            <p:strVal val="#ppt_h"/>
                                          </p:val>
                                        </p:tav>
                                      </p:tavLst>
                                    </p:anim>
                                  </p:childTnLst>
                                </p:cTn>
                              </p:par>
                              <p:par>
                                <p:cTn id="185" presetID="23" presetClass="entr" presetSubtype="16" fill="hold" nodeType="withEffect">
                                  <p:stCondLst>
                                    <p:cond delay="600"/>
                                  </p:stCondLst>
                                  <p:childTnLst>
                                    <p:set>
                                      <p:cBhvr>
                                        <p:cTn id="186" dur="1" fill="hold">
                                          <p:stCondLst>
                                            <p:cond delay="0"/>
                                          </p:stCondLst>
                                        </p:cTn>
                                        <p:tgtEl>
                                          <p:spTgt spid="110"/>
                                        </p:tgtEl>
                                        <p:attrNameLst>
                                          <p:attrName>style.visibility</p:attrName>
                                        </p:attrNameLst>
                                      </p:cBhvr>
                                      <p:to>
                                        <p:strVal val="visible"/>
                                      </p:to>
                                    </p:set>
                                    <p:anim calcmode="lin" valueType="num">
                                      <p:cBhvr>
                                        <p:cTn id="187" dur="1000" fill="hold"/>
                                        <p:tgtEl>
                                          <p:spTgt spid="110"/>
                                        </p:tgtEl>
                                        <p:attrNameLst>
                                          <p:attrName>ppt_w</p:attrName>
                                        </p:attrNameLst>
                                      </p:cBhvr>
                                      <p:tavLst>
                                        <p:tav tm="0">
                                          <p:val>
                                            <p:fltVal val="0"/>
                                          </p:val>
                                        </p:tav>
                                        <p:tav tm="100000">
                                          <p:val>
                                            <p:strVal val="#ppt_w"/>
                                          </p:val>
                                        </p:tav>
                                      </p:tavLst>
                                    </p:anim>
                                    <p:anim calcmode="lin" valueType="num">
                                      <p:cBhvr>
                                        <p:cTn id="188" dur="1000" fill="hold"/>
                                        <p:tgtEl>
                                          <p:spTgt spid="110"/>
                                        </p:tgtEl>
                                        <p:attrNameLst>
                                          <p:attrName>ppt_h</p:attrName>
                                        </p:attrNameLst>
                                      </p:cBhvr>
                                      <p:tavLst>
                                        <p:tav tm="0">
                                          <p:val>
                                            <p:fltVal val="0"/>
                                          </p:val>
                                        </p:tav>
                                        <p:tav tm="100000">
                                          <p:val>
                                            <p:strVal val="#ppt_h"/>
                                          </p:val>
                                        </p:tav>
                                      </p:tavLst>
                                    </p:anim>
                                  </p:childTnLst>
                                </p:cTn>
                              </p:par>
                              <p:par>
                                <p:cTn id="189" presetID="23" presetClass="entr" presetSubtype="16" fill="hold" nodeType="withEffect">
                                  <p:stCondLst>
                                    <p:cond delay="800"/>
                                  </p:stCondLst>
                                  <p:childTnLst>
                                    <p:set>
                                      <p:cBhvr>
                                        <p:cTn id="190" dur="1" fill="hold">
                                          <p:stCondLst>
                                            <p:cond delay="0"/>
                                          </p:stCondLst>
                                        </p:cTn>
                                        <p:tgtEl>
                                          <p:spTgt spid="116"/>
                                        </p:tgtEl>
                                        <p:attrNameLst>
                                          <p:attrName>style.visibility</p:attrName>
                                        </p:attrNameLst>
                                      </p:cBhvr>
                                      <p:to>
                                        <p:strVal val="visible"/>
                                      </p:to>
                                    </p:set>
                                    <p:anim calcmode="lin" valueType="num">
                                      <p:cBhvr>
                                        <p:cTn id="191" dur="1000" fill="hold"/>
                                        <p:tgtEl>
                                          <p:spTgt spid="116"/>
                                        </p:tgtEl>
                                        <p:attrNameLst>
                                          <p:attrName>ppt_w</p:attrName>
                                        </p:attrNameLst>
                                      </p:cBhvr>
                                      <p:tavLst>
                                        <p:tav tm="0">
                                          <p:val>
                                            <p:fltVal val="0"/>
                                          </p:val>
                                        </p:tav>
                                        <p:tav tm="100000">
                                          <p:val>
                                            <p:strVal val="#ppt_w"/>
                                          </p:val>
                                        </p:tav>
                                      </p:tavLst>
                                    </p:anim>
                                    <p:anim calcmode="lin" valueType="num">
                                      <p:cBhvr>
                                        <p:cTn id="192" dur="1000" fill="hold"/>
                                        <p:tgtEl>
                                          <p:spTgt spid="116"/>
                                        </p:tgtEl>
                                        <p:attrNameLst>
                                          <p:attrName>ppt_h</p:attrName>
                                        </p:attrNameLst>
                                      </p:cBhvr>
                                      <p:tavLst>
                                        <p:tav tm="0">
                                          <p:val>
                                            <p:fltVal val="0"/>
                                          </p:val>
                                        </p:tav>
                                        <p:tav tm="100000">
                                          <p:val>
                                            <p:strVal val="#ppt_h"/>
                                          </p:val>
                                        </p:tav>
                                      </p:tavLst>
                                    </p:anim>
                                  </p:childTnLst>
                                </p:cTn>
                              </p:par>
                            </p:childTnLst>
                          </p:cTn>
                        </p:par>
                        <p:par>
                          <p:cTn id="193" fill="hold">
                            <p:stCondLst>
                              <p:cond delay="5500"/>
                            </p:stCondLst>
                            <p:childTnLst>
                              <p:par>
                                <p:cTn id="194" presetID="2" presetClass="entr" presetSubtype="8" fill="hold" nodeType="afterEffect">
                                  <p:stCondLst>
                                    <p:cond delay="0"/>
                                  </p:stCondLst>
                                  <p:childTnLst>
                                    <p:set>
                                      <p:cBhvr>
                                        <p:cTn id="195" dur="1" fill="hold">
                                          <p:stCondLst>
                                            <p:cond delay="0"/>
                                          </p:stCondLst>
                                        </p:cTn>
                                        <p:tgtEl>
                                          <p:spTgt spid="180"/>
                                        </p:tgtEl>
                                        <p:attrNameLst>
                                          <p:attrName>style.visibility</p:attrName>
                                        </p:attrNameLst>
                                      </p:cBhvr>
                                      <p:to>
                                        <p:strVal val="visible"/>
                                      </p:to>
                                    </p:set>
                                    <p:anim calcmode="lin" valueType="num">
                                      <p:cBhvr additive="base">
                                        <p:cTn id="196" dur="500" fill="hold"/>
                                        <p:tgtEl>
                                          <p:spTgt spid="180"/>
                                        </p:tgtEl>
                                        <p:attrNameLst>
                                          <p:attrName>ppt_x</p:attrName>
                                        </p:attrNameLst>
                                      </p:cBhvr>
                                      <p:tavLst>
                                        <p:tav tm="0">
                                          <p:val>
                                            <p:strVal val="0-#ppt_w/2"/>
                                          </p:val>
                                        </p:tav>
                                        <p:tav tm="100000">
                                          <p:val>
                                            <p:strVal val="#ppt_x"/>
                                          </p:val>
                                        </p:tav>
                                      </p:tavLst>
                                    </p:anim>
                                    <p:anim calcmode="lin" valueType="num">
                                      <p:cBhvr additive="base">
                                        <p:cTn id="197" dur="500" fill="hold"/>
                                        <p:tgtEl>
                                          <p:spTgt spid="180"/>
                                        </p:tgtEl>
                                        <p:attrNameLst>
                                          <p:attrName>ppt_y</p:attrName>
                                        </p:attrNameLst>
                                      </p:cBhvr>
                                      <p:tavLst>
                                        <p:tav tm="0">
                                          <p:val>
                                            <p:strVal val="#ppt_y"/>
                                          </p:val>
                                        </p:tav>
                                        <p:tav tm="100000">
                                          <p:val>
                                            <p:strVal val="#ppt_y"/>
                                          </p:val>
                                        </p:tav>
                                      </p:tavLst>
                                    </p:anim>
                                  </p:childTnLst>
                                </p:cTn>
                              </p:par>
                            </p:childTnLst>
                          </p:cTn>
                        </p:par>
                        <p:par>
                          <p:cTn id="198" fill="hold">
                            <p:stCondLst>
                              <p:cond delay="6000"/>
                            </p:stCondLst>
                            <p:childTnLst>
                              <p:par>
                                <p:cTn id="199" presetID="2" presetClass="entr" presetSubtype="2" fill="hold" grpId="0" nodeType="afterEffect">
                                  <p:stCondLst>
                                    <p:cond delay="0"/>
                                  </p:stCondLst>
                                  <p:iterate type="lt">
                                    <p:tmPct val="10000"/>
                                  </p:iterate>
                                  <p:childTnLst>
                                    <p:set>
                                      <p:cBhvr>
                                        <p:cTn id="200" dur="1" fill="hold">
                                          <p:stCondLst>
                                            <p:cond delay="0"/>
                                          </p:stCondLst>
                                        </p:cTn>
                                        <p:tgtEl>
                                          <p:spTgt spid="178"/>
                                        </p:tgtEl>
                                        <p:attrNameLst>
                                          <p:attrName>style.visibility</p:attrName>
                                        </p:attrNameLst>
                                      </p:cBhvr>
                                      <p:to>
                                        <p:strVal val="visible"/>
                                      </p:to>
                                    </p:set>
                                    <p:anim calcmode="lin" valueType="num">
                                      <p:cBhvr additive="base">
                                        <p:cTn id="201" dur="500" fill="hold"/>
                                        <p:tgtEl>
                                          <p:spTgt spid="178"/>
                                        </p:tgtEl>
                                        <p:attrNameLst>
                                          <p:attrName>ppt_x</p:attrName>
                                        </p:attrNameLst>
                                      </p:cBhvr>
                                      <p:tavLst>
                                        <p:tav tm="0">
                                          <p:val>
                                            <p:strVal val="1+#ppt_w/2"/>
                                          </p:val>
                                        </p:tav>
                                        <p:tav tm="100000">
                                          <p:val>
                                            <p:strVal val="#ppt_x"/>
                                          </p:val>
                                        </p:tav>
                                      </p:tavLst>
                                    </p:anim>
                                    <p:anim calcmode="lin" valueType="num">
                                      <p:cBhvr additive="base">
                                        <p:cTn id="202" dur="500" fill="hold"/>
                                        <p:tgtEl>
                                          <p:spTgt spid="178"/>
                                        </p:tgtEl>
                                        <p:attrNameLst>
                                          <p:attrName>ppt_y</p:attrName>
                                        </p:attrNameLst>
                                      </p:cBhvr>
                                      <p:tavLst>
                                        <p:tav tm="0">
                                          <p:val>
                                            <p:strVal val="#ppt_y"/>
                                          </p:val>
                                        </p:tav>
                                        <p:tav tm="100000">
                                          <p:val>
                                            <p:strVal val="#ppt_y"/>
                                          </p:val>
                                        </p:tav>
                                      </p:tavLst>
                                    </p:anim>
                                  </p:childTnLst>
                                </p:cTn>
                              </p:par>
                            </p:childTnLst>
                          </p:cTn>
                        </p:par>
                        <p:par>
                          <p:cTn id="203" fill="hold">
                            <p:stCondLst>
                              <p:cond delay="8399"/>
                            </p:stCondLst>
                            <p:childTnLst>
                              <p:par>
                                <p:cTn id="204" presetID="47" presetClass="entr" presetSubtype="0" fill="hold" grpId="0" nodeType="afterEffect">
                                  <p:stCondLst>
                                    <p:cond delay="0"/>
                                  </p:stCondLst>
                                  <p:iterate type="lt">
                                    <p:tmPct val="10000"/>
                                  </p:iterate>
                                  <p:childTnLst>
                                    <p:set>
                                      <p:cBhvr>
                                        <p:cTn id="205" dur="1" fill="hold">
                                          <p:stCondLst>
                                            <p:cond delay="0"/>
                                          </p:stCondLst>
                                        </p:cTn>
                                        <p:tgtEl>
                                          <p:spTgt spid="179"/>
                                        </p:tgtEl>
                                        <p:attrNameLst>
                                          <p:attrName>style.visibility</p:attrName>
                                        </p:attrNameLst>
                                      </p:cBhvr>
                                      <p:to>
                                        <p:strVal val="visible"/>
                                      </p:to>
                                    </p:set>
                                    <p:animEffect transition="in" filter="fade">
                                      <p:cBhvr>
                                        <p:cTn id="206" dur="1000"/>
                                        <p:tgtEl>
                                          <p:spTgt spid="179"/>
                                        </p:tgtEl>
                                      </p:cBhvr>
                                    </p:animEffect>
                                    <p:anim calcmode="lin" valueType="num">
                                      <p:cBhvr>
                                        <p:cTn id="207" dur="1000" fill="hold"/>
                                        <p:tgtEl>
                                          <p:spTgt spid="179"/>
                                        </p:tgtEl>
                                        <p:attrNameLst>
                                          <p:attrName>ppt_x</p:attrName>
                                        </p:attrNameLst>
                                      </p:cBhvr>
                                      <p:tavLst>
                                        <p:tav tm="0">
                                          <p:val>
                                            <p:strVal val="#ppt_x"/>
                                          </p:val>
                                        </p:tav>
                                        <p:tav tm="100000">
                                          <p:val>
                                            <p:strVal val="#ppt_x"/>
                                          </p:val>
                                        </p:tav>
                                      </p:tavLst>
                                    </p:anim>
                                    <p:anim calcmode="lin" valueType="num">
                                      <p:cBhvr>
                                        <p:cTn id="208" dur="1000" fill="hold"/>
                                        <p:tgtEl>
                                          <p:spTgt spid="179"/>
                                        </p:tgtEl>
                                        <p:attrNameLst>
                                          <p:attrName>ppt_y</p:attrName>
                                        </p:attrNameLst>
                                      </p:cBhvr>
                                      <p:tavLst>
                                        <p:tav tm="0">
                                          <p:val>
                                            <p:strVal val="#ppt_y-.1"/>
                                          </p:val>
                                        </p:tav>
                                        <p:tav tm="100000">
                                          <p:val>
                                            <p:strVal val="#ppt_y"/>
                                          </p:val>
                                        </p:tav>
                                      </p:tavLst>
                                    </p:anim>
                                  </p:childTnLst>
                                </p:cTn>
                              </p:par>
                            </p:childTnLst>
                          </p:cTn>
                        </p:par>
                        <p:par>
                          <p:cTn id="209" fill="hold">
                            <p:stCondLst>
                              <p:cond delay="11700"/>
                            </p:stCondLst>
                            <p:childTnLst>
                              <p:par>
                                <p:cTn id="210" presetID="12" presetClass="entr" presetSubtype="4" fill="hold" grpId="0" nodeType="afterEffect">
                                  <p:stCondLst>
                                    <p:cond delay="0"/>
                                  </p:stCondLst>
                                  <p:childTnLst>
                                    <p:set>
                                      <p:cBhvr>
                                        <p:cTn id="211" dur="1" fill="hold">
                                          <p:stCondLst>
                                            <p:cond delay="0"/>
                                          </p:stCondLst>
                                        </p:cTn>
                                        <p:tgtEl>
                                          <p:spTgt spid="59"/>
                                        </p:tgtEl>
                                        <p:attrNameLst>
                                          <p:attrName>style.visibility</p:attrName>
                                        </p:attrNameLst>
                                      </p:cBhvr>
                                      <p:to>
                                        <p:strVal val="visible"/>
                                      </p:to>
                                    </p:set>
                                    <p:anim calcmode="lin" valueType="num">
                                      <p:cBhvr additive="base">
                                        <p:cTn id="212" dur="500"/>
                                        <p:tgtEl>
                                          <p:spTgt spid="59"/>
                                        </p:tgtEl>
                                        <p:attrNameLst>
                                          <p:attrName>ppt_y</p:attrName>
                                        </p:attrNameLst>
                                      </p:cBhvr>
                                      <p:tavLst>
                                        <p:tav tm="0">
                                          <p:val>
                                            <p:strVal val="#ppt_y+#ppt_h*1.125000"/>
                                          </p:val>
                                        </p:tav>
                                        <p:tav tm="100000">
                                          <p:val>
                                            <p:strVal val="#ppt_y"/>
                                          </p:val>
                                        </p:tav>
                                      </p:tavLst>
                                    </p:anim>
                                    <p:animEffect transition="in" filter="wipe(up)">
                                      <p:cBhvr>
                                        <p:cTn id="213" dur="500"/>
                                        <p:tgtEl>
                                          <p:spTgt spid="59"/>
                                        </p:tgtEl>
                                      </p:cBhvr>
                                    </p:animEffect>
                                  </p:childTnLst>
                                </p:cTn>
                              </p:par>
                            </p:childTnLst>
                          </p:cTn>
                        </p:par>
                        <p:par>
                          <p:cTn id="214" fill="hold">
                            <p:stCondLst>
                              <p:cond delay="12200"/>
                            </p:stCondLst>
                            <p:childTnLst>
                              <p:par>
                                <p:cTn id="215" presetID="12" presetClass="entr" presetSubtype="4" fill="hold" grpId="0" nodeType="afterEffect">
                                  <p:stCondLst>
                                    <p:cond delay="0"/>
                                  </p:stCondLst>
                                  <p:childTnLst>
                                    <p:set>
                                      <p:cBhvr>
                                        <p:cTn id="216" dur="1" fill="hold">
                                          <p:stCondLst>
                                            <p:cond delay="0"/>
                                          </p:stCondLst>
                                        </p:cTn>
                                        <p:tgtEl>
                                          <p:spTgt spid="60"/>
                                        </p:tgtEl>
                                        <p:attrNameLst>
                                          <p:attrName>style.visibility</p:attrName>
                                        </p:attrNameLst>
                                      </p:cBhvr>
                                      <p:to>
                                        <p:strVal val="visible"/>
                                      </p:to>
                                    </p:set>
                                    <p:anim calcmode="lin" valueType="num">
                                      <p:cBhvr additive="base">
                                        <p:cTn id="217" dur="500"/>
                                        <p:tgtEl>
                                          <p:spTgt spid="60"/>
                                        </p:tgtEl>
                                        <p:attrNameLst>
                                          <p:attrName>ppt_y</p:attrName>
                                        </p:attrNameLst>
                                      </p:cBhvr>
                                      <p:tavLst>
                                        <p:tav tm="0">
                                          <p:val>
                                            <p:strVal val="#ppt_y+#ppt_h*1.125000"/>
                                          </p:val>
                                        </p:tav>
                                        <p:tav tm="100000">
                                          <p:val>
                                            <p:strVal val="#ppt_y"/>
                                          </p:val>
                                        </p:tav>
                                      </p:tavLst>
                                    </p:anim>
                                    <p:animEffect transition="in" filter="wipe(up)">
                                      <p:cBhvr>
                                        <p:cTn id="218"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p:bldP spid="60" grpId="0"/>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3" grpId="0" animBg="1"/>
      <p:bldP spid="104" grpId="0" animBg="1"/>
      <p:bldP spid="105" grpId="0" animBg="1"/>
      <p:bldP spid="106" grpId="0" animBg="1"/>
      <p:bldP spid="107" grpId="0" animBg="1"/>
      <p:bldP spid="108" grpId="0" animBg="1"/>
      <p:bldP spid="109" grpId="0" animBg="1"/>
      <p:bldP spid="178" grpId="0"/>
      <p:bldP spid="17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TextBox 133"/>
          <p:cNvSpPr txBox="1"/>
          <p:nvPr/>
        </p:nvSpPr>
        <p:spPr>
          <a:xfrm>
            <a:off x="784151" y="281211"/>
            <a:ext cx="2764839" cy="411835"/>
          </a:xfrm>
          <a:prstGeom prst="rect">
            <a:avLst/>
          </a:prstGeom>
          <a:noFill/>
          <a:effectLst/>
        </p:spPr>
        <p:txBody>
          <a:bodyPr wrap="square" lIns="72572" tIns="36286" rIns="72572" bIns="36286" rtlCol="0">
            <a:spAutoFit/>
          </a:bodyPr>
          <a:lstStyle/>
          <a:p>
            <a:pPr algn="ctr"/>
            <a:r>
              <a:rPr lang="zh-CN" altLang="en-US" sz="2200" dirty="0" smtClean="0">
                <a:latin typeface="+mn-ea"/>
                <a:ea typeface="+mn-ea"/>
              </a:rPr>
              <a:t>添加文字标题内容</a:t>
            </a:r>
            <a:endParaRPr lang="zh-CN" altLang="en-US" sz="2200" dirty="0">
              <a:latin typeface="+mn-ea"/>
              <a:ea typeface="+mn-ea"/>
            </a:endParaRPr>
          </a:p>
        </p:txBody>
      </p:sp>
      <p:grpSp>
        <p:nvGrpSpPr>
          <p:cNvPr id="51" name="组合 50"/>
          <p:cNvGrpSpPr/>
          <p:nvPr/>
        </p:nvGrpSpPr>
        <p:grpSpPr>
          <a:xfrm>
            <a:off x="6572220" y="1341694"/>
            <a:ext cx="1338369" cy="1453949"/>
            <a:chOff x="1645923" y="1347071"/>
            <a:chExt cx="1784260" cy="1939047"/>
          </a:xfrm>
        </p:grpSpPr>
        <p:sp>
          <p:nvSpPr>
            <p:cNvPr id="52" name="矩形 51"/>
            <p:cNvSpPr/>
            <p:nvPr/>
          </p:nvSpPr>
          <p:spPr>
            <a:xfrm flipV="1">
              <a:off x="1645923" y="1347071"/>
              <a:ext cx="1784260" cy="204896"/>
            </a:xfrm>
            <a:prstGeom prst="rect">
              <a:avLst/>
            </a:prstGeom>
            <a:gradFill>
              <a:gsLst>
                <a:gs pos="0">
                  <a:schemeClr val="tx1">
                    <a:alpha val="51000"/>
                  </a:schemeClr>
                </a:gs>
                <a:gs pos="100000">
                  <a:srgbClr val="E9E9E9">
                    <a:alpha val="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3" name="矩形 52"/>
            <p:cNvSpPr/>
            <p:nvPr/>
          </p:nvSpPr>
          <p:spPr>
            <a:xfrm>
              <a:off x="1645923" y="3081222"/>
              <a:ext cx="1784260" cy="204896"/>
            </a:xfrm>
            <a:prstGeom prst="rect">
              <a:avLst/>
            </a:prstGeom>
            <a:gradFill>
              <a:gsLst>
                <a:gs pos="0">
                  <a:schemeClr val="tx1">
                    <a:alpha val="51000"/>
                  </a:schemeClr>
                </a:gs>
                <a:gs pos="100000">
                  <a:srgbClr val="E9E9E9">
                    <a:alpha val="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4" name="矩形 53"/>
            <p:cNvSpPr/>
            <p:nvPr/>
          </p:nvSpPr>
          <p:spPr>
            <a:xfrm>
              <a:off x="1645923" y="1504834"/>
              <a:ext cx="1784260" cy="160782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5" name="矩形 54"/>
            <p:cNvSpPr/>
            <p:nvPr/>
          </p:nvSpPr>
          <p:spPr>
            <a:xfrm>
              <a:off x="1645923" y="2964832"/>
              <a:ext cx="1784260" cy="128296"/>
            </a:xfrm>
            <a:prstGeom prst="rect">
              <a:avLst/>
            </a:prstGeom>
            <a:gradFill>
              <a:gsLst>
                <a:gs pos="0">
                  <a:schemeClr val="tx1">
                    <a:alpha val="51000"/>
                  </a:schemeClr>
                </a:gs>
                <a:gs pos="100000">
                  <a:srgbClr val="E9E9E9">
                    <a:alpha val="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6" name="矩形 55"/>
            <p:cNvSpPr/>
            <p:nvPr/>
          </p:nvSpPr>
          <p:spPr>
            <a:xfrm flipV="1">
              <a:off x="1645923" y="1543950"/>
              <a:ext cx="1784260" cy="128296"/>
            </a:xfrm>
            <a:prstGeom prst="rect">
              <a:avLst/>
            </a:prstGeom>
            <a:gradFill>
              <a:gsLst>
                <a:gs pos="0">
                  <a:schemeClr val="tx1">
                    <a:alpha val="51000"/>
                  </a:schemeClr>
                </a:gs>
                <a:gs pos="100000">
                  <a:srgbClr val="E9E9E9">
                    <a:alpha val="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7" name="矩形 56"/>
            <p:cNvSpPr/>
            <p:nvPr/>
          </p:nvSpPr>
          <p:spPr>
            <a:xfrm>
              <a:off x="1654157" y="1652335"/>
              <a:ext cx="1773690" cy="132979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pic>
        <p:nvPicPr>
          <p:cNvPr id="58" name="图片 57"/>
          <p:cNvPicPr>
            <a:picLocks noChangeAspect="1"/>
          </p:cNvPicPr>
          <p:nvPr/>
        </p:nvPicPr>
        <p:blipFill rotWithShape="1">
          <a:blip r:embed="rId1">
            <a:grayscl/>
          </a:blip>
          <a:srcRect b="72279"/>
          <a:stretch>
            <a:fillRect/>
          </a:stretch>
        </p:blipFill>
        <p:spPr>
          <a:xfrm rot="16200000" flipH="1">
            <a:off x="6905718" y="1975114"/>
            <a:ext cx="1834405" cy="175339"/>
          </a:xfrm>
          <a:prstGeom prst="rect">
            <a:avLst/>
          </a:prstGeom>
        </p:spPr>
      </p:pic>
      <p:pic>
        <p:nvPicPr>
          <p:cNvPr id="59" name="图片 58"/>
          <p:cNvPicPr>
            <a:picLocks noChangeAspect="1"/>
          </p:cNvPicPr>
          <p:nvPr/>
        </p:nvPicPr>
        <p:blipFill rotWithShape="1">
          <a:blip r:embed="rId1">
            <a:grayscl/>
          </a:blip>
          <a:srcRect b="72279"/>
          <a:stretch>
            <a:fillRect/>
          </a:stretch>
        </p:blipFill>
        <p:spPr>
          <a:xfrm rot="5400000">
            <a:off x="5742688" y="1981479"/>
            <a:ext cx="1834404" cy="175339"/>
          </a:xfrm>
          <a:prstGeom prst="rect">
            <a:avLst/>
          </a:prstGeom>
        </p:spPr>
      </p:pic>
      <p:grpSp>
        <p:nvGrpSpPr>
          <p:cNvPr id="60" name="组合 59"/>
          <p:cNvGrpSpPr/>
          <p:nvPr/>
        </p:nvGrpSpPr>
        <p:grpSpPr>
          <a:xfrm>
            <a:off x="1234603" y="1341694"/>
            <a:ext cx="1338369" cy="1453949"/>
            <a:chOff x="1645923" y="1347071"/>
            <a:chExt cx="1784260" cy="1939047"/>
          </a:xfrm>
        </p:grpSpPr>
        <p:sp>
          <p:nvSpPr>
            <p:cNvPr id="61" name="矩形 60"/>
            <p:cNvSpPr/>
            <p:nvPr/>
          </p:nvSpPr>
          <p:spPr>
            <a:xfrm flipV="1">
              <a:off x="1645923" y="1347071"/>
              <a:ext cx="1784260" cy="204896"/>
            </a:xfrm>
            <a:prstGeom prst="rect">
              <a:avLst/>
            </a:prstGeom>
            <a:gradFill>
              <a:gsLst>
                <a:gs pos="0">
                  <a:schemeClr val="tx1">
                    <a:alpha val="51000"/>
                  </a:schemeClr>
                </a:gs>
                <a:gs pos="100000">
                  <a:srgbClr val="E9E9E9">
                    <a:alpha val="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62" name="矩形 61"/>
            <p:cNvSpPr/>
            <p:nvPr/>
          </p:nvSpPr>
          <p:spPr>
            <a:xfrm>
              <a:off x="1645923" y="3081222"/>
              <a:ext cx="1784260" cy="204896"/>
            </a:xfrm>
            <a:prstGeom prst="rect">
              <a:avLst/>
            </a:prstGeom>
            <a:gradFill>
              <a:gsLst>
                <a:gs pos="0">
                  <a:schemeClr val="tx1">
                    <a:alpha val="51000"/>
                  </a:schemeClr>
                </a:gs>
                <a:gs pos="100000">
                  <a:srgbClr val="E9E9E9">
                    <a:alpha val="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63" name="矩形 62"/>
            <p:cNvSpPr/>
            <p:nvPr/>
          </p:nvSpPr>
          <p:spPr>
            <a:xfrm>
              <a:off x="1645923" y="1504834"/>
              <a:ext cx="1784260" cy="160782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64" name="矩形 63"/>
            <p:cNvSpPr/>
            <p:nvPr/>
          </p:nvSpPr>
          <p:spPr>
            <a:xfrm>
              <a:off x="1645923" y="2964832"/>
              <a:ext cx="1784260" cy="128296"/>
            </a:xfrm>
            <a:prstGeom prst="rect">
              <a:avLst/>
            </a:prstGeom>
            <a:gradFill>
              <a:gsLst>
                <a:gs pos="0">
                  <a:schemeClr val="tx1">
                    <a:alpha val="51000"/>
                  </a:schemeClr>
                </a:gs>
                <a:gs pos="100000">
                  <a:srgbClr val="E9E9E9">
                    <a:alpha val="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65" name="矩形 64"/>
            <p:cNvSpPr/>
            <p:nvPr/>
          </p:nvSpPr>
          <p:spPr>
            <a:xfrm flipV="1">
              <a:off x="1645923" y="1543950"/>
              <a:ext cx="1784260" cy="128296"/>
            </a:xfrm>
            <a:prstGeom prst="rect">
              <a:avLst/>
            </a:prstGeom>
            <a:gradFill>
              <a:gsLst>
                <a:gs pos="0">
                  <a:schemeClr val="tx1">
                    <a:alpha val="51000"/>
                  </a:schemeClr>
                </a:gs>
                <a:gs pos="100000">
                  <a:srgbClr val="E9E9E9">
                    <a:alpha val="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66" name="矩形 65"/>
            <p:cNvSpPr/>
            <p:nvPr/>
          </p:nvSpPr>
          <p:spPr>
            <a:xfrm>
              <a:off x="1654157" y="1652335"/>
              <a:ext cx="1773690" cy="132979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pic>
        <p:nvPicPr>
          <p:cNvPr id="67" name="图片 66"/>
          <p:cNvPicPr>
            <a:picLocks noChangeAspect="1"/>
          </p:cNvPicPr>
          <p:nvPr/>
        </p:nvPicPr>
        <p:blipFill rotWithShape="1">
          <a:blip r:embed="rId1">
            <a:grayscl/>
          </a:blip>
          <a:srcRect b="72279"/>
          <a:stretch>
            <a:fillRect/>
          </a:stretch>
        </p:blipFill>
        <p:spPr>
          <a:xfrm rot="16200000" flipH="1">
            <a:off x="1568101" y="1975114"/>
            <a:ext cx="1834405" cy="175339"/>
          </a:xfrm>
          <a:prstGeom prst="rect">
            <a:avLst/>
          </a:prstGeom>
        </p:spPr>
      </p:pic>
      <p:pic>
        <p:nvPicPr>
          <p:cNvPr id="68" name="图片 67"/>
          <p:cNvPicPr>
            <a:picLocks noChangeAspect="1"/>
          </p:cNvPicPr>
          <p:nvPr/>
        </p:nvPicPr>
        <p:blipFill rotWithShape="1">
          <a:blip r:embed="rId1">
            <a:grayscl/>
          </a:blip>
          <a:srcRect b="72279"/>
          <a:stretch>
            <a:fillRect/>
          </a:stretch>
        </p:blipFill>
        <p:spPr>
          <a:xfrm rot="5400000">
            <a:off x="405071" y="1981479"/>
            <a:ext cx="1834404" cy="175339"/>
          </a:xfrm>
          <a:prstGeom prst="rect">
            <a:avLst/>
          </a:prstGeom>
        </p:spPr>
      </p:pic>
      <p:grpSp>
        <p:nvGrpSpPr>
          <p:cNvPr id="69" name="组合 68"/>
          <p:cNvGrpSpPr/>
          <p:nvPr/>
        </p:nvGrpSpPr>
        <p:grpSpPr>
          <a:xfrm>
            <a:off x="1518152" y="1625682"/>
            <a:ext cx="771270" cy="869905"/>
            <a:chOff x="8439634" y="3544648"/>
            <a:chExt cx="1611146" cy="1817848"/>
          </a:xfrm>
          <a:effectLst>
            <a:outerShdw blurRad="38100" dist="12700" dir="2700000" algn="tl" rotWithShape="0">
              <a:prstClr val="black">
                <a:alpha val="40000"/>
              </a:prstClr>
            </a:outerShdw>
          </a:effectLst>
        </p:grpSpPr>
        <p:sp>
          <p:nvSpPr>
            <p:cNvPr id="70" name="Freeform 5"/>
            <p:cNvSpPr/>
            <p:nvPr/>
          </p:nvSpPr>
          <p:spPr bwMode="auto">
            <a:xfrm rot="5400000">
              <a:off x="8336283" y="3647999"/>
              <a:ext cx="1817848" cy="161114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a:gsLst>
                <a:gs pos="0">
                  <a:schemeClr val="bg1"/>
                </a:gs>
                <a:gs pos="100000">
                  <a:srgbClr val="D3D3D3"/>
                </a:gs>
              </a:gsLst>
              <a:lin ang="8100000" scaled="0"/>
            </a:gradFill>
            <a:ln w="19050">
              <a:gradFill>
                <a:gsLst>
                  <a:gs pos="0">
                    <a:srgbClr val="ADADAD"/>
                  </a:gs>
                  <a:gs pos="100000">
                    <a:schemeClr val="bg1"/>
                  </a:gs>
                </a:gsLst>
                <a:lin ang="8100000" scaled="0"/>
              </a:gradFill>
            </a:ln>
            <a:effectLst/>
          </p:spPr>
          <p:txBody>
            <a:bodyPr vert="horz" wrap="square" lIns="91440" tIns="45720" rIns="91440" bIns="45720" numCol="1" anchor="t" anchorCtr="0" compatLnSpc="1"/>
            <a:lstStyle/>
            <a:p>
              <a:endParaRPr lang="zh-CN" altLang="en-US">
                <a:solidFill>
                  <a:prstClr val="black"/>
                </a:solidFill>
              </a:endParaRPr>
            </a:p>
          </p:txBody>
        </p:sp>
        <p:sp>
          <p:nvSpPr>
            <p:cNvPr id="71" name="Freeform 5"/>
            <p:cNvSpPr/>
            <p:nvPr/>
          </p:nvSpPr>
          <p:spPr bwMode="auto">
            <a:xfrm rot="5400000">
              <a:off x="8582834" y="3866517"/>
              <a:ext cx="1324743" cy="117411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C00000"/>
            </a:solidFill>
            <a:ln w="15875">
              <a:noFill/>
            </a:ln>
            <a:effectLst>
              <a:innerShdw blurRad="38100" dist="25400" dir="8100000">
                <a:prstClr val="black">
                  <a:alpha val="50000"/>
                </a:prstClr>
              </a:innerShdw>
            </a:effectLst>
          </p:spPr>
          <p:txBody>
            <a:bodyPr vert="horz" wrap="square" lIns="91440" tIns="45720" rIns="91440" bIns="45720" numCol="1" anchor="t" anchorCtr="0" compatLnSpc="1"/>
            <a:lstStyle/>
            <a:p>
              <a:endParaRPr lang="zh-CN" altLang="en-US">
                <a:solidFill>
                  <a:prstClr val="black"/>
                </a:solidFill>
              </a:endParaRPr>
            </a:p>
          </p:txBody>
        </p:sp>
        <p:sp>
          <p:nvSpPr>
            <p:cNvPr id="72" name="文本框 80"/>
            <p:cNvSpPr txBox="1"/>
            <p:nvPr/>
          </p:nvSpPr>
          <p:spPr>
            <a:xfrm>
              <a:off x="8763735" y="4096185"/>
              <a:ext cx="962940" cy="771796"/>
            </a:xfrm>
            <a:prstGeom prst="rect">
              <a:avLst/>
            </a:prstGeom>
            <a:noFill/>
          </p:spPr>
          <p:txBody>
            <a:bodyPr wrap="square" rtlCol="0">
              <a:spAutoFit/>
            </a:bodyPr>
            <a:lstStyle/>
            <a:p>
              <a:pPr algn="ctr"/>
              <a:r>
                <a:rPr lang="en-US" altLang="zh-CN" sz="1800" dirty="0">
                  <a:solidFill>
                    <a:prstClr val="white"/>
                  </a:solidFill>
                  <a:latin typeface="Impact" panose="020B0806030902050204" pitchFamily="34" charset="0"/>
                </a:rPr>
                <a:t>01</a:t>
              </a:r>
              <a:endParaRPr lang="zh-CN" altLang="en-US" sz="1800" dirty="0">
                <a:solidFill>
                  <a:prstClr val="white"/>
                </a:solidFill>
                <a:latin typeface="Impact" panose="020B0806030902050204" pitchFamily="34" charset="0"/>
              </a:endParaRPr>
            </a:p>
          </p:txBody>
        </p:sp>
      </p:grpSp>
      <p:grpSp>
        <p:nvGrpSpPr>
          <p:cNvPr id="73" name="组合 72"/>
          <p:cNvGrpSpPr/>
          <p:nvPr/>
        </p:nvGrpSpPr>
        <p:grpSpPr>
          <a:xfrm>
            <a:off x="3902626" y="1341694"/>
            <a:ext cx="1328911" cy="1453949"/>
            <a:chOff x="1658533" y="1347071"/>
            <a:chExt cx="1771650" cy="1939047"/>
          </a:xfrm>
        </p:grpSpPr>
        <p:sp>
          <p:nvSpPr>
            <p:cNvPr id="74" name="矩形 73"/>
            <p:cNvSpPr/>
            <p:nvPr/>
          </p:nvSpPr>
          <p:spPr>
            <a:xfrm flipV="1">
              <a:off x="1658825" y="1347071"/>
              <a:ext cx="1771357" cy="204896"/>
            </a:xfrm>
            <a:prstGeom prst="rect">
              <a:avLst/>
            </a:prstGeom>
            <a:gradFill>
              <a:gsLst>
                <a:gs pos="0">
                  <a:schemeClr val="tx1">
                    <a:alpha val="51000"/>
                  </a:schemeClr>
                </a:gs>
                <a:gs pos="100000">
                  <a:srgbClr val="E9E9E9">
                    <a:alpha val="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75" name="矩形 74"/>
            <p:cNvSpPr/>
            <p:nvPr/>
          </p:nvSpPr>
          <p:spPr>
            <a:xfrm>
              <a:off x="1658533" y="3081222"/>
              <a:ext cx="1771650" cy="204896"/>
            </a:xfrm>
            <a:prstGeom prst="rect">
              <a:avLst/>
            </a:prstGeom>
            <a:gradFill>
              <a:gsLst>
                <a:gs pos="0">
                  <a:schemeClr val="tx1">
                    <a:alpha val="51000"/>
                  </a:schemeClr>
                </a:gs>
                <a:gs pos="100000">
                  <a:srgbClr val="E9E9E9">
                    <a:alpha val="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76" name="矩形 75"/>
            <p:cNvSpPr/>
            <p:nvPr/>
          </p:nvSpPr>
          <p:spPr>
            <a:xfrm>
              <a:off x="1660643" y="1504834"/>
              <a:ext cx="1769539" cy="160782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77" name="矩形 76"/>
            <p:cNvSpPr/>
            <p:nvPr/>
          </p:nvSpPr>
          <p:spPr>
            <a:xfrm>
              <a:off x="1658533" y="2964832"/>
              <a:ext cx="1771650" cy="128296"/>
            </a:xfrm>
            <a:prstGeom prst="rect">
              <a:avLst/>
            </a:prstGeom>
            <a:gradFill>
              <a:gsLst>
                <a:gs pos="0">
                  <a:schemeClr val="tx1">
                    <a:alpha val="51000"/>
                  </a:schemeClr>
                </a:gs>
                <a:gs pos="100000">
                  <a:srgbClr val="E9E9E9">
                    <a:alpha val="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78" name="矩形 77"/>
            <p:cNvSpPr/>
            <p:nvPr/>
          </p:nvSpPr>
          <p:spPr>
            <a:xfrm flipV="1">
              <a:off x="1658825" y="1543950"/>
              <a:ext cx="1771357" cy="128296"/>
            </a:xfrm>
            <a:prstGeom prst="rect">
              <a:avLst/>
            </a:prstGeom>
            <a:gradFill>
              <a:gsLst>
                <a:gs pos="0">
                  <a:schemeClr val="tx1">
                    <a:alpha val="51000"/>
                  </a:schemeClr>
                </a:gs>
                <a:gs pos="100000">
                  <a:srgbClr val="E9E9E9">
                    <a:alpha val="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79" name="矩形 78"/>
            <p:cNvSpPr/>
            <p:nvPr/>
          </p:nvSpPr>
          <p:spPr>
            <a:xfrm>
              <a:off x="1660641" y="1652335"/>
              <a:ext cx="1767205" cy="132979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pic>
        <p:nvPicPr>
          <p:cNvPr id="80" name="图片 79"/>
          <p:cNvPicPr>
            <a:picLocks noChangeAspect="1"/>
          </p:cNvPicPr>
          <p:nvPr/>
        </p:nvPicPr>
        <p:blipFill rotWithShape="1">
          <a:blip r:embed="rId1">
            <a:grayscl/>
          </a:blip>
          <a:srcRect b="72279"/>
          <a:stretch>
            <a:fillRect/>
          </a:stretch>
        </p:blipFill>
        <p:spPr>
          <a:xfrm rot="16200000" flipH="1">
            <a:off x="4228980" y="1975114"/>
            <a:ext cx="1834405" cy="175339"/>
          </a:xfrm>
          <a:prstGeom prst="rect">
            <a:avLst/>
          </a:prstGeom>
        </p:spPr>
      </p:pic>
      <p:pic>
        <p:nvPicPr>
          <p:cNvPr id="81" name="图片 80"/>
          <p:cNvPicPr>
            <a:picLocks noChangeAspect="1"/>
          </p:cNvPicPr>
          <p:nvPr/>
        </p:nvPicPr>
        <p:blipFill rotWithShape="1">
          <a:blip r:embed="rId1">
            <a:grayscl/>
          </a:blip>
          <a:srcRect b="72279"/>
          <a:stretch>
            <a:fillRect/>
          </a:stretch>
        </p:blipFill>
        <p:spPr>
          <a:xfrm rot="5400000">
            <a:off x="3073094" y="1981479"/>
            <a:ext cx="1834404" cy="175339"/>
          </a:xfrm>
          <a:prstGeom prst="rect">
            <a:avLst/>
          </a:prstGeom>
        </p:spPr>
      </p:pic>
      <p:grpSp>
        <p:nvGrpSpPr>
          <p:cNvPr id="82" name="组合 81"/>
          <p:cNvGrpSpPr/>
          <p:nvPr/>
        </p:nvGrpSpPr>
        <p:grpSpPr>
          <a:xfrm>
            <a:off x="4179031" y="1625682"/>
            <a:ext cx="771270" cy="869905"/>
            <a:chOff x="8439634" y="3544648"/>
            <a:chExt cx="1611146" cy="1817848"/>
          </a:xfrm>
          <a:effectLst>
            <a:outerShdw blurRad="38100" dist="12700" dir="2700000" algn="tl" rotWithShape="0">
              <a:prstClr val="black">
                <a:alpha val="40000"/>
              </a:prstClr>
            </a:outerShdw>
          </a:effectLst>
        </p:grpSpPr>
        <p:sp>
          <p:nvSpPr>
            <p:cNvPr id="83" name="Freeform 5"/>
            <p:cNvSpPr/>
            <p:nvPr/>
          </p:nvSpPr>
          <p:spPr bwMode="auto">
            <a:xfrm rot="5400000">
              <a:off x="8336283" y="3647999"/>
              <a:ext cx="1817848" cy="161114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a:gsLst>
                <a:gs pos="0">
                  <a:schemeClr val="bg1"/>
                </a:gs>
                <a:gs pos="100000">
                  <a:srgbClr val="D3D3D3"/>
                </a:gs>
              </a:gsLst>
              <a:lin ang="8100000" scaled="0"/>
            </a:gradFill>
            <a:ln w="19050">
              <a:gradFill>
                <a:gsLst>
                  <a:gs pos="0">
                    <a:srgbClr val="ADADAD"/>
                  </a:gs>
                  <a:gs pos="100000">
                    <a:schemeClr val="bg1"/>
                  </a:gs>
                </a:gsLst>
                <a:lin ang="8100000" scaled="0"/>
              </a:gradFill>
            </a:ln>
            <a:effectLst/>
          </p:spPr>
          <p:txBody>
            <a:bodyPr vert="horz" wrap="square" lIns="91440" tIns="45720" rIns="91440" bIns="45720" numCol="1" anchor="t" anchorCtr="0" compatLnSpc="1"/>
            <a:lstStyle/>
            <a:p>
              <a:endParaRPr lang="zh-CN" altLang="en-US">
                <a:solidFill>
                  <a:prstClr val="black"/>
                </a:solidFill>
              </a:endParaRPr>
            </a:p>
          </p:txBody>
        </p:sp>
        <p:sp>
          <p:nvSpPr>
            <p:cNvPr id="84" name="Freeform 5"/>
            <p:cNvSpPr/>
            <p:nvPr/>
          </p:nvSpPr>
          <p:spPr bwMode="auto">
            <a:xfrm rot="5400000">
              <a:off x="8582834" y="3866517"/>
              <a:ext cx="1324743" cy="117411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C00000"/>
            </a:solidFill>
            <a:ln w="15875">
              <a:noFill/>
            </a:ln>
            <a:effectLst>
              <a:innerShdw blurRad="38100" dist="25400" dir="8100000">
                <a:prstClr val="black">
                  <a:alpha val="50000"/>
                </a:prstClr>
              </a:innerShdw>
            </a:effectLst>
          </p:spPr>
          <p:txBody>
            <a:bodyPr vert="horz" wrap="square" lIns="91440" tIns="45720" rIns="91440" bIns="45720" numCol="1" anchor="t" anchorCtr="0" compatLnSpc="1"/>
            <a:lstStyle/>
            <a:p>
              <a:endParaRPr lang="zh-CN" altLang="en-US">
                <a:solidFill>
                  <a:prstClr val="black"/>
                </a:solidFill>
              </a:endParaRPr>
            </a:p>
          </p:txBody>
        </p:sp>
        <p:sp>
          <p:nvSpPr>
            <p:cNvPr id="85" name="文本框 84"/>
            <p:cNvSpPr txBox="1"/>
            <p:nvPr/>
          </p:nvSpPr>
          <p:spPr>
            <a:xfrm>
              <a:off x="8763735" y="4096185"/>
              <a:ext cx="962940" cy="771796"/>
            </a:xfrm>
            <a:prstGeom prst="rect">
              <a:avLst/>
            </a:prstGeom>
            <a:noFill/>
          </p:spPr>
          <p:txBody>
            <a:bodyPr wrap="square" rtlCol="0">
              <a:spAutoFit/>
            </a:bodyPr>
            <a:lstStyle/>
            <a:p>
              <a:pPr algn="ctr"/>
              <a:r>
                <a:rPr lang="en-US" altLang="zh-CN" sz="1800" dirty="0">
                  <a:solidFill>
                    <a:prstClr val="white"/>
                  </a:solidFill>
                  <a:latin typeface="Impact" panose="020B0806030902050204" pitchFamily="34" charset="0"/>
                </a:rPr>
                <a:t>02</a:t>
              </a:r>
              <a:endParaRPr lang="zh-CN" altLang="en-US" sz="1800" dirty="0">
                <a:solidFill>
                  <a:prstClr val="white"/>
                </a:solidFill>
                <a:latin typeface="Impact" panose="020B0806030902050204" pitchFamily="34" charset="0"/>
              </a:endParaRPr>
            </a:p>
          </p:txBody>
        </p:sp>
      </p:grpSp>
      <p:grpSp>
        <p:nvGrpSpPr>
          <p:cNvPr id="86" name="组合 85"/>
          <p:cNvGrpSpPr/>
          <p:nvPr/>
        </p:nvGrpSpPr>
        <p:grpSpPr>
          <a:xfrm>
            <a:off x="6855770" y="1625682"/>
            <a:ext cx="771270" cy="869905"/>
            <a:chOff x="8439634" y="3544648"/>
            <a:chExt cx="1611146" cy="1817848"/>
          </a:xfrm>
          <a:effectLst>
            <a:outerShdw blurRad="38100" dist="12700" dir="2700000" algn="tl" rotWithShape="0">
              <a:prstClr val="black">
                <a:alpha val="40000"/>
              </a:prstClr>
            </a:outerShdw>
          </a:effectLst>
        </p:grpSpPr>
        <p:sp>
          <p:nvSpPr>
            <p:cNvPr id="87" name="Freeform 5"/>
            <p:cNvSpPr/>
            <p:nvPr/>
          </p:nvSpPr>
          <p:spPr bwMode="auto">
            <a:xfrm rot="5400000">
              <a:off x="8336283" y="3647999"/>
              <a:ext cx="1817848" cy="161114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a:gsLst>
                <a:gs pos="0">
                  <a:schemeClr val="bg1"/>
                </a:gs>
                <a:gs pos="100000">
                  <a:srgbClr val="D3D3D3"/>
                </a:gs>
              </a:gsLst>
              <a:lin ang="8100000" scaled="0"/>
            </a:gradFill>
            <a:ln w="19050">
              <a:gradFill>
                <a:gsLst>
                  <a:gs pos="0">
                    <a:srgbClr val="ADADAD"/>
                  </a:gs>
                  <a:gs pos="100000">
                    <a:schemeClr val="bg1"/>
                  </a:gs>
                </a:gsLst>
                <a:lin ang="8100000" scaled="0"/>
              </a:gradFill>
            </a:ln>
            <a:effectLst/>
          </p:spPr>
          <p:txBody>
            <a:bodyPr vert="horz" wrap="square" lIns="91440" tIns="45720" rIns="91440" bIns="45720" numCol="1" anchor="t" anchorCtr="0" compatLnSpc="1"/>
            <a:lstStyle/>
            <a:p>
              <a:endParaRPr lang="zh-CN" altLang="en-US">
                <a:solidFill>
                  <a:prstClr val="black"/>
                </a:solidFill>
              </a:endParaRPr>
            </a:p>
          </p:txBody>
        </p:sp>
        <p:sp>
          <p:nvSpPr>
            <p:cNvPr id="88" name="Freeform 5"/>
            <p:cNvSpPr/>
            <p:nvPr/>
          </p:nvSpPr>
          <p:spPr bwMode="auto">
            <a:xfrm rot="5400000">
              <a:off x="8582834" y="3866517"/>
              <a:ext cx="1324743" cy="117411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C00000"/>
            </a:solidFill>
            <a:ln w="15875">
              <a:noFill/>
            </a:ln>
            <a:effectLst>
              <a:innerShdw blurRad="38100" dist="25400" dir="8100000">
                <a:prstClr val="black">
                  <a:alpha val="50000"/>
                </a:prstClr>
              </a:innerShdw>
            </a:effectLst>
          </p:spPr>
          <p:txBody>
            <a:bodyPr vert="horz" wrap="square" lIns="91440" tIns="45720" rIns="91440" bIns="45720" numCol="1" anchor="t" anchorCtr="0" compatLnSpc="1"/>
            <a:lstStyle/>
            <a:p>
              <a:endParaRPr lang="zh-CN" altLang="en-US">
                <a:solidFill>
                  <a:prstClr val="black"/>
                </a:solidFill>
              </a:endParaRPr>
            </a:p>
          </p:txBody>
        </p:sp>
        <p:sp>
          <p:nvSpPr>
            <p:cNvPr id="89" name="文本框 88"/>
            <p:cNvSpPr txBox="1"/>
            <p:nvPr/>
          </p:nvSpPr>
          <p:spPr>
            <a:xfrm>
              <a:off x="8763735" y="4096185"/>
              <a:ext cx="962940" cy="771796"/>
            </a:xfrm>
            <a:prstGeom prst="rect">
              <a:avLst/>
            </a:prstGeom>
            <a:noFill/>
          </p:spPr>
          <p:txBody>
            <a:bodyPr wrap="square" rtlCol="0">
              <a:spAutoFit/>
            </a:bodyPr>
            <a:lstStyle/>
            <a:p>
              <a:pPr algn="ctr"/>
              <a:r>
                <a:rPr lang="en-US" altLang="zh-CN" sz="1800" dirty="0">
                  <a:solidFill>
                    <a:prstClr val="white"/>
                  </a:solidFill>
                  <a:latin typeface="Impact" panose="020B0806030902050204" pitchFamily="34" charset="0"/>
                </a:rPr>
                <a:t>03</a:t>
              </a:r>
              <a:endParaRPr lang="zh-CN" altLang="en-US" sz="1800" dirty="0">
                <a:solidFill>
                  <a:prstClr val="white"/>
                </a:solidFill>
                <a:latin typeface="Impact" panose="020B0806030902050204" pitchFamily="34" charset="0"/>
              </a:endParaRPr>
            </a:p>
          </p:txBody>
        </p:sp>
      </p:grpSp>
      <p:grpSp>
        <p:nvGrpSpPr>
          <p:cNvPr id="90" name="组合 89"/>
          <p:cNvGrpSpPr/>
          <p:nvPr/>
        </p:nvGrpSpPr>
        <p:grpSpPr>
          <a:xfrm>
            <a:off x="5227846" y="3008272"/>
            <a:ext cx="1350551" cy="1453949"/>
            <a:chOff x="1650958" y="1347071"/>
            <a:chExt cx="1800500" cy="1939047"/>
          </a:xfrm>
        </p:grpSpPr>
        <p:sp>
          <p:nvSpPr>
            <p:cNvPr id="91" name="矩形 90"/>
            <p:cNvSpPr/>
            <p:nvPr/>
          </p:nvSpPr>
          <p:spPr>
            <a:xfrm flipV="1">
              <a:off x="1650958" y="1347071"/>
              <a:ext cx="1792265" cy="204896"/>
            </a:xfrm>
            <a:prstGeom prst="rect">
              <a:avLst/>
            </a:prstGeom>
            <a:gradFill>
              <a:gsLst>
                <a:gs pos="0">
                  <a:schemeClr val="tx1">
                    <a:alpha val="51000"/>
                  </a:schemeClr>
                </a:gs>
                <a:gs pos="100000">
                  <a:srgbClr val="E9E9E9">
                    <a:alpha val="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92" name="矩形 91"/>
            <p:cNvSpPr/>
            <p:nvPr/>
          </p:nvSpPr>
          <p:spPr>
            <a:xfrm>
              <a:off x="1653543" y="3081222"/>
              <a:ext cx="1789680" cy="204896"/>
            </a:xfrm>
            <a:prstGeom prst="rect">
              <a:avLst/>
            </a:prstGeom>
            <a:gradFill>
              <a:gsLst>
                <a:gs pos="0">
                  <a:schemeClr val="tx1">
                    <a:alpha val="51000"/>
                  </a:schemeClr>
                </a:gs>
                <a:gs pos="100000">
                  <a:srgbClr val="E9E9E9">
                    <a:alpha val="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93" name="矩形 92"/>
            <p:cNvSpPr/>
            <p:nvPr/>
          </p:nvSpPr>
          <p:spPr>
            <a:xfrm>
              <a:off x="1650958" y="1504834"/>
              <a:ext cx="1792265" cy="160782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94" name="矩形 93"/>
            <p:cNvSpPr/>
            <p:nvPr/>
          </p:nvSpPr>
          <p:spPr>
            <a:xfrm>
              <a:off x="1653543" y="2964832"/>
              <a:ext cx="1789680" cy="128296"/>
            </a:xfrm>
            <a:prstGeom prst="rect">
              <a:avLst/>
            </a:prstGeom>
            <a:gradFill>
              <a:gsLst>
                <a:gs pos="0">
                  <a:schemeClr val="tx1">
                    <a:alpha val="51000"/>
                  </a:schemeClr>
                </a:gs>
                <a:gs pos="100000">
                  <a:srgbClr val="E9E9E9">
                    <a:alpha val="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17" name="矩形 116"/>
            <p:cNvSpPr/>
            <p:nvPr/>
          </p:nvSpPr>
          <p:spPr>
            <a:xfrm flipV="1">
              <a:off x="1650958" y="1536330"/>
              <a:ext cx="1800499" cy="128296"/>
            </a:xfrm>
            <a:prstGeom prst="rect">
              <a:avLst/>
            </a:prstGeom>
            <a:gradFill>
              <a:gsLst>
                <a:gs pos="0">
                  <a:schemeClr val="tx1">
                    <a:alpha val="51000"/>
                  </a:schemeClr>
                </a:gs>
                <a:gs pos="100000">
                  <a:srgbClr val="E9E9E9">
                    <a:alpha val="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32" name="矩形 131"/>
            <p:cNvSpPr/>
            <p:nvPr/>
          </p:nvSpPr>
          <p:spPr>
            <a:xfrm>
              <a:off x="1650960" y="1652335"/>
              <a:ext cx="1800498" cy="132979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pic>
        <p:nvPicPr>
          <p:cNvPr id="133" name="图片 132"/>
          <p:cNvPicPr>
            <a:picLocks noChangeAspect="1"/>
          </p:cNvPicPr>
          <p:nvPr/>
        </p:nvPicPr>
        <p:blipFill rotWithShape="1">
          <a:blip r:embed="rId2">
            <a:grayscl/>
          </a:blip>
          <a:srcRect b="72279"/>
          <a:stretch>
            <a:fillRect/>
          </a:stretch>
        </p:blipFill>
        <p:spPr>
          <a:xfrm rot="16200000" flipH="1">
            <a:off x="5572995" y="3613093"/>
            <a:ext cx="1834405" cy="175339"/>
          </a:xfrm>
          <a:prstGeom prst="rect">
            <a:avLst/>
          </a:prstGeom>
        </p:spPr>
      </p:pic>
      <p:pic>
        <p:nvPicPr>
          <p:cNvPr id="147" name="图片 146"/>
          <p:cNvPicPr>
            <a:picLocks noChangeAspect="1"/>
          </p:cNvPicPr>
          <p:nvPr/>
        </p:nvPicPr>
        <p:blipFill rotWithShape="1">
          <a:blip r:embed="rId2">
            <a:grayscl/>
          </a:blip>
          <a:srcRect b="72279"/>
          <a:stretch>
            <a:fillRect/>
          </a:stretch>
        </p:blipFill>
        <p:spPr>
          <a:xfrm rot="5400000">
            <a:off x="4395040" y="3655110"/>
            <a:ext cx="1834404" cy="175339"/>
          </a:xfrm>
          <a:prstGeom prst="rect">
            <a:avLst/>
          </a:prstGeom>
        </p:spPr>
      </p:pic>
      <p:grpSp>
        <p:nvGrpSpPr>
          <p:cNvPr id="148" name="组合 147"/>
          <p:cNvGrpSpPr/>
          <p:nvPr/>
        </p:nvGrpSpPr>
        <p:grpSpPr>
          <a:xfrm>
            <a:off x="5507103" y="3302780"/>
            <a:ext cx="771270" cy="869905"/>
            <a:chOff x="8439634" y="3544648"/>
            <a:chExt cx="1611146" cy="1817848"/>
          </a:xfrm>
          <a:effectLst>
            <a:outerShdw blurRad="38100" dist="12700" dir="2700000" algn="tl" rotWithShape="0">
              <a:prstClr val="black">
                <a:alpha val="40000"/>
              </a:prstClr>
            </a:outerShdw>
          </a:effectLst>
        </p:grpSpPr>
        <p:sp>
          <p:nvSpPr>
            <p:cNvPr id="149" name="Freeform 5"/>
            <p:cNvSpPr/>
            <p:nvPr/>
          </p:nvSpPr>
          <p:spPr bwMode="auto">
            <a:xfrm rot="5400000">
              <a:off x="8336283" y="3647999"/>
              <a:ext cx="1817848" cy="161114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a:gsLst>
                <a:gs pos="0">
                  <a:schemeClr val="bg1"/>
                </a:gs>
                <a:gs pos="100000">
                  <a:srgbClr val="D3D3D3"/>
                </a:gs>
              </a:gsLst>
              <a:lin ang="8100000" scaled="0"/>
            </a:gradFill>
            <a:ln w="19050">
              <a:gradFill>
                <a:gsLst>
                  <a:gs pos="0">
                    <a:srgbClr val="ADADAD"/>
                  </a:gs>
                  <a:gs pos="100000">
                    <a:schemeClr val="bg1"/>
                  </a:gs>
                </a:gsLst>
                <a:lin ang="8100000" scaled="0"/>
              </a:gradFill>
            </a:ln>
            <a:effectLst/>
          </p:spPr>
          <p:txBody>
            <a:bodyPr vert="horz" wrap="square" lIns="91440" tIns="45720" rIns="91440" bIns="45720" numCol="1" anchor="t" anchorCtr="0" compatLnSpc="1"/>
            <a:lstStyle/>
            <a:p>
              <a:endParaRPr lang="zh-CN" altLang="en-US">
                <a:solidFill>
                  <a:prstClr val="black"/>
                </a:solidFill>
              </a:endParaRPr>
            </a:p>
          </p:txBody>
        </p:sp>
        <p:sp>
          <p:nvSpPr>
            <p:cNvPr id="150" name="Freeform 5"/>
            <p:cNvSpPr/>
            <p:nvPr/>
          </p:nvSpPr>
          <p:spPr bwMode="auto">
            <a:xfrm rot="5400000">
              <a:off x="8582834" y="3866517"/>
              <a:ext cx="1324743" cy="117411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C00000"/>
            </a:solidFill>
            <a:ln w="15875">
              <a:noFill/>
            </a:ln>
            <a:effectLst>
              <a:innerShdw blurRad="38100" dist="25400" dir="8100000">
                <a:prstClr val="black">
                  <a:alpha val="50000"/>
                </a:prstClr>
              </a:innerShdw>
            </a:effectLst>
          </p:spPr>
          <p:txBody>
            <a:bodyPr vert="horz" wrap="square" lIns="91440" tIns="45720" rIns="91440" bIns="45720" numCol="1" anchor="t" anchorCtr="0" compatLnSpc="1"/>
            <a:lstStyle/>
            <a:p>
              <a:endParaRPr lang="zh-CN" altLang="en-US">
                <a:solidFill>
                  <a:prstClr val="black"/>
                </a:solidFill>
              </a:endParaRPr>
            </a:p>
          </p:txBody>
        </p:sp>
        <p:sp>
          <p:nvSpPr>
            <p:cNvPr id="151" name="文本框 96"/>
            <p:cNvSpPr txBox="1"/>
            <p:nvPr/>
          </p:nvSpPr>
          <p:spPr>
            <a:xfrm>
              <a:off x="8763735" y="4096185"/>
              <a:ext cx="962940" cy="771796"/>
            </a:xfrm>
            <a:prstGeom prst="rect">
              <a:avLst/>
            </a:prstGeom>
            <a:noFill/>
          </p:spPr>
          <p:txBody>
            <a:bodyPr wrap="square" rtlCol="0">
              <a:spAutoFit/>
            </a:bodyPr>
            <a:lstStyle/>
            <a:p>
              <a:pPr algn="ctr"/>
              <a:r>
                <a:rPr lang="en-US" altLang="zh-CN" sz="1800" dirty="0">
                  <a:solidFill>
                    <a:prstClr val="white"/>
                  </a:solidFill>
                  <a:latin typeface="Impact" panose="020B0806030902050204" pitchFamily="34" charset="0"/>
                </a:rPr>
                <a:t>05</a:t>
              </a:r>
              <a:endParaRPr lang="zh-CN" altLang="en-US" sz="1800" dirty="0">
                <a:solidFill>
                  <a:prstClr val="white"/>
                </a:solidFill>
                <a:latin typeface="Impact" panose="020B0806030902050204" pitchFamily="34" charset="0"/>
              </a:endParaRPr>
            </a:p>
          </p:txBody>
        </p:sp>
      </p:grpSp>
      <p:sp>
        <p:nvSpPr>
          <p:cNvPr id="152" name="Freeform 975"/>
          <p:cNvSpPr>
            <a:spLocks noEditPoints="1"/>
          </p:cNvSpPr>
          <p:nvPr/>
        </p:nvSpPr>
        <p:spPr bwMode="auto">
          <a:xfrm>
            <a:off x="1698354" y="3145839"/>
            <a:ext cx="318836" cy="393607"/>
          </a:xfrm>
          <a:custGeom>
            <a:avLst/>
            <a:gdLst>
              <a:gd name="T0" fmla="*/ 120 w 349"/>
              <a:gd name="T1" fmla="*/ 0 h 431"/>
              <a:gd name="T2" fmla="*/ 117 w 349"/>
              <a:gd name="T3" fmla="*/ 3 h 431"/>
              <a:gd name="T4" fmla="*/ 2 w 349"/>
              <a:gd name="T5" fmla="*/ 117 h 431"/>
              <a:gd name="T6" fmla="*/ 0 w 349"/>
              <a:gd name="T7" fmla="*/ 120 h 431"/>
              <a:gd name="T8" fmla="*/ 0 w 349"/>
              <a:gd name="T9" fmla="*/ 431 h 431"/>
              <a:gd name="T10" fmla="*/ 349 w 349"/>
              <a:gd name="T11" fmla="*/ 431 h 431"/>
              <a:gd name="T12" fmla="*/ 349 w 349"/>
              <a:gd name="T13" fmla="*/ 0 h 431"/>
              <a:gd name="T14" fmla="*/ 120 w 349"/>
              <a:gd name="T15" fmla="*/ 0 h 431"/>
              <a:gd name="T16" fmla="*/ 114 w 349"/>
              <a:gd name="T17" fmla="*/ 37 h 431"/>
              <a:gd name="T18" fmla="*/ 114 w 349"/>
              <a:gd name="T19" fmla="*/ 114 h 431"/>
              <a:gd name="T20" fmla="*/ 37 w 349"/>
              <a:gd name="T21" fmla="*/ 114 h 431"/>
              <a:gd name="T22" fmla="*/ 114 w 349"/>
              <a:gd name="T23" fmla="*/ 37 h 431"/>
              <a:gd name="T24" fmla="*/ 328 w 349"/>
              <a:gd name="T25" fmla="*/ 410 h 431"/>
              <a:gd name="T26" fmla="*/ 20 w 349"/>
              <a:gd name="T27" fmla="*/ 410 h 431"/>
              <a:gd name="T28" fmla="*/ 20 w 349"/>
              <a:gd name="T29" fmla="*/ 136 h 431"/>
              <a:gd name="T30" fmla="*/ 135 w 349"/>
              <a:gd name="T31" fmla="*/ 136 h 431"/>
              <a:gd name="T32" fmla="*/ 135 w 349"/>
              <a:gd name="T33" fmla="*/ 22 h 431"/>
              <a:gd name="T34" fmla="*/ 328 w 349"/>
              <a:gd name="T35" fmla="*/ 22 h 431"/>
              <a:gd name="T36" fmla="*/ 328 w 349"/>
              <a:gd name="T37" fmla="*/ 410 h 431"/>
              <a:gd name="T38" fmla="*/ 75 w 349"/>
              <a:gd name="T39" fmla="*/ 317 h 431"/>
              <a:gd name="T40" fmla="*/ 145 w 349"/>
              <a:gd name="T41" fmla="*/ 249 h 431"/>
              <a:gd name="T42" fmla="*/ 187 w 349"/>
              <a:gd name="T43" fmla="*/ 290 h 431"/>
              <a:gd name="T44" fmla="*/ 300 w 349"/>
              <a:gd name="T45" fmla="*/ 178 h 431"/>
              <a:gd name="T46" fmla="*/ 285 w 349"/>
              <a:gd name="T47" fmla="*/ 163 h 431"/>
              <a:gd name="T48" fmla="*/ 187 w 349"/>
              <a:gd name="T49" fmla="*/ 259 h 431"/>
              <a:gd name="T50" fmla="*/ 152 w 349"/>
              <a:gd name="T51" fmla="*/ 225 h 431"/>
              <a:gd name="T52" fmla="*/ 145 w 349"/>
              <a:gd name="T53" fmla="*/ 218 h 431"/>
              <a:gd name="T54" fmla="*/ 138 w 349"/>
              <a:gd name="T55" fmla="*/ 225 h 431"/>
              <a:gd name="T56" fmla="*/ 60 w 349"/>
              <a:gd name="T57" fmla="*/ 302 h 431"/>
              <a:gd name="T58" fmla="*/ 75 w 349"/>
              <a:gd name="T59" fmla="*/ 317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49" h="431">
                <a:moveTo>
                  <a:pt x="120" y="0"/>
                </a:moveTo>
                <a:lnTo>
                  <a:pt x="117" y="3"/>
                </a:lnTo>
                <a:lnTo>
                  <a:pt x="2" y="117"/>
                </a:lnTo>
                <a:lnTo>
                  <a:pt x="0" y="120"/>
                </a:lnTo>
                <a:lnTo>
                  <a:pt x="0" y="431"/>
                </a:lnTo>
                <a:lnTo>
                  <a:pt x="349" y="431"/>
                </a:lnTo>
                <a:lnTo>
                  <a:pt x="349" y="0"/>
                </a:lnTo>
                <a:lnTo>
                  <a:pt x="120" y="0"/>
                </a:lnTo>
                <a:close/>
                <a:moveTo>
                  <a:pt x="114" y="37"/>
                </a:moveTo>
                <a:lnTo>
                  <a:pt x="114" y="114"/>
                </a:lnTo>
                <a:lnTo>
                  <a:pt x="37" y="114"/>
                </a:lnTo>
                <a:lnTo>
                  <a:pt x="114" y="37"/>
                </a:lnTo>
                <a:close/>
                <a:moveTo>
                  <a:pt x="328" y="410"/>
                </a:moveTo>
                <a:lnTo>
                  <a:pt x="20" y="410"/>
                </a:lnTo>
                <a:lnTo>
                  <a:pt x="20" y="136"/>
                </a:lnTo>
                <a:lnTo>
                  <a:pt x="135" y="136"/>
                </a:lnTo>
                <a:lnTo>
                  <a:pt x="135" y="22"/>
                </a:lnTo>
                <a:lnTo>
                  <a:pt x="328" y="22"/>
                </a:lnTo>
                <a:lnTo>
                  <a:pt x="328" y="410"/>
                </a:lnTo>
                <a:close/>
                <a:moveTo>
                  <a:pt x="75" y="317"/>
                </a:moveTo>
                <a:lnTo>
                  <a:pt x="145" y="249"/>
                </a:lnTo>
                <a:lnTo>
                  <a:pt x="187" y="290"/>
                </a:lnTo>
                <a:lnTo>
                  <a:pt x="300" y="178"/>
                </a:lnTo>
                <a:lnTo>
                  <a:pt x="285" y="163"/>
                </a:lnTo>
                <a:lnTo>
                  <a:pt x="187" y="259"/>
                </a:lnTo>
                <a:lnTo>
                  <a:pt x="152" y="225"/>
                </a:lnTo>
                <a:lnTo>
                  <a:pt x="145" y="218"/>
                </a:lnTo>
                <a:lnTo>
                  <a:pt x="138" y="225"/>
                </a:lnTo>
                <a:lnTo>
                  <a:pt x="60" y="302"/>
                </a:lnTo>
                <a:lnTo>
                  <a:pt x="75" y="317"/>
                </a:lnTo>
                <a:close/>
              </a:path>
            </a:pathLst>
          </a:custGeom>
          <a:solidFill>
            <a:srgbClr val="FFB850"/>
          </a:solidFill>
          <a:ln>
            <a:noFill/>
          </a:ln>
        </p:spPr>
        <p:txBody>
          <a:bodyPr vert="horz" wrap="square" lIns="68580" tIns="34290" rIns="68580" bIns="34290" numCol="1" anchor="t" anchorCtr="0" compatLnSpc="1"/>
          <a:lstStyle/>
          <a:p>
            <a:endParaRPr lang="zh-CN" altLang="en-US">
              <a:solidFill>
                <a:prstClr val="black"/>
              </a:solidFill>
            </a:endParaRPr>
          </a:p>
        </p:txBody>
      </p:sp>
      <p:sp>
        <p:nvSpPr>
          <p:cNvPr id="153" name="文本框 99"/>
          <p:cNvSpPr txBox="1"/>
          <p:nvPr/>
        </p:nvSpPr>
        <p:spPr>
          <a:xfrm>
            <a:off x="1290222" y="3579450"/>
            <a:ext cx="1240380" cy="253857"/>
          </a:xfrm>
          <a:prstGeom prst="rect">
            <a:avLst/>
          </a:prstGeom>
          <a:noFill/>
        </p:spPr>
        <p:txBody>
          <a:bodyPr wrap="square" lIns="68580" tIns="34290" rIns="68580" bIns="34290" rtlCol="0">
            <a:spAutoFit/>
          </a:bodyPr>
          <a:lstStyle/>
          <a:p>
            <a:r>
              <a:rPr lang="zh-CN" altLang="en-US" sz="1200" dirty="0">
                <a:solidFill>
                  <a:prstClr val="black">
                    <a:lumMod val="75000"/>
                    <a:lumOff val="25000"/>
                  </a:prstClr>
                </a:solidFill>
                <a:latin typeface="微软雅黑" panose="020B0503020204020204" pitchFamily="34" charset="-122"/>
                <a:ea typeface="微软雅黑" panose="020B0503020204020204" pitchFamily="34" charset="-122"/>
              </a:rPr>
              <a:t>在此添加标题</a:t>
            </a:r>
            <a:endParaRPr lang="zh-CN" altLang="en-US" sz="1200" dirty="0">
              <a:solidFill>
                <a:prstClr val="black">
                  <a:lumMod val="75000"/>
                  <a:lumOff val="25000"/>
                </a:prstClr>
              </a:solidFill>
              <a:latin typeface="微软雅黑" panose="020B0503020204020204" pitchFamily="34" charset="-122"/>
              <a:ea typeface="微软雅黑" panose="020B0503020204020204" pitchFamily="34" charset="-122"/>
            </a:endParaRPr>
          </a:p>
        </p:txBody>
      </p:sp>
      <p:sp>
        <p:nvSpPr>
          <p:cNvPr id="154" name="Freeform 987"/>
          <p:cNvSpPr>
            <a:spLocks noEditPoints="1"/>
          </p:cNvSpPr>
          <p:nvPr/>
        </p:nvSpPr>
        <p:spPr bwMode="auto">
          <a:xfrm>
            <a:off x="7083391" y="3030729"/>
            <a:ext cx="334793" cy="538339"/>
          </a:xfrm>
          <a:custGeom>
            <a:avLst/>
            <a:gdLst>
              <a:gd name="T0" fmla="*/ 133 w 205"/>
              <a:gd name="T1" fmla="*/ 170 h 331"/>
              <a:gd name="T2" fmla="*/ 148 w 205"/>
              <a:gd name="T3" fmla="*/ 126 h 331"/>
              <a:gd name="T4" fmla="*/ 148 w 205"/>
              <a:gd name="T5" fmla="*/ 110 h 331"/>
              <a:gd name="T6" fmla="*/ 48 w 205"/>
              <a:gd name="T7" fmla="*/ 118 h 331"/>
              <a:gd name="T8" fmla="*/ 71 w 205"/>
              <a:gd name="T9" fmla="*/ 126 h 331"/>
              <a:gd name="T10" fmla="*/ 39 w 205"/>
              <a:gd name="T11" fmla="*/ 224 h 331"/>
              <a:gd name="T12" fmla="*/ 44 w 205"/>
              <a:gd name="T13" fmla="*/ 331 h 331"/>
              <a:gd name="T14" fmla="*/ 205 w 205"/>
              <a:gd name="T15" fmla="*/ 298 h 331"/>
              <a:gd name="T16" fmla="*/ 161 w 205"/>
              <a:gd name="T17" fmla="*/ 315 h 331"/>
              <a:gd name="T18" fmla="*/ 16 w 205"/>
              <a:gd name="T19" fmla="*/ 298 h 331"/>
              <a:gd name="T20" fmla="*/ 87 w 205"/>
              <a:gd name="T21" fmla="*/ 170 h 331"/>
              <a:gd name="T22" fmla="*/ 117 w 205"/>
              <a:gd name="T23" fmla="*/ 126 h 331"/>
              <a:gd name="T24" fmla="*/ 153 w 205"/>
              <a:gd name="T25" fmla="*/ 234 h 331"/>
              <a:gd name="T26" fmla="*/ 161 w 205"/>
              <a:gd name="T27" fmla="*/ 315 h 331"/>
              <a:gd name="T28" fmla="*/ 121 w 205"/>
              <a:gd name="T29" fmla="*/ 262 h 331"/>
              <a:gd name="T30" fmla="*/ 101 w 205"/>
              <a:gd name="T31" fmla="*/ 258 h 331"/>
              <a:gd name="T32" fmla="*/ 63 w 205"/>
              <a:gd name="T33" fmla="*/ 263 h 331"/>
              <a:gd name="T34" fmla="*/ 48 w 205"/>
              <a:gd name="T35" fmla="*/ 259 h 331"/>
              <a:gd name="T36" fmla="*/ 24 w 205"/>
              <a:gd name="T37" fmla="*/ 298 h 331"/>
              <a:gd name="T38" fmla="*/ 161 w 205"/>
              <a:gd name="T39" fmla="*/ 307 h 331"/>
              <a:gd name="T40" fmla="*/ 167 w 205"/>
              <a:gd name="T41" fmla="*/ 266 h 331"/>
              <a:gd name="T42" fmla="*/ 165 w 205"/>
              <a:gd name="T43" fmla="*/ 264 h 331"/>
              <a:gd name="T44" fmla="*/ 144 w 205"/>
              <a:gd name="T45" fmla="*/ 248 h 331"/>
              <a:gd name="T46" fmla="*/ 124 w 205"/>
              <a:gd name="T47" fmla="*/ 23 h 331"/>
              <a:gd name="T48" fmla="*/ 124 w 205"/>
              <a:gd name="T49" fmla="*/ 0 h 331"/>
              <a:gd name="T50" fmla="*/ 124 w 205"/>
              <a:gd name="T51" fmla="*/ 23 h 331"/>
              <a:gd name="T52" fmla="*/ 91 w 205"/>
              <a:gd name="T53" fmla="*/ 49 h 331"/>
              <a:gd name="T54" fmla="*/ 74 w 205"/>
              <a:gd name="T55" fmla="*/ 32 h 331"/>
              <a:gd name="T56" fmla="*/ 58 w 205"/>
              <a:gd name="T57" fmla="*/ 49 h 331"/>
              <a:gd name="T58" fmla="*/ 68 w 205"/>
              <a:gd name="T59" fmla="*/ 43 h 331"/>
              <a:gd name="T60" fmla="*/ 80 w 205"/>
              <a:gd name="T61" fmla="*/ 43 h 331"/>
              <a:gd name="T62" fmla="*/ 74 w 205"/>
              <a:gd name="T63" fmla="*/ 57 h 331"/>
              <a:gd name="T64" fmla="*/ 68 w 205"/>
              <a:gd name="T65" fmla="*/ 43 h 331"/>
              <a:gd name="T66" fmla="*/ 92 w 205"/>
              <a:gd name="T67" fmla="*/ 102 h 331"/>
              <a:gd name="T68" fmla="*/ 98 w 205"/>
              <a:gd name="T69" fmla="*/ 82 h 331"/>
              <a:gd name="T70" fmla="*/ 129 w 205"/>
              <a:gd name="T71" fmla="*/ 82 h 331"/>
              <a:gd name="T72" fmla="*/ 134 w 205"/>
              <a:gd name="T73" fmla="*/ 102 h 331"/>
              <a:gd name="T74" fmla="*/ 143 w 205"/>
              <a:gd name="T75" fmla="*/ 97 h 331"/>
              <a:gd name="T76" fmla="*/ 113 w 205"/>
              <a:gd name="T77" fmla="*/ 68 h 331"/>
              <a:gd name="T78" fmla="*/ 84 w 205"/>
              <a:gd name="T79" fmla="*/ 97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05" h="331">
                <a:moveTo>
                  <a:pt x="165" y="224"/>
                </a:moveTo>
                <a:cubicBezTo>
                  <a:pt x="150" y="204"/>
                  <a:pt x="133" y="184"/>
                  <a:pt x="133" y="170"/>
                </a:cubicBezTo>
                <a:cubicBezTo>
                  <a:pt x="133" y="126"/>
                  <a:pt x="133" y="126"/>
                  <a:pt x="133" y="126"/>
                </a:cubicBezTo>
                <a:cubicBezTo>
                  <a:pt x="148" y="126"/>
                  <a:pt x="148" y="126"/>
                  <a:pt x="148" y="126"/>
                </a:cubicBezTo>
                <a:cubicBezTo>
                  <a:pt x="153" y="126"/>
                  <a:pt x="156" y="122"/>
                  <a:pt x="156" y="118"/>
                </a:cubicBezTo>
                <a:cubicBezTo>
                  <a:pt x="156" y="113"/>
                  <a:pt x="153" y="110"/>
                  <a:pt x="148" y="110"/>
                </a:cubicBezTo>
                <a:cubicBezTo>
                  <a:pt x="56" y="110"/>
                  <a:pt x="56" y="110"/>
                  <a:pt x="56" y="110"/>
                </a:cubicBezTo>
                <a:cubicBezTo>
                  <a:pt x="52" y="110"/>
                  <a:pt x="48" y="113"/>
                  <a:pt x="48" y="118"/>
                </a:cubicBezTo>
                <a:cubicBezTo>
                  <a:pt x="48" y="122"/>
                  <a:pt x="52" y="126"/>
                  <a:pt x="56" y="126"/>
                </a:cubicBezTo>
                <a:cubicBezTo>
                  <a:pt x="71" y="126"/>
                  <a:pt x="71" y="126"/>
                  <a:pt x="71" y="126"/>
                </a:cubicBezTo>
                <a:cubicBezTo>
                  <a:pt x="71" y="170"/>
                  <a:pt x="71" y="170"/>
                  <a:pt x="71" y="170"/>
                </a:cubicBezTo>
                <a:cubicBezTo>
                  <a:pt x="71" y="184"/>
                  <a:pt x="55" y="204"/>
                  <a:pt x="39" y="224"/>
                </a:cubicBezTo>
                <a:cubicBezTo>
                  <a:pt x="20" y="249"/>
                  <a:pt x="0" y="274"/>
                  <a:pt x="0" y="298"/>
                </a:cubicBezTo>
                <a:cubicBezTo>
                  <a:pt x="0" y="318"/>
                  <a:pt x="16" y="331"/>
                  <a:pt x="44" y="331"/>
                </a:cubicBezTo>
                <a:cubicBezTo>
                  <a:pt x="161" y="331"/>
                  <a:pt x="161" y="331"/>
                  <a:pt x="161" y="331"/>
                </a:cubicBezTo>
                <a:cubicBezTo>
                  <a:pt x="188" y="331"/>
                  <a:pt x="205" y="318"/>
                  <a:pt x="205" y="298"/>
                </a:cubicBezTo>
                <a:cubicBezTo>
                  <a:pt x="205" y="274"/>
                  <a:pt x="185" y="249"/>
                  <a:pt x="165" y="224"/>
                </a:cubicBezTo>
                <a:close/>
                <a:moveTo>
                  <a:pt x="161" y="315"/>
                </a:moveTo>
                <a:cubicBezTo>
                  <a:pt x="44" y="315"/>
                  <a:pt x="44" y="315"/>
                  <a:pt x="44" y="315"/>
                </a:cubicBezTo>
                <a:cubicBezTo>
                  <a:pt x="33" y="315"/>
                  <a:pt x="16" y="313"/>
                  <a:pt x="16" y="298"/>
                </a:cubicBezTo>
                <a:cubicBezTo>
                  <a:pt x="16" y="280"/>
                  <a:pt x="34" y="257"/>
                  <a:pt x="52" y="234"/>
                </a:cubicBezTo>
                <a:cubicBezTo>
                  <a:pt x="70" y="211"/>
                  <a:pt x="87" y="189"/>
                  <a:pt x="87" y="170"/>
                </a:cubicBezTo>
                <a:cubicBezTo>
                  <a:pt x="87" y="126"/>
                  <a:pt x="87" y="126"/>
                  <a:pt x="87" y="126"/>
                </a:cubicBezTo>
                <a:cubicBezTo>
                  <a:pt x="117" y="126"/>
                  <a:pt x="117" y="126"/>
                  <a:pt x="117" y="126"/>
                </a:cubicBezTo>
                <a:cubicBezTo>
                  <a:pt x="117" y="170"/>
                  <a:pt x="117" y="170"/>
                  <a:pt x="117" y="170"/>
                </a:cubicBezTo>
                <a:cubicBezTo>
                  <a:pt x="117" y="189"/>
                  <a:pt x="135" y="211"/>
                  <a:pt x="153" y="234"/>
                </a:cubicBezTo>
                <a:cubicBezTo>
                  <a:pt x="171" y="257"/>
                  <a:pt x="189" y="280"/>
                  <a:pt x="189" y="298"/>
                </a:cubicBezTo>
                <a:cubicBezTo>
                  <a:pt x="189" y="313"/>
                  <a:pt x="171" y="315"/>
                  <a:pt x="161" y="315"/>
                </a:cubicBezTo>
                <a:close/>
                <a:moveTo>
                  <a:pt x="122" y="263"/>
                </a:moveTo>
                <a:cubicBezTo>
                  <a:pt x="122" y="263"/>
                  <a:pt x="121" y="263"/>
                  <a:pt x="121" y="262"/>
                </a:cubicBezTo>
                <a:cubicBezTo>
                  <a:pt x="118" y="258"/>
                  <a:pt x="114" y="256"/>
                  <a:pt x="109" y="256"/>
                </a:cubicBezTo>
                <a:cubicBezTo>
                  <a:pt x="106" y="256"/>
                  <a:pt x="103" y="257"/>
                  <a:pt x="101" y="258"/>
                </a:cubicBezTo>
                <a:cubicBezTo>
                  <a:pt x="99" y="250"/>
                  <a:pt x="91" y="244"/>
                  <a:pt x="82" y="244"/>
                </a:cubicBezTo>
                <a:cubicBezTo>
                  <a:pt x="72" y="244"/>
                  <a:pt x="63" y="252"/>
                  <a:pt x="63" y="263"/>
                </a:cubicBezTo>
                <a:cubicBezTo>
                  <a:pt x="63" y="264"/>
                  <a:pt x="63" y="264"/>
                  <a:pt x="63" y="265"/>
                </a:cubicBezTo>
                <a:cubicBezTo>
                  <a:pt x="59" y="261"/>
                  <a:pt x="54" y="259"/>
                  <a:pt x="48" y="259"/>
                </a:cubicBezTo>
                <a:cubicBezTo>
                  <a:pt x="46" y="259"/>
                  <a:pt x="44" y="260"/>
                  <a:pt x="42" y="260"/>
                </a:cubicBezTo>
                <a:cubicBezTo>
                  <a:pt x="32" y="274"/>
                  <a:pt x="24" y="288"/>
                  <a:pt x="24" y="298"/>
                </a:cubicBezTo>
                <a:cubicBezTo>
                  <a:pt x="24" y="306"/>
                  <a:pt x="34" y="307"/>
                  <a:pt x="44" y="307"/>
                </a:cubicBezTo>
                <a:cubicBezTo>
                  <a:pt x="161" y="307"/>
                  <a:pt x="161" y="307"/>
                  <a:pt x="161" y="307"/>
                </a:cubicBezTo>
                <a:cubicBezTo>
                  <a:pt x="170" y="307"/>
                  <a:pt x="181" y="306"/>
                  <a:pt x="181" y="298"/>
                </a:cubicBezTo>
                <a:cubicBezTo>
                  <a:pt x="181" y="289"/>
                  <a:pt x="175" y="278"/>
                  <a:pt x="167" y="266"/>
                </a:cubicBezTo>
                <a:cubicBezTo>
                  <a:pt x="167" y="266"/>
                  <a:pt x="166" y="266"/>
                  <a:pt x="166" y="266"/>
                </a:cubicBezTo>
                <a:cubicBezTo>
                  <a:pt x="166" y="265"/>
                  <a:pt x="166" y="265"/>
                  <a:pt x="165" y="264"/>
                </a:cubicBezTo>
                <a:cubicBezTo>
                  <a:pt x="163" y="260"/>
                  <a:pt x="160" y="256"/>
                  <a:pt x="156" y="252"/>
                </a:cubicBezTo>
                <a:cubicBezTo>
                  <a:pt x="153" y="249"/>
                  <a:pt x="148" y="248"/>
                  <a:pt x="144" y="248"/>
                </a:cubicBezTo>
                <a:cubicBezTo>
                  <a:pt x="134" y="248"/>
                  <a:pt x="125" y="254"/>
                  <a:pt x="122" y="263"/>
                </a:cubicBezTo>
                <a:close/>
                <a:moveTo>
                  <a:pt x="124" y="23"/>
                </a:moveTo>
                <a:cubicBezTo>
                  <a:pt x="130" y="23"/>
                  <a:pt x="135" y="18"/>
                  <a:pt x="135" y="11"/>
                </a:cubicBezTo>
                <a:cubicBezTo>
                  <a:pt x="135" y="5"/>
                  <a:pt x="130" y="0"/>
                  <a:pt x="124" y="0"/>
                </a:cubicBezTo>
                <a:cubicBezTo>
                  <a:pt x="118" y="0"/>
                  <a:pt x="112" y="5"/>
                  <a:pt x="112" y="11"/>
                </a:cubicBezTo>
                <a:cubicBezTo>
                  <a:pt x="112" y="18"/>
                  <a:pt x="118" y="23"/>
                  <a:pt x="124" y="23"/>
                </a:cubicBezTo>
                <a:close/>
                <a:moveTo>
                  <a:pt x="74" y="65"/>
                </a:moveTo>
                <a:cubicBezTo>
                  <a:pt x="83" y="65"/>
                  <a:pt x="91" y="58"/>
                  <a:pt x="91" y="49"/>
                </a:cubicBezTo>
                <a:cubicBezTo>
                  <a:pt x="91" y="45"/>
                  <a:pt x="89" y="40"/>
                  <a:pt x="86" y="37"/>
                </a:cubicBezTo>
                <a:cubicBezTo>
                  <a:pt x="83" y="34"/>
                  <a:pt x="79" y="32"/>
                  <a:pt x="74" y="32"/>
                </a:cubicBezTo>
                <a:cubicBezTo>
                  <a:pt x="70" y="32"/>
                  <a:pt x="66" y="34"/>
                  <a:pt x="62" y="37"/>
                </a:cubicBezTo>
                <a:cubicBezTo>
                  <a:pt x="59" y="40"/>
                  <a:pt x="58" y="45"/>
                  <a:pt x="58" y="49"/>
                </a:cubicBezTo>
                <a:cubicBezTo>
                  <a:pt x="58" y="58"/>
                  <a:pt x="65" y="65"/>
                  <a:pt x="74" y="65"/>
                </a:cubicBezTo>
                <a:close/>
                <a:moveTo>
                  <a:pt x="68" y="43"/>
                </a:moveTo>
                <a:cubicBezTo>
                  <a:pt x="70" y="41"/>
                  <a:pt x="72" y="40"/>
                  <a:pt x="74" y="40"/>
                </a:cubicBezTo>
                <a:cubicBezTo>
                  <a:pt x="76" y="40"/>
                  <a:pt x="79" y="41"/>
                  <a:pt x="80" y="43"/>
                </a:cubicBezTo>
                <a:cubicBezTo>
                  <a:pt x="82" y="45"/>
                  <a:pt x="83" y="47"/>
                  <a:pt x="83" y="49"/>
                </a:cubicBezTo>
                <a:cubicBezTo>
                  <a:pt x="83" y="54"/>
                  <a:pt x="79" y="57"/>
                  <a:pt x="74" y="57"/>
                </a:cubicBezTo>
                <a:cubicBezTo>
                  <a:pt x="69" y="57"/>
                  <a:pt x="66" y="54"/>
                  <a:pt x="66" y="49"/>
                </a:cubicBezTo>
                <a:cubicBezTo>
                  <a:pt x="66" y="47"/>
                  <a:pt x="66" y="45"/>
                  <a:pt x="68" y="43"/>
                </a:cubicBezTo>
                <a:close/>
                <a:moveTo>
                  <a:pt x="84" y="102"/>
                </a:moveTo>
                <a:cubicBezTo>
                  <a:pt x="92" y="102"/>
                  <a:pt x="92" y="102"/>
                  <a:pt x="92" y="102"/>
                </a:cubicBezTo>
                <a:cubicBezTo>
                  <a:pt x="92" y="100"/>
                  <a:pt x="92" y="99"/>
                  <a:pt x="92" y="97"/>
                </a:cubicBezTo>
                <a:cubicBezTo>
                  <a:pt x="92" y="92"/>
                  <a:pt x="94" y="86"/>
                  <a:pt x="98" y="82"/>
                </a:cubicBezTo>
                <a:cubicBezTo>
                  <a:pt x="102" y="78"/>
                  <a:pt x="108" y="76"/>
                  <a:pt x="113" y="76"/>
                </a:cubicBezTo>
                <a:cubicBezTo>
                  <a:pt x="119" y="76"/>
                  <a:pt x="124" y="78"/>
                  <a:pt x="129" y="82"/>
                </a:cubicBezTo>
                <a:cubicBezTo>
                  <a:pt x="133" y="86"/>
                  <a:pt x="135" y="92"/>
                  <a:pt x="135" y="97"/>
                </a:cubicBezTo>
                <a:cubicBezTo>
                  <a:pt x="135" y="99"/>
                  <a:pt x="135" y="100"/>
                  <a:pt x="134" y="102"/>
                </a:cubicBezTo>
                <a:cubicBezTo>
                  <a:pt x="142" y="102"/>
                  <a:pt x="142" y="102"/>
                  <a:pt x="142" y="102"/>
                </a:cubicBezTo>
                <a:cubicBezTo>
                  <a:pt x="143" y="100"/>
                  <a:pt x="143" y="99"/>
                  <a:pt x="143" y="97"/>
                </a:cubicBezTo>
                <a:cubicBezTo>
                  <a:pt x="143" y="89"/>
                  <a:pt x="140" y="82"/>
                  <a:pt x="134" y="76"/>
                </a:cubicBezTo>
                <a:cubicBezTo>
                  <a:pt x="129" y="71"/>
                  <a:pt x="121" y="68"/>
                  <a:pt x="113" y="68"/>
                </a:cubicBezTo>
                <a:cubicBezTo>
                  <a:pt x="105" y="68"/>
                  <a:pt x="98" y="71"/>
                  <a:pt x="92" y="76"/>
                </a:cubicBezTo>
                <a:cubicBezTo>
                  <a:pt x="87" y="82"/>
                  <a:pt x="84" y="89"/>
                  <a:pt x="84" y="97"/>
                </a:cubicBezTo>
                <a:cubicBezTo>
                  <a:pt x="84" y="99"/>
                  <a:pt x="84" y="100"/>
                  <a:pt x="84" y="102"/>
                </a:cubicBezTo>
                <a:close/>
              </a:path>
            </a:pathLst>
          </a:custGeom>
          <a:solidFill>
            <a:srgbClr val="C00000"/>
          </a:solidFill>
          <a:ln>
            <a:noFill/>
          </a:ln>
        </p:spPr>
        <p:txBody>
          <a:bodyPr vert="horz" wrap="square" lIns="68580" tIns="34290" rIns="68580" bIns="34290" numCol="1" anchor="t" anchorCtr="0" compatLnSpc="1"/>
          <a:lstStyle/>
          <a:p>
            <a:endParaRPr lang="zh-CN" altLang="en-US">
              <a:solidFill>
                <a:prstClr val="black"/>
              </a:solidFill>
            </a:endParaRPr>
          </a:p>
        </p:txBody>
      </p:sp>
      <p:sp>
        <p:nvSpPr>
          <p:cNvPr id="155" name="文本框 103"/>
          <p:cNvSpPr txBox="1"/>
          <p:nvPr/>
        </p:nvSpPr>
        <p:spPr>
          <a:xfrm>
            <a:off x="6669616" y="3565010"/>
            <a:ext cx="1240380" cy="253857"/>
          </a:xfrm>
          <a:prstGeom prst="rect">
            <a:avLst/>
          </a:prstGeom>
          <a:noFill/>
        </p:spPr>
        <p:txBody>
          <a:bodyPr wrap="square" lIns="68580" tIns="34290" rIns="68580" bIns="34290" rtlCol="0">
            <a:spAutoFit/>
          </a:bodyPr>
          <a:lstStyle/>
          <a:p>
            <a:r>
              <a:rPr lang="zh-CN" altLang="en-US" sz="1200" dirty="0">
                <a:solidFill>
                  <a:prstClr val="black">
                    <a:lumMod val="75000"/>
                    <a:lumOff val="25000"/>
                  </a:prstClr>
                </a:solidFill>
                <a:latin typeface="微软雅黑" panose="020B0503020204020204" pitchFamily="34" charset="-122"/>
                <a:ea typeface="微软雅黑" panose="020B0503020204020204" pitchFamily="34" charset="-122"/>
              </a:rPr>
              <a:t>在此添加标题</a:t>
            </a:r>
            <a:endParaRPr lang="zh-CN" altLang="en-US" sz="1200" dirty="0">
              <a:solidFill>
                <a:prstClr val="black">
                  <a:lumMod val="75000"/>
                  <a:lumOff val="25000"/>
                </a:prstClr>
              </a:solidFill>
              <a:latin typeface="微软雅黑" panose="020B0503020204020204" pitchFamily="34" charset="-122"/>
              <a:ea typeface="微软雅黑" panose="020B0503020204020204" pitchFamily="34" charset="-122"/>
            </a:endParaRPr>
          </a:p>
        </p:txBody>
      </p:sp>
      <p:sp>
        <p:nvSpPr>
          <p:cNvPr id="156" name="Freeform 983"/>
          <p:cNvSpPr>
            <a:spLocks noEditPoints="1"/>
          </p:cNvSpPr>
          <p:nvPr/>
        </p:nvSpPr>
        <p:spPr bwMode="auto">
          <a:xfrm>
            <a:off x="5650759" y="1521616"/>
            <a:ext cx="405616" cy="416018"/>
          </a:xfrm>
          <a:custGeom>
            <a:avLst/>
            <a:gdLst>
              <a:gd name="T0" fmla="*/ 116 w 232"/>
              <a:gd name="T1" fmla="*/ 88 h 239"/>
              <a:gd name="T2" fmla="*/ 84 w 232"/>
              <a:gd name="T3" fmla="*/ 119 h 239"/>
              <a:gd name="T4" fmla="*/ 116 w 232"/>
              <a:gd name="T5" fmla="*/ 151 h 239"/>
              <a:gd name="T6" fmla="*/ 148 w 232"/>
              <a:gd name="T7" fmla="*/ 119 h 239"/>
              <a:gd name="T8" fmla="*/ 116 w 232"/>
              <a:gd name="T9" fmla="*/ 88 h 239"/>
              <a:gd name="T10" fmla="*/ 49 w 232"/>
              <a:gd name="T11" fmla="*/ 197 h 239"/>
              <a:gd name="T12" fmla="*/ 44 w 232"/>
              <a:gd name="T13" fmla="*/ 191 h 239"/>
              <a:gd name="T14" fmla="*/ 14 w 232"/>
              <a:gd name="T15" fmla="*/ 119 h 239"/>
              <a:gd name="T16" fmla="*/ 93 w 232"/>
              <a:gd name="T17" fmla="*/ 20 h 239"/>
              <a:gd name="T18" fmla="*/ 90 w 232"/>
              <a:gd name="T19" fmla="*/ 7 h 239"/>
              <a:gd name="T20" fmla="*/ 0 w 232"/>
              <a:gd name="T21" fmla="*/ 119 h 239"/>
              <a:gd name="T22" fmla="*/ 34 w 232"/>
              <a:gd name="T23" fmla="*/ 201 h 239"/>
              <a:gd name="T24" fmla="*/ 44 w 232"/>
              <a:gd name="T25" fmla="*/ 210 h 239"/>
              <a:gd name="T26" fmla="*/ 34 w 232"/>
              <a:gd name="T27" fmla="*/ 239 h 239"/>
              <a:gd name="T28" fmla="*/ 116 w 232"/>
              <a:gd name="T29" fmla="*/ 228 h 239"/>
              <a:gd name="T30" fmla="*/ 60 w 232"/>
              <a:gd name="T31" fmla="*/ 167 h 239"/>
              <a:gd name="T32" fmla="*/ 49 w 232"/>
              <a:gd name="T33" fmla="*/ 197 h 239"/>
              <a:gd name="T34" fmla="*/ 188 w 232"/>
              <a:gd name="T35" fmla="*/ 29 h 239"/>
              <a:gd name="T36" fmla="*/ 198 w 232"/>
              <a:gd name="T37" fmla="*/ 0 h 239"/>
              <a:gd name="T38" fmla="*/ 116 w 232"/>
              <a:gd name="T39" fmla="*/ 10 h 239"/>
              <a:gd name="T40" fmla="*/ 172 w 232"/>
              <a:gd name="T41" fmla="*/ 72 h 239"/>
              <a:gd name="T42" fmla="*/ 183 w 232"/>
              <a:gd name="T43" fmla="*/ 42 h 239"/>
              <a:gd name="T44" fmla="*/ 218 w 232"/>
              <a:gd name="T45" fmla="*/ 119 h 239"/>
              <a:gd name="T46" fmla="*/ 188 w 232"/>
              <a:gd name="T47" fmla="*/ 191 h 239"/>
              <a:gd name="T48" fmla="*/ 139 w 232"/>
              <a:gd name="T49" fmla="*/ 219 h 239"/>
              <a:gd name="T50" fmla="*/ 142 w 232"/>
              <a:gd name="T51" fmla="*/ 232 h 239"/>
              <a:gd name="T52" fmla="*/ 198 w 232"/>
              <a:gd name="T53" fmla="*/ 201 h 239"/>
              <a:gd name="T54" fmla="*/ 232 w 232"/>
              <a:gd name="T55" fmla="*/ 119 h 239"/>
              <a:gd name="T56" fmla="*/ 188 w 232"/>
              <a:gd name="T57" fmla="*/ 29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32" h="239">
                <a:moveTo>
                  <a:pt x="116" y="88"/>
                </a:moveTo>
                <a:cubicBezTo>
                  <a:pt x="98" y="88"/>
                  <a:pt x="84" y="102"/>
                  <a:pt x="84" y="119"/>
                </a:cubicBezTo>
                <a:cubicBezTo>
                  <a:pt x="84" y="137"/>
                  <a:pt x="98" y="151"/>
                  <a:pt x="116" y="151"/>
                </a:cubicBezTo>
                <a:cubicBezTo>
                  <a:pt x="134" y="151"/>
                  <a:pt x="148" y="137"/>
                  <a:pt x="148" y="119"/>
                </a:cubicBezTo>
                <a:cubicBezTo>
                  <a:pt x="148" y="102"/>
                  <a:pt x="134" y="88"/>
                  <a:pt x="116" y="88"/>
                </a:cubicBezTo>
                <a:close/>
                <a:moveTo>
                  <a:pt x="49" y="197"/>
                </a:moveTo>
                <a:cubicBezTo>
                  <a:pt x="47" y="195"/>
                  <a:pt x="46" y="193"/>
                  <a:pt x="44" y="191"/>
                </a:cubicBezTo>
                <a:cubicBezTo>
                  <a:pt x="25" y="172"/>
                  <a:pt x="14" y="147"/>
                  <a:pt x="14" y="119"/>
                </a:cubicBezTo>
                <a:cubicBezTo>
                  <a:pt x="14" y="71"/>
                  <a:pt x="48" y="30"/>
                  <a:pt x="93" y="20"/>
                </a:cubicBezTo>
                <a:cubicBezTo>
                  <a:pt x="90" y="7"/>
                  <a:pt x="90" y="7"/>
                  <a:pt x="90" y="7"/>
                </a:cubicBezTo>
                <a:cubicBezTo>
                  <a:pt x="39" y="19"/>
                  <a:pt x="0" y="65"/>
                  <a:pt x="0" y="119"/>
                </a:cubicBezTo>
                <a:cubicBezTo>
                  <a:pt x="0" y="150"/>
                  <a:pt x="12" y="179"/>
                  <a:pt x="34" y="201"/>
                </a:cubicBezTo>
                <a:cubicBezTo>
                  <a:pt x="37" y="204"/>
                  <a:pt x="41" y="207"/>
                  <a:pt x="44" y="210"/>
                </a:cubicBezTo>
                <a:cubicBezTo>
                  <a:pt x="34" y="239"/>
                  <a:pt x="34" y="239"/>
                  <a:pt x="34" y="239"/>
                </a:cubicBezTo>
                <a:cubicBezTo>
                  <a:pt x="116" y="228"/>
                  <a:pt x="116" y="228"/>
                  <a:pt x="116" y="228"/>
                </a:cubicBezTo>
                <a:cubicBezTo>
                  <a:pt x="60" y="167"/>
                  <a:pt x="60" y="167"/>
                  <a:pt x="60" y="167"/>
                </a:cubicBezTo>
                <a:lnTo>
                  <a:pt x="49" y="197"/>
                </a:lnTo>
                <a:close/>
                <a:moveTo>
                  <a:pt x="188" y="29"/>
                </a:moveTo>
                <a:cubicBezTo>
                  <a:pt x="198" y="0"/>
                  <a:pt x="198" y="0"/>
                  <a:pt x="198" y="0"/>
                </a:cubicBezTo>
                <a:cubicBezTo>
                  <a:pt x="116" y="10"/>
                  <a:pt x="116" y="10"/>
                  <a:pt x="116" y="10"/>
                </a:cubicBezTo>
                <a:cubicBezTo>
                  <a:pt x="172" y="72"/>
                  <a:pt x="172" y="72"/>
                  <a:pt x="172" y="72"/>
                </a:cubicBezTo>
                <a:cubicBezTo>
                  <a:pt x="183" y="42"/>
                  <a:pt x="183" y="42"/>
                  <a:pt x="183" y="42"/>
                </a:cubicBezTo>
                <a:cubicBezTo>
                  <a:pt x="204" y="61"/>
                  <a:pt x="218" y="89"/>
                  <a:pt x="218" y="119"/>
                </a:cubicBezTo>
                <a:cubicBezTo>
                  <a:pt x="218" y="147"/>
                  <a:pt x="207" y="172"/>
                  <a:pt x="188" y="191"/>
                </a:cubicBezTo>
                <a:cubicBezTo>
                  <a:pt x="174" y="205"/>
                  <a:pt x="157" y="214"/>
                  <a:pt x="139" y="219"/>
                </a:cubicBezTo>
                <a:cubicBezTo>
                  <a:pt x="142" y="232"/>
                  <a:pt x="142" y="232"/>
                  <a:pt x="142" y="232"/>
                </a:cubicBezTo>
                <a:cubicBezTo>
                  <a:pt x="163" y="227"/>
                  <a:pt x="182" y="217"/>
                  <a:pt x="198" y="201"/>
                </a:cubicBezTo>
                <a:cubicBezTo>
                  <a:pt x="220" y="179"/>
                  <a:pt x="232" y="150"/>
                  <a:pt x="232" y="119"/>
                </a:cubicBezTo>
                <a:cubicBezTo>
                  <a:pt x="232" y="83"/>
                  <a:pt x="214" y="50"/>
                  <a:pt x="188" y="29"/>
                </a:cubicBezTo>
                <a:close/>
              </a:path>
            </a:pathLst>
          </a:custGeom>
          <a:solidFill>
            <a:srgbClr val="C00000"/>
          </a:solidFill>
          <a:ln>
            <a:noFill/>
          </a:ln>
        </p:spPr>
        <p:txBody>
          <a:bodyPr vert="horz" wrap="square" lIns="68580" tIns="34290" rIns="68580" bIns="34290" numCol="1" anchor="t" anchorCtr="0" compatLnSpc="1"/>
          <a:lstStyle/>
          <a:p>
            <a:endParaRPr lang="zh-CN" altLang="en-US">
              <a:solidFill>
                <a:prstClr val="black"/>
              </a:solidFill>
            </a:endParaRPr>
          </a:p>
        </p:txBody>
      </p:sp>
      <p:sp>
        <p:nvSpPr>
          <p:cNvPr id="157" name="文本框 107"/>
          <p:cNvSpPr txBox="1"/>
          <p:nvPr/>
        </p:nvSpPr>
        <p:spPr>
          <a:xfrm>
            <a:off x="5308467" y="1927625"/>
            <a:ext cx="1240380" cy="253857"/>
          </a:xfrm>
          <a:prstGeom prst="rect">
            <a:avLst/>
          </a:prstGeom>
          <a:noFill/>
        </p:spPr>
        <p:txBody>
          <a:bodyPr wrap="square" lIns="68580" tIns="34290" rIns="68580" bIns="34290" rtlCol="0">
            <a:spAutoFit/>
          </a:bodyPr>
          <a:lstStyle/>
          <a:p>
            <a:r>
              <a:rPr lang="zh-CN" altLang="en-US" sz="1200" dirty="0">
                <a:solidFill>
                  <a:prstClr val="black">
                    <a:lumMod val="75000"/>
                    <a:lumOff val="25000"/>
                  </a:prstClr>
                </a:solidFill>
                <a:latin typeface="微软雅黑" panose="020B0503020204020204" pitchFamily="34" charset="-122"/>
                <a:ea typeface="微软雅黑" panose="020B0503020204020204" pitchFamily="34" charset="-122"/>
              </a:rPr>
              <a:t>在此添加标题</a:t>
            </a:r>
            <a:endParaRPr lang="zh-CN" altLang="en-US" sz="1200" dirty="0">
              <a:solidFill>
                <a:prstClr val="black">
                  <a:lumMod val="75000"/>
                  <a:lumOff val="25000"/>
                </a:prstClr>
              </a:solidFill>
              <a:latin typeface="微软雅黑" panose="020B0503020204020204" pitchFamily="34" charset="-122"/>
              <a:ea typeface="微软雅黑" panose="020B0503020204020204" pitchFamily="34" charset="-122"/>
            </a:endParaRPr>
          </a:p>
        </p:txBody>
      </p:sp>
      <p:sp>
        <p:nvSpPr>
          <p:cNvPr id="158" name="Freeform 979"/>
          <p:cNvSpPr>
            <a:spLocks noEditPoints="1"/>
          </p:cNvSpPr>
          <p:nvPr/>
        </p:nvSpPr>
        <p:spPr bwMode="auto">
          <a:xfrm>
            <a:off x="4294664" y="3159703"/>
            <a:ext cx="482217" cy="431066"/>
          </a:xfrm>
          <a:custGeom>
            <a:avLst/>
            <a:gdLst>
              <a:gd name="T0" fmla="*/ 242 w 364"/>
              <a:gd name="T1" fmla="*/ 177 h 326"/>
              <a:gd name="T2" fmla="*/ 202 w 364"/>
              <a:gd name="T3" fmla="*/ 142 h 326"/>
              <a:gd name="T4" fmla="*/ 188 w 364"/>
              <a:gd name="T5" fmla="*/ 100 h 326"/>
              <a:gd name="T6" fmla="*/ 135 w 364"/>
              <a:gd name="T7" fmla="*/ 104 h 326"/>
              <a:gd name="T8" fmla="*/ 95 w 364"/>
              <a:gd name="T9" fmla="*/ 84 h 326"/>
              <a:gd name="T10" fmla="*/ 60 w 364"/>
              <a:gd name="T11" fmla="*/ 124 h 326"/>
              <a:gd name="T12" fmla="*/ 18 w 364"/>
              <a:gd name="T13" fmla="*/ 138 h 326"/>
              <a:gd name="T14" fmla="*/ 22 w 364"/>
              <a:gd name="T15" fmla="*/ 191 h 326"/>
              <a:gd name="T16" fmla="*/ 2 w 364"/>
              <a:gd name="T17" fmla="*/ 231 h 326"/>
              <a:gd name="T18" fmla="*/ 42 w 364"/>
              <a:gd name="T19" fmla="*/ 266 h 326"/>
              <a:gd name="T20" fmla="*/ 56 w 364"/>
              <a:gd name="T21" fmla="*/ 308 h 326"/>
              <a:gd name="T22" fmla="*/ 109 w 364"/>
              <a:gd name="T23" fmla="*/ 304 h 326"/>
              <a:gd name="T24" fmla="*/ 149 w 364"/>
              <a:gd name="T25" fmla="*/ 324 h 326"/>
              <a:gd name="T26" fmla="*/ 184 w 364"/>
              <a:gd name="T27" fmla="*/ 283 h 326"/>
              <a:gd name="T28" fmla="*/ 226 w 364"/>
              <a:gd name="T29" fmla="*/ 270 h 326"/>
              <a:gd name="T30" fmla="*/ 222 w 364"/>
              <a:gd name="T31" fmla="*/ 216 h 326"/>
              <a:gd name="T32" fmla="*/ 127 w 364"/>
              <a:gd name="T33" fmla="*/ 280 h 326"/>
              <a:gd name="T34" fmla="*/ 117 w 364"/>
              <a:gd name="T35" fmla="*/ 127 h 326"/>
              <a:gd name="T36" fmla="*/ 127 w 364"/>
              <a:gd name="T37" fmla="*/ 280 h 326"/>
              <a:gd name="T38" fmla="*/ 364 w 364"/>
              <a:gd name="T39" fmla="*/ 90 h 326"/>
              <a:gd name="T40" fmla="*/ 348 w 364"/>
              <a:gd name="T41" fmla="*/ 66 h 326"/>
              <a:gd name="T42" fmla="*/ 345 w 364"/>
              <a:gd name="T43" fmla="*/ 29 h 326"/>
              <a:gd name="T44" fmla="*/ 316 w 364"/>
              <a:gd name="T45" fmla="*/ 24 h 326"/>
              <a:gd name="T46" fmla="*/ 289 w 364"/>
              <a:gd name="T47" fmla="*/ 0 h 326"/>
              <a:gd name="T48" fmla="*/ 264 w 364"/>
              <a:gd name="T49" fmla="*/ 16 h 326"/>
              <a:gd name="T50" fmla="*/ 228 w 364"/>
              <a:gd name="T51" fmla="*/ 19 h 326"/>
              <a:gd name="T52" fmla="*/ 222 w 364"/>
              <a:gd name="T53" fmla="*/ 48 h 326"/>
              <a:gd name="T54" fmla="*/ 198 w 364"/>
              <a:gd name="T55" fmla="*/ 75 h 326"/>
              <a:gd name="T56" fmla="*/ 215 w 364"/>
              <a:gd name="T57" fmla="*/ 100 h 326"/>
              <a:gd name="T58" fmla="*/ 217 w 364"/>
              <a:gd name="T59" fmla="*/ 136 h 326"/>
              <a:gd name="T60" fmla="*/ 247 w 364"/>
              <a:gd name="T61" fmla="*/ 142 h 326"/>
              <a:gd name="T62" fmla="*/ 274 w 364"/>
              <a:gd name="T63" fmla="*/ 166 h 326"/>
              <a:gd name="T64" fmla="*/ 299 w 364"/>
              <a:gd name="T65" fmla="*/ 149 h 326"/>
              <a:gd name="T66" fmla="*/ 335 w 364"/>
              <a:gd name="T67" fmla="*/ 147 h 326"/>
              <a:gd name="T68" fmla="*/ 340 w 364"/>
              <a:gd name="T69" fmla="*/ 117 h 326"/>
              <a:gd name="T70" fmla="*/ 285 w 364"/>
              <a:gd name="T71" fmla="*/ 135 h 326"/>
              <a:gd name="T72" fmla="*/ 278 w 364"/>
              <a:gd name="T73" fmla="*/ 31 h 326"/>
              <a:gd name="T74" fmla="*/ 285 w 364"/>
              <a:gd name="T75" fmla="*/ 135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64" h="326">
                <a:moveTo>
                  <a:pt x="244" y="215"/>
                </a:moveTo>
                <a:cubicBezTo>
                  <a:pt x="242" y="177"/>
                  <a:pt x="242" y="177"/>
                  <a:pt x="242" y="177"/>
                </a:cubicBezTo>
                <a:cubicBezTo>
                  <a:pt x="219" y="179"/>
                  <a:pt x="219" y="179"/>
                  <a:pt x="219" y="179"/>
                </a:cubicBezTo>
                <a:cubicBezTo>
                  <a:pt x="216" y="165"/>
                  <a:pt x="210" y="153"/>
                  <a:pt x="202" y="142"/>
                </a:cubicBezTo>
                <a:cubicBezTo>
                  <a:pt x="216" y="125"/>
                  <a:pt x="216" y="125"/>
                  <a:pt x="216" y="125"/>
                </a:cubicBezTo>
                <a:cubicBezTo>
                  <a:pt x="188" y="100"/>
                  <a:pt x="188" y="100"/>
                  <a:pt x="188" y="100"/>
                </a:cubicBezTo>
                <a:cubicBezTo>
                  <a:pt x="173" y="117"/>
                  <a:pt x="173" y="117"/>
                  <a:pt x="173" y="117"/>
                </a:cubicBezTo>
                <a:cubicBezTo>
                  <a:pt x="161" y="110"/>
                  <a:pt x="148" y="106"/>
                  <a:pt x="135" y="104"/>
                </a:cubicBezTo>
                <a:cubicBezTo>
                  <a:pt x="133" y="81"/>
                  <a:pt x="133" y="81"/>
                  <a:pt x="133" y="81"/>
                </a:cubicBezTo>
                <a:cubicBezTo>
                  <a:pt x="95" y="84"/>
                  <a:pt x="95" y="84"/>
                  <a:pt x="95" y="84"/>
                </a:cubicBezTo>
                <a:cubicBezTo>
                  <a:pt x="97" y="106"/>
                  <a:pt x="97" y="106"/>
                  <a:pt x="97" y="106"/>
                </a:cubicBezTo>
                <a:cubicBezTo>
                  <a:pt x="83" y="110"/>
                  <a:pt x="71" y="116"/>
                  <a:pt x="60" y="124"/>
                </a:cubicBezTo>
                <a:cubicBezTo>
                  <a:pt x="43" y="109"/>
                  <a:pt x="43" y="109"/>
                  <a:pt x="43" y="109"/>
                </a:cubicBezTo>
                <a:cubicBezTo>
                  <a:pt x="18" y="138"/>
                  <a:pt x="18" y="138"/>
                  <a:pt x="18" y="138"/>
                </a:cubicBezTo>
                <a:cubicBezTo>
                  <a:pt x="35" y="153"/>
                  <a:pt x="35" y="153"/>
                  <a:pt x="35" y="153"/>
                </a:cubicBezTo>
                <a:cubicBezTo>
                  <a:pt x="28" y="164"/>
                  <a:pt x="24" y="177"/>
                  <a:pt x="22" y="191"/>
                </a:cubicBezTo>
                <a:cubicBezTo>
                  <a:pt x="0" y="193"/>
                  <a:pt x="0" y="193"/>
                  <a:pt x="0" y="193"/>
                </a:cubicBezTo>
                <a:cubicBezTo>
                  <a:pt x="2" y="231"/>
                  <a:pt x="2" y="231"/>
                  <a:pt x="2" y="231"/>
                </a:cubicBezTo>
                <a:cubicBezTo>
                  <a:pt x="25" y="229"/>
                  <a:pt x="25" y="229"/>
                  <a:pt x="25" y="229"/>
                </a:cubicBezTo>
                <a:cubicBezTo>
                  <a:pt x="28" y="243"/>
                  <a:pt x="34" y="255"/>
                  <a:pt x="42" y="266"/>
                </a:cubicBezTo>
                <a:cubicBezTo>
                  <a:pt x="28" y="282"/>
                  <a:pt x="28" y="282"/>
                  <a:pt x="28" y="282"/>
                </a:cubicBezTo>
                <a:cubicBezTo>
                  <a:pt x="56" y="308"/>
                  <a:pt x="56" y="308"/>
                  <a:pt x="56" y="308"/>
                </a:cubicBezTo>
                <a:cubicBezTo>
                  <a:pt x="71" y="291"/>
                  <a:pt x="71" y="291"/>
                  <a:pt x="71" y="291"/>
                </a:cubicBezTo>
                <a:cubicBezTo>
                  <a:pt x="83" y="297"/>
                  <a:pt x="96" y="302"/>
                  <a:pt x="109" y="304"/>
                </a:cubicBezTo>
                <a:cubicBezTo>
                  <a:pt x="111" y="326"/>
                  <a:pt x="111" y="326"/>
                  <a:pt x="111" y="326"/>
                </a:cubicBezTo>
                <a:cubicBezTo>
                  <a:pt x="149" y="324"/>
                  <a:pt x="149" y="324"/>
                  <a:pt x="149" y="324"/>
                </a:cubicBezTo>
                <a:cubicBezTo>
                  <a:pt x="147" y="301"/>
                  <a:pt x="147" y="301"/>
                  <a:pt x="147" y="301"/>
                </a:cubicBezTo>
                <a:cubicBezTo>
                  <a:pt x="161" y="298"/>
                  <a:pt x="173" y="292"/>
                  <a:pt x="184" y="283"/>
                </a:cubicBezTo>
                <a:cubicBezTo>
                  <a:pt x="201" y="298"/>
                  <a:pt x="201" y="298"/>
                  <a:pt x="201" y="298"/>
                </a:cubicBezTo>
                <a:cubicBezTo>
                  <a:pt x="226" y="270"/>
                  <a:pt x="226" y="270"/>
                  <a:pt x="226" y="270"/>
                </a:cubicBezTo>
                <a:cubicBezTo>
                  <a:pt x="209" y="255"/>
                  <a:pt x="209" y="255"/>
                  <a:pt x="209" y="255"/>
                </a:cubicBezTo>
                <a:cubicBezTo>
                  <a:pt x="216" y="243"/>
                  <a:pt x="220" y="230"/>
                  <a:pt x="222" y="216"/>
                </a:cubicBezTo>
                <a:lnTo>
                  <a:pt x="244" y="215"/>
                </a:lnTo>
                <a:close/>
                <a:moveTo>
                  <a:pt x="127" y="280"/>
                </a:moveTo>
                <a:cubicBezTo>
                  <a:pt x="85" y="283"/>
                  <a:pt x="48" y="251"/>
                  <a:pt x="45" y="209"/>
                </a:cubicBezTo>
                <a:cubicBezTo>
                  <a:pt x="43" y="167"/>
                  <a:pt x="75" y="130"/>
                  <a:pt x="117" y="127"/>
                </a:cubicBezTo>
                <a:cubicBezTo>
                  <a:pt x="159" y="124"/>
                  <a:pt x="196" y="157"/>
                  <a:pt x="199" y="199"/>
                </a:cubicBezTo>
                <a:cubicBezTo>
                  <a:pt x="201" y="241"/>
                  <a:pt x="169" y="278"/>
                  <a:pt x="127" y="280"/>
                </a:cubicBezTo>
                <a:close/>
                <a:moveTo>
                  <a:pt x="349" y="91"/>
                </a:moveTo>
                <a:cubicBezTo>
                  <a:pt x="364" y="90"/>
                  <a:pt x="364" y="90"/>
                  <a:pt x="364" y="90"/>
                </a:cubicBezTo>
                <a:cubicBezTo>
                  <a:pt x="363" y="65"/>
                  <a:pt x="363" y="65"/>
                  <a:pt x="363" y="65"/>
                </a:cubicBezTo>
                <a:cubicBezTo>
                  <a:pt x="348" y="66"/>
                  <a:pt x="348" y="66"/>
                  <a:pt x="348" y="66"/>
                </a:cubicBezTo>
                <a:cubicBezTo>
                  <a:pt x="345" y="56"/>
                  <a:pt x="341" y="48"/>
                  <a:pt x="335" y="41"/>
                </a:cubicBezTo>
                <a:cubicBezTo>
                  <a:pt x="345" y="29"/>
                  <a:pt x="345" y="29"/>
                  <a:pt x="345" y="29"/>
                </a:cubicBezTo>
                <a:cubicBezTo>
                  <a:pt x="326" y="12"/>
                  <a:pt x="326" y="12"/>
                  <a:pt x="326" y="12"/>
                </a:cubicBezTo>
                <a:cubicBezTo>
                  <a:pt x="316" y="24"/>
                  <a:pt x="316" y="24"/>
                  <a:pt x="316" y="24"/>
                </a:cubicBezTo>
                <a:cubicBezTo>
                  <a:pt x="308" y="19"/>
                  <a:pt x="299" y="16"/>
                  <a:pt x="290" y="15"/>
                </a:cubicBezTo>
                <a:cubicBezTo>
                  <a:pt x="289" y="0"/>
                  <a:pt x="289" y="0"/>
                  <a:pt x="289" y="0"/>
                </a:cubicBezTo>
                <a:cubicBezTo>
                  <a:pt x="263" y="1"/>
                  <a:pt x="263" y="1"/>
                  <a:pt x="263" y="1"/>
                </a:cubicBezTo>
                <a:cubicBezTo>
                  <a:pt x="264" y="16"/>
                  <a:pt x="264" y="16"/>
                  <a:pt x="264" y="16"/>
                </a:cubicBezTo>
                <a:cubicBezTo>
                  <a:pt x="255" y="19"/>
                  <a:pt x="247" y="23"/>
                  <a:pt x="239" y="29"/>
                </a:cubicBezTo>
                <a:cubicBezTo>
                  <a:pt x="228" y="19"/>
                  <a:pt x="228" y="19"/>
                  <a:pt x="228" y="19"/>
                </a:cubicBezTo>
                <a:cubicBezTo>
                  <a:pt x="211" y="38"/>
                  <a:pt x="211" y="38"/>
                  <a:pt x="211" y="38"/>
                </a:cubicBezTo>
                <a:cubicBezTo>
                  <a:pt x="222" y="48"/>
                  <a:pt x="222" y="48"/>
                  <a:pt x="222" y="48"/>
                </a:cubicBezTo>
                <a:cubicBezTo>
                  <a:pt x="218" y="56"/>
                  <a:pt x="215" y="65"/>
                  <a:pt x="213" y="74"/>
                </a:cubicBezTo>
                <a:cubicBezTo>
                  <a:pt x="198" y="75"/>
                  <a:pt x="198" y="75"/>
                  <a:pt x="198" y="75"/>
                </a:cubicBezTo>
                <a:cubicBezTo>
                  <a:pt x="200" y="101"/>
                  <a:pt x="200" y="101"/>
                  <a:pt x="200" y="101"/>
                </a:cubicBezTo>
                <a:cubicBezTo>
                  <a:pt x="215" y="100"/>
                  <a:pt x="215" y="100"/>
                  <a:pt x="215" y="100"/>
                </a:cubicBezTo>
                <a:cubicBezTo>
                  <a:pt x="218" y="109"/>
                  <a:pt x="222" y="117"/>
                  <a:pt x="227" y="125"/>
                </a:cubicBezTo>
                <a:cubicBezTo>
                  <a:pt x="217" y="136"/>
                  <a:pt x="217" y="136"/>
                  <a:pt x="217" y="136"/>
                </a:cubicBezTo>
                <a:cubicBezTo>
                  <a:pt x="237" y="153"/>
                  <a:pt x="237" y="153"/>
                  <a:pt x="237" y="153"/>
                </a:cubicBezTo>
                <a:cubicBezTo>
                  <a:pt x="247" y="142"/>
                  <a:pt x="247" y="142"/>
                  <a:pt x="247" y="142"/>
                </a:cubicBezTo>
                <a:cubicBezTo>
                  <a:pt x="255" y="146"/>
                  <a:pt x="263" y="149"/>
                  <a:pt x="273" y="151"/>
                </a:cubicBezTo>
                <a:cubicBezTo>
                  <a:pt x="274" y="166"/>
                  <a:pt x="274" y="166"/>
                  <a:pt x="274" y="166"/>
                </a:cubicBezTo>
                <a:cubicBezTo>
                  <a:pt x="300" y="164"/>
                  <a:pt x="300" y="164"/>
                  <a:pt x="300" y="164"/>
                </a:cubicBezTo>
                <a:cubicBezTo>
                  <a:pt x="299" y="149"/>
                  <a:pt x="299" y="149"/>
                  <a:pt x="299" y="149"/>
                </a:cubicBezTo>
                <a:cubicBezTo>
                  <a:pt x="308" y="147"/>
                  <a:pt x="316" y="142"/>
                  <a:pt x="323" y="137"/>
                </a:cubicBezTo>
                <a:cubicBezTo>
                  <a:pt x="335" y="147"/>
                  <a:pt x="335" y="147"/>
                  <a:pt x="335" y="147"/>
                </a:cubicBezTo>
                <a:cubicBezTo>
                  <a:pt x="352" y="127"/>
                  <a:pt x="352" y="127"/>
                  <a:pt x="352" y="127"/>
                </a:cubicBezTo>
                <a:cubicBezTo>
                  <a:pt x="340" y="117"/>
                  <a:pt x="340" y="117"/>
                  <a:pt x="340" y="117"/>
                </a:cubicBezTo>
                <a:cubicBezTo>
                  <a:pt x="345" y="110"/>
                  <a:pt x="348" y="101"/>
                  <a:pt x="349" y="91"/>
                </a:cubicBezTo>
                <a:close/>
                <a:moveTo>
                  <a:pt x="285" y="135"/>
                </a:moveTo>
                <a:cubicBezTo>
                  <a:pt x="256" y="137"/>
                  <a:pt x="231" y="115"/>
                  <a:pt x="229" y="86"/>
                </a:cubicBezTo>
                <a:cubicBezTo>
                  <a:pt x="227" y="57"/>
                  <a:pt x="249" y="32"/>
                  <a:pt x="278" y="31"/>
                </a:cubicBezTo>
                <a:cubicBezTo>
                  <a:pt x="307" y="29"/>
                  <a:pt x="332" y="51"/>
                  <a:pt x="333" y="79"/>
                </a:cubicBezTo>
                <a:cubicBezTo>
                  <a:pt x="335" y="108"/>
                  <a:pt x="313" y="133"/>
                  <a:pt x="285" y="135"/>
                </a:cubicBezTo>
                <a:close/>
              </a:path>
            </a:pathLst>
          </a:custGeom>
          <a:solidFill>
            <a:srgbClr val="C00000"/>
          </a:solidFill>
          <a:ln>
            <a:noFill/>
          </a:ln>
        </p:spPr>
        <p:txBody>
          <a:bodyPr vert="horz" wrap="square" lIns="68580" tIns="34290" rIns="68580" bIns="34290" numCol="1" anchor="t" anchorCtr="0" compatLnSpc="1"/>
          <a:lstStyle/>
          <a:p>
            <a:endParaRPr lang="zh-CN" altLang="en-US">
              <a:solidFill>
                <a:prstClr val="black"/>
              </a:solidFill>
            </a:endParaRPr>
          </a:p>
        </p:txBody>
      </p:sp>
      <p:sp>
        <p:nvSpPr>
          <p:cNvPr id="159" name="文本框 111"/>
          <p:cNvSpPr txBox="1"/>
          <p:nvPr/>
        </p:nvSpPr>
        <p:spPr>
          <a:xfrm>
            <a:off x="4004048" y="3564776"/>
            <a:ext cx="1240380" cy="253857"/>
          </a:xfrm>
          <a:prstGeom prst="rect">
            <a:avLst/>
          </a:prstGeom>
          <a:noFill/>
        </p:spPr>
        <p:txBody>
          <a:bodyPr wrap="square" lIns="68580" tIns="34290" rIns="68580" bIns="34290" rtlCol="0">
            <a:spAutoFit/>
          </a:bodyPr>
          <a:lstStyle/>
          <a:p>
            <a:r>
              <a:rPr lang="zh-CN" altLang="en-US" sz="1200" dirty="0">
                <a:solidFill>
                  <a:prstClr val="black">
                    <a:lumMod val="75000"/>
                    <a:lumOff val="25000"/>
                  </a:prstClr>
                </a:solidFill>
                <a:latin typeface="微软雅黑" panose="020B0503020204020204" pitchFamily="34" charset="-122"/>
                <a:ea typeface="微软雅黑" panose="020B0503020204020204" pitchFamily="34" charset="-122"/>
              </a:rPr>
              <a:t>在此添加标题</a:t>
            </a:r>
            <a:endParaRPr lang="zh-CN" altLang="en-US" sz="1200" dirty="0">
              <a:solidFill>
                <a:prstClr val="black">
                  <a:lumMod val="75000"/>
                  <a:lumOff val="25000"/>
                </a:prstClr>
              </a:solidFill>
              <a:latin typeface="微软雅黑" panose="020B0503020204020204" pitchFamily="34" charset="-122"/>
              <a:ea typeface="微软雅黑" panose="020B0503020204020204" pitchFamily="34" charset="-122"/>
            </a:endParaRPr>
          </a:p>
        </p:txBody>
      </p:sp>
      <p:sp>
        <p:nvSpPr>
          <p:cNvPr id="160" name="文本框 115"/>
          <p:cNvSpPr txBox="1"/>
          <p:nvPr/>
        </p:nvSpPr>
        <p:spPr>
          <a:xfrm>
            <a:off x="2666057" y="1922093"/>
            <a:ext cx="1240380" cy="253857"/>
          </a:xfrm>
          <a:prstGeom prst="rect">
            <a:avLst/>
          </a:prstGeom>
          <a:noFill/>
        </p:spPr>
        <p:txBody>
          <a:bodyPr wrap="square" lIns="68580" tIns="34290" rIns="68580" bIns="34290" rtlCol="0">
            <a:spAutoFit/>
          </a:bodyPr>
          <a:lstStyle/>
          <a:p>
            <a:r>
              <a:rPr lang="zh-CN" altLang="en-US" sz="1200" dirty="0">
                <a:solidFill>
                  <a:prstClr val="black">
                    <a:lumMod val="75000"/>
                    <a:lumOff val="25000"/>
                  </a:prstClr>
                </a:solidFill>
                <a:latin typeface="微软雅黑" panose="020B0503020204020204" pitchFamily="34" charset="-122"/>
                <a:ea typeface="微软雅黑" panose="020B0503020204020204" pitchFamily="34" charset="-122"/>
              </a:rPr>
              <a:t>在此添加标题</a:t>
            </a:r>
            <a:endParaRPr lang="zh-CN" altLang="en-US" sz="1200" dirty="0">
              <a:solidFill>
                <a:prstClr val="black">
                  <a:lumMod val="75000"/>
                  <a:lumOff val="25000"/>
                </a:prstClr>
              </a:solidFill>
              <a:latin typeface="微软雅黑" panose="020B0503020204020204" pitchFamily="34" charset="-122"/>
              <a:ea typeface="微软雅黑" panose="020B0503020204020204" pitchFamily="34" charset="-122"/>
            </a:endParaRPr>
          </a:p>
        </p:txBody>
      </p:sp>
      <p:grpSp>
        <p:nvGrpSpPr>
          <p:cNvPr id="161" name="Group 32"/>
          <p:cNvGrpSpPr>
            <a:grpSpLocks noChangeAspect="1"/>
          </p:cNvGrpSpPr>
          <p:nvPr/>
        </p:nvGrpSpPr>
        <p:grpSpPr bwMode="auto">
          <a:xfrm>
            <a:off x="2947657" y="1603195"/>
            <a:ext cx="470565" cy="306301"/>
            <a:chOff x="3798" y="2129"/>
            <a:chExt cx="86" cy="56"/>
          </a:xfrm>
          <a:solidFill>
            <a:srgbClr val="C00000"/>
          </a:solidFill>
          <a:effectLst/>
        </p:grpSpPr>
        <p:sp>
          <p:nvSpPr>
            <p:cNvPr id="162" name="Freeform 33"/>
            <p:cNvSpPr/>
            <p:nvPr/>
          </p:nvSpPr>
          <p:spPr bwMode="auto">
            <a:xfrm>
              <a:off x="3798" y="2129"/>
              <a:ext cx="86" cy="51"/>
            </a:xfrm>
            <a:custGeom>
              <a:avLst/>
              <a:gdLst>
                <a:gd name="T0" fmla="*/ 32 w 33"/>
                <a:gd name="T1" fmla="*/ 3 h 19"/>
                <a:gd name="T2" fmla="*/ 32 w 33"/>
                <a:gd name="T3" fmla="*/ 3 h 19"/>
                <a:gd name="T4" fmla="*/ 32 w 33"/>
                <a:gd name="T5" fmla="*/ 1 h 19"/>
                <a:gd name="T6" fmla="*/ 32 w 33"/>
                <a:gd name="T7" fmla="*/ 1 h 19"/>
                <a:gd name="T8" fmla="*/ 32 w 33"/>
                <a:gd name="T9" fmla="*/ 0 h 19"/>
                <a:gd name="T10" fmla="*/ 32 w 33"/>
                <a:gd name="T11" fmla="*/ 0 h 19"/>
                <a:gd name="T12" fmla="*/ 30 w 33"/>
                <a:gd name="T13" fmla="*/ 1 h 19"/>
                <a:gd name="T14" fmla="*/ 29 w 33"/>
                <a:gd name="T15" fmla="*/ 1 h 19"/>
                <a:gd name="T16" fmla="*/ 29 w 33"/>
                <a:gd name="T17" fmla="*/ 2 h 19"/>
                <a:gd name="T18" fmla="*/ 29 w 33"/>
                <a:gd name="T19" fmla="*/ 2 h 19"/>
                <a:gd name="T20" fmla="*/ 30 w 33"/>
                <a:gd name="T21" fmla="*/ 2 h 19"/>
                <a:gd name="T22" fmla="*/ 20 w 33"/>
                <a:gd name="T23" fmla="*/ 11 h 19"/>
                <a:gd name="T24" fmla="*/ 15 w 33"/>
                <a:gd name="T25" fmla="*/ 5 h 19"/>
                <a:gd name="T26" fmla="*/ 0 w 33"/>
                <a:gd name="T27" fmla="*/ 19 h 19"/>
                <a:gd name="T28" fmla="*/ 0 w 33"/>
                <a:gd name="T29" fmla="*/ 19 h 19"/>
                <a:gd name="T30" fmla="*/ 14 w 33"/>
                <a:gd name="T31" fmla="*/ 6 h 19"/>
                <a:gd name="T32" fmla="*/ 20 w 33"/>
                <a:gd name="T33" fmla="*/ 12 h 19"/>
                <a:gd name="T34" fmla="*/ 30 w 33"/>
                <a:gd name="T35" fmla="*/ 3 h 19"/>
                <a:gd name="T36" fmla="*/ 31 w 33"/>
                <a:gd name="T37" fmla="*/ 3 h 19"/>
                <a:gd name="T38" fmla="*/ 31 w 33"/>
                <a:gd name="T39" fmla="*/ 4 h 19"/>
                <a:gd name="T40" fmla="*/ 32 w 33"/>
                <a:gd name="T41" fmla="*/ 3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3" h="19">
                  <a:moveTo>
                    <a:pt x="32" y="3"/>
                  </a:moveTo>
                  <a:cubicBezTo>
                    <a:pt x="32" y="3"/>
                    <a:pt x="32" y="3"/>
                    <a:pt x="32" y="3"/>
                  </a:cubicBezTo>
                  <a:cubicBezTo>
                    <a:pt x="32" y="3"/>
                    <a:pt x="32" y="2"/>
                    <a:pt x="32" y="1"/>
                  </a:cubicBezTo>
                  <a:cubicBezTo>
                    <a:pt x="32" y="1"/>
                    <a:pt x="32" y="1"/>
                    <a:pt x="32" y="1"/>
                  </a:cubicBezTo>
                  <a:cubicBezTo>
                    <a:pt x="33" y="0"/>
                    <a:pt x="32" y="0"/>
                    <a:pt x="32" y="0"/>
                  </a:cubicBezTo>
                  <a:cubicBezTo>
                    <a:pt x="32" y="0"/>
                    <a:pt x="32" y="0"/>
                    <a:pt x="32" y="0"/>
                  </a:cubicBezTo>
                  <a:cubicBezTo>
                    <a:pt x="31" y="0"/>
                    <a:pt x="30" y="1"/>
                    <a:pt x="30" y="1"/>
                  </a:cubicBezTo>
                  <a:cubicBezTo>
                    <a:pt x="29" y="1"/>
                    <a:pt x="29" y="1"/>
                    <a:pt x="29" y="1"/>
                  </a:cubicBezTo>
                  <a:cubicBezTo>
                    <a:pt x="29" y="1"/>
                    <a:pt x="29" y="1"/>
                    <a:pt x="29" y="2"/>
                  </a:cubicBezTo>
                  <a:cubicBezTo>
                    <a:pt x="29" y="2"/>
                    <a:pt x="29" y="2"/>
                    <a:pt x="29" y="2"/>
                  </a:cubicBezTo>
                  <a:cubicBezTo>
                    <a:pt x="29" y="2"/>
                    <a:pt x="29" y="2"/>
                    <a:pt x="30" y="2"/>
                  </a:cubicBezTo>
                  <a:cubicBezTo>
                    <a:pt x="20" y="11"/>
                    <a:pt x="20" y="11"/>
                    <a:pt x="20" y="11"/>
                  </a:cubicBezTo>
                  <a:cubicBezTo>
                    <a:pt x="15" y="5"/>
                    <a:pt x="15" y="5"/>
                    <a:pt x="15" y="5"/>
                  </a:cubicBezTo>
                  <a:cubicBezTo>
                    <a:pt x="0" y="19"/>
                    <a:pt x="0" y="19"/>
                    <a:pt x="0" y="19"/>
                  </a:cubicBezTo>
                  <a:cubicBezTo>
                    <a:pt x="0" y="19"/>
                    <a:pt x="0" y="19"/>
                    <a:pt x="0" y="19"/>
                  </a:cubicBezTo>
                  <a:cubicBezTo>
                    <a:pt x="14" y="6"/>
                    <a:pt x="14" y="6"/>
                    <a:pt x="14" y="6"/>
                  </a:cubicBezTo>
                  <a:cubicBezTo>
                    <a:pt x="20" y="12"/>
                    <a:pt x="20" y="12"/>
                    <a:pt x="20" y="12"/>
                  </a:cubicBezTo>
                  <a:cubicBezTo>
                    <a:pt x="30" y="3"/>
                    <a:pt x="30" y="3"/>
                    <a:pt x="30" y="3"/>
                  </a:cubicBezTo>
                  <a:cubicBezTo>
                    <a:pt x="30" y="3"/>
                    <a:pt x="30" y="3"/>
                    <a:pt x="31" y="3"/>
                  </a:cubicBezTo>
                  <a:cubicBezTo>
                    <a:pt x="31" y="4"/>
                    <a:pt x="31" y="4"/>
                    <a:pt x="31" y="4"/>
                  </a:cubicBezTo>
                  <a:cubicBezTo>
                    <a:pt x="31" y="4"/>
                    <a:pt x="32" y="4"/>
                    <a:pt x="32"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63" name="Freeform 34"/>
            <p:cNvSpPr/>
            <p:nvPr/>
          </p:nvSpPr>
          <p:spPr bwMode="auto">
            <a:xfrm>
              <a:off x="3866" y="2140"/>
              <a:ext cx="8" cy="45"/>
            </a:xfrm>
            <a:custGeom>
              <a:avLst/>
              <a:gdLst>
                <a:gd name="T0" fmla="*/ 0 w 8"/>
                <a:gd name="T1" fmla="*/ 11 h 45"/>
                <a:gd name="T2" fmla="*/ 0 w 8"/>
                <a:gd name="T3" fmla="*/ 45 h 45"/>
                <a:gd name="T4" fmla="*/ 8 w 8"/>
                <a:gd name="T5" fmla="*/ 45 h 45"/>
                <a:gd name="T6" fmla="*/ 8 w 8"/>
                <a:gd name="T7" fmla="*/ 0 h 45"/>
                <a:gd name="T8" fmla="*/ 0 w 8"/>
                <a:gd name="T9" fmla="*/ 11 h 45"/>
              </a:gdLst>
              <a:ahLst/>
              <a:cxnLst>
                <a:cxn ang="0">
                  <a:pos x="T0" y="T1"/>
                </a:cxn>
                <a:cxn ang="0">
                  <a:pos x="T2" y="T3"/>
                </a:cxn>
                <a:cxn ang="0">
                  <a:pos x="T4" y="T5"/>
                </a:cxn>
                <a:cxn ang="0">
                  <a:pos x="T6" y="T7"/>
                </a:cxn>
                <a:cxn ang="0">
                  <a:pos x="T8" y="T9"/>
                </a:cxn>
              </a:cxnLst>
              <a:rect l="0" t="0" r="r" b="b"/>
              <a:pathLst>
                <a:path w="8" h="45">
                  <a:moveTo>
                    <a:pt x="0" y="11"/>
                  </a:moveTo>
                  <a:lnTo>
                    <a:pt x="0" y="45"/>
                  </a:lnTo>
                  <a:lnTo>
                    <a:pt x="8" y="45"/>
                  </a:lnTo>
                  <a:lnTo>
                    <a:pt x="8" y="0"/>
                  </a:lnTo>
                  <a:lnTo>
                    <a:pt x="0" y="1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64" name="Freeform 35"/>
            <p:cNvSpPr/>
            <p:nvPr/>
          </p:nvSpPr>
          <p:spPr bwMode="auto">
            <a:xfrm>
              <a:off x="3853" y="2153"/>
              <a:ext cx="8" cy="32"/>
            </a:xfrm>
            <a:custGeom>
              <a:avLst/>
              <a:gdLst>
                <a:gd name="T0" fmla="*/ 0 w 8"/>
                <a:gd name="T1" fmla="*/ 8 h 32"/>
                <a:gd name="T2" fmla="*/ 0 w 8"/>
                <a:gd name="T3" fmla="*/ 32 h 32"/>
                <a:gd name="T4" fmla="*/ 8 w 8"/>
                <a:gd name="T5" fmla="*/ 32 h 32"/>
                <a:gd name="T6" fmla="*/ 8 w 8"/>
                <a:gd name="T7" fmla="*/ 0 h 32"/>
                <a:gd name="T8" fmla="*/ 0 w 8"/>
                <a:gd name="T9" fmla="*/ 8 h 32"/>
              </a:gdLst>
              <a:ahLst/>
              <a:cxnLst>
                <a:cxn ang="0">
                  <a:pos x="T0" y="T1"/>
                </a:cxn>
                <a:cxn ang="0">
                  <a:pos x="T2" y="T3"/>
                </a:cxn>
                <a:cxn ang="0">
                  <a:pos x="T4" y="T5"/>
                </a:cxn>
                <a:cxn ang="0">
                  <a:pos x="T6" y="T7"/>
                </a:cxn>
                <a:cxn ang="0">
                  <a:pos x="T8" y="T9"/>
                </a:cxn>
              </a:cxnLst>
              <a:rect l="0" t="0" r="r" b="b"/>
              <a:pathLst>
                <a:path w="8" h="32">
                  <a:moveTo>
                    <a:pt x="0" y="8"/>
                  </a:moveTo>
                  <a:lnTo>
                    <a:pt x="0" y="32"/>
                  </a:lnTo>
                  <a:lnTo>
                    <a:pt x="8" y="32"/>
                  </a:lnTo>
                  <a:lnTo>
                    <a:pt x="8" y="0"/>
                  </a:lnTo>
                  <a:lnTo>
                    <a:pt x="0"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65" name="Freeform 36"/>
            <p:cNvSpPr/>
            <p:nvPr/>
          </p:nvSpPr>
          <p:spPr bwMode="auto">
            <a:xfrm>
              <a:off x="3840" y="2153"/>
              <a:ext cx="8" cy="32"/>
            </a:xfrm>
            <a:custGeom>
              <a:avLst/>
              <a:gdLst>
                <a:gd name="T0" fmla="*/ 0 w 8"/>
                <a:gd name="T1" fmla="*/ 0 h 32"/>
                <a:gd name="T2" fmla="*/ 0 w 8"/>
                <a:gd name="T3" fmla="*/ 32 h 32"/>
                <a:gd name="T4" fmla="*/ 8 w 8"/>
                <a:gd name="T5" fmla="*/ 32 h 32"/>
                <a:gd name="T6" fmla="*/ 8 w 8"/>
                <a:gd name="T7" fmla="*/ 8 h 32"/>
                <a:gd name="T8" fmla="*/ 0 w 8"/>
                <a:gd name="T9" fmla="*/ 0 h 32"/>
              </a:gdLst>
              <a:ahLst/>
              <a:cxnLst>
                <a:cxn ang="0">
                  <a:pos x="T0" y="T1"/>
                </a:cxn>
                <a:cxn ang="0">
                  <a:pos x="T2" y="T3"/>
                </a:cxn>
                <a:cxn ang="0">
                  <a:pos x="T4" y="T5"/>
                </a:cxn>
                <a:cxn ang="0">
                  <a:pos x="T6" y="T7"/>
                </a:cxn>
                <a:cxn ang="0">
                  <a:pos x="T8" y="T9"/>
                </a:cxn>
              </a:cxnLst>
              <a:rect l="0" t="0" r="r" b="b"/>
              <a:pathLst>
                <a:path w="8" h="32">
                  <a:moveTo>
                    <a:pt x="0" y="0"/>
                  </a:moveTo>
                  <a:lnTo>
                    <a:pt x="0" y="32"/>
                  </a:lnTo>
                  <a:lnTo>
                    <a:pt x="8" y="32"/>
                  </a:lnTo>
                  <a:lnTo>
                    <a:pt x="8" y="8"/>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66" name="Freeform 37"/>
            <p:cNvSpPr/>
            <p:nvPr/>
          </p:nvSpPr>
          <p:spPr bwMode="auto">
            <a:xfrm>
              <a:off x="3827" y="2148"/>
              <a:ext cx="8" cy="37"/>
            </a:xfrm>
            <a:custGeom>
              <a:avLst/>
              <a:gdLst>
                <a:gd name="T0" fmla="*/ 8 w 8"/>
                <a:gd name="T1" fmla="*/ 0 h 37"/>
                <a:gd name="T2" fmla="*/ 0 w 8"/>
                <a:gd name="T3" fmla="*/ 8 h 37"/>
                <a:gd name="T4" fmla="*/ 0 w 8"/>
                <a:gd name="T5" fmla="*/ 37 h 37"/>
                <a:gd name="T6" fmla="*/ 8 w 8"/>
                <a:gd name="T7" fmla="*/ 37 h 37"/>
                <a:gd name="T8" fmla="*/ 8 w 8"/>
                <a:gd name="T9" fmla="*/ 0 h 37"/>
                <a:gd name="T10" fmla="*/ 8 w 8"/>
                <a:gd name="T11" fmla="*/ 0 h 37"/>
              </a:gdLst>
              <a:ahLst/>
              <a:cxnLst>
                <a:cxn ang="0">
                  <a:pos x="T0" y="T1"/>
                </a:cxn>
                <a:cxn ang="0">
                  <a:pos x="T2" y="T3"/>
                </a:cxn>
                <a:cxn ang="0">
                  <a:pos x="T4" y="T5"/>
                </a:cxn>
                <a:cxn ang="0">
                  <a:pos x="T6" y="T7"/>
                </a:cxn>
                <a:cxn ang="0">
                  <a:pos x="T8" y="T9"/>
                </a:cxn>
                <a:cxn ang="0">
                  <a:pos x="T10" y="T11"/>
                </a:cxn>
              </a:cxnLst>
              <a:rect l="0" t="0" r="r" b="b"/>
              <a:pathLst>
                <a:path w="8" h="37">
                  <a:moveTo>
                    <a:pt x="8" y="0"/>
                  </a:moveTo>
                  <a:lnTo>
                    <a:pt x="0" y="8"/>
                  </a:lnTo>
                  <a:lnTo>
                    <a:pt x="0" y="37"/>
                  </a:lnTo>
                  <a:lnTo>
                    <a:pt x="8" y="37"/>
                  </a:lnTo>
                  <a:lnTo>
                    <a:pt x="8" y="0"/>
                  </a:lnTo>
                  <a:lnTo>
                    <a:pt x="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67" name="Freeform 38"/>
            <p:cNvSpPr/>
            <p:nvPr/>
          </p:nvSpPr>
          <p:spPr bwMode="auto">
            <a:xfrm>
              <a:off x="3814" y="2161"/>
              <a:ext cx="8" cy="24"/>
            </a:xfrm>
            <a:custGeom>
              <a:avLst/>
              <a:gdLst>
                <a:gd name="T0" fmla="*/ 0 w 8"/>
                <a:gd name="T1" fmla="*/ 8 h 24"/>
                <a:gd name="T2" fmla="*/ 0 w 8"/>
                <a:gd name="T3" fmla="*/ 24 h 24"/>
                <a:gd name="T4" fmla="*/ 8 w 8"/>
                <a:gd name="T5" fmla="*/ 24 h 24"/>
                <a:gd name="T6" fmla="*/ 8 w 8"/>
                <a:gd name="T7" fmla="*/ 0 h 24"/>
                <a:gd name="T8" fmla="*/ 0 w 8"/>
                <a:gd name="T9" fmla="*/ 8 h 24"/>
              </a:gdLst>
              <a:ahLst/>
              <a:cxnLst>
                <a:cxn ang="0">
                  <a:pos x="T0" y="T1"/>
                </a:cxn>
                <a:cxn ang="0">
                  <a:pos x="T2" y="T3"/>
                </a:cxn>
                <a:cxn ang="0">
                  <a:pos x="T4" y="T5"/>
                </a:cxn>
                <a:cxn ang="0">
                  <a:pos x="T6" y="T7"/>
                </a:cxn>
                <a:cxn ang="0">
                  <a:pos x="T8" y="T9"/>
                </a:cxn>
              </a:cxnLst>
              <a:rect l="0" t="0" r="r" b="b"/>
              <a:pathLst>
                <a:path w="8" h="24">
                  <a:moveTo>
                    <a:pt x="0" y="8"/>
                  </a:moveTo>
                  <a:lnTo>
                    <a:pt x="0" y="24"/>
                  </a:lnTo>
                  <a:lnTo>
                    <a:pt x="8" y="24"/>
                  </a:lnTo>
                  <a:lnTo>
                    <a:pt x="8" y="0"/>
                  </a:lnTo>
                  <a:lnTo>
                    <a:pt x="0"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68" name="Freeform 39"/>
            <p:cNvSpPr/>
            <p:nvPr/>
          </p:nvSpPr>
          <p:spPr bwMode="auto">
            <a:xfrm>
              <a:off x="3801" y="2172"/>
              <a:ext cx="8" cy="13"/>
            </a:xfrm>
            <a:custGeom>
              <a:avLst/>
              <a:gdLst>
                <a:gd name="T0" fmla="*/ 0 w 8"/>
                <a:gd name="T1" fmla="*/ 8 h 13"/>
                <a:gd name="T2" fmla="*/ 0 w 8"/>
                <a:gd name="T3" fmla="*/ 13 h 13"/>
                <a:gd name="T4" fmla="*/ 8 w 8"/>
                <a:gd name="T5" fmla="*/ 13 h 13"/>
                <a:gd name="T6" fmla="*/ 8 w 8"/>
                <a:gd name="T7" fmla="*/ 0 h 13"/>
                <a:gd name="T8" fmla="*/ 0 w 8"/>
                <a:gd name="T9" fmla="*/ 8 h 13"/>
              </a:gdLst>
              <a:ahLst/>
              <a:cxnLst>
                <a:cxn ang="0">
                  <a:pos x="T0" y="T1"/>
                </a:cxn>
                <a:cxn ang="0">
                  <a:pos x="T2" y="T3"/>
                </a:cxn>
                <a:cxn ang="0">
                  <a:pos x="T4" y="T5"/>
                </a:cxn>
                <a:cxn ang="0">
                  <a:pos x="T6" y="T7"/>
                </a:cxn>
                <a:cxn ang="0">
                  <a:pos x="T8" y="T9"/>
                </a:cxn>
              </a:cxnLst>
              <a:rect l="0" t="0" r="r" b="b"/>
              <a:pathLst>
                <a:path w="8" h="13">
                  <a:moveTo>
                    <a:pt x="0" y="8"/>
                  </a:moveTo>
                  <a:lnTo>
                    <a:pt x="0" y="13"/>
                  </a:lnTo>
                  <a:lnTo>
                    <a:pt x="8" y="13"/>
                  </a:lnTo>
                  <a:lnTo>
                    <a:pt x="8" y="0"/>
                  </a:lnTo>
                  <a:lnTo>
                    <a:pt x="0"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69" name="Freeform 40"/>
            <p:cNvSpPr/>
            <p:nvPr/>
          </p:nvSpPr>
          <p:spPr bwMode="auto">
            <a:xfrm>
              <a:off x="3798" y="2129"/>
              <a:ext cx="86" cy="51"/>
            </a:xfrm>
            <a:custGeom>
              <a:avLst/>
              <a:gdLst>
                <a:gd name="T0" fmla="*/ 32 w 33"/>
                <a:gd name="T1" fmla="*/ 3 h 19"/>
                <a:gd name="T2" fmla="*/ 32 w 33"/>
                <a:gd name="T3" fmla="*/ 3 h 19"/>
                <a:gd name="T4" fmla="*/ 32 w 33"/>
                <a:gd name="T5" fmla="*/ 1 h 19"/>
                <a:gd name="T6" fmla="*/ 32 w 33"/>
                <a:gd name="T7" fmla="*/ 1 h 19"/>
                <a:gd name="T8" fmla="*/ 32 w 33"/>
                <a:gd name="T9" fmla="*/ 0 h 19"/>
                <a:gd name="T10" fmla="*/ 32 w 33"/>
                <a:gd name="T11" fmla="*/ 0 h 19"/>
                <a:gd name="T12" fmla="*/ 30 w 33"/>
                <a:gd name="T13" fmla="*/ 1 h 19"/>
                <a:gd name="T14" fmla="*/ 29 w 33"/>
                <a:gd name="T15" fmla="*/ 1 h 19"/>
                <a:gd name="T16" fmla="*/ 29 w 33"/>
                <a:gd name="T17" fmla="*/ 2 h 19"/>
                <a:gd name="T18" fmla="*/ 29 w 33"/>
                <a:gd name="T19" fmla="*/ 2 h 19"/>
                <a:gd name="T20" fmla="*/ 30 w 33"/>
                <a:gd name="T21" fmla="*/ 2 h 19"/>
                <a:gd name="T22" fmla="*/ 20 w 33"/>
                <a:gd name="T23" fmla="*/ 11 h 19"/>
                <a:gd name="T24" fmla="*/ 15 w 33"/>
                <a:gd name="T25" fmla="*/ 5 h 19"/>
                <a:gd name="T26" fmla="*/ 0 w 33"/>
                <a:gd name="T27" fmla="*/ 19 h 19"/>
                <a:gd name="T28" fmla="*/ 0 w 33"/>
                <a:gd name="T29" fmla="*/ 19 h 19"/>
                <a:gd name="T30" fmla="*/ 14 w 33"/>
                <a:gd name="T31" fmla="*/ 6 h 19"/>
                <a:gd name="T32" fmla="*/ 20 w 33"/>
                <a:gd name="T33" fmla="*/ 12 h 19"/>
                <a:gd name="T34" fmla="*/ 30 w 33"/>
                <a:gd name="T35" fmla="*/ 3 h 19"/>
                <a:gd name="T36" fmla="*/ 31 w 33"/>
                <a:gd name="T37" fmla="*/ 3 h 19"/>
                <a:gd name="T38" fmla="*/ 31 w 33"/>
                <a:gd name="T39" fmla="*/ 4 h 19"/>
                <a:gd name="T40" fmla="*/ 32 w 33"/>
                <a:gd name="T41" fmla="*/ 3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3" h="19">
                  <a:moveTo>
                    <a:pt x="32" y="3"/>
                  </a:moveTo>
                  <a:cubicBezTo>
                    <a:pt x="32" y="3"/>
                    <a:pt x="32" y="3"/>
                    <a:pt x="32" y="3"/>
                  </a:cubicBezTo>
                  <a:cubicBezTo>
                    <a:pt x="32" y="3"/>
                    <a:pt x="32" y="2"/>
                    <a:pt x="32" y="1"/>
                  </a:cubicBezTo>
                  <a:cubicBezTo>
                    <a:pt x="32" y="1"/>
                    <a:pt x="32" y="1"/>
                    <a:pt x="32" y="1"/>
                  </a:cubicBezTo>
                  <a:cubicBezTo>
                    <a:pt x="33" y="0"/>
                    <a:pt x="32" y="0"/>
                    <a:pt x="32" y="0"/>
                  </a:cubicBezTo>
                  <a:cubicBezTo>
                    <a:pt x="32" y="0"/>
                    <a:pt x="32" y="0"/>
                    <a:pt x="32" y="0"/>
                  </a:cubicBezTo>
                  <a:cubicBezTo>
                    <a:pt x="31" y="0"/>
                    <a:pt x="30" y="1"/>
                    <a:pt x="30" y="1"/>
                  </a:cubicBezTo>
                  <a:cubicBezTo>
                    <a:pt x="29" y="1"/>
                    <a:pt x="29" y="1"/>
                    <a:pt x="29" y="1"/>
                  </a:cubicBezTo>
                  <a:cubicBezTo>
                    <a:pt x="29" y="1"/>
                    <a:pt x="29" y="1"/>
                    <a:pt x="29" y="2"/>
                  </a:cubicBezTo>
                  <a:cubicBezTo>
                    <a:pt x="29" y="2"/>
                    <a:pt x="29" y="2"/>
                    <a:pt x="29" y="2"/>
                  </a:cubicBezTo>
                  <a:cubicBezTo>
                    <a:pt x="29" y="2"/>
                    <a:pt x="29" y="2"/>
                    <a:pt x="30" y="2"/>
                  </a:cubicBezTo>
                  <a:cubicBezTo>
                    <a:pt x="20" y="11"/>
                    <a:pt x="20" y="11"/>
                    <a:pt x="20" y="11"/>
                  </a:cubicBezTo>
                  <a:cubicBezTo>
                    <a:pt x="15" y="5"/>
                    <a:pt x="15" y="5"/>
                    <a:pt x="15" y="5"/>
                  </a:cubicBezTo>
                  <a:cubicBezTo>
                    <a:pt x="0" y="19"/>
                    <a:pt x="0" y="19"/>
                    <a:pt x="0" y="19"/>
                  </a:cubicBezTo>
                  <a:cubicBezTo>
                    <a:pt x="0" y="19"/>
                    <a:pt x="0" y="19"/>
                    <a:pt x="0" y="19"/>
                  </a:cubicBezTo>
                  <a:cubicBezTo>
                    <a:pt x="14" y="6"/>
                    <a:pt x="14" y="6"/>
                    <a:pt x="14" y="6"/>
                  </a:cubicBezTo>
                  <a:cubicBezTo>
                    <a:pt x="20" y="12"/>
                    <a:pt x="20" y="12"/>
                    <a:pt x="20" y="12"/>
                  </a:cubicBezTo>
                  <a:cubicBezTo>
                    <a:pt x="30" y="3"/>
                    <a:pt x="30" y="3"/>
                    <a:pt x="30" y="3"/>
                  </a:cubicBezTo>
                  <a:cubicBezTo>
                    <a:pt x="30" y="3"/>
                    <a:pt x="30" y="3"/>
                    <a:pt x="31" y="3"/>
                  </a:cubicBezTo>
                  <a:cubicBezTo>
                    <a:pt x="31" y="4"/>
                    <a:pt x="31" y="4"/>
                    <a:pt x="31" y="4"/>
                  </a:cubicBezTo>
                  <a:cubicBezTo>
                    <a:pt x="31" y="4"/>
                    <a:pt x="32" y="4"/>
                    <a:pt x="32"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70" name="Freeform 41"/>
            <p:cNvSpPr/>
            <p:nvPr/>
          </p:nvSpPr>
          <p:spPr bwMode="auto">
            <a:xfrm>
              <a:off x="3866" y="2140"/>
              <a:ext cx="8" cy="45"/>
            </a:xfrm>
            <a:custGeom>
              <a:avLst/>
              <a:gdLst>
                <a:gd name="T0" fmla="*/ 0 w 8"/>
                <a:gd name="T1" fmla="*/ 11 h 45"/>
                <a:gd name="T2" fmla="*/ 0 w 8"/>
                <a:gd name="T3" fmla="*/ 45 h 45"/>
                <a:gd name="T4" fmla="*/ 8 w 8"/>
                <a:gd name="T5" fmla="*/ 45 h 45"/>
                <a:gd name="T6" fmla="*/ 8 w 8"/>
                <a:gd name="T7" fmla="*/ 0 h 45"/>
                <a:gd name="T8" fmla="*/ 0 w 8"/>
                <a:gd name="T9" fmla="*/ 11 h 45"/>
              </a:gdLst>
              <a:ahLst/>
              <a:cxnLst>
                <a:cxn ang="0">
                  <a:pos x="T0" y="T1"/>
                </a:cxn>
                <a:cxn ang="0">
                  <a:pos x="T2" y="T3"/>
                </a:cxn>
                <a:cxn ang="0">
                  <a:pos x="T4" y="T5"/>
                </a:cxn>
                <a:cxn ang="0">
                  <a:pos x="T6" y="T7"/>
                </a:cxn>
                <a:cxn ang="0">
                  <a:pos x="T8" y="T9"/>
                </a:cxn>
              </a:cxnLst>
              <a:rect l="0" t="0" r="r" b="b"/>
              <a:pathLst>
                <a:path w="8" h="45">
                  <a:moveTo>
                    <a:pt x="0" y="11"/>
                  </a:moveTo>
                  <a:lnTo>
                    <a:pt x="0" y="45"/>
                  </a:lnTo>
                  <a:lnTo>
                    <a:pt x="8" y="45"/>
                  </a:lnTo>
                  <a:lnTo>
                    <a:pt x="8" y="0"/>
                  </a:lnTo>
                  <a:lnTo>
                    <a:pt x="0" y="1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71" name="Freeform 42"/>
            <p:cNvSpPr/>
            <p:nvPr/>
          </p:nvSpPr>
          <p:spPr bwMode="auto">
            <a:xfrm>
              <a:off x="3853" y="2153"/>
              <a:ext cx="8" cy="32"/>
            </a:xfrm>
            <a:custGeom>
              <a:avLst/>
              <a:gdLst>
                <a:gd name="T0" fmla="*/ 0 w 8"/>
                <a:gd name="T1" fmla="*/ 8 h 32"/>
                <a:gd name="T2" fmla="*/ 0 w 8"/>
                <a:gd name="T3" fmla="*/ 32 h 32"/>
                <a:gd name="T4" fmla="*/ 8 w 8"/>
                <a:gd name="T5" fmla="*/ 32 h 32"/>
                <a:gd name="T6" fmla="*/ 8 w 8"/>
                <a:gd name="T7" fmla="*/ 0 h 32"/>
                <a:gd name="T8" fmla="*/ 0 w 8"/>
                <a:gd name="T9" fmla="*/ 8 h 32"/>
              </a:gdLst>
              <a:ahLst/>
              <a:cxnLst>
                <a:cxn ang="0">
                  <a:pos x="T0" y="T1"/>
                </a:cxn>
                <a:cxn ang="0">
                  <a:pos x="T2" y="T3"/>
                </a:cxn>
                <a:cxn ang="0">
                  <a:pos x="T4" y="T5"/>
                </a:cxn>
                <a:cxn ang="0">
                  <a:pos x="T6" y="T7"/>
                </a:cxn>
                <a:cxn ang="0">
                  <a:pos x="T8" y="T9"/>
                </a:cxn>
              </a:cxnLst>
              <a:rect l="0" t="0" r="r" b="b"/>
              <a:pathLst>
                <a:path w="8" h="32">
                  <a:moveTo>
                    <a:pt x="0" y="8"/>
                  </a:moveTo>
                  <a:lnTo>
                    <a:pt x="0" y="32"/>
                  </a:lnTo>
                  <a:lnTo>
                    <a:pt x="8" y="32"/>
                  </a:lnTo>
                  <a:lnTo>
                    <a:pt x="8" y="0"/>
                  </a:lnTo>
                  <a:lnTo>
                    <a:pt x="0"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72" name="Freeform 43"/>
            <p:cNvSpPr/>
            <p:nvPr/>
          </p:nvSpPr>
          <p:spPr bwMode="auto">
            <a:xfrm>
              <a:off x="3840" y="2153"/>
              <a:ext cx="8" cy="32"/>
            </a:xfrm>
            <a:custGeom>
              <a:avLst/>
              <a:gdLst>
                <a:gd name="T0" fmla="*/ 0 w 8"/>
                <a:gd name="T1" fmla="*/ 0 h 32"/>
                <a:gd name="T2" fmla="*/ 0 w 8"/>
                <a:gd name="T3" fmla="*/ 32 h 32"/>
                <a:gd name="T4" fmla="*/ 8 w 8"/>
                <a:gd name="T5" fmla="*/ 32 h 32"/>
                <a:gd name="T6" fmla="*/ 8 w 8"/>
                <a:gd name="T7" fmla="*/ 8 h 32"/>
                <a:gd name="T8" fmla="*/ 0 w 8"/>
                <a:gd name="T9" fmla="*/ 0 h 32"/>
              </a:gdLst>
              <a:ahLst/>
              <a:cxnLst>
                <a:cxn ang="0">
                  <a:pos x="T0" y="T1"/>
                </a:cxn>
                <a:cxn ang="0">
                  <a:pos x="T2" y="T3"/>
                </a:cxn>
                <a:cxn ang="0">
                  <a:pos x="T4" y="T5"/>
                </a:cxn>
                <a:cxn ang="0">
                  <a:pos x="T6" y="T7"/>
                </a:cxn>
                <a:cxn ang="0">
                  <a:pos x="T8" y="T9"/>
                </a:cxn>
              </a:cxnLst>
              <a:rect l="0" t="0" r="r" b="b"/>
              <a:pathLst>
                <a:path w="8" h="32">
                  <a:moveTo>
                    <a:pt x="0" y="0"/>
                  </a:moveTo>
                  <a:lnTo>
                    <a:pt x="0" y="32"/>
                  </a:lnTo>
                  <a:lnTo>
                    <a:pt x="8" y="32"/>
                  </a:lnTo>
                  <a:lnTo>
                    <a:pt x="8" y="8"/>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73" name="Freeform 44"/>
            <p:cNvSpPr/>
            <p:nvPr/>
          </p:nvSpPr>
          <p:spPr bwMode="auto">
            <a:xfrm>
              <a:off x="3827" y="2148"/>
              <a:ext cx="8" cy="37"/>
            </a:xfrm>
            <a:custGeom>
              <a:avLst/>
              <a:gdLst>
                <a:gd name="T0" fmla="*/ 8 w 8"/>
                <a:gd name="T1" fmla="*/ 0 h 37"/>
                <a:gd name="T2" fmla="*/ 0 w 8"/>
                <a:gd name="T3" fmla="*/ 8 h 37"/>
                <a:gd name="T4" fmla="*/ 0 w 8"/>
                <a:gd name="T5" fmla="*/ 37 h 37"/>
                <a:gd name="T6" fmla="*/ 8 w 8"/>
                <a:gd name="T7" fmla="*/ 37 h 37"/>
                <a:gd name="T8" fmla="*/ 8 w 8"/>
                <a:gd name="T9" fmla="*/ 0 h 37"/>
                <a:gd name="T10" fmla="*/ 8 w 8"/>
                <a:gd name="T11" fmla="*/ 0 h 37"/>
              </a:gdLst>
              <a:ahLst/>
              <a:cxnLst>
                <a:cxn ang="0">
                  <a:pos x="T0" y="T1"/>
                </a:cxn>
                <a:cxn ang="0">
                  <a:pos x="T2" y="T3"/>
                </a:cxn>
                <a:cxn ang="0">
                  <a:pos x="T4" y="T5"/>
                </a:cxn>
                <a:cxn ang="0">
                  <a:pos x="T6" y="T7"/>
                </a:cxn>
                <a:cxn ang="0">
                  <a:pos x="T8" y="T9"/>
                </a:cxn>
                <a:cxn ang="0">
                  <a:pos x="T10" y="T11"/>
                </a:cxn>
              </a:cxnLst>
              <a:rect l="0" t="0" r="r" b="b"/>
              <a:pathLst>
                <a:path w="8" h="37">
                  <a:moveTo>
                    <a:pt x="8" y="0"/>
                  </a:moveTo>
                  <a:lnTo>
                    <a:pt x="0" y="8"/>
                  </a:lnTo>
                  <a:lnTo>
                    <a:pt x="0" y="37"/>
                  </a:lnTo>
                  <a:lnTo>
                    <a:pt x="8" y="37"/>
                  </a:lnTo>
                  <a:lnTo>
                    <a:pt x="8" y="0"/>
                  </a:lnTo>
                  <a:lnTo>
                    <a:pt x="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74" name="Freeform 45"/>
            <p:cNvSpPr/>
            <p:nvPr/>
          </p:nvSpPr>
          <p:spPr bwMode="auto">
            <a:xfrm>
              <a:off x="3814" y="2161"/>
              <a:ext cx="8" cy="24"/>
            </a:xfrm>
            <a:custGeom>
              <a:avLst/>
              <a:gdLst>
                <a:gd name="T0" fmla="*/ 0 w 8"/>
                <a:gd name="T1" fmla="*/ 8 h 24"/>
                <a:gd name="T2" fmla="*/ 0 w 8"/>
                <a:gd name="T3" fmla="*/ 24 h 24"/>
                <a:gd name="T4" fmla="*/ 8 w 8"/>
                <a:gd name="T5" fmla="*/ 24 h 24"/>
                <a:gd name="T6" fmla="*/ 8 w 8"/>
                <a:gd name="T7" fmla="*/ 0 h 24"/>
                <a:gd name="T8" fmla="*/ 0 w 8"/>
                <a:gd name="T9" fmla="*/ 8 h 24"/>
              </a:gdLst>
              <a:ahLst/>
              <a:cxnLst>
                <a:cxn ang="0">
                  <a:pos x="T0" y="T1"/>
                </a:cxn>
                <a:cxn ang="0">
                  <a:pos x="T2" y="T3"/>
                </a:cxn>
                <a:cxn ang="0">
                  <a:pos x="T4" y="T5"/>
                </a:cxn>
                <a:cxn ang="0">
                  <a:pos x="T6" y="T7"/>
                </a:cxn>
                <a:cxn ang="0">
                  <a:pos x="T8" y="T9"/>
                </a:cxn>
              </a:cxnLst>
              <a:rect l="0" t="0" r="r" b="b"/>
              <a:pathLst>
                <a:path w="8" h="24">
                  <a:moveTo>
                    <a:pt x="0" y="8"/>
                  </a:moveTo>
                  <a:lnTo>
                    <a:pt x="0" y="24"/>
                  </a:lnTo>
                  <a:lnTo>
                    <a:pt x="8" y="24"/>
                  </a:lnTo>
                  <a:lnTo>
                    <a:pt x="8" y="0"/>
                  </a:lnTo>
                  <a:lnTo>
                    <a:pt x="0"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75" name="Freeform 46"/>
            <p:cNvSpPr/>
            <p:nvPr/>
          </p:nvSpPr>
          <p:spPr bwMode="auto">
            <a:xfrm>
              <a:off x="3801" y="2172"/>
              <a:ext cx="8" cy="13"/>
            </a:xfrm>
            <a:custGeom>
              <a:avLst/>
              <a:gdLst>
                <a:gd name="T0" fmla="*/ 0 w 8"/>
                <a:gd name="T1" fmla="*/ 8 h 13"/>
                <a:gd name="T2" fmla="*/ 0 w 8"/>
                <a:gd name="T3" fmla="*/ 13 h 13"/>
                <a:gd name="T4" fmla="*/ 8 w 8"/>
                <a:gd name="T5" fmla="*/ 13 h 13"/>
                <a:gd name="T6" fmla="*/ 8 w 8"/>
                <a:gd name="T7" fmla="*/ 0 h 13"/>
                <a:gd name="T8" fmla="*/ 0 w 8"/>
                <a:gd name="T9" fmla="*/ 8 h 13"/>
              </a:gdLst>
              <a:ahLst/>
              <a:cxnLst>
                <a:cxn ang="0">
                  <a:pos x="T0" y="T1"/>
                </a:cxn>
                <a:cxn ang="0">
                  <a:pos x="T2" y="T3"/>
                </a:cxn>
                <a:cxn ang="0">
                  <a:pos x="T4" y="T5"/>
                </a:cxn>
                <a:cxn ang="0">
                  <a:pos x="T6" y="T7"/>
                </a:cxn>
                <a:cxn ang="0">
                  <a:pos x="T8" y="T9"/>
                </a:cxn>
              </a:cxnLst>
              <a:rect l="0" t="0" r="r" b="b"/>
              <a:pathLst>
                <a:path w="8" h="13">
                  <a:moveTo>
                    <a:pt x="0" y="8"/>
                  </a:moveTo>
                  <a:lnTo>
                    <a:pt x="0" y="13"/>
                  </a:lnTo>
                  <a:lnTo>
                    <a:pt x="8" y="13"/>
                  </a:lnTo>
                  <a:lnTo>
                    <a:pt x="8" y="0"/>
                  </a:lnTo>
                  <a:lnTo>
                    <a:pt x="0"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sp>
        <p:nvSpPr>
          <p:cNvPr id="176" name="等腰三角形 175"/>
          <p:cNvSpPr/>
          <p:nvPr/>
        </p:nvSpPr>
        <p:spPr>
          <a:xfrm flipV="1">
            <a:off x="1841443" y="2865572"/>
            <a:ext cx="129113" cy="111264"/>
          </a:xfrm>
          <a:prstGeom prst="triangl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prstClr val="white"/>
              </a:solidFill>
            </a:endParaRPr>
          </a:p>
        </p:txBody>
      </p:sp>
      <p:sp>
        <p:nvSpPr>
          <p:cNvPr id="177" name="等腰三角形 176"/>
          <p:cNvSpPr/>
          <p:nvPr/>
        </p:nvSpPr>
        <p:spPr>
          <a:xfrm>
            <a:off x="3170858" y="2865572"/>
            <a:ext cx="129113" cy="111264"/>
          </a:xfrm>
          <a:prstGeom prst="triangl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prstClr val="white"/>
              </a:solidFill>
            </a:endParaRPr>
          </a:p>
        </p:txBody>
      </p:sp>
      <p:sp>
        <p:nvSpPr>
          <p:cNvPr id="178" name="等腰三角形 177"/>
          <p:cNvSpPr/>
          <p:nvPr/>
        </p:nvSpPr>
        <p:spPr>
          <a:xfrm flipV="1">
            <a:off x="4500412" y="2865572"/>
            <a:ext cx="129113" cy="111264"/>
          </a:xfrm>
          <a:prstGeom prst="triangl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prstClr val="white"/>
              </a:solidFill>
            </a:endParaRPr>
          </a:p>
        </p:txBody>
      </p:sp>
      <p:sp>
        <p:nvSpPr>
          <p:cNvPr id="179" name="等腰三角形 178"/>
          <p:cNvSpPr/>
          <p:nvPr/>
        </p:nvSpPr>
        <p:spPr>
          <a:xfrm>
            <a:off x="5838126" y="2865572"/>
            <a:ext cx="129113" cy="111264"/>
          </a:xfrm>
          <a:prstGeom prst="triangl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prstClr val="white"/>
              </a:solidFill>
            </a:endParaRPr>
          </a:p>
        </p:txBody>
      </p:sp>
      <p:sp>
        <p:nvSpPr>
          <p:cNvPr id="180" name="等腰三角形 179"/>
          <p:cNvSpPr/>
          <p:nvPr/>
        </p:nvSpPr>
        <p:spPr>
          <a:xfrm flipV="1">
            <a:off x="7176457" y="2865572"/>
            <a:ext cx="129113" cy="111264"/>
          </a:xfrm>
          <a:prstGeom prst="triangl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prstClr val="white"/>
              </a:solidFill>
            </a:endParaRPr>
          </a:p>
        </p:txBody>
      </p:sp>
      <p:grpSp>
        <p:nvGrpSpPr>
          <p:cNvPr id="181" name="组合 180"/>
          <p:cNvGrpSpPr/>
          <p:nvPr/>
        </p:nvGrpSpPr>
        <p:grpSpPr>
          <a:xfrm>
            <a:off x="2571220" y="3008272"/>
            <a:ext cx="1333379" cy="1453949"/>
            <a:chOff x="1652575" y="1347071"/>
            <a:chExt cx="1777608" cy="1939047"/>
          </a:xfrm>
        </p:grpSpPr>
        <p:sp>
          <p:nvSpPr>
            <p:cNvPr id="182" name="矩形 181"/>
            <p:cNvSpPr/>
            <p:nvPr/>
          </p:nvSpPr>
          <p:spPr>
            <a:xfrm flipV="1">
              <a:off x="1652575" y="1347071"/>
              <a:ext cx="1777607" cy="204896"/>
            </a:xfrm>
            <a:prstGeom prst="rect">
              <a:avLst/>
            </a:prstGeom>
            <a:gradFill>
              <a:gsLst>
                <a:gs pos="0">
                  <a:schemeClr val="tx1">
                    <a:alpha val="51000"/>
                  </a:schemeClr>
                </a:gs>
                <a:gs pos="100000">
                  <a:srgbClr val="E9E9E9">
                    <a:alpha val="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83" name="矩形 182"/>
            <p:cNvSpPr/>
            <p:nvPr/>
          </p:nvSpPr>
          <p:spPr>
            <a:xfrm>
              <a:off x="1652575" y="3081222"/>
              <a:ext cx="1777608" cy="204896"/>
            </a:xfrm>
            <a:prstGeom prst="rect">
              <a:avLst/>
            </a:prstGeom>
            <a:gradFill>
              <a:gsLst>
                <a:gs pos="0">
                  <a:schemeClr val="tx1">
                    <a:alpha val="51000"/>
                  </a:schemeClr>
                </a:gs>
                <a:gs pos="100000">
                  <a:srgbClr val="E9E9E9">
                    <a:alpha val="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84" name="矩形 183"/>
            <p:cNvSpPr/>
            <p:nvPr/>
          </p:nvSpPr>
          <p:spPr>
            <a:xfrm>
              <a:off x="1652575" y="1504834"/>
              <a:ext cx="1777608" cy="160782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85" name="矩形 184"/>
            <p:cNvSpPr/>
            <p:nvPr/>
          </p:nvSpPr>
          <p:spPr>
            <a:xfrm>
              <a:off x="1652575" y="2964832"/>
              <a:ext cx="1777608" cy="128296"/>
            </a:xfrm>
            <a:prstGeom prst="rect">
              <a:avLst/>
            </a:prstGeom>
            <a:gradFill>
              <a:gsLst>
                <a:gs pos="0">
                  <a:schemeClr val="tx1">
                    <a:alpha val="51000"/>
                  </a:schemeClr>
                </a:gs>
                <a:gs pos="100000">
                  <a:srgbClr val="E9E9E9">
                    <a:alpha val="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86" name="矩形 185"/>
            <p:cNvSpPr/>
            <p:nvPr/>
          </p:nvSpPr>
          <p:spPr>
            <a:xfrm flipV="1">
              <a:off x="1652575" y="1543950"/>
              <a:ext cx="1777608" cy="128296"/>
            </a:xfrm>
            <a:prstGeom prst="rect">
              <a:avLst/>
            </a:prstGeom>
            <a:gradFill>
              <a:gsLst>
                <a:gs pos="0">
                  <a:schemeClr val="tx1">
                    <a:alpha val="51000"/>
                  </a:schemeClr>
                </a:gs>
                <a:gs pos="100000">
                  <a:srgbClr val="E9E9E9">
                    <a:alpha val="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87" name="矩形 186"/>
            <p:cNvSpPr/>
            <p:nvPr/>
          </p:nvSpPr>
          <p:spPr>
            <a:xfrm>
              <a:off x="1652575" y="1652335"/>
              <a:ext cx="1775271" cy="132979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pic>
        <p:nvPicPr>
          <p:cNvPr id="188" name="图片 187"/>
          <p:cNvPicPr>
            <a:picLocks noChangeAspect="1"/>
          </p:cNvPicPr>
          <p:nvPr/>
        </p:nvPicPr>
        <p:blipFill rotWithShape="1">
          <a:blip r:embed="rId1">
            <a:grayscl/>
          </a:blip>
          <a:srcRect b="72279"/>
          <a:stretch>
            <a:fillRect/>
          </a:stretch>
        </p:blipFill>
        <p:spPr>
          <a:xfrm rot="16200000" flipH="1">
            <a:off x="2900755" y="3648745"/>
            <a:ext cx="1834405" cy="175339"/>
          </a:xfrm>
          <a:prstGeom prst="rect">
            <a:avLst/>
          </a:prstGeom>
        </p:spPr>
      </p:pic>
      <p:grpSp>
        <p:nvGrpSpPr>
          <p:cNvPr id="189" name="组合 188"/>
          <p:cNvGrpSpPr/>
          <p:nvPr/>
        </p:nvGrpSpPr>
        <p:grpSpPr>
          <a:xfrm>
            <a:off x="2850807" y="3302780"/>
            <a:ext cx="771270" cy="869905"/>
            <a:chOff x="8439634" y="3544648"/>
            <a:chExt cx="1611146" cy="1817848"/>
          </a:xfrm>
          <a:effectLst>
            <a:outerShdw blurRad="38100" dist="12700" dir="2700000" algn="tl" rotWithShape="0">
              <a:prstClr val="black">
                <a:alpha val="40000"/>
              </a:prstClr>
            </a:outerShdw>
          </a:effectLst>
        </p:grpSpPr>
        <p:sp>
          <p:nvSpPr>
            <p:cNvPr id="190" name="Freeform 5"/>
            <p:cNvSpPr/>
            <p:nvPr/>
          </p:nvSpPr>
          <p:spPr bwMode="auto">
            <a:xfrm rot="5400000">
              <a:off x="8336283" y="3647999"/>
              <a:ext cx="1817848" cy="161114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a:gsLst>
                <a:gs pos="0">
                  <a:schemeClr val="bg1"/>
                </a:gs>
                <a:gs pos="100000">
                  <a:srgbClr val="D3D3D3"/>
                </a:gs>
              </a:gsLst>
              <a:lin ang="8100000" scaled="0"/>
            </a:gradFill>
            <a:ln w="19050">
              <a:gradFill>
                <a:gsLst>
                  <a:gs pos="0">
                    <a:srgbClr val="ADADAD"/>
                  </a:gs>
                  <a:gs pos="100000">
                    <a:schemeClr val="bg1"/>
                  </a:gs>
                </a:gsLst>
                <a:lin ang="8100000" scaled="0"/>
              </a:gradFill>
            </a:ln>
            <a:effectLst/>
          </p:spPr>
          <p:txBody>
            <a:bodyPr vert="horz" wrap="square" lIns="91440" tIns="45720" rIns="91440" bIns="45720" numCol="1" anchor="t" anchorCtr="0" compatLnSpc="1"/>
            <a:lstStyle/>
            <a:p>
              <a:endParaRPr lang="zh-CN" altLang="en-US">
                <a:solidFill>
                  <a:prstClr val="black"/>
                </a:solidFill>
              </a:endParaRPr>
            </a:p>
          </p:txBody>
        </p:sp>
        <p:sp>
          <p:nvSpPr>
            <p:cNvPr id="191" name="Freeform 5"/>
            <p:cNvSpPr/>
            <p:nvPr/>
          </p:nvSpPr>
          <p:spPr bwMode="auto">
            <a:xfrm rot="5400000">
              <a:off x="8582834" y="3866517"/>
              <a:ext cx="1324743" cy="117411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C00000"/>
            </a:solidFill>
            <a:ln w="15875">
              <a:noFill/>
            </a:ln>
            <a:effectLst>
              <a:innerShdw blurRad="38100" dist="25400" dir="8100000">
                <a:prstClr val="black">
                  <a:alpha val="50000"/>
                </a:prstClr>
              </a:innerShdw>
            </a:effectLst>
          </p:spPr>
          <p:txBody>
            <a:bodyPr vert="horz" wrap="square" lIns="91440" tIns="45720" rIns="91440" bIns="45720" numCol="1" anchor="t" anchorCtr="0" compatLnSpc="1"/>
            <a:lstStyle/>
            <a:p>
              <a:endParaRPr lang="zh-CN" altLang="en-US">
                <a:solidFill>
                  <a:prstClr val="black"/>
                </a:solidFill>
              </a:endParaRPr>
            </a:p>
          </p:txBody>
        </p:sp>
        <p:sp>
          <p:nvSpPr>
            <p:cNvPr id="192" name="文本框 92"/>
            <p:cNvSpPr txBox="1"/>
            <p:nvPr/>
          </p:nvSpPr>
          <p:spPr>
            <a:xfrm>
              <a:off x="8763735" y="4096185"/>
              <a:ext cx="962940" cy="771796"/>
            </a:xfrm>
            <a:prstGeom prst="rect">
              <a:avLst/>
            </a:prstGeom>
            <a:noFill/>
          </p:spPr>
          <p:txBody>
            <a:bodyPr wrap="square" rtlCol="0">
              <a:spAutoFit/>
            </a:bodyPr>
            <a:lstStyle/>
            <a:p>
              <a:pPr algn="ctr"/>
              <a:r>
                <a:rPr lang="en-US" altLang="zh-CN" sz="1800" dirty="0">
                  <a:solidFill>
                    <a:prstClr val="white"/>
                  </a:solidFill>
                  <a:latin typeface="Impact" panose="020B0806030902050204" pitchFamily="34" charset="0"/>
                </a:rPr>
                <a:t>04</a:t>
              </a:r>
              <a:endParaRPr lang="zh-CN" altLang="en-US" sz="1800" dirty="0">
                <a:solidFill>
                  <a:prstClr val="white"/>
                </a:solidFill>
                <a:latin typeface="Impact" panose="020B0806030902050204" pitchFamily="34" charset="0"/>
              </a:endParaRPr>
            </a:p>
          </p:txBody>
        </p:sp>
      </p:grpSp>
      <p:pic>
        <p:nvPicPr>
          <p:cNvPr id="193" name="图片 192"/>
          <p:cNvPicPr>
            <a:picLocks noChangeAspect="1"/>
          </p:cNvPicPr>
          <p:nvPr/>
        </p:nvPicPr>
        <p:blipFill rotWithShape="1">
          <a:blip r:embed="rId1">
            <a:grayscl/>
          </a:blip>
          <a:srcRect b="72279"/>
          <a:stretch>
            <a:fillRect/>
          </a:stretch>
        </p:blipFill>
        <p:spPr>
          <a:xfrm rot="5400000">
            <a:off x="1740455" y="3648745"/>
            <a:ext cx="1834405" cy="175339"/>
          </a:xfrm>
          <a:prstGeom prst="rect">
            <a:avLst/>
          </a:prstGeom>
        </p:spPr>
      </p:pic>
      <p:sp>
        <p:nvSpPr>
          <p:cNvPr id="194" name="文本框 113"/>
          <p:cNvSpPr txBox="1"/>
          <p:nvPr/>
        </p:nvSpPr>
        <p:spPr>
          <a:xfrm>
            <a:off x="1300240" y="3809122"/>
            <a:ext cx="1058888" cy="512448"/>
          </a:xfrm>
          <a:prstGeom prst="rect">
            <a:avLst/>
          </a:prstGeom>
          <a:noFill/>
        </p:spPr>
        <p:txBody>
          <a:bodyPr wrap="square" lIns="68580" tIns="34290" rIns="68580" bIns="34290" rtlCol="0">
            <a:spAutoFit/>
          </a:bodyPr>
          <a:lstStyle/>
          <a:p>
            <a:pPr algn="just">
              <a:lnSpc>
                <a:spcPct val="120000"/>
              </a:lnSpc>
            </a:pPr>
            <a:r>
              <a:rPr lang="zh-CN" altLang="en-US" sz="800" dirty="0">
                <a:solidFill>
                  <a:schemeClr val="tx1">
                    <a:lumMod val="50000"/>
                    <a:lumOff val="50000"/>
                  </a:schemeClr>
                </a:solidFill>
                <a:latin typeface="微软雅黑" panose="020B0503020204020204" pitchFamily="34" charset="-122"/>
                <a:ea typeface="微软雅黑" panose="020B0503020204020204" pitchFamily="34" charset="-122"/>
              </a:rPr>
              <a:t>单击添加详细文字说明，或复制文本黏贴自此右键只保留文字</a:t>
            </a:r>
            <a:endParaRPr lang="zh-CN" altLang="en-US" sz="8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95" name="文本框 113"/>
          <p:cNvSpPr txBox="1"/>
          <p:nvPr/>
        </p:nvSpPr>
        <p:spPr>
          <a:xfrm>
            <a:off x="4023492" y="3809122"/>
            <a:ext cx="1058888" cy="512448"/>
          </a:xfrm>
          <a:prstGeom prst="rect">
            <a:avLst/>
          </a:prstGeom>
          <a:noFill/>
        </p:spPr>
        <p:txBody>
          <a:bodyPr wrap="square" lIns="68580" tIns="34290" rIns="68580" bIns="34290" rtlCol="0">
            <a:spAutoFit/>
          </a:bodyPr>
          <a:lstStyle/>
          <a:p>
            <a:pPr algn="just">
              <a:lnSpc>
                <a:spcPct val="120000"/>
              </a:lnSpc>
            </a:pPr>
            <a:r>
              <a:rPr lang="zh-CN" altLang="en-US" sz="800" dirty="0">
                <a:solidFill>
                  <a:schemeClr val="tx1">
                    <a:lumMod val="50000"/>
                    <a:lumOff val="50000"/>
                  </a:schemeClr>
                </a:solidFill>
                <a:latin typeface="微软雅黑" panose="020B0503020204020204" pitchFamily="34" charset="-122"/>
                <a:ea typeface="微软雅黑" panose="020B0503020204020204" pitchFamily="34" charset="-122"/>
              </a:rPr>
              <a:t>单击添加详细文字说明，或复制文本黏贴自此右键只保留文字</a:t>
            </a:r>
            <a:endParaRPr lang="zh-CN" altLang="en-US" sz="8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96" name="文本框 113"/>
          <p:cNvSpPr txBox="1"/>
          <p:nvPr/>
        </p:nvSpPr>
        <p:spPr>
          <a:xfrm>
            <a:off x="6678508" y="3796085"/>
            <a:ext cx="1058888" cy="512448"/>
          </a:xfrm>
          <a:prstGeom prst="rect">
            <a:avLst/>
          </a:prstGeom>
          <a:noFill/>
        </p:spPr>
        <p:txBody>
          <a:bodyPr wrap="square" lIns="68580" tIns="34290" rIns="68580" bIns="34290" rtlCol="0">
            <a:spAutoFit/>
          </a:bodyPr>
          <a:lstStyle/>
          <a:p>
            <a:pPr algn="just">
              <a:lnSpc>
                <a:spcPct val="120000"/>
              </a:lnSpc>
            </a:pPr>
            <a:r>
              <a:rPr lang="zh-CN" altLang="en-US" sz="800" dirty="0">
                <a:solidFill>
                  <a:schemeClr val="tx1">
                    <a:lumMod val="50000"/>
                    <a:lumOff val="50000"/>
                  </a:schemeClr>
                </a:solidFill>
                <a:latin typeface="微软雅黑" panose="020B0503020204020204" pitchFamily="34" charset="-122"/>
                <a:ea typeface="微软雅黑" panose="020B0503020204020204" pitchFamily="34" charset="-122"/>
              </a:rPr>
              <a:t>单击添加详细文字说明，或复制文本黏贴自此右键只保留文字</a:t>
            </a:r>
            <a:endParaRPr lang="zh-CN" altLang="en-US" sz="8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97" name="文本框 113"/>
          <p:cNvSpPr txBox="1"/>
          <p:nvPr/>
        </p:nvSpPr>
        <p:spPr>
          <a:xfrm>
            <a:off x="2671400" y="2169103"/>
            <a:ext cx="1058888" cy="512448"/>
          </a:xfrm>
          <a:prstGeom prst="rect">
            <a:avLst/>
          </a:prstGeom>
          <a:noFill/>
        </p:spPr>
        <p:txBody>
          <a:bodyPr wrap="square" lIns="68580" tIns="34290" rIns="68580" bIns="34290" rtlCol="0">
            <a:spAutoFit/>
          </a:bodyPr>
          <a:lstStyle/>
          <a:p>
            <a:pPr algn="just">
              <a:lnSpc>
                <a:spcPct val="120000"/>
              </a:lnSpc>
            </a:pPr>
            <a:r>
              <a:rPr lang="zh-CN" altLang="en-US" sz="800" dirty="0">
                <a:solidFill>
                  <a:schemeClr val="tx1">
                    <a:lumMod val="50000"/>
                    <a:lumOff val="50000"/>
                  </a:schemeClr>
                </a:solidFill>
                <a:latin typeface="微软雅黑" panose="020B0503020204020204" pitchFamily="34" charset="-122"/>
                <a:ea typeface="微软雅黑" panose="020B0503020204020204" pitchFamily="34" charset="-122"/>
              </a:rPr>
              <a:t>单击添加详细文字说明，或复制文本黏贴自此右键只保留文字</a:t>
            </a:r>
            <a:endParaRPr lang="zh-CN" altLang="en-US" sz="8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98" name="文本框 113"/>
          <p:cNvSpPr txBox="1"/>
          <p:nvPr/>
        </p:nvSpPr>
        <p:spPr>
          <a:xfrm>
            <a:off x="5343640" y="2151638"/>
            <a:ext cx="1058888" cy="512448"/>
          </a:xfrm>
          <a:prstGeom prst="rect">
            <a:avLst/>
          </a:prstGeom>
          <a:noFill/>
        </p:spPr>
        <p:txBody>
          <a:bodyPr wrap="square" lIns="68580" tIns="34290" rIns="68580" bIns="34290" rtlCol="0">
            <a:spAutoFit/>
          </a:bodyPr>
          <a:lstStyle/>
          <a:p>
            <a:pPr algn="just">
              <a:lnSpc>
                <a:spcPct val="120000"/>
              </a:lnSpc>
            </a:pPr>
            <a:r>
              <a:rPr lang="zh-CN" altLang="en-US" sz="800" dirty="0">
                <a:solidFill>
                  <a:schemeClr val="tx1">
                    <a:lumMod val="50000"/>
                    <a:lumOff val="50000"/>
                  </a:schemeClr>
                </a:solidFill>
                <a:latin typeface="微软雅黑" panose="020B0503020204020204" pitchFamily="34" charset="-122"/>
                <a:ea typeface="微软雅黑" panose="020B0503020204020204" pitchFamily="34" charset="-122"/>
              </a:rPr>
              <a:t>单击添加详细文字说明，或复制文本黏贴自此右键只保留文字</a:t>
            </a:r>
            <a:endParaRPr lang="zh-CN" altLang="en-US" sz="8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Tree>
  </p:cSld>
  <p:clrMapOvr>
    <a:masterClrMapping/>
  </p:clrMapOvr>
  <p:transition spd="slow" advTm="0">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4"/>
                                        </p:tgtEl>
                                        <p:attrNameLst>
                                          <p:attrName>style.visibility</p:attrName>
                                        </p:attrNameLst>
                                      </p:cBhvr>
                                      <p:to>
                                        <p:strVal val="visible"/>
                                      </p:to>
                                    </p:set>
                                    <p:animEffect transition="in" filter="wipe(left)">
                                      <p:cBhvr>
                                        <p:cTn id="7" dur="500"/>
                                        <p:tgtEl>
                                          <p:spTgt spid="134"/>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68"/>
                                        </p:tgtEl>
                                        <p:attrNameLst>
                                          <p:attrName>style.visibility</p:attrName>
                                        </p:attrNameLst>
                                      </p:cBhvr>
                                      <p:to>
                                        <p:strVal val="visible"/>
                                      </p:to>
                                    </p:set>
                                    <p:animEffect transition="in" filter="wipe(down)">
                                      <p:cBhvr>
                                        <p:cTn id="11" dur="500"/>
                                        <p:tgtEl>
                                          <p:spTgt spid="68"/>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67"/>
                                        </p:tgtEl>
                                        <p:attrNameLst>
                                          <p:attrName>style.visibility</p:attrName>
                                        </p:attrNameLst>
                                      </p:cBhvr>
                                      <p:to>
                                        <p:strVal val="visible"/>
                                      </p:to>
                                    </p:set>
                                    <p:animEffect transition="in" filter="wipe(up)">
                                      <p:cBhvr>
                                        <p:cTn id="15" dur="500"/>
                                        <p:tgtEl>
                                          <p:spTgt spid="67"/>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193"/>
                                        </p:tgtEl>
                                        <p:attrNameLst>
                                          <p:attrName>style.visibility</p:attrName>
                                        </p:attrNameLst>
                                      </p:cBhvr>
                                      <p:to>
                                        <p:strVal val="visible"/>
                                      </p:to>
                                    </p:set>
                                    <p:animEffect transition="in" filter="wipe(up)">
                                      <p:cBhvr>
                                        <p:cTn id="19" dur="500"/>
                                        <p:tgtEl>
                                          <p:spTgt spid="193"/>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88"/>
                                        </p:tgtEl>
                                        <p:attrNameLst>
                                          <p:attrName>style.visibility</p:attrName>
                                        </p:attrNameLst>
                                      </p:cBhvr>
                                      <p:to>
                                        <p:strVal val="visible"/>
                                      </p:to>
                                    </p:set>
                                    <p:animEffect transition="in" filter="wipe(down)">
                                      <p:cBhvr>
                                        <p:cTn id="23" dur="500"/>
                                        <p:tgtEl>
                                          <p:spTgt spid="188"/>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down)">
                                      <p:cBhvr>
                                        <p:cTn id="27" dur="500"/>
                                        <p:tgtEl>
                                          <p:spTgt spid="81"/>
                                        </p:tgtEl>
                                      </p:cBhvr>
                                    </p:animEffect>
                                  </p:childTnLst>
                                </p:cTn>
                              </p:par>
                            </p:childTnLst>
                          </p:cTn>
                        </p:par>
                        <p:par>
                          <p:cTn id="28" fill="hold">
                            <p:stCondLst>
                              <p:cond delay="3000"/>
                            </p:stCondLst>
                            <p:childTnLst>
                              <p:par>
                                <p:cTn id="29" presetID="22" presetClass="entr" presetSubtype="1" fill="hold" nodeType="afterEffect">
                                  <p:stCondLst>
                                    <p:cond delay="0"/>
                                  </p:stCondLst>
                                  <p:childTnLst>
                                    <p:set>
                                      <p:cBhvr>
                                        <p:cTn id="30" dur="1" fill="hold">
                                          <p:stCondLst>
                                            <p:cond delay="0"/>
                                          </p:stCondLst>
                                        </p:cTn>
                                        <p:tgtEl>
                                          <p:spTgt spid="80"/>
                                        </p:tgtEl>
                                        <p:attrNameLst>
                                          <p:attrName>style.visibility</p:attrName>
                                        </p:attrNameLst>
                                      </p:cBhvr>
                                      <p:to>
                                        <p:strVal val="visible"/>
                                      </p:to>
                                    </p:set>
                                    <p:animEffect transition="in" filter="wipe(up)">
                                      <p:cBhvr>
                                        <p:cTn id="31" dur="500"/>
                                        <p:tgtEl>
                                          <p:spTgt spid="80"/>
                                        </p:tgtEl>
                                      </p:cBhvr>
                                    </p:animEffect>
                                  </p:childTnLst>
                                </p:cTn>
                              </p:par>
                            </p:childTnLst>
                          </p:cTn>
                        </p:par>
                        <p:par>
                          <p:cTn id="32" fill="hold">
                            <p:stCondLst>
                              <p:cond delay="3500"/>
                            </p:stCondLst>
                            <p:childTnLst>
                              <p:par>
                                <p:cTn id="33" presetID="22" presetClass="entr" presetSubtype="1" fill="hold" nodeType="afterEffect">
                                  <p:stCondLst>
                                    <p:cond delay="0"/>
                                  </p:stCondLst>
                                  <p:childTnLst>
                                    <p:set>
                                      <p:cBhvr>
                                        <p:cTn id="34" dur="1" fill="hold">
                                          <p:stCondLst>
                                            <p:cond delay="0"/>
                                          </p:stCondLst>
                                        </p:cTn>
                                        <p:tgtEl>
                                          <p:spTgt spid="147"/>
                                        </p:tgtEl>
                                        <p:attrNameLst>
                                          <p:attrName>style.visibility</p:attrName>
                                        </p:attrNameLst>
                                      </p:cBhvr>
                                      <p:to>
                                        <p:strVal val="visible"/>
                                      </p:to>
                                    </p:set>
                                    <p:animEffect transition="in" filter="wipe(up)">
                                      <p:cBhvr>
                                        <p:cTn id="35" dur="500"/>
                                        <p:tgtEl>
                                          <p:spTgt spid="147"/>
                                        </p:tgtEl>
                                      </p:cBhvr>
                                    </p:animEffect>
                                  </p:childTnLst>
                                </p:cTn>
                              </p:par>
                            </p:childTnLst>
                          </p:cTn>
                        </p:par>
                        <p:par>
                          <p:cTn id="36" fill="hold">
                            <p:stCondLst>
                              <p:cond delay="4000"/>
                            </p:stCondLst>
                            <p:childTnLst>
                              <p:par>
                                <p:cTn id="37" presetID="22" presetClass="entr" presetSubtype="4" fill="hold" nodeType="afterEffect">
                                  <p:stCondLst>
                                    <p:cond delay="0"/>
                                  </p:stCondLst>
                                  <p:childTnLst>
                                    <p:set>
                                      <p:cBhvr>
                                        <p:cTn id="38" dur="1" fill="hold">
                                          <p:stCondLst>
                                            <p:cond delay="0"/>
                                          </p:stCondLst>
                                        </p:cTn>
                                        <p:tgtEl>
                                          <p:spTgt spid="133"/>
                                        </p:tgtEl>
                                        <p:attrNameLst>
                                          <p:attrName>style.visibility</p:attrName>
                                        </p:attrNameLst>
                                      </p:cBhvr>
                                      <p:to>
                                        <p:strVal val="visible"/>
                                      </p:to>
                                    </p:set>
                                    <p:animEffect transition="in" filter="wipe(down)">
                                      <p:cBhvr>
                                        <p:cTn id="39" dur="500"/>
                                        <p:tgtEl>
                                          <p:spTgt spid="133"/>
                                        </p:tgtEl>
                                      </p:cBhvr>
                                    </p:animEffect>
                                  </p:childTnLst>
                                </p:cTn>
                              </p:par>
                            </p:childTnLst>
                          </p:cTn>
                        </p:par>
                        <p:par>
                          <p:cTn id="40" fill="hold">
                            <p:stCondLst>
                              <p:cond delay="4500"/>
                            </p:stCondLst>
                            <p:childTnLst>
                              <p:par>
                                <p:cTn id="41" presetID="22" presetClass="entr" presetSubtype="4" fill="hold" nodeType="afterEffect">
                                  <p:stCondLst>
                                    <p:cond delay="0"/>
                                  </p:stCondLst>
                                  <p:childTnLst>
                                    <p:set>
                                      <p:cBhvr>
                                        <p:cTn id="42" dur="1" fill="hold">
                                          <p:stCondLst>
                                            <p:cond delay="0"/>
                                          </p:stCondLst>
                                        </p:cTn>
                                        <p:tgtEl>
                                          <p:spTgt spid="59"/>
                                        </p:tgtEl>
                                        <p:attrNameLst>
                                          <p:attrName>style.visibility</p:attrName>
                                        </p:attrNameLst>
                                      </p:cBhvr>
                                      <p:to>
                                        <p:strVal val="visible"/>
                                      </p:to>
                                    </p:set>
                                    <p:animEffect transition="in" filter="wipe(down)">
                                      <p:cBhvr>
                                        <p:cTn id="43" dur="500"/>
                                        <p:tgtEl>
                                          <p:spTgt spid="59"/>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wipe(up)">
                                      <p:cBhvr>
                                        <p:cTn id="47" dur="500"/>
                                        <p:tgtEl>
                                          <p:spTgt spid="58"/>
                                        </p:tgtEl>
                                      </p:cBhvr>
                                    </p:animEffect>
                                  </p:childTnLst>
                                </p:cTn>
                              </p:par>
                            </p:childTnLst>
                          </p:cTn>
                        </p:par>
                        <p:par>
                          <p:cTn id="48" fill="hold">
                            <p:stCondLst>
                              <p:cond delay="5500"/>
                            </p:stCondLst>
                            <p:childTnLst>
                              <p:par>
                                <p:cTn id="49" presetID="16" presetClass="entr" presetSubtype="21"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barn(inVertical)">
                                      <p:cBhvr>
                                        <p:cTn id="51" dur="500"/>
                                        <p:tgtEl>
                                          <p:spTgt spid="60"/>
                                        </p:tgtEl>
                                      </p:cBhvr>
                                    </p:animEffect>
                                  </p:childTnLst>
                                </p:cTn>
                              </p:par>
                              <p:par>
                                <p:cTn id="52" presetID="16" presetClass="entr" presetSubtype="21" fill="hold" nodeType="withEffect">
                                  <p:stCondLst>
                                    <p:cond delay="0"/>
                                  </p:stCondLst>
                                  <p:childTnLst>
                                    <p:set>
                                      <p:cBhvr>
                                        <p:cTn id="53" dur="1" fill="hold">
                                          <p:stCondLst>
                                            <p:cond delay="0"/>
                                          </p:stCondLst>
                                        </p:cTn>
                                        <p:tgtEl>
                                          <p:spTgt spid="73"/>
                                        </p:tgtEl>
                                        <p:attrNameLst>
                                          <p:attrName>style.visibility</p:attrName>
                                        </p:attrNameLst>
                                      </p:cBhvr>
                                      <p:to>
                                        <p:strVal val="visible"/>
                                      </p:to>
                                    </p:set>
                                    <p:animEffect transition="in" filter="barn(inVertical)">
                                      <p:cBhvr>
                                        <p:cTn id="54" dur="500"/>
                                        <p:tgtEl>
                                          <p:spTgt spid="73"/>
                                        </p:tgtEl>
                                      </p:cBhvr>
                                    </p:animEffect>
                                  </p:childTnLst>
                                </p:cTn>
                              </p:par>
                              <p:par>
                                <p:cTn id="55" presetID="16" presetClass="entr" presetSubtype="21" fill="hold" nodeType="with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barn(inVertical)">
                                      <p:cBhvr>
                                        <p:cTn id="57" dur="500"/>
                                        <p:tgtEl>
                                          <p:spTgt spid="51"/>
                                        </p:tgtEl>
                                      </p:cBhvr>
                                    </p:animEffect>
                                  </p:childTnLst>
                                </p:cTn>
                              </p:par>
                              <p:par>
                                <p:cTn id="58" presetID="16" presetClass="entr" presetSubtype="21" fill="hold" nodeType="withEffect">
                                  <p:stCondLst>
                                    <p:cond delay="0"/>
                                  </p:stCondLst>
                                  <p:childTnLst>
                                    <p:set>
                                      <p:cBhvr>
                                        <p:cTn id="59" dur="1" fill="hold">
                                          <p:stCondLst>
                                            <p:cond delay="0"/>
                                          </p:stCondLst>
                                        </p:cTn>
                                        <p:tgtEl>
                                          <p:spTgt spid="181"/>
                                        </p:tgtEl>
                                        <p:attrNameLst>
                                          <p:attrName>style.visibility</p:attrName>
                                        </p:attrNameLst>
                                      </p:cBhvr>
                                      <p:to>
                                        <p:strVal val="visible"/>
                                      </p:to>
                                    </p:set>
                                    <p:animEffect transition="in" filter="barn(inVertical)">
                                      <p:cBhvr>
                                        <p:cTn id="60" dur="500"/>
                                        <p:tgtEl>
                                          <p:spTgt spid="181"/>
                                        </p:tgtEl>
                                      </p:cBhvr>
                                    </p:animEffect>
                                  </p:childTnLst>
                                </p:cTn>
                              </p:par>
                              <p:par>
                                <p:cTn id="61" presetID="16" presetClass="entr" presetSubtype="21" fill="hold" nodeType="withEffect">
                                  <p:stCondLst>
                                    <p:cond delay="0"/>
                                  </p:stCondLst>
                                  <p:childTnLst>
                                    <p:set>
                                      <p:cBhvr>
                                        <p:cTn id="62" dur="1" fill="hold">
                                          <p:stCondLst>
                                            <p:cond delay="0"/>
                                          </p:stCondLst>
                                        </p:cTn>
                                        <p:tgtEl>
                                          <p:spTgt spid="90"/>
                                        </p:tgtEl>
                                        <p:attrNameLst>
                                          <p:attrName>style.visibility</p:attrName>
                                        </p:attrNameLst>
                                      </p:cBhvr>
                                      <p:to>
                                        <p:strVal val="visible"/>
                                      </p:to>
                                    </p:set>
                                    <p:animEffect transition="in" filter="barn(inVertical)">
                                      <p:cBhvr>
                                        <p:cTn id="63" dur="500"/>
                                        <p:tgtEl>
                                          <p:spTgt spid="90"/>
                                        </p:tgtEl>
                                      </p:cBhvr>
                                    </p:animEffect>
                                  </p:childTnLst>
                                </p:cTn>
                              </p:par>
                            </p:childTnLst>
                          </p:cTn>
                        </p:par>
                        <p:par>
                          <p:cTn id="64" fill="hold">
                            <p:stCondLst>
                              <p:cond delay="6000"/>
                            </p:stCondLst>
                            <p:childTnLst>
                              <p:par>
                                <p:cTn id="65" presetID="10" presetClass="entr" presetSubtype="0" fill="hold" grpId="0" nodeType="afterEffect">
                                  <p:stCondLst>
                                    <p:cond delay="0"/>
                                  </p:stCondLst>
                                  <p:childTnLst>
                                    <p:set>
                                      <p:cBhvr>
                                        <p:cTn id="66" dur="1" fill="hold">
                                          <p:stCondLst>
                                            <p:cond delay="0"/>
                                          </p:stCondLst>
                                        </p:cTn>
                                        <p:tgtEl>
                                          <p:spTgt spid="176"/>
                                        </p:tgtEl>
                                        <p:attrNameLst>
                                          <p:attrName>style.visibility</p:attrName>
                                        </p:attrNameLst>
                                      </p:cBhvr>
                                      <p:to>
                                        <p:strVal val="visible"/>
                                      </p:to>
                                    </p:set>
                                    <p:animEffect transition="in" filter="fade">
                                      <p:cBhvr>
                                        <p:cTn id="67" dur="500"/>
                                        <p:tgtEl>
                                          <p:spTgt spid="176"/>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177"/>
                                        </p:tgtEl>
                                        <p:attrNameLst>
                                          <p:attrName>style.visibility</p:attrName>
                                        </p:attrNameLst>
                                      </p:cBhvr>
                                      <p:to>
                                        <p:strVal val="visible"/>
                                      </p:to>
                                    </p:set>
                                    <p:animEffect transition="in" filter="fade">
                                      <p:cBhvr>
                                        <p:cTn id="70" dur="500"/>
                                        <p:tgtEl>
                                          <p:spTgt spid="177"/>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178"/>
                                        </p:tgtEl>
                                        <p:attrNameLst>
                                          <p:attrName>style.visibility</p:attrName>
                                        </p:attrNameLst>
                                      </p:cBhvr>
                                      <p:to>
                                        <p:strVal val="visible"/>
                                      </p:to>
                                    </p:set>
                                    <p:animEffect transition="in" filter="fade">
                                      <p:cBhvr>
                                        <p:cTn id="73" dur="500"/>
                                        <p:tgtEl>
                                          <p:spTgt spid="178"/>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179"/>
                                        </p:tgtEl>
                                        <p:attrNameLst>
                                          <p:attrName>style.visibility</p:attrName>
                                        </p:attrNameLst>
                                      </p:cBhvr>
                                      <p:to>
                                        <p:strVal val="visible"/>
                                      </p:to>
                                    </p:set>
                                    <p:animEffect transition="in" filter="fade">
                                      <p:cBhvr>
                                        <p:cTn id="76" dur="500"/>
                                        <p:tgtEl>
                                          <p:spTgt spid="179"/>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180"/>
                                        </p:tgtEl>
                                        <p:attrNameLst>
                                          <p:attrName>style.visibility</p:attrName>
                                        </p:attrNameLst>
                                      </p:cBhvr>
                                      <p:to>
                                        <p:strVal val="visible"/>
                                      </p:to>
                                    </p:set>
                                    <p:animEffect transition="in" filter="fade">
                                      <p:cBhvr>
                                        <p:cTn id="79" dur="500"/>
                                        <p:tgtEl>
                                          <p:spTgt spid="180"/>
                                        </p:tgtEl>
                                      </p:cBhvr>
                                    </p:animEffect>
                                  </p:childTnLst>
                                </p:cTn>
                              </p:par>
                            </p:childTnLst>
                          </p:cTn>
                        </p:par>
                        <p:par>
                          <p:cTn id="80" fill="hold">
                            <p:stCondLst>
                              <p:cond delay="6500"/>
                            </p:stCondLst>
                            <p:childTnLst>
                              <p:par>
                                <p:cTn id="81" presetID="31" presetClass="entr" presetSubtype="0" fill="hold" nodeType="afterEffect">
                                  <p:stCondLst>
                                    <p:cond delay="0"/>
                                  </p:stCondLst>
                                  <p:childTnLst>
                                    <p:set>
                                      <p:cBhvr>
                                        <p:cTn id="82" dur="1" fill="hold">
                                          <p:stCondLst>
                                            <p:cond delay="0"/>
                                          </p:stCondLst>
                                        </p:cTn>
                                        <p:tgtEl>
                                          <p:spTgt spid="69"/>
                                        </p:tgtEl>
                                        <p:attrNameLst>
                                          <p:attrName>style.visibility</p:attrName>
                                        </p:attrNameLst>
                                      </p:cBhvr>
                                      <p:to>
                                        <p:strVal val="visible"/>
                                      </p:to>
                                    </p:set>
                                    <p:anim calcmode="lin" valueType="num">
                                      <p:cBhvr>
                                        <p:cTn id="83" dur="500" fill="hold"/>
                                        <p:tgtEl>
                                          <p:spTgt spid="69"/>
                                        </p:tgtEl>
                                        <p:attrNameLst>
                                          <p:attrName>ppt_w</p:attrName>
                                        </p:attrNameLst>
                                      </p:cBhvr>
                                      <p:tavLst>
                                        <p:tav tm="0">
                                          <p:val>
                                            <p:fltVal val="0"/>
                                          </p:val>
                                        </p:tav>
                                        <p:tav tm="100000">
                                          <p:val>
                                            <p:strVal val="#ppt_w"/>
                                          </p:val>
                                        </p:tav>
                                      </p:tavLst>
                                    </p:anim>
                                    <p:anim calcmode="lin" valueType="num">
                                      <p:cBhvr>
                                        <p:cTn id="84" dur="500" fill="hold"/>
                                        <p:tgtEl>
                                          <p:spTgt spid="69"/>
                                        </p:tgtEl>
                                        <p:attrNameLst>
                                          <p:attrName>ppt_h</p:attrName>
                                        </p:attrNameLst>
                                      </p:cBhvr>
                                      <p:tavLst>
                                        <p:tav tm="0">
                                          <p:val>
                                            <p:fltVal val="0"/>
                                          </p:val>
                                        </p:tav>
                                        <p:tav tm="100000">
                                          <p:val>
                                            <p:strVal val="#ppt_h"/>
                                          </p:val>
                                        </p:tav>
                                      </p:tavLst>
                                    </p:anim>
                                    <p:anim calcmode="lin" valueType="num">
                                      <p:cBhvr>
                                        <p:cTn id="85" dur="500" fill="hold"/>
                                        <p:tgtEl>
                                          <p:spTgt spid="69"/>
                                        </p:tgtEl>
                                        <p:attrNameLst>
                                          <p:attrName>style.rotation</p:attrName>
                                        </p:attrNameLst>
                                      </p:cBhvr>
                                      <p:tavLst>
                                        <p:tav tm="0">
                                          <p:val>
                                            <p:fltVal val="90"/>
                                          </p:val>
                                        </p:tav>
                                        <p:tav tm="100000">
                                          <p:val>
                                            <p:fltVal val="0"/>
                                          </p:val>
                                        </p:tav>
                                      </p:tavLst>
                                    </p:anim>
                                    <p:animEffect transition="in" filter="fade">
                                      <p:cBhvr>
                                        <p:cTn id="86" dur="500"/>
                                        <p:tgtEl>
                                          <p:spTgt spid="69"/>
                                        </p:tgtEl>
                                      </p:cBhvr>
                                    </p:animEffect>
                                  </p:childTnLst>
                                </p:cTn>
                              </p:par>
                              <p:par>
                                <p:cTn id="87" presetID="31" presetClass="entr" presetSubtype="0" fill="hold" nodeType="with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 calcmode="lin" valueType="num">
                                      <p:cBhvr>
                                        <p:cTn id="91" dur="500" fill="hold"/>
                                        <p:tgtEl>
                                          <p:spTgt spid="82"/>
                                        </p:tgtEl>
                                        <p:attrNameLst>
                                          <p:attrName>style.rotation</p:attrName>
                                        </p:attrNameLst>
                                      </p:cBhvr>
                                      <p:tavLst>
                                        <p:tav tm="0">
                                          <p:val>
                                            <p:fltVal val="90"/>
                                          </p:val>
                                        </p:tav>
                                        <p:tav tm="100000">
                                          <p:val>
                                            <p:fltVal val="0"/>
                                          </p:val>
                                        </p:tav>
                                      </p:tavLst>
                                    </p:anim>
                                    <p:animEffect transition="in" filter="fade">
                                      <p:cBhvr>
                                        <p:cTn id="92" dur="500"/>
                                        <p:tgtEl>
                                          <p:spTgt spid="82"/>
                                        </p:tgtEl>
                                      </p:cBhvr>
                                    </p:animEffect>
                                  </p:childTnLst>
                                </p:cTn>
                              </p:par>
                              <p:par>
                                <p:cTn id="93" presetID="31" presetClass="entr" presetSubtype="0" fill="hold" nodeType="withEffect">
                                  <p:stCondLst>
                                    <p:cond delay="0"/>
                                  </p:stCondLst>
                                  <p:childTnLst>
                                    <p:set>
                                      <p:cBhvr>
                                        <p:cTn id="94" dur="1" fill="hold">
                                          <p:stCondLst>
                                            <p:cond delay="0"/>
                                          </p:stCondLst>
                                        </p:cTn>
                                        <p:tgtEl>
                                          <p:spTgt spid="86"/>
                                        </p:tgtEl>
                                        <p:attrNameLst>
                                          <p:attrName>style.visibility</p:attrName>
                                        </p:attrNameLst>
                                      </p:cBhvr>
                                      <p:to>
                                        <p:strVal val="visible"/>
                                      </p:to>
                                    </p:set>
                                    <p:anim calcmode="lin" valueType="num">
                                      <p:cBhvr>
                                        <p:cTn id="95" dur="500" fill="hold"/>
                                        <p:tgtEl>
                                          <p:spTgt spid="86"/>
                                        </p:tgtEl>
                                        <p:attrNameLst>
                                          <p:attrName>ppt_w</p:attrName>
                                        </p:attrNameLst>
                                      </p:cBhvr>
                                      <p:tavLst>
                                        <p:tav tm="0">
                                          <p:val>
                                            <p:fltVal val="0"/>
                                          </p:val>
                                        </p:tav>
                                        <p:tav tm="100000">
                                          <p:val>
                                            <p:strVal val="#ppt_w"/>
                                          </p:val>
                                        </p:tav>
                                      </p:tavLst>
                                    </p:anim>
                                    <p:anim calcmode="lin" valueType="num">
                                      <p:cBhvr>
                                        <p:cTn id="96" dur="500" fill="hold"/>
                                        <p:tgtEl>
                                          <p:spTgt spid="86"/>
                                        </p:tgtEl>
                                        <p:attrNameLst>
                                          <p:attrName>ppt_h</p:attrName>
                                        </p:attrNameLst>
                                      </p:cBhvr>
                                      <p:tavLst>
                                        <p:tav tm="0">
                                          <p:val>
                                            <p:fltVal val="0"/>
                                          </p:val>
                                        </p:tav>
                                        <p:tav tm="100000">
                                          <p:val>
                                            <p:strVal val="#ppt_h"/>
                                          </p:val>
                                        </p:tav>
                                      </p:tavLst>
                                    </p:anim>
                                    <p:anim calcmode="lin" valueType="num">
                                      <p:cBhvr>
                                        <p:cTn id="97" dur="500" fill="hold"/>
                                        <p:tgtEl>
                                          <p:spTgt spid="86"/>
                                        </p:tgtEl>
                                        <p:attrNameLst>
                                          <p:attrName>style.rotation</p:attrName>
                                        </p:attrNameLst>
                                      </p:cBhvr>
                                      <p:tavLst>
                                        <p:tav tm="0">
                                          <p:val>
                                            <p:fltVal val="90"/>
                                          </p:val>
                                        </p:tav>
                                        <p:tav tm="100000">
                                          <p:val>
                                            <p:fltVal val="0"/>
                                          </p:val>
                                        </p:tav>
                                      </p:tavLst>
                                    </p:anim>
                                    <p:animEffect transition="in" filter="fade">
                                      <p:cBhvr>
                                        <p:cTn id="98" dur="500"/>
                                        <p:tgtEl>
                                          <p:spTgt spid="86"/>
                                        </p:tgtEl>
                                      </p:cBhvr>
                                    </p:animEffect>
                                  </p:childTnLst>
                                </p:cTn>
                              </p:par>
                              <p:par>
                                <p:cTn id="99" presetID="31" presetClass="entr" presetSubtype="0" fill="hold" nodeType="withEffect">
                                  <p:stCondLst>
                                    <p:cond delay="0"/>
                                  </p:stCondLst>
                                  <p:childTnLst>
                                    <p:set>
                                      <p:cBhvr>
                                        <p:cTn id="100" dur="1" fill="hold">
                                          <p:stCondLst>
                                            <p:cond delay="0"/>
                                          </p:stCondLst>
                                        </p:cTn>
                                        <p:tgtEl>
                                          <p:spTgt spid="189"/>
                                        </p:tgtEl>
                                        <p:attrNameLst>
                                          <p:attrName>style.visibility</p:attrName>
                                        </p:attrNameLst>
                                      </p:cBhvr>
                                      <p:to>
                                        <p:strVal val="visible"/>
                                      </p:to>
                                    </p:set>
                                    <p:anim calcmode="lin" valueType="num">
                                      <p:cBhvr>
                                        <p:cTn id="101" dur="500" fill="hold"/>
                                        <p:tgtEl>
                                          <p:spTgt spid="189"/>
                                        </p:tgtEl>
                                        <p:attrNameLst>
                                          <p:attrName>ppt_w</p:attrName>
                                        </p:attrNameLst>
                                      </p:cBhvr>
                                      <p:tavLst>
                                        <p:tav tm="0">
                                          <p:val>
                                            <p:fltVal val="0"/>
                                          </p:val>
                                        </p:tav>
                                        <p:tav tm="100000">
                                          <p:val>
                                            <p:strVal val="#ppt_w"/>
                                          </p:val>
                                        </p:tav>
                                      </p:tavLst>
                                    </p:anim>
                                    <p:anim calcmode="lin" valueType="num">
                                      <p:cBhvr>
                                        <p:cTn id="102" dur="500" fill="hold"/>
                                        <p:tgtEl>
                                          <p:spTgt spid="189"/>
                                        </p:tgtEl>
                                        <p:attrNameLst>
                                          <p:attrName>ppt_h</p:attrName>
                                        </p:attrNameLst>
                                      </p:cBhvr>
                                      <p:tavLst>
                                        <p:tav tm="0">
                                          <p:val>
                                            <p:fltVal val="0"/>
                                          </p:val>
                                        </p:tav>
                                        <p:tav tm="100000">
                                          <p:val>
                                            <p:strVal val="#ppt_h"/>
                                          </p:val>
                                        </p:tav>
                                      </p:tavLst>
                                    </p:anim>
                                    <p:anim calcmode="lin" valueType="num">
                                      <p:cBhvr>
                                        <p:cTn id="103" dur="500" fill="hold"/>
                                        <p:tgtEl>
                                          <p:spTgt spid="189"/>
                                        </p:tgtEl>
                                        <p:attrNameLst>
                                          <p:attrName>style.rotation</p:attrName>
                                        </p:attrNameLst>
                                      </p:cBhvr>
                                      <p:tavLst>
                                        <p:tav tm="0">
                                          <p:val>
                                            <p:fltVal val="90"/>
                                          </p:val>
                                        </p:tav>
                                        <p:tav tm="100000">
                                          <p:val>
                                            <p:fltVal val="0"/>
                                          </p:val>
                                        </p:tav>
                                      </p:tavLst>
                                    </p:anim>
                                    <p:animEffect transition="in" filter="fade">
                                      <p:cBhvr>
                                        <p:cTn id="104" dur="500"/>
                                        <p:tgtEl>
                                          <p:spTgt spid="189"/>
                                        </p:tgtEl>
                                      </p:cBhvr>
                                    </p:animEffect>
                                  </p:childTnLst>
                                </p:cTn>
                              </p:par>
                              <p:par>
                                <p:cTn id="105" presetID="31" presetClass="entr" presetSubtype="0" fill="hold" nodeType="withEffect">
                                  <p:stCondLst>
                                    <p:cond delay="0"/>
                                  </p:stCondLst>
                                  <p:childTnLst>
                                    <p:set>
                                      <p:cBhvr>
                                        <p:cTn id="106" dur="1" fill="hold">
                                          <p:stCondLst>
                                            <p:cond delay="0"/>
                                          </p:stCondLst>
                                        </p:cTn>
                                        <p:tgtEl>
                                          <p:spTgt spid="148"/>
                                        </p:tgtEl>
                                        <p:attrNameLst>
                                          <p:attrName>style.visibility</p:attrName>
                                        </p:attrNameLst>
                                      </p:cBhvr>
                                      <p:to>
                                        <p:strVal val="visible"/>
                                      </p:to>
                                    </p:set>
                                    <p:anim calcmode="lin" valueType="num">
                                      <p:cBhvr>
                                        <p:cTn id="107" dur="500" fill="hold"/>
                                        <p:tgtEl>
                                          <p:spTgt spid="148"/>
                                        </p:tgtEl>
                                        <p:attrNameLst>
                                          <p:attrName>ppt_w</p:attrName>
                                        </p:attrNameLst>
                                      </p:cBhvr>
                                      <p:tavLst>
                                        <p:tav tm="0">
                                          <p:val>
                                            <p:fltVal val="0"/>
                                          </p:val>
                                        </p:tav>
                                        <p:tav tm="100000">
                                          <p:val>
                                            <p:strVal val="#ppt_w"/>
                                          </p:val>
                                        </p:tav>
                                      </p:tavLst>
                                    </p:anim>
                                    <p:anim calcmode="lin" valueType="num">
                                      <p:cBhvr>
                                        <p:cTn id="108" dur="500" fill="hold"/>
                                        <p:tgtEl>
                                          <p:spTgt spid="148"/>
                                        </p:tgtEl>
                                        <p:attrNameLst>
                                          <p:attrName>ppt_h</p:attrName>
                                        </p:attrNameLst>
                                      </p:cBhvr>
                                      <p:tavLst>
                                        <p:tav tm="0">
                                          <p:val>
                                            <p:fltVal val="0"/>
                                          </p:val>
                                        </p:tav>
                                        <p:tav tm="100000">
                                          <p:val>
                                            <p:strVal val="#ppt_h"/>
                                          </p:val>
                                        </p:tav>
                                      </p:tavLst>
                                    </p:anim>
                                    <p:anim calcmode="lin" valueType="num">
                                      <p:cBhvr>
                                        <p:cTn id="109" dur="500" fill="hold"/>
                                        <p:tgtEl>
                                          <p:spTgt spid="148"/>
                                        </p:tgtEl>
                                        <p:attrNameLst>
                                          <p:attrName>style.rotation</p:attrName>
                                        </p:attrNameLst>
                                      </p:cBhvr>
                                      <p:tavLst>
                                        <p:tav tm="0">
                                          <p:val>
                                            <p:fltVal val="90"/>
                                          </p:val>
                                        </p:tav>
                                        <p:tav tm="100000">
                                          <p:val>
                                            <p:fltVal val="0"/>
                                          </p:val>
                                        </p:tav>
                                      </p:tavLst>
                                    </p:anim>
                                    <p:animEffect transition="in" filter="fade">
                                      <p:cBhvr>
                                        <p:cTn id="110" dur="500"/>
                                        <p:tgtEl>
                                          <p:spTgt spid="148"/>
                                        </p:tgtEl>
                                      </p:cBhvr>
                                    </p:animEffect>
                                  </p:childTnLst>
                                </p:cTn>
                              </p:par>
                            </p:childTnLst>
                          </p:cTn>
                        </p:par>
                        <p:par>
                          <p:cTn id="111" fill="hold">
                            <p:stCondLst>
                              <p:cond delay="7000"/>
                            </p:stCondLst>
                            <p:childTnLst>
                              <p:par>
                                <p:cTn id="112" presetID="53" presetClass="entr" presetSubtype="16" fill="hold" grpId="0" nodeType="afterEffect">
                                  <p:stCondLst>
                                    <p:cond delay="0"/>
                                  </p:stCondLst>
                                  <p:childTnLst>
                                    <p:set>
                                      <p:cBhvr>
                                        <p:cTn id="113" dur="1" fill="hold">
                                          <p:stCondLst>
                                            <p:cond delay="0"/>
                                          </p:stCondLst>
                                        </p:cTn>
                                        <p:tgtEl>
                                          <p:spTgt spid="152"/>
                                        </p:tgtEl>
                                        <p:attrNameLst>
                                          <p:attrName>style.visibility</p:attrName>
                                        </p:attrNameLst>
                                      </p:cBhvr>
                                      <p:to>
                                        <p:strVal val="visible"/>
                                      </p:to>
                                    </p:set>
                                    <p:anim calcmode="lin" valueType="num">
                                      <p:cBhvr>
                                        <p:cTn id="114" dur="500" fill="hold"/>
                                        <p:tgtEl>
                                          <p:spTgt spid="152"/>
                                        </p:tgtEl>
                                        <p:attrNameLst>
                                          <p:attrName>ppt_w</p:attrName>
                                        </p:attrNameLst>
                                      </p:cBhvr>
                                      <p:tavLst>
                                        <p:tav tm="0">
                                          <p:val>
                                            <p:fltVal val="0"/>
                                          </p:val>
                                        </p:tav>
                                        <p:tav tm="100000">
                                          <p:val>
                                            <p:strVal val="#ppt_w"/>
                                          </p:val>
                                        </p:tav>
                                      </p:tavLst>
                                    </p:anim>
                                    <p:anim calcmode="lin" valueType="num">
                                      <p:cBhvr>
                                        <p:cTn id="115" dur="500" fill="hold"/>
                                        <p:tgtEl>
                                          <p:spTgt spid="152"/>
                                        </p:tgtEl>
                                        <p:attrNameLst>
                                          <p:attrName>ppt_h</p:attrName>
                                        </p:attrNameLst>
                                      </p:cBhvr>
                                      <p:tavLst>
                                        <p:tav tm="0">
                                          <p:val>
                                            <p:fltVal val="0"/>
                                          </p:val>
                                        </p:tav>
                                        <p:tav tm="100000">
                                          <p:val>
                                            <p:strVal val="#ppt_h"/>
                                          </p:val>
                                        </p:tav>
                                      </p:tavLst>
                                    </p:anim>
                                    <p:animEffect transition="in" filter="fade">
                                      <p:cBhvr>
                                        <p:cTn id="116" dur="500"/>
                                        <p:tgtEl>
                                          <p:spTgt spid="152"/>
                                        </p:tgtEl>
                                      </p:cBhvr>
                                    </p:animEffect>
                                  </p:childTnLst>
                                </p:cTn>
                              </p:par>
                              <p:par>
                                <p:cTn id="117" presetID="53" presetClass="entr" presetSubtype="16" fill="hold" nodeType="withEffect">
                                  <p:stCondLst>
                                    <p:cond delay="0"/>
                                  </p:stCondLst>
                                  <p:childTnLst>
                                    <p:set>
                                      <p:cBhvr>
                                        <p:cTn id="118" dur="1" fill="hold">
                                          <p:stCondLst>
                                            <p:cond delay="0"/>
                                          </p:stCondLst>
                                        </p:cTn>
                                        <p:tgtEl>
                                          <p:spTgt spid="161"/>
                                        </p:tgtEl>
                                        <p:attrNameLst>
                                          <p:attrName>style.visibility</p:attrName>
                                        </p:attrNameLst>
                                      </p:cBhvr>
                                      <p:to>
                                        <p:strVal val="visible"/>
                                      </p:to>
                                    </p:set>
                                    <p:anim calcmode="lin" valueType="num">
                                      <p:cBhvr>
                                        <p:cTn id="119" dur="500" fill="hold"/>
                                        <p:tgtEl>
                                          <p:spTgt spid="161"/>
                                        </p:tgtEl>
                                        <p:attrNameLst>
                                          <p:attrName>ppt_w</p:attrName>
                                        </p:attrNameLst>
                                      </p:cBhvr>
                                      <p:tavLst>
                                        <p:tav tm="0">
                                          <p:val>
                                            <p:fltVal val="0"/>
                                          </p:val>
                                        </p:tav>
                                        <p:tav tm="100000">
                                          <p:val>
                                            <p:strVal val="#ppt_w"/>
                                          </p:val>
                                        </p:tav>
                                      </p:tavLst>
                                    </p:anim>
                                    <p:anim calcmode="lin" valueType="num">
                                      <p:cBhvr>
                                        <p:cTn id="120" dur="500" fill="hold"/>
                                        <p:tgtEl>
                                          <p:spTgt spid="161"/>
                                        </p:tgtEl>
                                        <p:attrNameLst>
                                          <p:attrName>ppt_h</p:attrName>
                                        </p:attrNameLst>
                                      </p:cBhvr>
                                      <p:tavLst>
                                        <p:tav tm="0">
                                          <p:val>
                                            <p:fltVal val="0"/>
                                          </p:val>
                                        </p:tav>
                                        <p:tav tm="100000">
                                          <p:val>
                                            <p:strVal val="#ppt_h"/>
                                          </p:val>
                                        </p:tav>
                                      </p:tavLst>
                                    </p:anim>
                                    <p:animEffect transition="in" filter="fade">
                                      <p:cBhvr>
                                        <p:cTn id="121" dur="500"/>
                                        <p:tgtEl>
                                          <p:spTgt spid="161"/>
                                        </p:tgtEl>
                                      </p:cBhvr>
                                    </p:animEffect>
                                  </p:childTnLst>
                                </p:cTn>
                              </p:par>
                              <p:par>
                                <p:cTn id="122" presetID="53" presetClass="entr" presetSubtype="16" fill="hold" grpId="0" nodeType="withEffect">
                                  <p:stCondLst>
                                    <p:cond delay="0"/>
                                  </p:stCondLst>
                                  <p:childTnLst>
                                    <p:set>
                                      <p:cBhvr>
                                        <p:cTn id="123" dur="1" fill="hold">
                                          <p:stCondLst>
                                            <p:cond delay="0"/>
                                          </p:stCondLst>
                                        </p:cTn>
                                        <p:tgtEl>
                                          <p:spTgt spid="158"/>
                                        </p:tgtEl>
                                        <p:attrNameLst>
                                          <p:attrName>style.visibility</p:attrName>
                                        </p:attrNameLst>
                                      </p:cBhvr>
                                      <p:to>
                                        <p:strVal val="visible"/>
                                      </p:to>
                                    </p:set>
                                    <p:anim calcmode="lin" valueType="num">
                                      <p:cBhvr>
                                        <p:cTn id="124" dur="500" fill="hold"/>
                                        <p:tgtEl>
                                          <p:spTgt spid="158"/>
                                        </p:tgtEl>
                                        <p:attrNameLst>
                                          <p:attrName>ppt_w</p:attrName>
                                        </p:attrNameLst>
                                      </p:cBhvr>
                                      <p:tavLst>
                                        <p:tav tm="0">
                                          <p:val>
                                            <p:fltVal val="0"/>
                                          </p:val>
                                        </p:tav>
                                        <p:tav tm="100000">
                                          <p:val>
                                            <p:strVal val="#ppt_w"/>
                                          </p:val>
                                        </p:tav>
                                      </p:tavLst>
                                    </p:anim>
                                    <p:anim calcmode="lin" valueType="num">
                                      <p:cBhvr>
                                        <p:cTn id="125" dur="500" fill="hold"/>
                                        <p:tgtEl>
                                          <p:spTgt spid="158"/>
                                        </p:tgtEl>
                                        <p:attrNameLst>
                                          <p:attrName>ppt_h</p:attrName>
                                        </p:attrNameLst>
                                      </p:cBhvr>
                                      <p:tavLst>
                                        <p:tav tm="0">
                                          <p:val>
                                            <p:fltVal val="0"/>
                                          </p:val>
                                        </p:tav>
                                        <p:tav tm="100000">
                                          <p:val>
                                            <p:strVal val="#ppt_h"/>
                                          </p:val>
                                        </p:tav>
                                      </p:tavLst>
                                    </p:anim>
                                    <p:animEffect transition="in" filter="fade">
                                      <p:cBhvr>
                                        <p:cTn id="126" dur="500"/>
                                        <p:tgtEl>
                                          <p:spTgt spid="158"/>
                                        </p:tgtEl>
                                      </p:cBhvr>
                                    </p:animEffect>
                                  </p:childTnLst>
                                </p:cTn>
                              </p:par>
                              <p:par>
                                <p:cTn id="127" presetID="53" presetClass="entr" presetSubtype="16" fill="hold" grpId="0" nodeType="withEffect">
                                  <p:stCondLst>
                                    <p:cond delay="0"/>
                                  </p:stCondLst>
                                  <p:childTnLst>
                                    <p:set>
                                      <p:cBhvr>
                                        <p:cTn id="128" dur="1" fill="hold">
                                          <p:stCondLst>
                                            <p:cond delay="0"/>
                                          </p:stCondLst>
                                        </p:cTn>
                                        <p:tgtEl>
                                          <p:spTgt spid="156"/>
                                        </p:tgtEl>
                                        <p:attrNameLst>
                                          <p:attrName>style.visibility</p:attrName>
                                        </p:attrNameLst>
                                      </p:cBhvr>
                                      <p:to>
                                        <p:strVal val="visible"/>
                                      </p:to>
                                    </p:set>
                                    <p:anim calcmode="lin" valueType="num">
                                      <p:cBhvr>
                                        <p:cTn id="129" dur="500" fill="hold"/>
                                        <p:tgtEl>
                                          <p:spTgt spid="156"/>
                                        </p:tgtEl>
                                        <p:attrNameLst>
                                          <p:attrName>ppt_w</p:attrName>
                                        </p:attrNameLst>
                                      </p:cBhvr>
                                      <p:tavLst>
                                        <p:tav tm="0">
                                          <p:val>
                                            <p:fltVal val="0"/>
                                          </p:val>
                                        </p:tav>
                                        <p:tav tm="100000">
                                          <p:val>
                                            <p:strVal val="#ppt_w"/>
                                          </p:val>
                                        </p:tav>
                                      </p:tavLst>
                                    </p:anim>
                                    <p:anim calcmode="lin" valueType="num">
                                      <p:cBhvr>
                                        <p:cTn id="130" dur="500" fill="hold"/>
                                        <p:tgtEl>
                                          <p:spTgt spid="156"/>
                                        </p:tgtEl>
                                        <p:attrNameLst>
                                          <p:attrName>ppt_h</p:attrName>
                                        </p:attrNameLst>
                                      </p:cBhvr>
                                      <p:tavLst>
                                        <p:tav tm="0">
                                          <p:val>
                                            <p:fltVal val="0"/>
                                          </p:val>
                                        </p:tav>
                                        <p:tav tm="100000">
                                          <p:val>
                                            <p:strVal val="#ppt_h"/>
                                          </p:val>
                                        </p:tav>
                                      </p:tavLst>
                                    </p:anim>
                                    <p:animEffect transition="in" filter="fade">
                                      <p:cBhvr>
                                        <p:cTn id="131" dur="500"/>
                                        <p:tgtEl>
                                          <p:spTgt spid="156"/>
                                        </p:tgtEl>
                                      </p:cBhvr>
                                    </p:animEffect>
                                  </p:childTnLst>
                                </p:cTn>
                              </p:par>
                              <p:par>
                                <p:cTn id="132" presetID="53" presetClass="entr" presetSubtype="16" fill="hold" grpId="0" nodeType="withEffect">
                                  <p:stCondLst>
                                    <p:cond delay="0"/>
                                  </p:stCondLst>
                                  <p:childTnLst>
                                    <p:set>
                                      <p:cBhvr>
                                        <p:cTn id="133" dur="1" fill="hold">
                                          <p:stCondLst>
                                            <p:cond delay="0"/>
                                          </p:stCondLst>
                                        </p:cTn>
                                        <p:tgtEl>
                                          <p:spTgt spid="154"/>
                                        </p:tgtEl>
                                        <p:attrNameLst>
                                          <p:attrName>style.visibility</p:attrName>
                                        </p:attrNameLst>
                                      </p:cBhvr>
                                      <p:to>
                                        <p:strVal val="visible"/>
                                      </p:to>
                                    </p:set>
                                    <p:anim calcmode="lin" valueType="num">
                                      <p:cBhvr>
                                        <p:cTn id="134" dur="500" fill="hold"/>
                                        <p:tgtEl>
                                          <p:spTgt spid="154"/>
                                        </p:tgtEl>
                                        <p:attrNameLst>
                                          <p:attrName>ppt_w</p:attrName>
                                        </p:attrNameLst>
                                      </p:cBhvr>
                                      <p:tavLst>
                                        <p:tav tm="0">
                                          <p:val>
                                            <p:fltVal val="0"/>
                                          </p:val>
                                        </p:tav>
                                        <p:tav tm="100000">
                                          <p:val>
                                            <p:strVal val="#ppt_w"/>
                                          </p:val>
                                        </p:tav>
                                      </p:tavLst>
                                    </p:anim>
                                    <p:anim calcmode="lin" valueType="num">
                                      <p:cBhvr>
                                        <p:cTn id="135" dur="500" fill="hold"/>
                                        <p:tgtEl>
                                          <p:spTgt spid="154"/>
                                        </p:tgtEl>
                                        <p:attrNameLst>
                                          <p:attrName>ppt_h</p:attrName>
                                        </p:attrNameLst>
                                      </p:cBhvr>
                                      <p:tavLst>
                                        <p:tav tm="0">
                                          <p:val>
                                            <p:fltVal val="0"/>
                                          </p:val>
                                        </p:tav>
                                        <p:tav tm="100000">
                                          <p:val>
                                            <p:strVal val="#ppt_h"/>
                                          </p:val>
                                        </p:tav>
                                      </p:tavLst>
                                    </p:anim>
                                    <p:animEffect transition="in" filter="fade">
                                      <p:cBhvr>
                                        <p:cTn id="136" dur="500"/>
                                        <p:tgtEl>
                                          <p:spTgt spid="154"/>
                                        </p:tgtEl>
                                      </p:cBhvr>
                                    </p:animEffect>
                                  </p:childTnLst>
                                </p:cTn>
                              </p:par>
                            </p:childTnLst>
                          </p:cTn>
                        </p:par>
                        <p:par>
                          <p:cTn id="137" fill="hold">
                            <p:stCondLst>
                              <p:cond delay="7500"/>
                            </p:stCondLst>
                            <p:childTnLst>
                              <p:par>
                                <p:cTn id="138" presetID="14" presetClass="entr" presetSubtype="5" fill="hold" grpId="0" nodeType="afterEffect">
                                  <p:stCondLst>
                                    <p:cond delay="0"/>
                                  </p:stCondLst>
                                  <p:childTnLst>
                                    <p:set>
                                      <p:cBhvr>
                                        <p:cTn id="139" dur="1" fill="hold">
                                          <p:stCondLst>
                                            <p:cond delay="0"/>
                                          </p:stCondLst>
                                        </p:cTn>
                                        <p:tgtEl>
                                          <p:spTgt spid="160"/>
                                        </p:tgtEl>
                                        <p:attrNameLst>
                                          <p:attrName>style.visibility</p:attrName>
                                        </p:attrNameLst>
                                      </p:cBhvr>
                                      <p:to>
                                        <p:strVal val="visible"/>
                                      </p:to>
                                    </p:set>
                                    <p:animEffect transition="in" filter="randombar(vertical)">
                                      <p:cBhvr>
                                        <p:cTn id="140" dur="500"/>
                                        <p:tgtEl>
                                          <p:spTgt spid="160"/>
                                        </p:tgtEl>
                                      </p:cBhvr>
                                    </p:animEffect>
                                  </p:childTnLst>
                                </p:cTn>
                              </p:par>
                              <p:par>
                                <p:cTn id="141" presetID="14" presetClass="entr" presetSubtype="5" fill="hold" grpId="0" nodeType="withEffect">
                                  <p:stCondLst>
                                    <p:cond delay="0"/>
                                  </p:stCondLst>
                                  <p:childTnLst>
                                    <p:set>
                                      <p:cBhvr>
                                        <p:cTn id="142" dur="1" fill="hold">
                                          <p:stCondLst>
                                            <p:cond delay="0"/>
                                          </p:stCondLst>
                                        </p:cTn>
                                        <p:tgtEl>
                                          <p:spTgt spid="197"/>
                                        </p:tgtEl>
                                        <p:attrNameLst>
                                          <p:attrName>style.visibility</p:attrName>
                                        </p:attrNameLst>
                                      </p:cBhvr>
                                      <p:to>
                                        <p:strVal val="visible"/>
                                      </p:to>
                                    </p:set>
                                    <p:animEffect transition="in" filter="randombar(vertical)">
                                      <p:cBhvr>
                                        <p:cTn id="143" dur="500"/>
                                        <p:tgtEl>
                                          <p:spTgt spid="197"/>
                                        </p:tgtEl>
                                      </p:cBhvr>
                                    </p:animEffect>
                                  </p:childTnLst>
                                </p:cTn>
                              </p:par>
                              <p:par>
                                <p:cTn id="144" presetID="14" presetClass="entr" presetSubtype="5" fill="hold" grpId="0" nodeType="withEffect">
                                  <p:stCondLst>
                                    <p:cond delay="0"/>
                                  </p:stCondLst>
                                  <p:childTnLst>
                                    <p:set>
                                      <p:cBhvr>
                                        <p:cTn id="145" dur="1" fill="hold">
                                          <p:stCondLst>
                                            <p:cond delay="0"/>
                                          </p:stCondLst>
                                        </p:cTn>
                                        <p:tgtEl>
                                          <p:spTgt spid="157"/>
                                        </p:tgtEl>
                                        <p:attrNameLst>
                                          <p:attrName>style.visibility</p:attrName>
                                        </p:attrNameLst>
                                      </p:cBhvr>
                                      <p:to>
                                        <p:strVal val="visible"/>
                                      </p:to>
                                    </p:set>
                                    <p:animEffect transition="in" filter="randombar(vertical)">
                                      <p:cBhvr>
                                        <p:cTn id="146" dur="500"/>
                                        <p:tgtEl>
                                          <p:spTgt spid="157"/>
                                        </p:tgtEl>
                                      </p:cBhvr>
                                    </p:animEffect>
                                  </p:childTnLst>
                                </p:cTn>
                              </p:par>
                              <p:par>
                                <p:cTn id="147" presetID="14" presetClass="entr" presetSubtype="5" fill="hold" grpId="0" nodeType="withEffect">
                                  <p:stCondLst>
                                    <p:cond delay="0"/>
                                  </p:stCondLst>
                                  <p:childTnLst>
                                    <p:set>
                                      <p:cBhvr>
                                        <p:cTn id="148" dur="1" fill="hold">
                                          <p:stCondLst>
                                            <p:cond delay="0"/>
                                          </p:stCondLst>
                                        </p:cTn>
                                        <p:tgtEl>
                                          <p:spTgt spid="198"/>
                                        </p:tgtEl>
                                        <p:attrNameLst>
                                          <p:attrName>style.visibility</p:attrName>
                                        </p:attrNameLst>
                                      </p:cBhvr>
                                      <p:to>
                                        <p:strVal val="visible"/>
                                      </p:to>
                                    </p:set>
                                    <p:animEffect transition="in" filter="randombar(vertical)">
                                      <p:cBhvr>
                                        <p:cTn id="149" dur="500"/>
                                        <p:tgtEl>
                                          <p:spTgt spid="198"/>
                                        </p:tgtEl>
                                      </p:cBhvr>
                                    </p:animEffect>
                                  </p:childTnLst>
                                </p:cTn>
                              </p:par>
                              <p:par>
                                <p:cTn id="150" presetID="14" presetClass="entr" presetSubtype="5" fill="hold" grpId="0" nodeType="withEffect">
                                  <p:stCondLst>
                                    <p:cond delay="0"/>
                                  </p:stCondLst>
                                  <p:childTnLst>
                                    <p:set>
                                      <p:cBhvr>
                                        <p:cTn id="151" dur="1" fill="hold">
                                          <p:stCondLst>
                                            <p:cond delay="0"/>
                                          </p:stCondLst>
                                        </p:cTn>
                                        <p:tgtEl>
                                          <p:spTgt spid="159"/>
                                        </p:tgtEl>
                                        <p:attrNameLst>
                                          <p:attrName>style.visibility</p:attrName>
                                        </p:attrNameLst>
                                      </p:cBhvr>
                                      <p:to>
                                        <p:strVal val="visible"/>
                                      </p:to>
                                    </p:set>
                                    <p:animEffect transition="in" filter="randombar(vertical)">
                                      <p:cBhvr>
                                        <p:cTn id="152" dur="500"/>
                                        <p:tgtEl>
                                          <p:spTgt spid="159"/>
                                        </p:tgtEl>
                                      </p:cBhvr>
                                    </p:animEffect>
                                  </p:childTnLst>
                                </p:cTn>
                              </p:par>
                              <p:par>
                                <p:cTn id="153" presetID="14" presetClass="entr" presetSubtype="5" fill="hold" grpId="0" nodeType="withEffect">
                                  <p:stCondLst>
                                    <p:cond delay="0"/>
                                  </p:stCondLst>
                                  <p:childTnLst>
                                    <p:set>
                                      <p:cBhvr>
                                        <p:cTn id="154" dur="1" fill="hold">
                                          <p:stCondLst>
                                            <p:cond delay="0"/>
                                          </p:stCondLst>
                                        </p:cTn>
                                        <p:tgtEl>
                                          <p:spTgt spid="195"/>
                                        </p:tgtEl>
                                        <p:attrNameLst>
                                          <p:attrName>style.visibility</p:attrName>
                                        </p:attrNameLst>
                                      </p:cBhvr>
                                      <p:to>
                                        <p:strVal val="visible"/>
                                      </p:to>
                                    </p:set>
                                    <p:animEffect transition="in" filter="randombar(vertical)">
                                      <p:cBhvr>
                                        <p:cTn id="155" dur="500"/>
                                        <p:tgtEl>
                                          <p:spTgt spid="195"/>
                                        </p:tgtEl>
                                      </p:cBhvr>
                                    </p:animEffect>
                                  </p:childTnLst>
                                </p:cTn>
                              </p:par>
                              <p:par>
                                <p:cTn id="156" presetID="14" presetClass="entr" presetSubtype="5" fill="hold" grpId="0" nodeType="withEffect">
                                  <p:stCondLst>
                                    <p:cond delay="0"/>
                                  </p:stCondLst>
                                  <p:childTnLst>
                                    <p:set>
                                      <p:cBhvr>
                                        <p:cTn id="157" dur="1" fill="hold">
                                          <p:stCondLst>
                                            <p:cond delay="0"/>
                                          </p:stCondLst>
                                        </p:cTn>
                                        <p:tgtEl>
                                          <p:spTgt spid="153"/>
                                        </p:tgtEl>
                                        <p:attrNameLst>
                                          <p:attrName>style.visibility</p:attrName>
                                        </p:attrNameLst>
                                      </p:cBhvr>
                                      <p:to>
                                        <p:strVal val="visible"/>
                                      </p:to>
                                    </p:set>
                                    <p:animEffect transition="in" filter="randombar(vertical)">
                                      <p:cBhvr>
                                        <p:cTn id="158" dur="500"/>
                                        <p:tgtEl>
                                          <p:spTgt spid="153"/>
                                        </p:tgtEl>
                                      </p:cBhvr>
                                    </p:animEffect>
                                  </p:childTnLst>
                                </p:cTn>
                              </p:par>
                              <p:par>
                                <p:cTn id="159" presetID="14" presetClass="entr" presetSubtype="5" fill="hold" grpId="0" nodeType="withEffect">
                                  <p:stCondLst>
                                    <p:cond delay="0"/>
                                  </p:stCondLst>
                                  <p:childTnLst>
                                    <p:set>
                                      <p:cBhvr>
                                        <p:cTn id="160" dur="1" fill="hold">
                                          <p:stCondLst>
                                            <p:cond delay="0"/>
                                          </p:stCondLst>
                                        </p:cTn>
                                        <p:tgtEl>
                                          <p:spTgt spid="194"/>
                                        </p:tgtEl>
                                        <p:attrNameLst>
                                          <p:attrName>style.visibility</p:attrName>
                                        </p:attrNameLst>
                                      </p:cBhvr>
                                      <p:to>
                                        <p:strVal val="visible"/>
                                      </p:to>
                                    </p:set>
                                    <p:animEffect transition="in" filter="randombar(vertical)">
                                      <p:cBhvr>
                                        <p:cTn id="161" dur="500"/>
                                        <p:tgtEl>
                                          <p:spTgt spid="194"/>
                                        </p:tgtEl>
                                      </p:cBhvr>
                                    </p:animEffect>
                                  </p:childTnLst>
                                </p:cTn>
                              </p:par>
                              <p:par>
                                <p:cTn id="162" presetID="14" presetClass="entr" presetSubtype="5" fill="hold" grpId="0" nodeType="withEffect">
                                  <p:stCondLst>
                                    <p:cond delay="0"/>
                                  </p:stCondLst>
                                  <p:childTnLst>
                                    <p:set>
                                      <p:cBhvr>
                                        <p:cTn id="163" dur="1" fill="hold">
                                          <p:stCondLst>
                                            <p:cond delay="0"/>
                                          </p:stCondLst>
                                        </p:cTn>
                                        <p:tgtEl>
                                          <p:spTgt spid="155"/>
                                        </p:tgtEl>
                                        <p:attrNameLst>
                                          <p:attrName>style.visibility</p:attrName>
                                        </p:attrNameLst>
                                      </p:cBhvr>
                                      <p:to>
                                        <p:strVal val="visible"/>
                                      </p:to>
                                    </p:set>
                                    <p:animEffect transition="in" filter="randombar(vertical)">
                                      <p:cBhvr>
                                        <p:cTn id="164" dur="500"/>
                                        <p:tgtEl>
                                          <p:spTgt spid="155"/>
                                        </p:tgtEl>
                                      </p:cBhvr>
                                    </p:animEffect>
                                  </p:childTnLst>
                                </p:cTn>
                              </p:par>
                              <p:par>
                                <p:cTn id="165" presetID="14" presetClass="entr" presetSubtype="5" fill="hold" grpId="0" nodeType="withEffect">
                                  <p:stCondLst>
                                    <p:cond delay="0"/>
                                  </p:stCondLst>
                                  <p:childTnLst>
                                    <p:set>
                                      <p:cBhvr>
                                        <p:cTn id="166" dur="1" fill="hold">
                                          <p:stCondLst>
                                            <p:cond delay="0"/>
                                          </p:stCondLst>
                                        </p:cTn>
                                        <p:tgtEl>
                                          <p:spTgt spid="196"/>
                                        </p:tgtEl>
                                        <p:attrNameLst>
                                          <p:attrName>style.visibility</p:attrName>
                                        </p:attrNameLst>
                                      </p:cBhvr>
                                      <p:to>
                                        <p:strVal val="visible"/>
                                      </p:to>
                                    </p:set>
                                    <p:animEffect transition="in" filter="randombar(vertical)">
                                      <p:cBhvr>
                                        <p:cTn id="167" dur="500"/>
                                        <p:tgtEl>
                                          <p:spTgt spid="1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 grpId="0"/>
      <p:bldP spid="152" grpId="0" animBg="1"/>
      <p:bldP spid="153" grpId="0"/>
      <p:bldP spid="154" grpId="0" animBg="1"/>
      <p:bldP spid="155" grpId="0"/>
      <p:bldP spid="156" grpId="0" animBg="1"/>
      <p:bldP spid="157" grpId="0"/>
      <p:bldP spid="158" grpId="0" animBg="1"/>
      <p:bldP spid="159" grpId="0"/>
      <p:bldP spid="160" grpId="0"/>
      <p:bldP spid="176" grpId="0" animBg="1"/>
      <p:bldP spid="177" grpId="0" animBg="1"/>
      <p:bldP spid="178" grpId="0" animBg="1"/>
      <p:bldP spid="179" grpId="0" animBg="1"/>
      <p:bldP spid="180" grpId="0" animBg="1"/>
      <p:bldP spid="194" grpId="0"/>
      <p:bldP spid="195" grpId="0"/>
      <p:bldP spid="196" grpId="0"/>
      <p:bldP spid="197" grpId="0"/>
      <p:bldP spid="19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TextBox 86"/>
          <p:cNvSpPr txBox="1"/>
          <p:nvPr/>
        </p:nvSpPr>
        <p:spPr>
          <a:xfrm>
            <a:off x="784151" y="281211"/>
            <a:ext cx="2764839" cy="411835"/>
          </a:xfrm>
          <a:prstGeom prst="rect">
            <a:avLst/>
          </a:prstGeom>
          <a:noFill/>
          <a:effectLst/>
        </p:spPr>
        <p:txBody>
          <a:bodyPr wrap="square" lIns="72572" tIns="36286" rIns="72572" bIns="36286" rtlCol="0">
            <a:spAutoFit/>
          </a:bodyPr>
          <a:lstStyle/>
          <a:p>
            <a:pPr algn="ctr"/>
            <a:r>
              <a:rPr lang="zh-CN" altLang="en-US" sz="2200" dirty="0" smtClean="0">
                <a:latin typeface="+mn-ea"/>
                <a:ea typeface="+mn-ea"/>
              </a:rPr>
              <a:t>添加文字标题内容</a:t>
            </a:r>
            <a:endParaRPr lang="zh-CN" altLang="en-US" sz="2200" dirty="0">
              <a:latin typeface="+mn-ea"/>
              <a:ea typeface="+mn-ea"/>
            </a:endParaRPr>
          </a:p>
        </p:txBody>
      </p:sp>
      <p:grpSp>
        <p:nvGrpSpPr>
          <p:cNvPr id="88" name="组合 87"/>
          <p:cNvGrpSpPr/>
          <p:nvPr/>
        </p:nvGrpSpPr>
        <p:grpSpPr>
          <a:xfrm>
            <a:off x="1053869" y="1563939"/>
            <a:ext cx="1317722" cy="1317244"/>
            <a:chOff x="1404976" y="2085735"/>
            <a:chExt cx="1756733" cy="1756732"/>
          </a:xfrm>
        </p:grpSpPr>
        <p:sp>
          <p:nvSpPr>
            <p:cNvPr id="91" name="圆角矩形 90"/>
            <p:cNvSpPr/>
            <p:nvPr/>
          </p:nvSpPr>
          <p:spPr>
            <a:xfrm>
              <a:off x="1404976" y="2085735"/>
              <a:ext cx="1756733" cy="1756732"/>
            </a:xfrm>
            <a:prstGeom prst="roundRect">
              <a:avLst>
                <a:gd name="adj" fmla="val 12557"/>
              </a:avLst>
            </a:prstGeom>
            <a:gradFill>
              <a:gsLst>
                <a:gs pos="0">
                  <a:schemeClr val="bg1">
                    <a:lumMod val="80000"/>
                  </a:schemeClr>
                </a:gs>
                <a:gs pos="100000">
                  <a:schemeClr val="bg1">
                    <a:lumMod val="97000"/>
                  </a:schemeClr>
                </a:gs>
              </a:gsLst>
              <a:lin ang="2700000" scaled="1"/>
            </a:gradFill>
            <a:ln w="22225">
              <a:gradFill flip="none" rotWithShape="1">
                <a:gsLst>
                  <a:gs pos="0">
                    <a:schemeClr val="bg1"/>
                  </a:gs>
                  <a:gs pos="100000">
                    <a:schemeClr val="bg1">
                      <a:lumMod val="75000"/>
                    </a:schemeClr>
                  </a:gs>
                </a:gsLst>
                <a:lin ang="2700000" scaled="1"/>
                <a:tileRect/>
              </a:gradFill>
            </a:ln>
            <a:effectLst>
              <a:outerShdw blurRad="444500" dist="1778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92" name="组合 91"/>
            <p:cNvGrpSpPr/>
            <p:nvPr/>
          </p:nvGrpSpPr>
          <p:grpSpPr>
            <a:xfrm>
              <a:off x="2094995" y="2353045"/>
              <a:ext cx="322561" cy="275716"/>
              <a:chOff x="1179499" y="5126995"/>
              <a:chExt cx="695313" cy="594335"/>
            </a:xfrm>
            <a:solidFill>
              <a:schemeClr val="tx1">
                <a:lumMod val="50000"/>
                <a:lumOff val="50000"/>
              </a:schemeClr>
            </a:solidFill>
          </p:grpSpPr>
          <p:sp>
            <p:nvSpPr>
              <p:cNvPr id="93" name="Freeform 131"/>
              <p:cNvSpPr/>
              <p:nvPr/>
            </p:nvSpPr>
            <p:spPr bwMode="auto">
              <a:xfrm>
                <a:off x="1179499" y="5632612"/>
                <a:ext cx="695313" cy="88718"/>
              </a:xfrm>
              <a:custGeom>
                <a:avLst/>
                <a:gdLst>
                  <a:gd name="T0" fmla="*/ 383 w 408"/>
                  <a:gd name="T1" fmla="*/ 0 h 52"/>
                  <a:gd name="T2" fmla="*/ 363 w 408"/>
                  <a:gd name="T3" fmla="*/ 0 h 52"/>
                  <a:gd name="T4" fmla="*/ 363 w 408"/>
                  <a:gd name="T5" fmla="*/ 17 h 52"/>
                  <a:gd name="T6" fmla="*/ 283 w 408"/>
                  <a:gd name="T7" fmla="*/ 17 h 52"/>
                  <a:gd name="T8" fmla="*/ 283 w 408"/>
                  <a:gd name="T9" fmla="*/ 0 h 52"/>
                  <a:gd name="T10" fmla="*/ 238 w 408"/>
                  <a:gd name="T11" fmla="*/ 0 h 52"/>
                  <a:gd name="T12" fmla="*/ 238 w 408"/>
                  <a:gd name="T13" fmla="*/ 14 h 52"/>
                  <a:gd name="T14" fmla="*/ 158 w 408"/>
                  <a:gd name="T15" fmla="*/ 14 h 52"/>
                  <a:gd name="T16" fmla="*/ 158 w 408"/>
                  <a:gd name="T17" fmla="*/ 0 h 52"/>
                  <a:gd name="T18" fmla="*/ 115 w 408"/>
                  <a:gd name="T19" fmla="*/ 0 h 52"/>
                  <a:gd name="T20" fmla="*/ 115 w 408"/>
                  <a:gd name="T21" fmla="*/ 15 h 52"/>
                  <a:gd name="T22" fmla="*/ 35 w 408"/>
                  <a:gd name="T23" fmla="*/ 15 h 52"/>
                  <a:gd name="T24" fmla="*/ 35 w 408"/>
                  <a:gd name="T25" fmla="*/ 0 h 52"/>
                  <a:gd name="T26" fmla="*/ 26 w 408"/>
                  <a:gd name="T27" fmla="*/ 0 h 52"/>
                  <a:gd name="T28" fmla="*/ 0 w 408"/>
                  <a:gd name="T29" fmla="*/ 26 h 52"/>
                  <a:gd name="T30" fmla="*/ 0 w 408"/>
                  <a:gd name="T31" fmla="*/ 27 h 52"/>
                  <a:gd name="T32" fmla="*/ 26 w 408"/>
                  <a:gd name="T33" fmla="*/ 52 h 52"/>
                  <a:gd name="T34" fmla="*/ 383 w 408"/>
                  <a:gd name="T35" fmla="*/ 52 h 52"/>
                  <a:gd name="T36" fmla="*/ 408 w 408"/>
                  <a:gd name="T37" fmla="*/ 27 h 52"/>
                  <a:gd name="T38" fmla="*/ 408 w 408"/>
                  <a:gd name="T39" fmla="*/ 26 h 52"/>
                  <a:gd name="T40" fmla="*/ 383 w 408"/>
                  <a:gd name="T41"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08" h="52">
                    <a:moveTo>
                      <a:pt x="383" y="0"/>
                    </a:moveTo>
                    <a:cubicBezTo>
                      <a:pt x="363" y="0"/>
                      <a:pt x="363" y="0"/>
                      <a:pt x="363" y="0"/>
                    </a:cubicBezTo>
                    <a:cubicBezTo>
                      <a:pt x="363" y="17"/>
                      <a:pt x="363" y="17"/>
                      <a:pt x="363" y="17"/>
                    </a:cubicBezTo>
                    <a:cubicBezTo>
                      <a:pt x="283" y="17"/>
                      <a:pt x="283" y="17"/>
                      <a:pt x="283" y="17"/>
                    </a:cubicBezTo>
                    <a:cubicBezTo>
                      <a:pt x="283" y="0"/>
                      <a:pt x="283" y="0"/>
                      <a:pt x="283" y="0"/>
                    </a:cubicBezTo>
                    <a:cubicBezTo>
                      <a:pt x="238" y="0"/>
                      <a:pt x="238" y="0"/>
                      <a:pt x="238" y="0"/>
                    </a:cubicBezTo>
                    <a:cubicBezTo>
                      <a:pt x="238" y="14"/>
                      <a:pt x="238" y="14"/>
                      <a:pt x="238" y="14"/>
                    </a:cubicBezTo>
                    <a:cubicBezTo>
                      <a:pt x="158" y="14"/>
                      <a:pt x="158" y="14"/>
                      <a:pt x="158" y="14"/>
                    </a:cubicBezTo>
                    <a:cubicBezTo>
                      <a:pt x="158" y="0"/>
                      <a:pt x="158" y="0"/>
                      <a:pt x="158" y="0"/>
                    </a:cubicBezTo>
                    <a:cubicBezTo>
                      <a:pt x="115" y="0"/>
                      <a:pt x="115" y="0"/>
                      <a:pt x="115" y="0"/>
                    </a:cubicBezTo>
                    <a:cubicBezTo>
                      <a:pt x="115" y="15"/>
                      <a:pt x="115" y="15"/>
                      <a:pt x="115" y="15"/>
                    </a:cubicBezTo>
                    <a:cubicBezTo>
                      <a:pt x="35" y="15"/>
                      <a:pt x="35" y="15"/>
                      <a:pt x="35" y="15"/>
                    </a:cubicBezTo>
                    <a:cubicBezTo>
                      <a:pt x="35" y="0"/>
                      <a:pt x="35" y="0"/>
                      <a:pt x="35" y="0"/>
                    </a:cubicBezTo>
                    <a:cubicBezTo>
                      <a:pt x="26" y="0"/>
                      <a:pt x="26" y="0"/>
                      <a:pt x="26" y="0"/>
                    </a:cubicBezTo>
                    <a:cubicBezTo>
                      <a:pt x="12" y="0"/>
                      <a:pt x="0" y="12"/>
                      <a:pt x="0" y="26"/>
                    </a:cubicBezTo>
                    <a:cubicBezTo>
                      <a:pt x="0" y="27"/>
                      <a:pt x="0" y="27"/>
                      <a:pt x="0" y="27"/>
                    </a:cubicBezTo>
                    <a:cubicBezTo>
                      <a:pt x="0" y="41"/>
                      <a:pt x="12" y="52"/>
                      <a:pt x="26" y="52"/>
                    </a:cubicBezTo>
                    <a:cubicBezTo>
                      <a:pt x="383" y="52"/>
                      <a:pt x="383" y="52"/>
                      <a:pt x="383" y="52"/>
                    </a:cubicBezTo>
                    <a:cubicBezTo>
                      <a:pt x="397" y="52"/>
                      <a:pt x="408" y="41"/>
                      <a:pt x="408" y="27"/>
                    </a:cubicBezTo>
                    <a:cubicBezTo>
                      <a:pt x="408" y="26"/>
                      <a:pt x="408" y="26"/>
                      <a:pt x="408" y="26"/>
                    </a:cubicBezTo>
                    <a:cubicBezTo>
                      <a:pt x="408" y="12"/>
                      <a:pt x="397" y="0"/>
                      <a:pt x="383" y="0"/>
                    </a:cubicBez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94" name="Rectangle 132"/>
              <p:cNvSpPr>
                <a:spLocks noChangeArrowheads="1"/>
              </p:cNvSpPr>
              <p:nvPr/>
            </p:nvSpPr>
            <p:spPr bwMode="auto">
              <a:xfrm>
                <a:off x="1662036" y="5126995"/>
                <a:ext cx="136322" cy="50561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95" name="Rectangle 133"/>
              <p:cNvSpPr>
                <a:spLocks noChangeArrowheads="1"/>
              </p:cNvSpPr>
              <p:nvPr/>
            </p:nvSpPr>
            <p:spPr bwMode="auto">
              <a:xfrm>
                <a:off x="1449258" y="5274857"/>
                <a:ext cx="136322" cy="35775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96" name="Rectangle 134"/>
              <p:cNvSpPr>
                <a:spLocks noChangeArrowheads="1"/>
              </p:cNvSpPr>
              <p:nvPr/>
            </p:nvSpPr>
            <p:spPr bwMode="auto">
              <a:xfrm>
                <a:off x="1239366" y="5401081"/>
                <a:ext cx="136322" cy="23153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grpSp>
        <p:nvGrpSpPr>
          <p:cNvPr id="97" name="组合 96"/>
          <p:cNvGrpSpPr/>
          <p:nvPr/>
        </p:nvGrpSpPr>
        <p:grpSpPr>
          <a:xfrm>
            <a:off x="6704830" y="1563940"/>
            <a:ext cx="1317722" cy="1317245"/>
            <a:chOff x="8938609" y="2085735"/>
            <a:chExt cx="1756733" cy="1756733"/>
          </a:xfrm>
        </p:grpSpPr>
        <p:sp>
          <p:nvSpPr>
            <p:cNvPr id="98" name="圆角矩形 97"/>
            <p:cNvSpPr/>
            <p:nvPr/>
          </p:nvSpPr>
          <p:spPr>
            <a:xfrm>
              <a:off x="8938609" y="2085735"/>
              <a:ext cx="1756733" cy="1756733"/>
            </a:xfrm>
            <a:prstGeom prst="roundRect">
              <a:avLst>
                <a:gd name="adj" fmla="val 12557"/>
              </a:avLst>
            </a:prstGeom>
            <a:gradFill>
              <a:gsLst>
                <a:gs pos="0">
                  <a:schemeClr val="bg1">
                    <a:lumMod val="80000"/>
                  </a:schemeClr>
                </a:gs>
                <a:gs pos="100000">
                  <a:schemeClr val="bg1">
                    <a:lumMod val="97000"/>
                  </a:schemeClr>
                </a:gs>
              </a:gsLst>
              <a:lin ang="2700000" scaled="1"/>
            </a:gradFill>
            <a:ln w="22225">
              <a:gradFill flip="none" rotWithShape="1">
                <a:gsLst>
                  <a:gs pos="0">
                    <a:schemeClr val="bg1"/>
                  </a:gs>
                  <a:gs pos="100000">
                    <a:schemeClr val="bg1">
                      <a:lumMod val="75000"/>
                    </a:schemeClr>
                  </a:gs>
                </a:gsLst>
                <a:lin ang="2700000" scaled="1"/>
                <a:tileRect/>
              </a:gradFill>
            </a:ln>
            <a:effectLst>
              <a:outerShdw blurRad="444500" dist="1778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99" name="组合 98"/>
            <p:cNvGrpSpPr/>
            <p:nvPr/>
          </p:nvGrpSpPr>
          <p:grpSpPr>
            <a:xfrm>
              <a:off x="9566203" y="2281261"/>
              <a:ext cx="320183" cy="320183"/>
              <a:chOff x="6858828" y="3790714"/>
              <a:chExt cx="731377" cy="731377"/>
            </a:xfrm>
          </p:grpSpPr>
          <p:sp>
            <p:nvSpPr>
              <p:cNvPr id="100" name="Freeform 578"/>
              <p:cNvSpPr/>
              <p:nvPr/>
            </p:nvSpPr>
            <p:spPr bwMode="auto">
              <a:xfrm>
                <a:off x="7450277" y="4178041"/>
                <a:ext cx="97373" cy="194024"/>
              </a:xfrm>
              <a:custGeom>
                <a:avLst/>
                <a:gdLst>
                  <a:gd name="T0" fmla="*/ 0 w 57"/>
                  <a:gd name="T1" fmla="*/ 99 h 114"/>
                  <a:gd name="T2" fmla="*/ 22 w 57"/>
                  <a:gd name="T3" fmla="*/ 114 h 114"/>
                  <a:gd name="T4" fmla="*/ 57 w 57"/>
                  <a:gd name="T5" fmla="*/ 0 h 114"/>
                  <a:gd name="T6" fmla="*/ 31 w 57"/>
                  <a:gd name="T7" fmla="*/ 0 h 114"/>
                  <a:gd name="T8" fmla="*/ 0 w 57"/>
                  <a:gd name="T9" fmla="*/ 99 h 114"/>
                </a:gdLst>
                <a:ahLst/>
                <a:cxnLst>
                  <a:cxn ang="0">
                    <a:pos x="T0" y="T1"/>
                  </a:cxn>
                  <a:cxn ang="0">
                    <a:pos x="T2" y="T3"/>
                  </a:cxn>
                  <a:cxn ang="0">
                    <a:pos x="T4" y="T5"/>
                  </a:cxn>
                  <a:cxn ang="0">
                    <a:pos x="T6" y="T7"/>
                  </a:cxn>
                  <a:cxn ang="0">
                    <a:pos x="T8" y="T9"/>
                  </a:cxn>
                </a:cxnLst>
                <a:rect l="0" t="0" r="r" b="b"/>
                <a:pathLst>
                  <a:path w="57" h="114">
                    <a:moveTo>
                      <a:pt x="0" y="99"/>
                    </a:moveTo>
                    <a:cubicBezTo>
                      <a:pt x="22" y="114"/>
                      <a:pt x="22" y="114"/>
                      <a:pt x="22" y="114"/>
                    </a:cubicBezTo>
                    <a:cubicBezTo>
                      <a:pt x="44" y="82"/>
                      <a:pt x="57" y="42"/>
                      <a:pt x="57" y="0"/>
                    </a:cubicBezTo>
                    <a:cubicBezTo>
                      <a:pt x="31" y="0"/>
                      <a:pt x="31" y="0"/>
                      <a:pt x="31" y="0"/>
                    </a:cubicBezTo>
                    <a:cubicBezTo>
                      <a:pt x="31" y="37"/>
                      <a:pt x="20" y="71"/>
                      <a:pt x="0" y="99"/>
                    </a:cubicBezTo>
                    <a:close/>
                  </a:path>
                </a:pathLst>
              </a:custGeom>
              <a:solidFill>
                <a:schemeClr val="tx1">
                  <a:lumMod val="50000"/>
                  <a:lumOff val="50000"/>
                </a:schemeClr>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1" name="Freeform 579"/>
              <p:cNvSpPr/>
              <p:nvPr/>
            </p:nvSpPr>
            <p:spPr bwMode="auto">
              <a:xfrm>
                <a:off x="7228844" y="3790714"/>
                <a:ext cx="361361" cy="362804"/>
              </a:xfrm>
              <a:custGeom>
                <a:avLst/>
                <a:gdLst>
                  <a:gd name="T0" fmla="*/ 187 w 212"/>
                  <a:gd name="T1" fmla="*/ 213 h 213"/>
                  <a:gd name="T2" fmla="*/ 212 w 212"/>
                  <a:gd name="T3" fmla="*/ 213 h 213"/>
                  <a:gd name="T4" fmla="*/ 0 w 212"/>
                  <a:gd name="T5" fmla="*/ 0 h 213"/>
                  <a:gd name="T6" fmla="*/ 0 w 212"/>
                  <a:gd name="T7" fmla="*/ 25 h 213"/>
                  <a:gd name="T8" fmla="*/ 0 w 212"/>
                  <a:gd name="T9" fmla="*/ 52 h 213"/>
                  <a:gd name="T10" fmla="*/ 0 w 212"/>
                  <a:gd name="T11" fmla="*/ 213 h 213"/>
                  <a:gd name="T12" fmla="*/ 160 w 212"/>
                  <a:gd name="T13" fmla="*/ 213 h 213"/>
                  <a:gd name="T14" fmla="*/ 187 w 212"/>
                  <a:gd name="T15" fmla="*/ 213 h 2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2" h="213">
                    <a:moveTo>
                      <a:pt x="187" y="213"/>
                    </a:moveTo>
                    <a:cubicBezTo>
                      <a:pt x="212" y="213"/>
                      <a:pt x="212" y="213"/>
                      <a:pt x="212" y="213"/>
                    </a:cubicBezTo>
                    <a:cubicBezTo>
                      <a:pt x="187" y="7"/>
                      <a:pt x="0" y="0"/>
                      <a:pt x="0" y="0"/>
                    </a:cubicBezTo>
                    <a:cubicBezTo>
                      <a:pt x="0" y="25"/>
                      <a:pt x="0" y="25"/>
                      <a:pt x="0" y="25"/>
                    </a:cubicBezTo>
                    <a:cubicBezTo>
                      <a:pt x="0" y="52"/>
                      <a:pt x="0" y="52"/>
                      <a:pt x="0" y="52"/>
                    </a:cubicBezTo>
                    <a:cubicBezTo>
                      <a:pt x="0" y="213"/>
                      <a:pt x="0" y="213"/>
                      <a:pt x="0" y="213"/>
                    </a:cubicBezTo>
                    <a:cubicBezTo>
                      <a:pt x="160" y="213"/>
                      <a:pt x="160" y="213"/>
                      <a:pt x="160" y="213"/>
                    </a:cubicBezTo>
                    <a:lnTo>
                      <a:pt x="187" y="213"/>
                    </a:lnTo>
                    <a:close/>
                  </a:path>
                </a:pathLst>
              </a:custGeom>
              <a:solidFill>
                <a:srgbClr val="C00000"/>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2" name="Freeform 580"/>
              <p:cNvSpPr/>
              <p:nvPr/>
            </p:nvSpPr>
            <p:spPr bwMode="auto">
              <a:xfrm>
                <a:off x="6858828" y="3833269"/>
                <a:ext cx="605154" cy="688822"/>
              </a:xfrm>
              <a:custGeom>
                <a:avLst/>
                <a:gdLst>
                  <a:gd name="T0" fmla="*/ 202 w 355"/>
                  <a:gd name="T1" fmla="*/ 202 h 404"/>
                  <a:gd name="T2" fmla="*/ 202 w 355"/>
                  <a:gd name="T3" fmla="*/ 26 h 404"/>
                  <a:gd name="T4" fmla="*/ 202 w 355"/>
                  <a:gd name="T5" fmla="*/ 0 h 404"/>
                  <a:gd name="T6" fmla="*/ 0 w 355"/>
                  <a:gd name="T7" fmla="*/ 202 h 404"/>
                  <a:gd name="T8" fmla="*/ 202 w 355"/>
                  <a:gd name="T9" fmla="*/ 404 h 404"/>
                  <a:gd name="T10" fmla="*/ 355 w 355"/>
                  <a:gd name="T11" fmla="*/ 335 h 404"/>
                  <a:gd name="T12" fmla="*/ 335 w 355"/>
                  <a:gd name="T13" fmla="*/ 317 h 404"/>
                  <a:gd name="T14" fmla="*/ 202 w 355"/>
                  <a:gd name="T15" fmla="*/ 202 h 4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5" h="404">
                    <a:moveTo>
                      <a:pt x="202" y="202"/>
                    </a:moveTo>
                    <a:cubicBezTo>
                      <a:pt x="202" y="26"/>
                      <a:pt x="202" y="26"/>
                      <a:pt x="202" y="26"/>
                    </a:cubicBezTo>
                    <a:cubicBezTo>
                      <a:pt x="202" y="0"/>
                      <a:pt x="202" y="0"/>
                      <a:pt x="202" y="0"/>
                    </a:cubicBezTo>
                    <a:cubicBezTo>
                      <a:pt x="91" y="0"/>
                      <a:pt x="0" y="90"/>
                      <a:pt x="0" y="202"/>
                    </a:cubicBezTo>
                    <a:cubicBezTo>
                      <a:pt x="0" y="314"/>
                      <a:pt x="91" y="404"/>
                      <a:pt x="202" y="404"/>
                    </a:cubicBezTo>
                    <a:cubicBezTo>
                      <a:pt x="263" y="404"/>
                      <a:pt x="318" y="377"/>
                      <a:pt x="355" y="335"/>
                    </a:cubicBezTo>
                    <a:cubicBezTo>
                      <a:pt x="335" y="317"/>
                      <a:pt x="335" y="317"/>
                      <a:pt x="335" y="317"/>
                    </a:cubicBezTo>
                    <a:lnTo>
                      <a:pt x="202" y="202"/>
                    </a:lnTo>
                    <a:close/>
                  </a:path>
                </a:pathLst>
              </a:custGeom>
              <a:solidFill>
                <a:schemeClr val="tx1">
                  <a:lumMod val="50000"/>
                  <a:lumOff val="50000"/>
                </a:schemeClr>
              </a:solidFill>
              <a:ln>
                <a:noFill/>
              </a:ln>
            </p:spPr>
            <p:txBody>
              <a:bodyPr vert="horz" wrap="square" lIns="91440" tIns="45720" rIns="91440" bIns="45720" numCol="1" anchor="t" anchorCtr="0" compatLnSpc="1"/>
              <a:lstStyle/>
              <a:p>
                <a:endParaRPr lang="zh-CN" altLang="en-US">
                  <a:solidFill>
                    <a:prstClr val="black"/>
                  </a:solidFill>
                </a:endParaRPr>
              </a:p>
            </p:txBody>
          </p:sp>
        </p:grpSp>
      </p:grpSp>
      <p:grpSp>
        <p:nvGrpSpPr>
          <p:cNvPr id="103" name="组合 102"/>
          <p:cNvGrpSpPr/>
          <p:nvPr/>
        </p:nvGrpSpPr>
        <p:grpSpPr>
          <a:xfrm>
            <a:off x="4821176" y="1563940"/>
            <a:ext cx="1317722" cy="1317245"/>
            <a:chOff x="6427398" y="2085735"/>
            <a:chExt cx="1756733" cy="1756733"/>
          </a:xfrm>
        </p:grpSpPr>
        <p:sp>
          <p:nvSpPr>
            <p:cNvPr id="104" name="圆角矩形 103"/>
            <p:cNvSpPr/>
            <p:nvPr/>
          </p:nvSpPr>
          <p:spPr>
            <a:xfrm>
              <a:off x="6427398" y="2085735"/>
              <a:ext cx="1756733" cy="1756733"/>
            </a:xfrm>
            <a:prstGeom prst="roundRect">
              <a:avLst>
                <a:gd name="adj" fmla="val 12557"/>
              </a:avLst>
            </a:prstGeom>
            <a:gradFill>
              <a:gsLst>
                <a:gs pos="0">
                  <a:schemeClr val="bg1">
                    <a:lumMod val="80000"/>
                  </a:schemeClr>
                </a:gs>
                <a:gs pos="100000">
                  <a:schemeClr val="bg1">
                    <a:lumMod val="97000"/>
                  </a:schemeClr>
                </a:gs>
              </a:gsLst>
              <a:lin ang="2700000" scaled="1"/>
            </a:gradFill>
            <a:ln w="22225">
              <a:gradFill flip="none" rotWithShape="1">
                <a:gsLst>
                  <a:gs pos="0">
                    <a:schemeClr val="bg1"/>
                  </a:gs>
                  <a:gs pos="100000">
                    <a:schemeClr val="bg1">
                      <a:lumMod val="75000"/>
                    </a:schemeClr>
                  </a:gs>
                </a:gsLst>
                <a:lin ang="2700000" scaled="1"/>
                <a:tileRect/>
              </a:gradFill>
            </a:ln>
            <a:effectLst>
              <a:outerShdw blurRad="444500" dist="1778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105" name="组合 104"/>
            <p:cNvGrpSpPr/>
            <p:nvPr/>
          </p:nvGrpSpPr>
          <p:grpSpPr>
            <a:xfrm>
              <a:off x="7080219" y="2236580"/>
              <a:ext cx="383708" cy="380875"/>
              <a:chOff x="8400062" y="4884922"/>
              <a:chExt cx="683773" cy="678724"/>
            </a:xfrm>
          </p:grpSpPr>
          <p:sp>
            <p:nvSpPr>
              <p:cNvPr id="106" name="Freeform 378"/>
              <p:cNvSpPr>
                <a:spLocks noEditPoints="1"/>
              </p:cNvSpPr>
              <p:nvPr/>
            </p:nvSpPr>
            <p:spPr bwMode="auto">
              <a:xfrm>
                <a:off x="8927317" y="5146025"/>
                <a:ext cx="156518" cy="156518"/>
              </a:xfrm>
              <a:custGeom>
                <a:avLst/>
                <a:gdLst>
                  <a:gd name="T0" fmla="*/ 46 w 92"/>
                  <a:gd name="T1" fmla="*/ 0 h 92"/>
                  <a:gd name="T2" fmla="*/ 0 w 92"/>
                  <a:gd name="T3" fmla="*/ 46 h 92"/>
                  <a:gd name="T4" fmla="*/ 46 w 92"/>
                  <a:gd name="T5" fmla="*/ 92 h 92"/>
                  <a:gd name="T6" fmla="*/ 92 w 92"/>
                  <a:gd name="T7" fmla="*/ 46 h 92"/>
                  <a:gd name="T8" fmla="*/ 46 w 92"/>
                  <a:gd name="T9" fmla="*/ 0 h 92"/>
                  <a:gd name="T10" fmla="*/ 46 w 92"/>
                  <a:gd name="T11" fmla="*/ 78 h 92"/>
                  <a:gd name="T12" fmla="*/ 14 w 92"/>
                  <a:gd name="T13" fmla="*/ 46 h 92"/>
                  <a:gd name="T14" fmla="*/ 46 w 92"/>
                  <a:gd name="T15" fmla="*/ 14 h 92"/>
                  <a:gd name="T16" fmla="*/ 78 w 92"/>
                  <a:gd name="T17" fmla="*/ 46 h 92"/>
                  <a:gd name="T18" fmla="*/ 46 w 92"/>
                  <a:gd name="T19" fmla="*/ 78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2" h="92">
                    <a:moveTo>
                      <a:pt x="46" y="0"/>
                    </a:moveTo>
                    <a:cubicBezTo>
                      <a:pt x="20" y="0"/>
                      <a:pt x="0" y="21"/>
                      <a:pt x="0" y="46"/>
                    </a:cubicBezTo>
                    <a:cubicBezTo>
                      <a:pt x="0" y="72"/>
                      <a:pt x="20" y="92"/>
                      <a:pt x="46" y="92"/>
                    </a:cubicBezTo>
                    <a:cubicBezTo>
                      <a:pt x="71" y="92"/>
                      <a:pt x="92" y="72"/>
                      <a:pt x="92" y="46"/>
                    </a:cubicBezTo>
                    <a:cubicBezTo>
                      <a:pt x="92" y="21"/>
                      <a:pt x="71" y="0"/>
                      <a:pt x="46" y="0"/>
                    </a:cubicBezTo>
                    <a:close/>
                    <a:moveTo>
                      <a:pt x="46" y="78"/>
                    </a:moveTo>
                    <a:cubicBezTo>
                      <a:pt x="28" y="78"/>
                      <a:pt x="14" y="64"/>
                      <a:pt x="14" y="46"/>
                    </a:cubicBezTo>
                    <a:cubicBezTo>
                      <a:pt x="14" y="28"/>
                      <a:pt x="28" y="14"/>
                      <a:pt x="46" y="14"/>
                    </a:cubicBezTo>
                    <a:cubicBezTo>
                      <a:pt x="64" y="14"/>
                      <a:pt x="78" y="28"/>
                      <a:pt x="78" y="46"/>
                    </a:cubicBezTo>
                    <a:cubicBezTo>
                      <a:pt x="78" y="64"/>
                      <a:pt x="64" y="78"/>
                      <a:pt x="46" y="78"/>
                    </a:cubicBezTo>
                    <a:close/>
                  </a:path>
                </a:pathLst>
              </a:custGeom>
              <a:solidFill>
                <a:srgbClr val="5859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07" name="Freeform 379"/>
              <p:cNvSpPr/>
              <p:nvPr/>
            </p:nvSpPr>
            <p:spPr bwMode="auto">
              <a:xfrm>
                <a:off x="8852304" y="5217432"/>
                <a:ext cx="66358" cy="8655"/>
              </a:xfrm>
              <a:custGeom>
                <a:avLst/>
                <a:gdLst>
                  <a:gd name="T0" fmla="*/ 37 w 39"/>
                  <a:gd name="T1" fmla="*/ 0 h 5"/>
                  <a:gd name="T2" fmla="*/ 2 w 39"/>
                  <a:gd name="T3" fmla="*/ 0 h 5"/>
                  <a:gd name="T4" fmla="*/ 1 w 39"/>
                  <a:gd name="T5" fmla="*/ 1 h 5"/>
                  <a:gd name="T6" fmla="*/ 0 w 39"/>
                  <a:gd name="T7" fmla="*/ 3 h 5"/>
                  <a:gd name="T8" fmla="*/ 2 w 39"/>
                  <a:gd name="T9" fmla="*/ 5 h 5"/>
                  <a:gd name="T10" fmla="*/ 37 w 39"/>
                  <a:gd name="T11" fmla="*/ 5 h 5"/>
                  <a:gd name="T12" fmla="*/ 39 w 39"/>
                  <a:gd name="T13" fmla="*/ 3 h 5"/>
                  <a:gd name="T14" fmla="*/ 37 w 39"/>
                  <a:gd name="T15" fmla="*/ 0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5">
                    <a:moveTo>
                      <a:pt x="37" y="0"/>
                    </a:moveTo>
                    <a:cubicBezTo>
                      <a:pt x="2" y="0"/>
                      <a:pt x="2" y="0"/>
                      <a:pt x="2" y="0"/>
                    </a:cubicBezTo>
                    <a:cubicBezTo>
                      <a:pt x="2" y="0"/>
                      <a:pt x="1" y="0"/>
                      <a:pt x="1" y="1"/>
                    </a:cubicBezTo>
                    <a:cubicBezTo>
                      <a:pt x="0" y="1"/>
                      <a:pt x="0" y="2"/>
                      <a:pt x="0" y="3"/>
                    </a:cubicBezTo>
                    <a:cubicBezTo>
                      <a:pt x="0" y="4"/>
                      <a:pt x="1" y="5"/>
                      <a:pt x="2" y="5"/>
                    </a:cubicBezTo>
                    <a:cubicBezTo>
                      <a:pt x="37" y="5"/>
                      <a:pt x="37" y="5"/>
                      <a:pt x="37" y="5"/>
                    </a:cubicBezTo>
                    <a:cubicBezTo>
                      <a:pt x="38" y="5"/>
                      <a:pt x="39" y="4"/>
                      <a:pt x="39" y="3"/>
                    </a:cubicBezTo>
                    <a:cubicBezTo>
                      <a:pt x="39" y="1"/>
                      <a:pt x="38" y="0"/>
                      <a:pt x="37" y="0"/>
                    </a:cubicBezTo>
                    <a:close/>
                  </a:path>
                </a:pathLst>
              </a:custGeom>
              <a:solidFill>
                <a:srgbClr val="5859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08" name="Freeform 380"/>
              <p:cNvSpPr/>
              <p:nvPr/>
            </p:nvSpPr>
            <p:spPr bwMode="auto">
              <a:xfrm>
                <a:off x="8739784" y="5048652"/>
                <a:ext cx="7934" cy="67079"/>
              </a:xfrm>
              <a:custGeom>
                <a:avLst/>
                <a:gdLst>
                  <a:gd name="T0" fmla="*/ 0 w 5"/>
                  <a:gd name="T1" fmla="*/ 3 h 39"/>
                  <a:gd name="T2" fmla="*/ 0 w 5"/>
                  <a:gd name="T3" fmla="*/ 37 h 39"/>
                  <a:gd name="T4" fmla="*/ 0 w 5"/>
                  <a:gd name="T5" fmla="*/ 39 h 39"/>
                  <a:gd name="T6" fmla="*/ 2 w 5"/>
                  <a:gd name="T7" fmla="*/ 39 h 39"/>
                  <a:gd name="T8" fmla="*/ 5 w 5"/>
                  <a:gd name="T9" fmla="*/ 37 h 39"/>
                  <a:gd name="T10" fmla="*/ 5 w 5"/>
                  <a:gd name="T11" fmla="*/ 3 h 39"/>
                  <a:gd name="T12" fmla="*/ 2 w 5"/>
                  <a:gd name="T13" fmla="*/ 0 h 39"/>
                  <a:gd name="T14" fmla="*/ 0 w 5"/>
                  <a:gd name="T15" fmla="*/ 3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39">
                    <a:moveTo>
                      <a:pt x="0" y="3"/>
                    </a:moveTo>
                    <a:cubicBezTo>
                      <a:pt x="0" y="37"/>
                      <a:pt x="0" y="37"/>
                      <a:pt x="0" y="37"/>
                    </a:cubicBezTo>
                    <a:cubicBezTo>
                      <a:pt x="0" y="38"/>
                      <a:pt x="0" y="38"/>
                      <a:pt x="0" y="39"/>
                    </a:cubicBezTo>
                    <a:cubicBezTo>
                      <a:pt x="1" y="39"/>
                      <a:pt x="2" y="39"/>
                      <a:pt x="2" y="39"/>
                    </a:cubicBezTo>
                    <a:cubicBezTo>
                      <a:pt x="4" y="39"/>
                      <a:pt x="5" y="38"/>
                      <a:pt x="5" y="37"/>
                    </a:cubicBezTo>
                    <a:cubicBezTo>
                      <a:pt x="5" y="3"/>
                      <a:pt x="5" y="3"/>
                      <a:pt x="5" y="3"/>
                    </a:cubicBezTo>
                    <a:cubicBezTo>
                      <a:pt x="5" y="1"/>
                      <a:pt x="4" y="0"/>
                      <a:pt x="2" y="0"/>
                    </a:cubicBezTo>
                    <a:cubicBezTo>
                      <a:pt x="1" y="0"/>
                      <a:pt x="0" y="1"/>
                      <a:pt x="0" y="3"/>
                    </a:cubicBezTo>
                    <a:close/>
                  </a:path>
                </a:pathLst>
              </a:custGeom>
              <a:solidFill>
                <a:srgbClr val="5859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09" name="Freeform 381"/>
              <p:cNvSpPr/>
              <p:nvPr/>
            </p:nvSpPr>
            <p:spPr bwMode="auto">
              <a:xfrm>
                <a:off x="8736178" y="5335000"/>
                <a:ext cx="8655" cy="68522"/>
              </a:xfrm>
              <a:custGeom>
                <a:avLst/>
                <a:gdLst>
                  <a:gd name="T0" fmla="*/ 5 w 5"/>
                  <a:gd name="T1" fmla="*/ 37 h 40"/>
                  <a:gd name="T2" fmla="*/ 5 w 5"/>
                  <a:gd name="T3" fmla="*/ 3 h 40"/>
                  <a:gd name="T4" fmla="*/ 3 w 5"/>
                  <a:gd name="T5" fmla="*/ 0 h 40"/>
                  <a:gd name="T6" fmla="*/ 0 w 5"/>
                  <a:gd name="T7" fmla="*/ 3 h 40"/>
                  <a:gd name="T8" fmla="*/ 0 w 5"/>
                  <a:gd name="T9" fmla="*/ 37 h 40"/>
                  <a:gd name="T10" fmla="*/ 1 w 5"/>
                  <a:gd name="T11" fmla="*/ 39 h 40"/>
                  <a:gd name="T12" fmla="*/ 3 w 5"/>
                  <a:gd name="T13" fmla="*/ 40 h 40"/>
                  <a:gd name="T14" fmla="*/ 5 w 5"/>
                  <a:gd name="T15" fmla="*/ 37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40">
                    <a:moveTo>
                      <a:pt x="5" y="37"/>
                    </a:moveTo>
                    <a:cubicBezTo>
                      <a:pt x="5" y="3"/>
                      <a:pt x="5" y="3"/>
                      <a:pt x="5" y="3"/>
                    </a:cubicBezTo>
                    <a:cubicBezTo>
                      <a:pt x="5" y="1"/>
                      <a:pt x="4" y="0"/>
                      <a:pt x="3" y="0"/>
                    </a:cubicBezTo>
                    <a:cubicBezTo>
                      <a:pt x="1" y="0"/>
                      <a:pt x="0" y="1"/>
                      <a:pt x="0" y="3"/>
                    </a:cubicBezTo>
                    <a:cubicBezTo>
                      <a:pt x="0" y="37"/>
                      <a:pt x="0" y="37"/>
                      <a:pt x="0" y="37"/>
                    </a:cubicBezTo>
                    <a:cubicBezTo>
                      <a:pt x="0" y="38"/>
                      <a:pt x="0" y="38"/>
                      <a:pt x="1" y="39"/>
                    </a:cubicBezTo>
                    <a:cubicBezTo>
                      <a:pt x="1" y="39"/>
                      <a:pt x="2" y="40"/>
                      <a:pt x="3" y="40"/>
                    </a:cubicBezTo>
                    <a:cubicBezTo>
                      <a:pt x="4" y="40"/>
                      <a:pt x="5" y="38"/>
                      <a:pt x="5" y="37"/>
                    </a:cubicBezTo>
                    <a:close/>
                  </a:path>
                </a:pathLst>
              </a:custGeom>
              <a:solidFill>
                <a:srgbClr val="5859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10" name="Freeform 382"/>
              <p:cNvSpPr>
                <a:spLocks noEditPoints="1"/>
              </p:cNvSpPr>
              <p:nvPr/>
            </p:nvSpPr>
            <p:spPr bwMode="auto">
              <a:xfrm>
                <a:off x="8664771" y="4884922"/>
                <a:ext cx="156518" cy="157239"/>
              </a:xfrm>
              <a:custGeom>
                <a:avLst/>
                <a:gdLst>
                  <a:gd name="T0" fmla="*/ 46 w 92"/>
                  <a:gd name="T1" fmla="*/ 92 h 92"/>
                  <a:gd name="T2" fmla="*/ 92 w 92"/>
                  <a:gd name="T3" fmla="*/ 46 h 92"/>
                  <a:gd name="T4" fmla="*/ 46 w 92"/>
                  <a:gd name="T5" fmla="*/ 0 h 92"/>
                  <a:gd name="T6" fmla="*/ 0 w 92"/>
                  <a:gd name="T7" fmla="*/ 46 h 92"/>
                  <a:gd name="T8" fmla="*/ 46 w 92"/>
                  <a:gd name="T9" fmla="*/ 92 h 92"/>
                  <a:gd name="T10" fmla="*/ 46 w 92"/>
                  <a:gd name="T11" fmla="*/ 14 h 92"/>
                  <a:gd name="T12" fmla="*/ 79 w 92"/>
                  <a:gd name="T13" fmla="*/ 46 h 92"/>
                  <a:gd name="T14" fmla="*/ 46 w 92"/>
                  <a:gd name="T15" fmla="*/ 78 h 92"/>
                  <a:gd name="T16" fmla="*/ 14 w 92"/>
                  <a:gd name="T17" fmla="*/ 46 h 92"/>
                  <a:gd name="T18" fmla="*/ 46 w 92"/>
                  <a:gd name="T19" fmla="*/ 14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2" h="92">
                    <a:moveTo>
                      <a:pt x="46" y="92"/>
                    </a:moveTo>
                    <a:cubicBezTo>
                      <a:pt x="72" y="92"/>
                      <a:pt x="92" y="71"/>
                      <a:pt x="92" y="46"/>
                    </a:cubicBezTo>
                    <a:cubicBezTo>
                      <a:pt x="92" y="21"/>
                      <a:pt x="72" y="0"/>
                      <a:pt x="46" y="0"/>
                    </a:cubicBezTo>
                    <a:cubicBezTo>
                      <a:pt x="21" y="0"/>
                      <a:pt x="0" y="21"/>
                      <a:pt x="0" y="46"/>
                    </a:cubicBezTo>
                    <a:cubicBezTo>
                      <a:pt x="0" y="71"/>
                      <a:pt x="21" y="92"/>
                      <a:pt x="46" y="92"/>
                    </a:cubicBezTo>
                    <a:close/>
                    <a:moveTo>
                      <a:pt x="46" y="14"/>
                    </a:moveTo>
                    <a:cubicBezTo>
                      <a:pt x="64" y="14"/>
                      <a:pt x="79" y="28"/>
                      <a:pt x="79" y="46"/>
                    </a:cubicBezTo>
                    <a:cubicBezTo>
                      <a:pt x="79" y="64"/>
                      <a:pt x="64" y="78"/>
                      <a:pt x="46" y="78"/>
                    </a:cubicBezTo>
                    <a:cubicBezTo>
                      <a:pt x="29" y="78"/>
                      <a:pt x="14" y="64"/>
                      <a:pt x="14" y="46"/>
                    </a:cubicBezTo>
                    <a:cubicBezTo>
                      <a:pt x="14" y="28"/>
                      <a:pt x="29" y="14"/>
                      <a:pt x="46" y="14"/>
                    </a:cubicBezTo>
                    <a:close/>
                  </a:path>
                </a:pathLst>
              </a:custGeom>
              <a:solidFill>
                <a:srgbClr val="5859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11" name="Freeform 383"/>
              <p:cNvSpPr>
                <a:spLocks noEditPoints="1"/>
              </p:cNvSpPr>
              <p:nvPr/>
            </p:nvSpPr>
            <p:spPr bwMode="auto">
              <a:xfrm>
                <a:off x="8664771" y="5408571"/>
                <a:ext cx="156518" cy="155075"/>
              </a:xfrm>
              <a:custGeom>
                <a:avLst/>
                <a:gdLst>
                  <a:gd name="T0" fmla="*/ 46 w 92"/>
                  <a:gd name="T1" fmla="*/ 0 h 91"/>
                  <a:gd name="T2" fmla="*/ 0 w 92"/>
                  <a:gd name="T3" fmla="*/ 46 h 91"/>
                  <a:gd name="T4" fmla="*/ 46 w 92"/>
                  <a:gd name="T5" fmla="*/ 91 h 91"/>
                  <a:gd name="T6" fmla="*/ 92 w 92"/>
                  <a:gd name="T7" fmla="*/ 46 h 91"/>
                  <a:gd name="T8" fmla="*/ 46 w 92"/>
                  <a:gd name="T9" fmla="*/ 0 h 91"/>
                  <a:gd name="T10" fmla="*/ 46 w 92"/>
                  <a:gd name="T11" fmla="*/ 78 h 91"/>
                  <a:gd name="T12" fmla="*/ 14 w 92"/>
                  <a:gd name="T13" fmla="*/ 46 h 91"/>
                  <a:gd name="T14" fmla="*/ 46 w 92"/>
                  <a:gd name="T15" fmla="*/ 13 h 91"/>
                  <a:gd name="T16" fmla="*/ 79 w 92"/>
                  <a:gd name="T17" fmla="*/ 46 h 91"/>
                  <a:gd name="T18" fmla="*/ 46 w 92"/>
                  <a:gd name="T19" fmla="*/ 78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2" h="91">
                    <a:moveTo>
                      <a:pt x="46" y="0"/>
                    </a:moveTo>
                    <a:cubicBezTo>
                      <a:pt x="21" y="0"/>
                      <a:pt x="0" y="20"/>
                      <a:pt x="0" y="46"/>
                    </a:cubicBezTo>
                    <a:cubicBezTo>
                      <a:pt x="0" y="71"/>
                      <a:pt x="21" y="91"/>
                      <a:pt x="46" y="91"/>
                    </a:cubicBezTo>
                    <a:cubicBezTo>
                      <a:pt x="72" y="91"/>
                      <a:pt x="92" y="71"/>
                      <a:pt x="92" y="46"/>
                    </a:cubicBezTo>
                    <a:cubicBezTo>
                      <a:pt x="92" y="20"/>
                      <a:pt x="72" y="0"/>
                      <a:pt x="46" y="0"/>
                    </a:cubicBezTo>
                    <a:close/>
                    <a:moveTo>
                      <a:pt x="46" y="78"/>
                    </a:moveTo>
                    <a:cubicBezTo>
                      <a:pt x="29" y="78"/>
                      <a:pt x="14" y="63"/>
                      <a:pt x="14" y="46"/>
                    </a:cubicBezTo>
                    <a:cubicBezTo>
                      <a:pt x="14" y="28"/>
                      <a:pt x="29" y="13"/>
                      <a:pt x="46" y="13"/>
                    </a:cubicBezTo>
                    <a:cubicBezTo>
                      <a:pt x="64" y="13"/>
                      <a:pt x="79" y="28"/>
                      <a:pt x="79" y="46"/>
                    </a:cubicBezTo>
                    <a:cubicBezTo>
                      <a:pt x="79" y="63"/>
                      <a:pt x="64" y="78"/>
                      <a:pt x="46" y="78"/>
                    </a:cubicBezTo>
                    <a:close/>
                  </a:path>
                </a:pathLst>
              </a:custGeom>
              <a:solidFill>
                <a:srgbClr val="5859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12" name="Freeform 384"/>
              <p:cNvSpPr>
                <a:spLocks noEditPoints="1"/>
              </p:cNvSpPr>
              <p:nvPr/>
            </p:nvSpPr>
            <p:spPr bwMode="auto">
              <a:xfrm>
                <a:off x="8633756" y="5120780"/>
                <a:ext cx="209893" cy="209171"/>
              </a:xfrm>
              <a:custGeom>
                <a:avLst/>
                <a:gdLst>
                  <a:gd name="T0" fmla="*/ 62 w 123"/>
                  <a:gd name="T1" fmla="*/ 0 h 123"/>
                  <a:gd name="T2" fmla="*/ 0 w 123"/>
                  <a:gd name="T3" fmla="*/ 61 h 123"/>
                  <a:gd name="T4" fmla="*/ 62 w 123"/>
                  <a:gd name="T5" fmla="*/ 123 h 123"/>
                  <a:gd name="T6" fmla="*/ 123 w 123"/>
                  <a:gd name="T7" fmla="*/ 61 h 123"/>
                  <a:gd name="T8" fmla="*/ 62 w 123"/>
                  <a:gd name="T9" fmla="*/ 0 h 123"/>
                  <a:gd name="T10" fmla="*/ 62 w 123"/>
                  <a:gd name="T11" fmla="*/ 105 h 123"/>
                  <a:gd name="T12" fmla="*/ 18 w 123"/>
                  <a:gd name="T13" fmla="*/ 61 h 123"/>
                  <a:gd name="T14" fmla="*/ 62 w 123"/>
                  <a:gd name="T15" fmla="*/ 18 h 123"/>
                  <a:gd name="T16" fmla="*/ 105 w 123"/>
                  <a:gd name="T17" fmla="*/ 61 h 123"/>
                  <a:gd name="T18" fmla="*/ 62 w 123"/>
                  <a:gd name="T19" fmla="*/ 105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3" h="123">
                    <a:moveTo>
                      <a:pt x="62" y="0"/>
                    </a:moveTo>
                    <a:cubicBezTo>
                      <a:pt x="28" y="0"/>
                      <a:pt x="0" y="27"/>
                      <a:pt x="0" y="61"/>
                    </a:cubicBezTo>
                    <a:cubicBezTo>
                      <a:pt x="0" y="95"/>
                      <a:pt x="28" y="123"/>
                      <a:pt x="62" y="123"/>
                    </a:cubicBezTo>
                    <a:cubicBezTo>
                      <a:pt x="96" y="123"/>
                      <a:pt x="123" y="95"/>
                      <a:pt x="123" y="61"/>
                    </a:cubicBezTo>
                    <a:cubicBezTo>
                      <a:pt x="123" y="27"/>
                      <a:pt x="96" y="0"/>
                      <a:pt x="62" y="0"/>
                    </a:cubicBezTo>
                    <a:close/>
                    <a:moveTo>
                      <a:pt x="62" y="105"/>
                    </a:moveTo>
                    <a:cubicBezTo>
                      <a:pt x="38" y="105"/>
                      <a:pt x="18" y="85"/>
                      <a:pt x="18" y="61"/>
                    </a:cubicBezTo>
                    <a:cubicBezTo>
                      <a:pt x="18" y="37"/>
                      <a:pt x="38" y="18"/>
                      <a:pt x="62" y="18"/>
                    </a:cubicBezTo>
                    <a:cubicBezTo>
                      <a:pt x="86" y="18"/>
                      <a:pt x="105" y="37"/>
                      <a:pt x="105" y="61"/>
                    </a:cubicBezTo>
                    <a:cubicBezTo>
                      <a:pt x="105" y="85"/>
                      <a:pt x="86" y="105"/>
                      <a:pt x="62" y="105"/>
                    </a:cubicBez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13" name="Freeform 385"/>
              <p:cNvSpPr/>
              <p:nvPr/>
            </p:nvSpPr>
            <p:spPr bwMode="auto">
              <a:xfrm>
                <a:off x="8562350" y="5221038"/>
                <a:ext cx="67800" cy="8655"/>
              </a:xfrm>
              <a:custGeom>
                <a:avLst/>
                <a:gdLst>
                  <a:gd name="T0" fmla="*/ 37 w 40"/>
                  <a:gd name="T1" fmla="*/ 0 h 5"/>
                  <a:gd name="T2" fmla="*/ 3 w 40"/>
                  <a:gd name="T3" fmla="*/ 0 h 5"/>
                  <a:gd name="T4" fmla="*/ 1 w 40"/>
                  <a:gd name="T5" fmla="*/ 0 h 5"/>
                  <a:gd name="T6" fmla="*/ 0 w 40"/>
                  <a:gd name="T7" fmla="*/ 2 h 5"/>
                  <a:gd name="T8" fmla="*/ 3 w 40"/>
                  <a:gd name="T9" fmla="*/ 5 h 5"/>
                  <a:gd name="T10" fmla="*/ 37 w 40"/>
                  <a:gd name="T11" fmla="*/ 5 h 5"/>
                  <a:gd name="T12" fmla="*/ 40 w 40"/>
                  <a:gd name="T13" fmla="*/ 2 h 5"/>
                  <a:gd name="T14" fmla="*/ 37 w 40"/>
                  <a:gd name="T15" fmla="*/ 0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 h="5">
                    <a:moveTo>
                      <a:pt x="37" y="0"/>
                    </a:moveTo>
                    <a:cubicBezTo>
                      <a:pt x="3" y="0"/>
                      <a:pt x="3" y="0"/>
                      <a:pt x="3" y="0"/>
                    </a:cubicBezTo>
                    <a:cubicBezTo>
                      <a:pt x="2" y="0"/>
                      <a:pt x="1" y="0"/>
                      <a:pt x="1" y="0"/>
                    </a:cubicBezTo>
                    <a:cubicBezTo>
                      <a:pt x="0" y="1"/>
                      <a:pt x="0" y="1"/>
                      <a:pt x="0" y="2"/>
                    </a:cubicBezTo>
                    <a:cubicBezTo>
                      <a:pt x="0" y="4"/>
                      <a:pt x="1" y="5"/>
                      <a:pt x="3" y="5"/>
                    </a:cubicBezTo>
                    <a:cubicBezTo>
                      <a:pt x="37" y="5"/>
                      <a:pt x="37" y="5"/>
                      <a:pt x="37" y="5"/>
                    </a:cubicBezTo>
                    <a:cubicBezTo>
                      <a:pt x="38" y="5"/>
                      <a:pt x="40" y="4"/>
                      <a:pt x="40" y="2"/>
                    </a:cubicBezTo>
                    <a:cubicBezTo>
                      <a:pt x="40" y="1"/>
                      <a:pt x="38" y="0"/>
                      <a:pt x="37" y="0"/>
                    </a:cubicBezTo>
                    <a:close/>
                  </a:path>
                </a:pathLst>
              </a:custGeom>
              <a:solidFill>
                <a:srgbClr val="5859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14" name="Freeform 386"/>
              <p:cNvSpPr>
                <a:spLocks noEditPoints="1"/>
              </p:cNvSpPr>
              <p:nvPr/>
            </p:nvSpPr>
            <p:spPr bwMode="auto">
              <a:xfrm>
                <a:off x="8400062" y="5146025"/>
                <a:ext cx="157239" cy="156518"/>
              </a:xfrm>
              <a:custGeom>
                <a:avLst/>
                <a:gdLst>
                  <a:gd name="T0" fmla="*/ 46 w 92"/>
                  <a:gd name="T1" fmla="*/ 0 h 92"/>
                  <a:gd name="T2" fmla="*/ 0 w 92"/>
                  <a:gd name="T3" fmla="*/ 46 h 92"/>
                  <a:gd name="T4" fmla="*/ 46 w 92"/>
                  <a:gd name="T5" fmla="*/ 92 h 92"/>
                  <a:gd name="T6" fmla="*/ 92 w 92"/>
                  <a:gd name="T7" fmla="*/ 46 h 92"/>
                  <a:gd name="T8" fmla="*/ 46 w 92"/>
                  <a:gd name="T9" fmla="*/ 0 h 92"/>
                  <a:gd name="T10" fmla="*/ 46 w 92"/>
                  <a:gd name="T11" fmla="*/ 78 h 92"/>
                  <a:gd name="T12" fmla="*/ 14 w 92"/>
                  <a:gd name="T13" fmla="*/ 46 h 92"/>
                  <a:gd name="T14" fmla="*/ 46 w 92"/>
                  <a:gd name="T15" fmla="*/ 14 h 92"/>
                  <a:gd name="T16" fmla="*/ 78 w 92"/>
                  <a:gd name="T17" fmla="*/ 46 h 92"/>
                  <a:gd name="T18" fmla="*/ 46 w 92"/>
                  <a:gd name="T19" fmla="*/ 78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2" h="92">
                    <a:moveTo>
                      <a:pt x="46" y="0"/>
                    </a:moveTo>
                    <a:cubicBezTo>
                      <a:pt x="21" y="0"/>
                      <a:pt x="0" y="21"/>
                      <a:pt x="0" y="46"/>
                    </a:cubicBezTo>
                    <a:cubicBezTo>
                      <a:pt x="0" y="72"/>
                      <a:pt x="21" y="92"/>
                      <a:pt x="46" y="92"/>
                    </a:cubicBezTo>
                    <a:cubicBezTo>
                      <a:pt x="71" y="92"/>
                      <a:pt x="92" y="72"/>
                      <a:pt x="92" y="46"/>
                    </a:cubicBezTo>
                    <a:cubicBezTo>
                      <a:pt x="92" y="21"/>
                      <a:pt x="71" y="0"/>
                      <a:pt x="46" y="0"/>
                    </a:cubicBezTo>
                    <a:close/>
                    <a:moveTo>
                      <a:pt x="46" y="78"/>
                    </a:moveTo>
                    <a:cubicBezTo>
                      <a:pt x="28" y="78"/>
                      <a:pt x="14" y="64"/>
                      <a:pt x="14" y="46"/>
                    </a:cubicBezTo>
                    <a:cubicBezTo>
                      <a:pt x="14" y="28"/>
                      <a:pt x="28" y="14"/>
                      <a:pt x="46" y="14"/>
                    </a:cubicBezTo>
                    <a:cubicBezTo>
                      <a:pt x="64" y="14"/>
                      <a:pt x="78" y="28"/>
                      <a:pt x="78" y="46"/>
                    </a:cubicBezTo>
                    <a:cubicBezTo>
                      <a:pt x="78" y="64"/>
                      <a:pt x="64" y="78"/>
                      <a:pt x="46" y="78"/>
                    </a:cubicBezTo>
                    <a:close/>
                  </a:path>
                </a:pathLst>
              </a:custGeom>
              <a:solidFill>
                <a:srgbClr val="5859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grpSp>
        <p:nvGrpSpPr>
          <p:cNvPr id="115" name="组合 114"/>
          <p:cNvGrpSpPr/>
          <p:nvPr/>
        </p:nvGrpSpPr>
        <p:grpSpPr>
          <a:xfrm>
            <a:off x="2937523" y="1563940"/>
            <a:ext cx="1317722" cy="1317245"/>
            <a:chOff x="3916187" y="2085735"/>
            <a:chExt cx="1756733" cy="1756733"/>
          </a:xfrm>
        </p:grpSpPr>
        <p:sp>
          <p:nvSpPr>
            <p:cNvPr id="116" name="圆角矩形 115"/>
            <p:cNvSpPr/>
            <p:nvPr/>
          </p:nvSpPr>
          <p:spPr>
            <a:xfrm>
              <a:off x="3916187" y="2085735"/>
              <a:ext cx="1756733" cy="1756733"/>
            </a:xfrm>
            <a:prstGeom prst="roundRect">
              <a:avLst>
                <a:gd name="adj" fmla="val 12557"/>
              </a:avLst>
            </a:prstGeom>
            <a:gradFill>
              <a:gsLst>
                <a:gs pos="0">
                  <a:schemeClr val="bg1">
                    <a:lumMod val="80000"/>
                  </a:schemeClr>
                </a:gs>
                <a:gs pos="100000">
                  <a:schemeClr val="bg1">
                    <a:lumMod val="97000"/>
                  </a:schemeClr>
                </a:gs>
              </a:gsLst>
              <a:lin ang="2700000" scaled="1"/>
            </a:gradFill>
            <a:ln w="22225">
              <a:gradFill flip="none" rotWithShape="1">
                <a:gsLst>
                  <a:gs pos="0">
                    <a:schemeClr val="bg1"/>
                  </a:gs>
                  <a:gs pos="100000">
                    <a:schemeClr val="bg1">
                      <a:lumMod val="75000"/>
                    </a:schemeClr>
                  </a:gs>
                </a:gsLst>
                <a:lin ang="2700000" scaled="1"/>
                <a:tileRect/>
              </a:gradFill>
            </a:ln>
            <a:effectLst>
              <a:outerShdw blurRad="444500" dist="1778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117" name="组合 116"/>
            <p:cNvGrpSpPr/>
            <p:nvPr/>
          </p:nvGrpSpPr>
          <p:grpSpPr>
            <a:xfrm>
              <a:off x="4570068" y="2301792"/>
              <a:ext cx="374508" cy="360089"/>
              <a:chOff x="3620725" y="5138333"/>
              <a:chExt cx="702937" cy="675873"/>
            </a:xfrm>
            <a:solidFill>
              <a:schemeClr val="bg1">
                <a:lumMod val="50000"/>
              </a:schemeClr>
            </a:solidFill>
          </p:grpSpPr>
          <p:sp>
            <p:nvSpPr>
              <p:cNvPr id="118" name="Freeform 18"/>
              <p:cNvSpPr/>
              <p:nvPr/>
            </p:nvSpPr>
            <p:spPr bwMode="auto">
              <a:xfrm>
                <a:off x="3620725" y="5360332"/>
                <a:ext cx="702937" cy="280151"/>
              </a:xfrm>
              <a:custGeom>
                <a:avLst/>
                <a:gdLst>
                  <a:gd name="T0" fmla="*/ 699 w 813"/>
                  <a:gd name="T1" fmla="*/ 96 h 324"/>
                  <a:gd name="T2" fmla="*/ 661 w 813"/>
                  <a:gd name="T3" fmla="*/ 96 h 324"/>
                  <a:gd name="T4" fmla="*/ 661 w 813"/>
                  <a:gd name="T5" fmla="*/ 178 h 324"/>
                  <a:gd name="T6" fmla="*/ 632 w 813"/>
                  <a:gd name="T7" fmla="*/ 207 h 324"/>
                  <a:gd name="T8" fmla="*/ 317 w 813"/>
                  <a:gd name="T9" fmla="*/ 207 h 324"/>
                  <a:gd name="T10" fmla="*/ 317 w 813"/>
                  <a:gd name="T11" fmla="*/ 296 h 324"/>
                  <a:gd name="T12" fmla="*/ 289 w 813"/>
                  <a:gd name="T13" fmla="*/ 324 h 324"/>
                  <a:gd name="T14" fmla="*/ 120 w 813"/>
                  <a:gd name="T15" fmla="*/ 324 h 324"/>
                  <a:gd name="T16" fmla="*/ 92 w 813"/>
                  <a:gd name="T17" fmla="*/ 296 h 324"/>
                  <a:gd name="T18" fmla="*/ 92 w 813"/>
                  <a:gd name="T19" fmla="*/ 204 h 324"/>
                  <a:gd name="T20" fmla="*/ 0 w 813"/>
                  <a:gd name="T21" fmla="*/ 204 h 324"/>
                  <a:gd name="T22" fmla="*/ 0 w 813"/>
                  <a:gd name="T23" fmla="*/ 147 h 324"/>
                  <a:gd name="T24" fmla="*/ 120 w 813"/>
                  <a:gd name="T25" fmla="*/ 147 h 324"/>
                  <a:gd name="T26" fmla="*/ 149 w 813"/>
                  <a:gd name="T27" fmla="*/ 175 h 324"/>
                  <a:gd name="T28" fmla="*/ 149 w 813"/>
                  <a:gd name="T29" fmla="*/ 267 h 324"/>
                  <a:gd name="T30" fmla="*/ 260 w 813"/>
                  <a:gd name="T31" fmla="*/ 267 h 324"/>
                  <a:gd name="T32" fmla="*/ 260 w 813"/>
                  <a:gd name="T33" fmla="*/ 178 h 324"/>
                  <a:gd name="T34" fmla="*/ 289 w 813"/>
                  <a:gd name="T35" fmla="*/ 150 h 324"/>
                  <a:gd name="T36" fmla="*/ 603 w 813"/>
                  <a:gd name="T37" fmla="*/ 150 h 324"/>
                  <a:gd name="T38" fmla="*/ 603 w 813"/>
                  <a:gd name="T39" fmla="*/ 67 h 324"/>
                  <a:gd name="T40" fmla="*/ 632 w 813"/>
                  <a:gd name="T41" fmla="*/ 39 h 324"/>
                  <a:gd name="T42" fmla="*/ 699 w 813"/>
                  <a:gd name="T43" fmla="*/ 39 h 324"/>
                  <a:gd name="T44" fmla="*/ 699 w 813"/>
                  <a:gd name="T45" fmla="*/ 0 h 324"/>
                  <a:gd name="T46" fmla="*/ 813 w 813"/>
                  <a:gd name="T47" fmla="*/ 67 h 324"/>
                  <a:gd name="T48" fmla="*/ 699 w 813"/>
                  <a:gd name="T49" fmla="*/ 134 h 324"/>
                  <a:gd name="T50" fmla="*/ 699 w 813"/>
                  <a:gd name="T51" fmla="*/ 96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13" h="324">
                    <a:moveTo>
                      <a:pt x="699" y="96"/>
                    </a:moveTo>
                    <a:cubicBezTo>
                      <a:pt x="661" y="96"/>
                      <a:pt x="661" y="96"/>
                      <a:pt x="661" y="96"/>
                    </a:cubicBezTo>
                    <a:cubicBezTo>
                      <a:pt x="661" y="123"/>
                      <a:pt x="661" y="151"/>
                      <a:pt x="661" y="178"/>
                    </a:cubicBezTo>
                    <a:cubicBezTo>
                      <a:pt x="661" y="194"/>
                      <a:pt x="648" y="207"/>
                      <a:pt x="632" y="207"/>
                    </a:cubicBezTo>
                    <a:cubicBezTo>
                      <a:pt x="317" y="207"/>
                      <a:pt x="317" y="207"/>
                      <a:pt x="317" y="207"/>
                    </a:cubicBezTo>
                    <a:cubicBezTo>
                      <a:pt x="317" y="296"/>
                      <a:pt x="317" y="296"/>
                      <a:pt x="317" y="296"/>
                    </a:cubicBezTo>
                    <a:cubicBezTo>
                      <a:pt x="317" y="312"/>
                      <a:pt x="305" y="324"/>
                      <a:pt x="289" y="324"/>
                    </a:cubicBezTo>
                    <a:cubicBezTo>
                      <a:pt x="120" y="324"/>
                      <a:pt x="120" y="324"/>
                      <a:pt x="120" y="324"/>
                    </a:cubicBezTo>
                    <a:cubicBezTo>
                      <a:pt x="105" y="324"/>
                      <a:pt x="92" y="312"/>
                      <a:pt x="92" y="296"/>
                    </a:cubicBezTo>
                    <a:cubicBezTo>
                      <a:pt x="92" y="204"/>
                      <a:pt x="92" y="204"/>
                      <a:pt x="92" y="204"/>
                    </a:cubicBezTo>
                    <a:cubicBezTo>
                      <a:pt x="0" y="204"/>
                      <a:pt x="0" y="204"/>
                      <a:pt x="0" y="204"/>
                    </a:cubicBezTo>
                    <a:cubicBezTo>
                      <a:pt x="0" y="147"/>
                      <a:pt x="0" y="147"/>
                      <a:pt x="0" y="147"/>
                    </a:cubicBezTo>
                    <a:cubicBezTo>
                      <a:pt x="28" y="147"/>
                      <a:pt x="92" y="147"/>
                      <a:pt x="120" y="147"/>
                    </a:cubicBezTo>
                    <a:cubicBezTo>
                      <a:pt x="136" y="147"/>
                      <a:pt x="149" y="159"/>
                      <a:pt x="149" y="175"/>
                    </a:cubicBezTo>
                    <a:cubicBezTo>
                      <a:pt x="149" y="267"/>
                      <a:pt x="149" y="267"/>
                      <a:pt x="149" y="267"/>
                    </a:cubicBezTo>
                    <a:cubicBezTo>
                      <a:pt x="260" y="267"/>
                      <a:pt x="260" y="267"/>
                      <a:pt x="260" y="267"/>
                    </a:cubicBezTo>
                    <a:cubicBezTo>
                      <a:pt x="260" y="178"/>
                      <a:pt x="260" y="178"/>
                      <a:pt x="260" y="178"/>
                    </a:cubicBezTo>
                    <a:cubicBezTo>
                      <a:pt x="260" y="162"/>
                      <a:pt x="273" y="150"/>
                      <a:pt x="289" y="150"/>
                    </a:cubicBezTo>
                    <a:cubicBezTo>
                      <a:pt x="603" y="150"/>
                      <a:pt x="603" y="150"/>
                      <a:pt x="603" y="150"/>
                    </a:cubicBezTo>
                    <a:cubicBezTo>
                      <a:pt x="603" y="67"/>
                      <a:pt x="603" y="67"/>
                      <a:pt x="603" y="67"/>
                    </a:cubicBezTo>
                    <a:cubicBezTo>
                      <a:pt x="603" y="51"/>
                      <a:pt x="616" y="39"/>
                      <a:pt x="632" y="39"/>
                    </a:cubicBezTo>
                    <a:cubicBezTo>
                      <a:pt x="699" y="39"/>
                      <a:pt x="699" y="39"/>
                      <a:pt x="699" y="39"/>
                    </a:cubicBezTo>
                    <a:cubicBezTo>
                      <a:pt x="699" y="0"/>
                      <a:pt x="699" y="0"/>
                      <a:pt x="699" y="0"/>
                    </a:cubicBezTo>
                    <a:cubicBezTo>
                      <a:pt x="813" y="67"/>
                      <a:pt x="813" y="67"/>
                      <a:pt x="813" y="67"/>
                    </a:cubicBezTo>
                    <a:cubicBezTo>
                      <a:pt x="699" y="134"/>
                      <a:pt x="699" y="134"/>
                      <a:pt x="699" y="134"/>
                    </a:cubicBezTo>
                    <a:cubicBezTo>
                      <a:pt x="699" y="96"/>
                      <a:pt x="699" y="96"/>
                      <a:pt x="699" y="96"/>
                    </a:cubicBez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19" name="Freeform 19"/>
              <p:cNvSpPr>
                <a:spLocks noEditPoints="1"/>
              </p:cNvSpPr>
              <p:nvPr/>
            </p:nvSpPr>
            <p:spPr bwMode="auto">
              <a:xfrm>
                <a:off x="3620725" y="5138333"/>
                <a:ext cx="653563" cy="675873"/>
              </a:xfrm>
              <a:custGeom>
                <a:avLst/>
                <a:gdLst>
                  <a:gd name="T0" fmla="*/ 502 w 756"/>
                  <a:gd name="T1" fmla="*/ 57 h 782"/>
                  <a:gd name="T2" fmla="*/ 569 w 756"/>
                  <a:gd name="T3" fmla="*/ 331 h 782"/>
                  <a:gd name="T4" fmla="*/ 464 w 756"/>
                  <a:gd name="T5" fmla="*/ 369 h 782"/>
                  <a:gd name="T6" fmla="*/ 381 w 756"/>
                  <a:gd name="T7" fmla="*/ 57 h 782"/>
                  <a:gd name="T8" fmla="*/ 343 w 756"/>
                  <a:gd name="T9" fmla="*/ 146 h 782"/>
                  <a:gd name="T10" fmla="*/ 165 w 756"/>
                  <a:gd name="T11" fmla="*/ 57 h 782"/>
                  <a:gd name="T12" fmla="*/ 127 w 756"/>
                  <a:gd name="T13" fmla="*/ 146 h 782"/>
                  <a:gd name="T14" fmla="*/ 57 w 756"/>
                  <a:gd name="T15" fmla="*/ 57 h 782"/>
                  <a:gd name="T16" fmla="*/ 235 w 756"/>
                  <a:gd name="T17" fmla="*/ 222 h 782"/>
                  <a:gd name="T18" fmla="*/ 273 w 756"/>
                  <a:gd name="T19" fmla="*/ 102 h 782"/>
                  <a:gd name="T20" fmla="*/ 381 w 756"/>
                  <a:gd name="T21" fmla="*/ 222 h 782"/>
                  <a:gd name="T22" fmla="*/ 225 w 756"/>
                  <a:gd name="T23" fmla="*/ 369 h 782"/>
                  <a:gd name="T24" fmla="*/ 187 w 756"/>
                  <a:gd name="T25" fmla="*/ 486 h 782"/>
                  <a:gd name="T26" fmla="*/ 343 w 756"/>
                  <a:gd name="T27" fmla="*/ 331 h 782"/>
                  <a:gd name="T28" fmla="*/ 57 w 756"/>
                  <a:gd name="T29" fmla="*/ 260 h 782"/>
                  <a:gd name="T30" fmla="*/ 0 w 756"/>
                  <a:gd name="T31" fmla="*/ 365 h 782"/>
                  <a:gd name="T32" fmla="*/ 28 w 756"/>
                  <a:gd name="T33" fmla="*/ 0 h 782"/>
                  <a:gd name="T34" fmla="*/ 756 w 756"/>
                  <a:gd name="T35" fmla="*/ 29 h 782"/>
                  <a:gd name="T36" fmla="*/ 699 w 756"/>
                  <a:gd name="T37" fmla="*/ 213 h 782"/>
                  <a:gd name="T38" fmla="*/ 616 w 756"/>
                  <a:gd name="T39" fmla="*/ 146 h 782"/>
                  <a:gd name="T40" fmla="*/ 578 w 756"/>
                  <a:gd name="T41" fmla="*/ 261 h 782"/>
                  <a:gd name="T42" fmla="*/ 699 w 756"/>
                  <a:gd name="T43" fmla="*/ 108 h 782"/>
                  <a:gd name="T44" fmla="*/ 168 w 756"/>
                  <a:gd name="T45" fmla="*/ 655 h 782"/>
                  <a:gd name="T46" fmla="*/ 149 w 756"/>
                  <a:gd name="T47" fmla="*/ 616 h 782"/>
                  <a:gd name="T48" fmla="*/ 352 w 756"/>
                  <a:gd name="T49" fmla="*/ 502 h 782"/>
                  <a:gd name="T50" fmla="*/ 391 w 756"/>
                  <a:gd name="T51" fmla="*/ 655 h 782"/>
                  <a:gd name="T52" fmla="*/ 273 w 756"/>
                  <a:gd name="T53" fmla="*/ 725 h 782"/>
                  <a:gd name="T54" fmla="*/ 464 w 756"/>
                  <a:gd name="T55" fmla="*/ 616 h 782"/>
                  <a:gd name="T56" fmla="*/ 578 w 756"/>
                  <a:gd name="T57" fmla="*/ 540 h 782"/>
                  <a:gd name="T58" fmla="*/ 464 w 756"/>
                  <a:gd name="T59" fmla="*/ 502 h 782"/>
                  <a:gd name="T60" fmla="*/ 616 w 756"/>
                  <a:gd name="T61" fmla="*/ 655 h 782"/>
                  <a:gd name="T62" fmla="*/ 502 w 756"/>
                  <a:gd name="T63" fmla="*/ 725 h 782"/>
                  <a:gd name="T64" fmla="*/ 699 w 756"/>
                  <a:gd name="T65" fmla="*/ 435 h 782"/>
                  <a:gd name="T66" fmla="*/ 756 w 756"/>
                  <a:gd name="T67" fmla="*/ 753 h 782"/>
                  <a:gd name="T68" fmla="*/ 28 w 756"/>
                  <a:gd name="T69" fmla="*/ 782 h 782"/>
                  <a:gd name="T70" fmla="*/ 0 w 756"/>
                  <a:gd name="T71" fmla="*/ 499 h 782"/>
                  <a:gd name="T72" fmla="*/ 57 w 756"/>
                  <a:gd name="T73" fmla="*/ 725 h 782"/>
                  <a:gd name="T74" fmla="*/ 235 w 756"/>
                  <a:gd name="T75" fmla="*/ 655 h 7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56" h="782">
                    <a:moveTo>
                      <a:pt x="699" y="57"/>
                    </a:moveTo>
                    <a:cubicBezTo>
                      <a:pt x="502" y="57"/>
                      <a:pt x="502" y="57"/>
                      <a:pt x="502" y="57"/>
                    </a:cubicBezTo>
                    <a:cubicBezTo>
                      <a:pt x="502" y="331"/>
                      <a:pt x="502" y="331"/>
                      <a:pt x="502" y="331"/>
                    </a:cubicBezTo>
                    <a:cubicBezTo>
                      <a:pt x="569" y="331"/>
                      <a:pt x="569" y="331"/>
                      <a:pt x="569" y="331"/>
                    </a:cubicBezTo>
                    <a:cubicBezTo>
                      <a:pt x="569" y="369"/>
                      <a:pt x="569" y="369"/>
                      <a:pt x="569" y="369"/>
                    </a:cubicBezTo>
                    <a:cubicBezTo>
                      <a:pt x="464" y="369"/>
                      <a:pt x="464" y="369"/>
                      <a:pt x="464" y="369"/>
                    </a:cubicBezTo>
                    <a:cubicBezTo>
                      <a:pt x="464" y="57"/>
                      <a:pt x="464" y="57"/>
                      <a:pt x="464" y="57"/>
                    </a:cubicBezTo>
                    <a:cubicBezTo>
                      <a:pt x="381" y="57"/>
                      <a:pt x="381" y="57"/>
                      <a:pt x="381" y="57"/>
                    </a:cubicBezTo>
                    <a:cubicBezTo>
                      <a:pt x="381" y="146"/>
                      <a:pt x="381" y="146"/>
                      <a:pt x="381" y="146"/>
                    </a:cubicBezTo>
                    <a:cubicBezTo>
                      <a:pt x="343" y="146"/>
                      <a:pt x="343" y="146"/>
                      <a:pt x="343" y="146"/>
                    </a:cubicBezTo>
                    <a:cubicBezTo>
                      <a:pt x="343" y="57"/>
                      <a:pt x="343" y="57"/>
                      <a:pt x="343" y="57"/>
                    </a:cubicBezTo>
                    <a:cubicBezTo>
                      <a:pt x="165" y="57"/>
                      <a:pt x="165" y="57"/>
                      <a:pt x="165" y="57"/>
                    </a:cubicBezTo>
                    <a:cubicBezTo>
                      <a:pt x="165" y="146"/>
                      <a:pt x="165" y="146"/>
                      <a:pt x="165" y="146"/>
                    </a:cubicBezTo>
                    <a:cubicBezTo>
                      <a:pt x="127" y="146"/>
                      <a:pt x="127" y="146"/>
                      <a:pt x="127" y="146"/>
                    </a:cubicBezTo>
                    <a:cubicBezTo>
                      <a:pt x="127" y="57"/>
                      <a:pt x="127" y="57"/>
                      <a:pt x="127" y="57"/>
                    </a:cubicBezTo>
                    <a:cubicBezTo>
                      <a:pt x="57" y="57"/>
                      <a:pt x="57" y="57"/>
                      <a:pt x="57" y="57"/>
                    </a:cubicBezTo>
                    <a:cubicBezTo>
                      <a:pt x="57" y="222"/>
                      <a:pt x="57" y="222"/>
                      <a:pt x="57" y="222"/>
                    </a:cubicBezTo>
                    <a:cubicBezTo>
                      <a:pt x="235" y="222"/>
                      <a:pt x="235" y="222"/>
                      <a:pt x="235" y="222"/>
                    </a:cubicBezTo>
                    <a:cubicBezTo>
                      <a:pt x="235" y="102"/>
                      <a:pt x="235" y="102"/>
                      <a:pt x="235" y="102"/>
                    </a:cubicBezTo>
                    <a:cubicBezTo>
                      <a:pt x="273" y="102"/>
                      <a:pt x="273" y="102"/>
                      <a:pt x="273" y="102"/>
                    </a:cubicBezTo>
                    <a:cubicBezTo>
                      <a:pt x="273" y="222"/>
                      <a:pt x="273" y="222"/>
                      <a:pt x="273" y="222"/>
                    </a:cubicBezTo>
                    <a:cubicBezTo>
                      <a:pt x="381" y="222"/>
                      <a:pt x="381" y="222"/>
                      <a:pt x="381" y="222"/>
                    </a:cubicBezTo>
                    <a:cubicBezTo>
                      <a:pt x="381" y="369"/>
                      <a:pt x="381" y="369"/>
                      <a:pt x="381" y="369"/>
                    </a:cubicBezTo>
                    <a:cubicBezTo>
                      <a:pt x="225" y="369"/>
                      <a:pt x="225" y="369"/>
                      <a:pt x="225" y="369"/>
                    </a:cubicBezTo>
                    <a:cubicBezTo>
                      <a:pt x="225" y="486"/>
                      <a:pt x="225" y="486"/>
                      <a:pt x="225" y="486"/>
                    </a:cubicBezTo>
                    <a:cubicBezTo>
                      <a:pt x="187" y="486"/>
                      <a:pt x="187" y="486"/>
                      <a:pt x="187" y="486"/>
                    </a:cubicBezTo>
                    <a:cubicBezTo>
                      <a:pt x="187" y="331"/>
                      <a:pt x="187" y="331"/>
                      <a:pt x="187" y="331"/>
                    </a:cubicBezTo>
                    <a:cubicBezTo>
                      <a:pt x="343" y="331"/>
                      <a:pt x="343" y="331"/>
                      <a:pt x="343" y="331"/>
                    </a:cubicBezTo>
                    <a:cubicBezTo>
                      <a:pt x="343" y="260"/>
                      <a:pt x="343" y="260"/>
                      <a:pt x="343" y="260"/>
                    </a:cubicBezTo>
                    <a:cubicBezTo>
                      <a:pt x="57" y="260"/>
                      <a:pt x="57" y="260"/>
                      <a:pt x="57" y="260"/>
                    </a:cubicBezTo>
                    <a:cubicBezTo>
                      <a:pt x="57" y="365"/>
                      <a:pt x="57" y="365"/>
                      <a:pt x="57" y="365"/>
                    </a:cubicBezTo>
                    <a:cubicBezTo>
                      <a:pt x="0" y="365"/>
                      <a:pt x="0" y="365"/>
                      <a:pt x="0" y="365"/>
                    </a:cubicBezTo>
                    <a:cubicBezTo>
                      <a:pt x="0" y="29"/>
                      <a:pt x="0" y="29"/>
                      <a:pt x="0" y="29"/>
                    </a:cubicBezTo>
                    <a:cubicBezTo>
                      <a:pt x="0" y="13"/>
                      <a:pt x="12" y="0"/>
                      <a:pt x="28" y="0"/>
                    </a:cubicBezTo>
                    <a:cubicBezTo>
                      <a:pt x="727" y="0"/>
                      <a:pt x="727" y="0"/>
                      <a:pt x="727" y="0"/>
                    </a:cubicBezTo>
                    <a:cubicBezTo>
                      <a:pt x="743" y="0"/>
                      <a:pt x="756" y="13"/>
                      <a:pt x="756" y="29"/>
                    </a:cubicBezTo>
                    <a:cubicBezTo>
                      <a:pt x="756" y="247"/>
                      <a:pt x="756" y="247"/>
                      <a:pt x="756" y="247"/>
                    </a:cubicBezTo>
                    <a:cubicBezTo>
                      <a:pt x="699" y="213"/>
                      <a:pt x="699" y="213"/>
                      <a:pt x="699" y="213"/>
                    </a:cubicBezTo>
                    <a:cubicBezTo>
                      <a:pt x="699" y="146"/>
                      <a:pt x="699" y="146"/>
                      <a:pt x="699" y="146"/>
                    </a:cubicBezTo>
                    <a:cubicBezTo>
                      <a:pt x="616" y="146"/>
                      <a:pt x="616" y="146"/>
                      <a:pt x="616" y="146"/>
                    </a:cubicBezTo>
                    <a:cubicBezTo>
                      <a:pt x="616" y="261"/>
                      <a:pt x="616" y="261"/>
                      <a:pt x="616" y="261"/>
                    </a:cubicBezTo>
                    <a:cubicBezTo>
                      <a:pt x="578" y="261"/>
                      <a:pt x="578" y="261"/>
                      <a:pt x="578" y="261"/>
                    </a:cubicBezTo>
                    <a:cubicBezTo>
                      <a:pt x="578" y="108"/>
                      <a:pt x="578" y="108"/>
                      <a:pt x="578" y="108"/>
                    </a:cubicBezTo>
                    <a:cubicBezTo>
                      <a:pt x="618" y="108"/>
                      <a:pt x="658" y="108"/>
                      <a:pt x="699" y="108"/>
                    </a:cubicBezTo>
                    <a:cubicBezTo>
                      <a:pt x="699" y="57"/>
                      <a:pt x="699" y="57"/>
                      <a:pt x="699" y="57"/>
                    </a:cubicBezTo>
                    <a:close/>
                    <a:moveTo>
                      <a:pt x="168" y="655"/>
                    </a:moveTo>
                    <a:cubicBezTo>
                      <a:pt x="149" y="655"/>
                      <a:pt x="149" y="655"/>
                      <a:pt x="149" y="655"/>
                    </a:cubicBezTo>
                    <a:cubicBezTo>
                      <a:pt x="149" y="616"/>
                      <a:pt x="149" y="616"/>
                      <a:pt x="149" y="616"/>
                    </a:cubicBezTo>
                    <a:cubicBezTo>
                      <a:pt x="352" y="616"/>
                      <a:pt x="352" y="616"/>
                      <a:pt x="352" y="616"/>
                    </a:cubicBezTo>
                    <a:cubicBezTo>
                      <a:pt x="352" y="502"/>
                      <a:pt x="352" y="502"/>
                      <a:pt x="352" y="502"/>
                    </a:cubicBezTo>
                    <a:cubicBezTo>
                      <a:pt x="391" y="502"/>
                      <a:pt x="391" y="502"/>
                      <a:pt x="391" y="502"/>
                    </a:cubicBezTo>
                    <a:cubicBezTo>
                      <a:pt x="391" y="655"/>
                      <a:pt x="391" y="655"/>
                      <a:pt x="391" y="655"/>
                    </a:cubicBezTo>
                    <a:cubicBezTo>
                      <a:pt x="273" y="655"/>
                      <a:pt x="273" y="655"/>
                      <a:pt x="273" y="655"/>
                    </a:cubicBezTo>
                    <a:cubicBezTo>
                      <a:pt x="273" y="725"/>
                      <a:pt x="273" y="725"/>
                      <a:pt x="273" y="725"/>
                    </a:cubicBezTo>
                    <a:cubicBezTo>
                      <a:pt x="464" y="725"/>
                      <a:pt x="464" y="725"/>
                      <a:pt x="464" y="725"/>
                    </a:cubicBezTo>
                    <a:cubicBezTo>
                      <a:pt x="464" y="616"/>
                      <a:pt x="464" y="616"/>
                      <a:pt x="464" y="616"/>
                    </a:cubicBezTo>
                    <a:cubicBezTo>
                      <a:pt x="578" y="616"/>
                      <a:pt x="578" y="616"/>
                      <a:pt x="578" y="616"/>
                    </a:cubicBezTo>
                    <a:cubicBezTo>
                      <a:pt x="578" y="540"/>
                      <a:pt x="578" y="540"/>
                      <a:pt x="578" y="540"/>
                    </a:cubicBezTo>
                    <a:cubicBezTo>
                      <a:pt x="464" y="540"/>
                      <a:pt x="464" y="540"/>
                      <a:pt x="464" y="540"/>
                    </a:cubicBezTo>
                    <a:cubicBezTo>
                      <a:pt x="464" y="502"/>
                      <a:pt x="464" y="502"/>
                      <a:pt x="464" y="502"/>
                    </a:cubicBezTo>
                    <a:cubicBezTo>
                      <a:pt x="616" y="502"/>
                      <a:pt x="616" y="502"/>
                      <a:pt x="616" y="502"/>
                    </a:cubicBezTo>
                    <a:cubicBezTo>
                      <a:pt x="616" y="655"/>
                      <a:pt x="616" y="655"/>
                      <a:pt x="616" y="655"/>
                    </a:cubicBezTo>
                    <a:cubicBezTo>
                      <a:pt x="502" y="655"/>
                      <a:pt x="502" y="655"/>
                      <a:pt x="502" y="655"/>
                    </a:cubicBezTo>
                    <a:cubicBezTo>
                      <a:pt x="502" y="725"/>
                      <a:pt x="502" y="725"/>
                      <a:pt x="502" y="725"/>
                    </a:cubicBezTo>
                    <a:cubicBezTo>
                      <a:pt x="699" y="725"/>
                      <a:pt x="699" y="725"/>
                      <a:pt x="699" y="725"/>
                    </a:cubicBezTo>
                    <a:cubicBezTo>
                      <a:pt x="699" y="435"/>
                      <a:pt x="699" y="435"/>
                      <a:pt x="699" y="435"/>
                    </a:cubicBezTo>
                    <a:cubicBezTo>
                      <a:pt x="756" y="402"/>
                      <a:pt x="756" y="402"/>
                      <a:pt x="756" y="402"/>
                    </a:cubicBezTo>
                    <a:cubicBezTo>
                      <a:pt x="756" y="753"/>
                      <a:pt x="756" y="753"/>
                      <a:pt x="756" y="753"/>
                    </a:cubicBezTo>
                    <a:cubicBezTo>
                      <a:pt x="756" y="769"/>
                      <a:pt x="743" y="782"/>
                      <a:pt x="727" y="782"/>
                    </a:cubicBezTo>
                    <a:cubicBezTo>
                      <a:pt x="28" y="782"/>
                      <a:pt x="28" y="782"/>
                      <a:pt x="28" y="782"/>
                    </a:cubicBezTo>
                    <a:cubicBezTo>
                      <a:pt x="12" y="782"/>
                      <a:pt x="0" y="769"/>
                      <a:pt x="0" y="753"/>
                    </a:cubicBezTo>
                    <a:cubicBezTo>
                      <a:pt x="0" y="499"/>
                      <a:pt x="0" y="499"/>
                      <a:pt x="0" y="499"/>
                    </a:cubicBezTo>
                    <a:cubicBezTo>
                      <a:pt x="57" y="499"/>
                      <a:pt x="57" y="499"/>
                      <a:pt x="57" y="499"/>
                    </a:cubicBezTo>
                    <a:cubicBezTo>
                      <a:pt x="57" y="725"/>
                      <a:pt x="57" y="725"/>
                      <a:pt x="57" y="725"/>
                    </a:cubicBezTo>
                    <a:cubicBezTo>
                      <a:pt x="235" y="725"/>
                      <a:pt x="235" y="725"/>
                      <a:pt x="235" y="725"/>
                    </a:cubicBezTo>
                    <a:cubicBezTo>
                      <a:pt x="235" y="655"/>
                      <a:pt x="235" y="655"/>
                      <a:pt x="235" y="655"/>
                    </a:cubicBezTo>
                    <a:cubicBezTo>
                      <a:pt x="168" y="655"/>
                      <a:pt x="168" y="655"/>
                      <a:pt x="168" y="65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grpSp>
        <p:nvGrpSpPr>
          <p:cNvPr id="120" name="组合 119"/>
          <p:cNvGrpSpPr/>
          <p:nvPr/>
        </p:nvGrpSpPr>
        <p:grpSpPr>
          <a:xfrm>
            <a:off x="1979375" y="1113926"/>
            <a:ext cx="762482" cy="762207"/>
            <a:chOff x="2135898" y="1485578"/>
            <a:chExt cx="1016511" cy="1016511"/>
          </a:xfrm>
        </p:grpSpPr>
        <p:sp>
          <p:nvSpPr>
            <p:cNvPr id="121" name="椭圆 120"/>
            <p:cNvSpPr/>
            <p:nvPr/>
          </p:nvSpPr>
          <p:spPr>
            <a:xfrm>
              <a:off x="2135898" y="1485578"/>
              <a:ext cx="1016511" cy="1016511"/>
            </a:xfrm>
            <a:prstGeom prst="ellipse">
              <a:avLst/>
            </a:prstGeom>
            <a:gradFill>
              <a:gsLst>
                <a:gs pos="0">
                  <a:schemeClr val="bg1">
                    <a:lumMod val="80000"/>
                  </a:schemeClr>
                </a:gs>
                <a:gs pos="100000">
                  <a:schemeClr val="bg1">
                    <a:lumMod val="97000"/>
                  </a:schemeClr>
                </a:gs>
              </a:gsLst>
              <a:lin ang="2700000" scaled="1"/>
            </a:gradFill>
            <a:ln w="22225">
              <a:gradFill flip="none" rotWithShape="1">
                <a:gsLst>
                  <a:gs pos="0">
                    <a:schemeClr val="bg1"/>
                  </a:gs>
                  <a:gs pos="100000">
                    <a:schemeClr val="bg1">
                      <a:lumMod val="75000"/>
                    </a:schemeClr>
                  </a:gs>
                </a:gsLst>
                <a:lin ang="2700000" scaled="1"/>
                <a:tileRect/>
              </a:gradFill>
            </a:ln>
            <a:effectLst>
              <a:outerShdw blurRad="203200" dist="1016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22" name="椭圆 121"/>
            <p:cNvSpPr/>
            <p:nvPr/>
          </p:nvSpPr>
          <p:spPr>
            <a:xfrm>
              <a:off x="2288503" y="1638183"/>
              <a:ext cx="711301" cy="711301"/>
            </a:xfrm>
            <a:prstGeom prst="ellipse">
              <a:avLst/>
            </a:prstGeom>
            <a:solidFill>
              <a:srgbClr val="C00000"/>
            </a:solidFill>
            <a:ln w="15875">
              <a:solidFill>
                <a:srgbClr val="C00000"/>
              </a:solidFill>
            </a:ln>
            <a:effectLst>
              <a:outerShdw blurRad="63500" dist="254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23" name="文本框 17"/>
            <p:cNvSpPr txBox="1"/>
            <p:nvPr/>
          </p:nvSpPr>
          <p:spPr>
            <a:xfrm>
              <a:off x="2378972" y="1803865"/>
              <a:ext cx="530363" cy="410464"/>
            </a:xfrm>
            <a:prstGeom prst="rect">
              <a:avLst/>
            </a:prstGeom>
            <a:noFill/>
          </p:spPr>
          <p:txBody>
            <a:bodyPr wrap="square" rtlCol="0">
              <a:spAutoFit/>
            </a:bodyPr>
            <a:lstStyle/>
            <a:p>
              <a:pPr algn="ctr"/>
              <a:r>
                <a:rPr lang="en-US" altLang="zh-CN" dirty="0" smtClean="0">
                  <a:solidFill>
                    <a:prstClr val="white"/>
                  </a:solidFill>
                  <a:latin typeface="Impact" panose="020B0806030902050204" pitchFamily="34" charset="0"/>
                </a:rPr>
                <a:t>01</a:t>
              </a:r>
              <a:endParaRPr lang="zh-CN" altLang="en-US" dirty="0">
                <a:solidFill>
                  <a:prstClr val="white"/>
                </a:solidFill>
                <a:latin typeface="Impact" panose="020B0806030902050204" pitchFamily="34" charset="0"/>
              </a:endParaRPr>
            </a:p>
          </p:txBody>
        </p:sp>
      </p:grpSp>
      <p:grpSp>
        <p:nvGrpSpPr>
          <p:cNvPr id="124" name="组合 123"/>
          <p:cNvGrpSpPr/>
          <p:nvPr/>
        </p:nvGrpSpPr>
        <p:grpSpPr>
          <a:xfrm>
            <a:off x="5728012" y="1113926"/>
            <a:ext cx="762482" cy="762207"/>
            <a:chOff x="3881858" y="5509627"/>
            <a:chExt cx="1016511" cy="1016511"/>
          </a:xfrm>
        </p:grpSpPr>
        <p:sp>
          <p:nvSpPr>
            <p:cNvPr id="125" name="椭圆 124"/>
            <p:cNvSpPr/>
            <p:nvPr/>
          </p:nvSpPr>
          <p:spPr>
            <a:xfrm>
              <a:off x="3881858" y="5509627"/>
              <a:ext cx="1016511" cy="1016511"/>
            </a:xfrm>
            <a:prstGeom prst="ellipse">
              <a:avLst/>
            </a:prstGeom>
            <a:gradFill>
              <a:gsLst>
                <a:gs pos="0">
                  <a:schemeClr val="bg1">
                    <a:lumMod val="80000"/>
                  </a:schemeClr>
                </a:gs>
                <a:gs pos="100000">
                  <a:schemeClr val="bg1">
                    <a:lumMod val="97000"/>
                  </a:schemeClr>
                </a:gs>
              </a:gsLst>
              <a:lin ang="2700000" scaled="1"/>
            </a:gradFill>
            <a:ln w="22225">
              <a:gradFill flip="none" rotWithShape="1">
                <a:gsLst>
                  <a:gs pos="0">
                    <a:schemeClr val="bg1"/>
                  </a:gs>
                  <a:gs pos="100000">
                    <a:schemeClr val="bg1">
                      <a:lumMod val="75000"/>
                    </a:schemeClr>
                  </a:gs>
                </a:gsLst>
                <a:lin ang="2700000" scaled="1"/>
                <a:tileRect/>
              </a:gradFill>
            </a:ln>
            <a:effectLst>
              <a:outerShdw blurRad="203200" dist="1016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26" name="椭圆 125"/>
            <p:cNvSpPr/>
            <p:nvPr/>
          </p:nvSpPr>
          <p:spPr>
            <a:xfrm>
              <a:off x="4034463" y="5662232"/>
              <a:ext cx="711301" cy="711301"/>
            </a:xfrm>
            <a:prstGeom prst="ellipse">
              <a:avLst/>
            </a:prstGeom>
            <a:solidFill>
              <a:srgbClr val="C00000"/>
            </a:solidFill>
            <a:ln w="15875">
              <a:solidFill>
                <a:srgbClr val="C00000"/>
              </a:solidFill>
            </a:ln>
            <a:effectLst>
              <a:outerShdw blurRad="63500" dist="254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27" name="文本框 22"/>
            <p:cNvSpPr txBox="1"/>
            <p:nvPr/>
          </p:nvSpPr>
          <p:spPr>
            <a:xfrm>
              <a:off x="4098414" y="5822607"/>
              <a:ext cx="583399" cy="697788"/>
            </a:xfrm>
            <a:prstGeom prst="rect">
              <a:avLst/>
            </a:prstGeom>
            <a:noFill/>
          </p:spPr>
          <p:txBody>
            <a:bodyPr wrap="square" rtlCol="0">
              <a:spAutoFit/>
            </a:bodyPr>
            <a:lstStyle/>
            <a:p>
              <a:pPr algn="ctr"/>
              <a:r>
                <a:rPr lang="en-US" altLang="zh-CN" dirty="0" smtClean="0">
                  <a:solidFill>
                    <a:prstClr val="white"/>
                  </a:solidFill>
                  <a:latin typeface="Impact" panose="020B0806030902050204" pitchFamily="34" charset="0"/>
                </a:rPr>
                <a:t>03</a:t>
              </a:r>
              <a:endParaRPr lang="zh-CN" altLang="en-US" dirty="0">
                <a:solidFill>
                  <a:prstClr val="white"/>
                </a:solidFill>
                <a:latin typeface="Impact" panose="020B0806030902050204" pitchFamily="34" charset="0"/>
              </a:endParaRPr>
            </a:p>
          </p:txBody>
        </p:sp>
      </p:grpSp>
      <p:grpSp>
        <p:nvGrpSpPr>
          <p:cNvPr id="128" name="组合 127"/>
          <p:cNvGrpSpPr/>
          <p:nvPr/>
        </p:nvGrpSpPr>
        <p:grpSpPr>
          <a:xfrm>
            <a:off x="3853694" y="1113926"/>
            <a:ext cx="762482" cy="762207"/>
            <a:chOff x="6699927" y="981522"/>
            <a:chExt cx="1016511" cy="1016511"/>
          </a:xfrm>
        </p:grpSpPr>
        <p:sp>
          <p:nvSpPr>
            <p:cNvPr id="129" name="椭圆 128"/>
            <p:cNvSpPr/>
            <p:nvPr/>
          </p:nvSpPr>
          <p:spPr>
            <a:xfrm>
              <a:off x="6699927" y="981522"/>
              <a:ext cx="1016511" cy="1016511"/>
            </a:xfrm>
            <a:prstGeom prst="ellipse">
              <a:avLst/>
            </a:prstGeom>
            <a:gradFill>
              <a:gsLst>
                <a:gs pos="0">
                  <a:schemeClr val="bg1">
                    <a:lumMod val="80000"/>
                  </a:schemeClr>
                </a:gs>
                <a:gs pos="100000">
                  <a:schemeClr val="bg1">
                    <a:lumMod val="97000"/>
                  </a:schemeClr>
                </a:gs>
              </a:gsLst>
              <a:lin ang="2700000" scaled="1"/>
            </a:gradFill>
            <a:ln w="22225">
              <a:gradFill flip="none" rotWithShape="1">
                <a:gsLst>
                  <a:gs pos="0">
                    <a:schemeClr val="bg1"/>
                  </a:gs>
                  <a:gs pos="100000">
                    <a:schemeClr val="bg1">
                      <a:lumMod val="75000"/>
                    </a:schemeClr>
                  </a:gs>
                </a:gsLst>
                <a:lin ang="2700000" scaled="1"/>
                <a:tileRect/>
              </a:gradFill>
            </a:ln>
            <a:effectLst>
              <a:outerShdw blurRad="203200" dist="1016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30" name="椭圆 129"/>
            <p:cNvSpPr/>
            <p:nvPr/>
          </p:nvSpPr>
          <p:spPr>
            <a:xfrm>
              <a:off x="6852532" y="1145215"/>
              <a:ext cx="711301" cy="711301"/>
            </a:xfrm>
            <a:prstGeom prst="ellipse">
              <a:avLst/>
            </a:prstGeom>
            <a:solidFill>
              <a:srgbClr val="C00000"/>
            </a:solidFill>
            <a:ln w="15875">
              <a:solidFill>
                <a:srgbClr val="C00000"/>
              </a:solidFill>
            </a:ln>
            <a:effectLst>
              <a:outerShdw blurRad="63500" dist="254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31" name="文本框 23"/>
            <p:cNvSpPr txBox="1"/>
            <p:nvPr/>
          </p:nvSpPr>
          <p:spPr>
            <a:xfrm>
              <a:off x="6916483" y="1295081"/>
              <a:ext cx="583399" cy="697788"/>
            </a:xfrm>
            <a:prstGeom prst="rect">
              <a:avLst/>
            </a:prstGeom>
            <a:noFill/>
          </p:spPr>
          <p:txBody>
            <a:bodyPr wrap="square" rtlCol="0">
              <a:spAutoFit/>
            </a:bodyPr>
            <a:lstStyle/>
            <a:p>
              <a:pPr algn="ctr"/>
              <a:r>
                <a:rPr lang="en-US" altLang="zh-CN" dirty="0" smtClean="0">
                  <a:solidFill>
                    <a:prstClr val="white"/>
                  </a:solidFill>
                  <a:latin typeface="Impact" panose="020B0806030902050204" pitchFamily="34" charset="0"/>
                </a:rPr>
                <a:t>02</a:t>
              </a:r>
              <a:endParaRPr lang="zh-CN" altLang="en-US" dirty="0">
                <a:solidFill>
                  <a:prstClr val="white"/>
                </a:solidFill>
                <a:latin typeface="Impact" panose="020B0806030902050204" pitchFamily="34" charset="0"/>
              </a:endParaRPr>
            </a:p>
          </p:txBody>
        </p:sp>
      </p:grpSp>
      <p:grpSp>
        <p:nvGrpSpPr>
          <p:cNvPr id="132" name="组合 131"/>
          <p:cNvGrpSpPr/>
          <p:nvPr/>
        </p:nvGrpSpPr>
        <p:grpSpPr>
          <a:xfrm>
            <a:off x="7602331" y="1113926"/>
            <a:ext cx="762482" cy="762207"/>
            <a:chOff x="5201861" y="3625236"/>
            <a:chExt cx="1016511" cy="1016511"/>
          </a:xfrm>
        </p:grpSpPr>
        <p:sp>
          <p:nvSpPr>
            <p:cNvPr id="133" name="椭圆 132"/>
            <p:cNvSpPr/>
            <p:nvPr/>
          </p:nvSpPr>
          <p:spPr>
            <a:xfrm>
              <a:off x="5201861" y="3625236"/>
              <a:ext cx="1016511" cy="1016511"/>
            </a:xfrm>
            <a:prstGeom prst="ellipse">
              <a:avLst/>
            </a:prstGeom>
            <a:gradFill>
              <a:gsLst>
                <a:gs pos="0">
                  <a:schemeClr val="bg1">
                    <a:lumMod val="80000"/>
                  </a:schemeClr>
                </a:gs>
                <a:gs pos="100000">
                  <a:schemeClr val="bg1">
                    <a:lumMod val="97000"/>
                  </a:schemeClr>
                </a:gs>
              </a:gsLst>
              <a:lin ang="2700000" scaled="1"/>
            </a:gradFill>
            <a:ln w="22225">
              <a:gradFill flip="none" rotWithShape="1">
                <a:gsLst>
                  <a:gs pos="0">
                    <a:schemeClr val="bg1"/>
                  </a:gs>
                  <a:gs pos="100000">
                    <a:schemeClr val="bg1">
                      <a:lumMod val="75000"/>
                    </a:schemeClr>
                  </a:gs>
                </a:gsLst>
                <a:lin ang="2700000" scaled="1"/>
                <a:tileRect/>
              </a:gradFill>
            </a:ln>
            <a:effectLst>
              <a:outerShdw blurRad="203200" dist="1016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34" name="椭圆 133"/>
            <p:cNvSpPr/>
            <p:nvPr/>
          </p:nvSpPr>
          <p:spPr>
            <a:xfrm>
              <a:off x="5354466" y="3777840"/>
              <a:ext cx="711301" cy="711301"/>
            </a:xfrm>
            <a:prstGeom prst="ellipse">
              <a:avLst/>
            </a:prstGeom>
            <a:solidFill>
              <a:srgbClr val="C00000"/>
            </a:solidFill>
            <a:ln w="15875">
              <a:solidFill>
                <a:srgbClr val="C00000"/>
              </a:solidFill>
            </a:ln>
            <a:effectLst>
              <a:outerShdw blurRad="63500" dist="254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35" name="文本框 24"/>
            <p:cNvSpPr txBox="1"/>
            <p:nvPr/>
          </p:nvSpPr>
          <p:spPr>
            <a:xfrm>
              <a:off x="5418417" y="3943523"/>
              <a:ext cx="583399" cy="697788"/>
            </a:xfrm>
            <a:prstGeom prst="rect">
              <a:avLst/>
            </a:prstGeom>
            <a:noFill/>
          </p:spPr>
          <p:txBody>
            <a:bodyPr wrap="square" rtlCol="0">
              <a:spAutoFit/>
            </a:bodyPr>
            <a:lstStyle/>
            <a:p>
              <a:pPr algn="ctr"/>
              <a:r>
                <a:rPr lang="en-US" altLang="zh-CN" dirty="0" smtClean="0">
                  <a:solidFill>
                    <a:prstClr val="white"/>
                  </a:solidFill>
                  <a:latin typeface="Impact" panose="020B0806030902050204" pitchFamily="34" charset="0"/>
                </a:rPr>
                <a:t>04</a:t>
              </a:r>
              <a:endParaRPr lang="zh-CN" altLang="en-US" dirty="0">
                <a:solidFill>
                  <a:prstClr val="white"/>
                </a:solidFill>
                <a:latin typeface="Impact" panose="020B0806030902050204" pitchFamily="34" charset="0"/>
              </a:endParaRPr>
            </a:p>
          </p:txBody>
        </p:sp>
      </p:grpSp>
      <p:grpSp>
        <p:nvGrpSpPr>
          <p:cNvPr id="136" name="组合 135"/>
          <p:cNvGrpSpPr/>
          <p:nvPr/>
        </p:nvGrpSpPr>
        <p:grpSpPr>
          <a:xfrm>
            <a:off x="4504382" y="2733732"/>
            <a:ext cx="633589" cy="633359"/>
            <a:chOff x="1918742" y="4129763"/>
            <a:chExt cx="844675" cy="844675"/>
          </a:xfrm>
        </p:grpSpPr>
        <p:sp>
          <p:nvSpPr>
            <p:cNvPr id="137" name="圆角矩形 136"/>
            <p:cNvSpPr/>
            <p:nvPr/>
          </p:nvSpPr>
          <p:spPr>
            <a:xfrm>
              <a:off x="1918742" y="4129763"/>
              <a:ext cx="844675" cy="844675"/>
            </a:xfrm>
            <a:prstGeom prst="roundRect">
              <a:avLst>
                <a:gd name="adj" fmla="val 12557"/>
              </a:avLst>
            </a:prstGeom>
            <a:gradFill>
              <a:gsLst>
                <a:gs pos="0">
                  <a:schemeClr val="bg1">
                    <a:lumMod val="80000"/>
                  </a:schemeClr>
                </a:gs>
                <a:gs pos="100000">
                  <a:schemeClr val="bg1">
                    <a:lumMod val="97000"/>
                  </a:schemeClr>
                </a:gs>
              </a:gsLst>
              <a:lin ang="2700000" scaled="1"/>
            </a:gradFill>
            <a:ln w="22225">
              <a:gradFill flip="none" rotWithShape="1">
                <a:gsLst>
                  <a:gs pos="0">
                    <a:schemeClr val="bg1"/>
                  </a:gs>
                  <a:gs pos="100000">
                    <a:schemeClr val="bg1">
                      <a:lumMod val="75000"/>
                    </a:schemeClr>
                  </a:gs>
                </a:gsLst>
                <a:lin ang="2700000" scaled="1"/>
                <a:tileRect/>
              </a:gradFill>
            </a:ln>
            <a:effectLst>
              <a:outerShdw blurRad="254000" dist="1016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138" name="组合 137"/>
            <p:cNvGrpSpPr/>
            <p:nvPr/>
          </p:nvGrpSpPr>
          <p:grpSpPr>
            <a:xfrm>
              <a:off x="2098359" y="4336336"/>
              <a:ext cx="510310" cy="501435"/>
              <a:chOff x="5037571" y="856343"/>
              <a:chExt cx="715006" cy="702571"/>
            </a:xfrm>
            <a:solidFill>
              <a:srgbClr val="FFB850"/>
            </a:solidFill>
          </p:grpSpPr>
          <p:sp>
            <p:nvSpPr>
              <p:cNvPr id="139" name="Freeform 39"/>
              <p:cNvSpPr/>
              <p:nvPr/>
            </p:nvSpPr>
            <p:spPr bwMode="auto">
              <a:xfrm>
                <a:off x="5468769" y="856343"/>
                <a:ext cx="244675" cy="244675"/>
              </a:xfrm>
              <a:custGeom>
                <a:avLst/>
                <a:gdLst>
                  <a:gd name="T0" fmla="*/ 19 w 283"/>
                  <a:gd name="T1" fmla="*/ 0 h 283"/>
                  <a:gd name="T2" fmla="*/ 264 w 283"/>
                  <a:gd name="T3" fmla="*/ 0 h 283"/>
                  <a:gd name="T4" fmla="*/ 276 w 283"/>
                  <a:gd name="T5" fmla="*/ 4 h 283"/>
                  <a:gd name="T6" fmla="*/ 224 w 283"/>
                  <a:gd name="T7" fmla="*/ 38 h 283"/>
                  <a:gd name="T8" fmla="*/ 97 w 283"/>
                  <a:gd name="T9" fmla="*/ 38 h 283"/>
                  <a:gd name="T10" fmla="*/ 90 w 283"/>
                  <a:gd name="T11" fmla="*/ 38 h 283"/>
                  <a:gd name="T12" fmla="*/ 38 w 283"/>
                  <a:gd name="T13" fmla="*/ 38 h 283"/>
                  <a:gd name="T14" fmla="*/ 38 w 283"/>
                  <a:gd name="T15" fmla="*/ 245 h 283"/>
                  <a:gd name="T16" fmla="*/ 103 w 283"/>
                  <a:gd name="T17" fmla="*/ 245 h 283"/>
                  <a:gd name="T18" fmla="*/ 127 w 283"/>
                  <a:gd name="T19" fmla="*/ 245 h 283"/>
                  <a:gd name="T20" fmla="*/ 245 w 283"/>
                  <a:gd name="T21" fmla="*/ 245 h 283"/>
                  <a:gd name="T22" fmla="*/ 245 w 283"/>
                  <a:gd name="T23" fmla="*/ 152 h 283"/>
                  <a:gd name="T24" fmla="*/ 283 w 283"/>
                  <a:gd name="T25" fmla="*/ 115 h 283"/>
                  <a:gd name="T26" fmla="*/ 283 w 283"/>
                  <a:gd name="T27" fmla="*/ 264 h 283"/>
                  <a:gd name="T28" fmla="*/ 264 w 283"/>
                  <a:gd name="T29" fmla="*/ 283 h 283"/>
                  <a:gd name="T30" fmla="*/ 19 w 283"/>
                  <a:gd name="T31" fmla="*/ 283 h 283"/>
                  <a:gd name="T32" fmla="*/ 0 w 283"/>
                  <a:gd name="T33" fmla="*/ 264 h 283"/>
                  <a:gd name="T34" fmla="*/ 0 w 283"/>
                  <a:gd name="T35" fmla="*/ 19 h 283"/>
                  <a:gd name="T36" fmla="*/ 19 w 283"/>
                  <a:gd name="T37" fmla="*/ 0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83" h="283">
                    <a:moveTo>
                      <a:pt x="19" y="0"/>
                    </a:moveTo>
                    <a:cubicBezTo>
                      <a:pt x="264" y="0"/>
                      <a:pt x="264" y="0"/>
                      <a:pt x="264" y="0"/>
                    </a:cubicBezTo>
                    <a:cubicBezTo>
                      <a:pt x="269" y="0"/>
                      <a:pt x="273" y="2"/>
                      <a:pt x="276" y="4"/>
                    </a:cubicBezTo>
                    <a:cubicBezTo>
                      <a:pt x="259" y="16"/>
                      <a:pt x="242" y="27"/>
                      <a:pt x="224" y="38"/>
                    </a:cubicBezTo>
                    <a:cubicBezTo>
                      <a:pt x="97" y="38"/>
                      <a:pt x="97" y="38"/>
                      <a:pt x="97" y="38"/>
                    </a:cubicBezTo>
                    <a:cubicBezTo>
                      <a:pt x="95" y="38"/>
                      <a:pt x="92" y="38"/>
                      <a:pt x="90" y="38"/>
                    </a:cubicBezTo>
                    <a:cubicBezTo>
                      <a:pt x="38" y="38"/>
                      <a:pt x="38" y="38"/>
                      <a:pt x="38" y="38"/>
                    </a:cubicBezTo>
                    <a:cubicBezTo>
                      <a:pt x="38" y="245"/>
                      <a:pt x="38" y="245"/>
                      <a:pt x="38" y="245"/>
                    </a:cubicBezTo>
                    <a:cubicBezTo>
                      <a:pt x="103" y="245"/>
                      <a:pt x="103" y="245"/>
                      <a:pt x="103" y="245"/>
                    </a:cubicBezTo>
                    <a:cubicBezTo>
                      <a:pt x="111" y="247"/>
                      <a:pt x="119" y="247"/>
                      <a:pt x="127" y="245"/>
                    </a:cubicBezTo>
                    <a:cubicBezTo>
                      <a:pt x="245" y="245"/>
                      <a:pt x="245" y="245"/>
                      <a:pt x="245" y="245"/>
                    </a:cubicBezTo>
                    <a:cubicBezTo>
                      <a:pt x="245" y="152"/>
                      <a:pt x="245" y="152"/>
                      <a:pt x="245" y="152"/>
                    </a:cubicBezTo>
                    <a:cubicBezTo>
                      <a:pt x="258" y="140"/>
                      <a:pt x="270" y="128"/>
                      <a:pt x="283" y="115"/>
                    </a:cubicBezTo>
                    <a:cubicBezTo>
                      <a:pt x="283" y="264"/>
                      <a:pt x="283" y="264"/>
                      <a:pt x="283" y="264"/>
                    </a:cubicBezTo>
                    <a:cubicBezTo>
                      <a:pt x="283" y="274"/>
                      <a:pt x="275" y="283"/>
                      <a:pt x="264" y="283"/>
                    </a:cubicBezTo>
                    <a:cubicBezTo>
                      <a:pt x="19" y="283"/>
                      <a:pt x="19" y="283"/>
                      <a:pt x="19" y="283"/>
                    </a:cubicBezTo>
                    <a:cubicBezTo>
                      <a:pt x="9" y="283"/>
                      <a:pt x="0" y="274"/>
                      <a:pt x="0" y="264"/>
                    </a:cubicBezTo>
                    <a:cubicBezTo>
                      <a:pt x="0" y="19"/>
                      <a:pt x="0" y="19"/>
                      <a:pt x="0" y="19"/>
                    </a:cubicBezTo>
                    <a:cubicBezTo>
                      <a:pt x="0" y="9"/>
                      <a:pt x="9" y="0"/>
                      <a:pt x="19" y="0"/>
                    </a:cubicBezTo>
                    <a:close/>
                  </a:path>
                </a:pathLst>
              </a:custGeom>
              <a:solidFill>
                <a:srgbClr val="C00000"/>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40" name="Freeform 40"/>
              <p:cNvSpPr>
                <a:spLocks noEditPoints="1"/>
              </p:cNvSpPr>
              <p:nvPr/>
            </p:nvSpPr>
            <p:spPr bwMode="auto">
              <a:xfrm>
                <a:off x="5037571" y="889259"/>
                <a:ext cx="423518" cy="669655"/>
              </a:xfrm>
              <a:custGeom>
                <a:avLst/>
                <a:gdLst>
                  <a:gd name="T0" fmla="*/ 253 w 490"/>
                  <a:gd name="T1" fmla="*/ 737 h 775"/>
                  <a:gd name="T2" fmla="*/ 211 w 490"/>
                  <a:gd name="T3" fmla="*/ 775 h 775"/>
                  <a:gd name="T4" fmla="*/ 175 w 490"/>
                  <a:gd name="T5" fmla="*/ 762 h 775"/>
                  <a:gd name="T6" fmla="*/ 161 w 490"/>
                  <a:gd name="T7" fmla="*/ 762 h 775"/>
                  <a:gd name="T8" fmla="*/ 125 w 490"/>
                  <a:gd name="T9" fmla="*/ 775 h 775"/>
                  <a:gd name="T10" fmla="*/ 84 w 490"/>
                  <a:gd name="T11" fmla="*/ 737 h 775"/>
                  <a:gd name="T12" fmla="*/ 76 w 490"/>
                  <a:gd name="T13" fmla="*/ 475 h 775"/>
                  <a:gd name="T14" fmla="*/ 65 w 490"/>
                  <a:gd name="T15" fmla="*/ 474 h 775"/>
                  <a:gd name="T16" fmla="*/ 21 w 490"/>
                  <a:gd name="T17" fmla="*/ 441 h 775"/>
                  <a:gd name="T18" fmla="*/ 19 w 490"/>
                  <a:gd name="T19" fmla="*/ 217 h 775"/>
                  <a:gd name="T20" fmla="*/ 48 w 490"/>
                  <a:gd name="T21" fmla="*/ 192 h 775"/>
                  <a:gd name="T22" fmla="*/ 121 w 490"/>
                  <a:gd name="T23" fmla="*/ 183 h 775"/>
                  <a:gd name="T24" fmla="*/ 132 w 490"/>
                  <a:gd name="T25" fmla="*/ 189 h 775"/>
                  <a:gd name="T26" fmla="*/ 168 w 490"/>
                  <a:gd name="T27" fmla="*/ 243 h 775"/>
                  <a:gd name="T28" fmla="*/ 204 w 490"/>
                  <a:gd name="T29" fmla="*/ 189 h 775"/>
                  <a:gd name="T30" fmla="*/ 216 w 490"/>
                  <a:gd name="T31" fmla="*/ 183 h 775"/>
                  <a:gd name="T32" fmla="*/ 257 w 490"/>
                  <a:gd name="T33" fmla="*/ 188 h 775"/>
                  <a:gd name="T34" fmla="*/ 293 w 490"/>
                  <a:gd name="T35" fmla="*/ 205 h 775"/>
                  <a:gd name="T36" fmla="*/ 331 w 490"/>
                  <a:gd name="T37" fmla="*/ 251 h 775"/>
                  <a:gd name="T38" fmla="*/ 339 w 490"/>
                  <a:gd name="T39" fmla="*/ 259 h 775"/>
                  <a:gd name="T40" fmla="*/ 355 w 490"/>
                  <a:gd name="T41" fmla="*/ 261 h 775"/>
                  <a:gd name="T42" fmla="*/ 362 w 490"/>
                  <a:gd name="T43" fmla="*/ 256 h 775"/>
                  <a:gd name="T44" fmla="*/ 406 w 490"/>
                  <a:gd name="T45" fmla="*/ 223 h 775"/>
                  <a:gd name="T46" fmla="*/ 452 w 490"/>
                  <a:gd name="T47" fmla="*/ 284 h 775"/>
                  <a:gd name="T48" fmla="*/ 405 w 490"/>
                  <a:gd name="T49" fmla="*/ 318 h 775"/>
                  <a:gd name="T50" fmla="*/ 357 w 490"/>
                  <a:gd name="T51" fmla="*/ 346 h 775"/>
                  <a:gd name="T52" fmla="*/ 321 w 490"/>
                  <a:gd name="T53" fmla="*/ 343 h 775"/>
                  <a:gd name="T54" fmla="*/ 275 w 490"/>
                  <a:gd name="T55" fmla="*/ 302 h 775"/>
                  <a:gd name="T56" fmla="*/ 265 w 490"/>
                  <a:gd name="T57" fmla="*/ 291 h 775"/>
                  <a:gd name="T58" fmla="*/ 253 w 490"/>
                  <a:gd name="T59" fmla="*/ 737 h 775"/>
                  <a:gd name="T60" fmla="*/ 170 w 490"/>
                  <a:gd name="T61" fmla="*/ 1 h 775"/>
                  <a:gd name="T62" fmla="*/ 236 w 490"/>
                  <a:gd name="T63" fmla="*/ 74 h 775"/>
                  <a:gd name="T64" fmla="*/ 167 w 490"/>
                  <a:gd name="T65" fmla="*/ 159 h 775"/>
                  <a:gd name="T66" fmla="*/ 100 w 490"/>
                  <a:gd name="T67" fmla="*/ 71 h 775"/>
                  <a:gd name="T68" fmla="*/ 170 w 490"/>
                  <a:gd name="T69" fmla="*/ 1 h 7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90" h="775">
                    <a:moveTo>
                      <a:pt x="253" y="737"/>
                    </a:moveTo>
                    <a:cubicBezTo>
                      <a:pt x="252" y="758"/>
                      <a:pt x="230" y="775"/>
                      <a:pt x="211" y="775"/>
                    </a:cubicBezTo>
                    <a:cubicBezTo>
                      <a:pt x="198" y="775"/>
                      <a:pt x="182" y="770"/>
                      <a:pt x="175" y="762"/>
                    </a:cubicBezTo>
                    <a:cubicBezTo>
                      <a:pt x="172" y="757"/>
                      <a:pt x="165" y="757"/>
                      <a:pt x="161" y="762"/>
                    </a:cubicBezTo>
                    <a:cubicBezTo>
                      <a:pt x="155" y="770"/>
                      <a:pt x="138" y="775"/>
                      <a:pt x="125" y="775"/>
                    </a:cubicBezTo>
                    <a:cubicBezTo>
                      <a:pt x="106" y="775"/>
                      <a:pt x="85" y="758"/>
                      <a:pt x="84" y="737"/>
                    </a:cubicBezTo>
                    <a:cubicBezTo>
                      <a:pt x="76" y="475"/>
                      <a:pt x="76" y="475"/>
                      <a:pt x="76" y="475"/>
                    </a:cubicBezTo>
                    <a:cubicBezTo>
                      <a:pt x="65" y="474"/>
                      <a:pt x="65" y="474"/>
                      <a:pt x="65" y="474"/>
                    </a:cubicBezTo>
                    <a:cubicBezTo>
                      <a:pt x="47" y="472"/>
                      <a:pt x="24" y="459"/>
                      <a:pt x="21" y="441"/>
                    </a:cubicBezTo>
                    <a:cubicBezTo>
                      <a:pt x="0" y="331"/>
                      <a:pt x="4" y="332"/>
                      <a:pt x="19" y="217"/>
                    </a:cubicBezTo>
                    <a:cubicBezTo>
                      <a:pt x="21" y="209"/>
                      <a:pt x="31" y="194"/>
                      <a:pt x="48" y="192"/>
                    </a:cubicBezTo>
                    <a:cubicBezTo>
                      <a:pt x="121" y="183"/>
                      <a:pt x="121" y="183"/>
                      <a:pt x="121" y="183"/>
                    </a:cubicBezTo>
                    <a:cubicBezTo>
                      <a:pt x="125" y="183"/>
                      <a:pt x="130" y="185"/>
                      <a:pt x="132" y="189"/>
                    </a:cubicBezTo>
                    <a:cubicBezTo>
                      <a:pt x="168" y="243"/>
                      <a:pt x="168" y="243"/>
                      <a:pt x="168" y="243"/>
                    </a:cubicBezTo>
                    <a:cubicBezTo>
                      <a:pt x="204" y="189"/>
                      <a:pt x="204" y="189"/>
                      <a:pt x="204" y="189"/>
                    </a:cubicBezTo>
                    <a:cubicBezTo>
                      <a:pt x="207" y="185"/>
                      <a:pt x="211" y="183"/>
                      <a:pt x="216" y="183"/>
                    </a:cubicBezTo>
                    <a:cubicBezTo>
                      <a:pt x="257" y="188"/>
                      <a:pt x="257" y="188"/>
                      <a:pt x="257" y="188"/>
                    </a:cubicBezTo>
                    <a:cubicBezTo>
                      <a:pt x="278" y="191"/>
                      <a:pt x="285" y="196"/>
                      <a:pt x="293" y="205"/>
                    </a:cubicBezTo>
                    <a:cubicBezTo>
                      <a:pt x="307" y="223"/>
                      <a:pt x="320" y="239"/>
                      <a:pt x="331" y="251"/>
                    </a:cubicBezTo>
                    <a:cubicBezTo>
                      <a:pt x="334" y="254"/>
                      <a:pt x="336" y="257"/>
                      <a:pt x="339" y="259"/>
                    </a:cubicBezTo>
                    <a:cubicBezTo>
                      <a:pt x="343" y="264"/>
                      <a:pt x="350" y="264"/>
                      <a:pt x="355" y="261"/>
                    </a:cubicBezTo>
                    <a:cubicBezTo>
                      <a:pt x="357" y="259"/>
                      <a:pt x="360" y="258"/>
                      <a:pt x="362" y="256"/>
                    </a:cubicBezTo>
                    <a:cubicBezTo>
                      <a:pt x="373" y="248"/>
                      <a:pt x="393" y="233"/>
                      <a:pt x="406" y="223"/>
                    </a:cubicBezTo>
                    <a:cubicBezTo>
                      <a:pt x="442" y="195"/>
                      <a:pt x="490" y="255"/>
                      <a:pt x="452" y="284"/>
                    </a:cubicBezTo>
                    <a:cubicBezTo>
                      <a:pt x="438" y="294"/>
                      <a:pt x="418" y="310"/>
                      <a:pt x="405" y="318"/>
                    </a:cubicBezTo>
                    <a:cubicBezTo>
                      <a:pt x="386" y="332"/>
                      <a:pt x="369" y="342"/>
                      <a:pt x="357" y="346"/>
                    </a:cubicBezTo>
                    <a:cubicBezTo>
                      <a:pt x="346" y="351"/>
                      <a:pt x="332" y="351"/>
                      <a:pt x="321" y="343"/>
                    </a:cubicBezTo>
                    <a:cubicBezTo>
                      <a:pt x="305" y="333"/>
                      <a:pt x="291" y="320"/>
                      <a:pt x="275" y="302"/>
                    </a:cubicBezTo>
                    <a:cubicBezTo>
                      <a:pt x="272" y="299"/>
                      <a:pt x="269" y="295"/>
                      <a:pt x="265" y="291"/>
                    </a:cubicBezTo>
                    <a:cubicBezTo>
                      <a:pt x="253" y="737"/>
                      <a:pt x="253" y="737"/>
                      <a:pt x="253" y="737"/>
                    </a:cubicBezTo>
                    <a:close/>
                    <a:moveTo>
                      <a:pt x="170" y="1"/>
                    </a:moveTo>
                    <a:cubicBezTo>
                      <a:pt x="207" y="2"/>
                      <a:pt x="237" y="34"/>
                      <a:pt x="236" y="74"/>
                    </a:cubicBezTo>
                    <a:cubicBezTo>
                      <a:pt x="235" y="113"/>
                      <a:pt x="204" y="160"/>
                      <a:pt x="167" y="159"/>
                    </a:cubicBezTo>
                    <a:cubicBezTo>
                      <a:pt x="129" y="159"/>
                      <a:pt x="100" y="110"/>
                      <a:pt x="100" y="71"/>
                    </a:cubicBezTo>
                    <a:cubicBezTo>
                      <a:pt x="101" y="32"/>
                      <a:pt x="132" y="0"/>
                      <a:pt x="170" y="1"/>
                    </a:cubicBezTo>
                    <a:close/>
                  </a:path>
                </a:pathLst>
              </a:custGeom>
              <a:solidFill>
                <a:srgbClr val="C00000"/>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41" name="Freeform 41"/>
              <p:cNvSpPr/>
              <p:nvPr/>
            </p:nvSpPr>
            <p:spPr bwMode="auto">
              <a:xfrm>
                <a:off x="5532772" y="870972"/>
                <a:ext cx="219805" cy="176283"/>
              </a:xfrm>
              <a:custGeom>
                <a:avLst/>
                <a:gdLst>
                  <a:gd name="T0" fmla="*/ 35 w 254"/>
                  <a:gd name="T1" fmla="*/ 62 h 204"/>
                  <a:gd name="T2" fmla="*/ 0 w 254"/>
                  <a:gd name="T3" fmla="*/ 66 h 204"/>
                  <a:gd name="T4" fmla="*/ 11 w 254"/>
                  <a:gd name="T5" fmla="*/ 171 h 204"/>
                  <a:gd name="T6" fmla="*/ 48 w 254"/>
                  <a:gd name="T7" fmla="*/ 195 h 204"/>
                  <a:gd name="T8" fmla="*/ 243 w 254"/>
                  <a:gd name="T9" fmla="*/ 20 h 204"/>
                  <a:gd name="T10" fmla="*/ 230 w 254"/>
                  <a:gd name="T11" fmla="*/ 7 h 204"/>
                  <a:gd name="T12" fmla="*/ 53 w 254"/>
                  <a:gd name="T13" fmla="*/ 116 h 204"/>
                  <a:gd name="T14" fmla="*/ 35 w 254"/>
                  <a:gd name="T15" fmla="*/ 62 h 2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4" h="204">
                    <a:moveTo>
                      <a:pt x="35" y="62"/>
                    </a:moveTo>
                    <a:cubicBezTo>
                      <a:pt x="31" y="48"/>
                      <a:pt x="0" y="51"/>
                      <a:pt x="0" y="66"/>
                    </a:cubicBezTo>
                    <a:cubicBezTo>
                      <a:pt x="0" y="113"/>
                      <a:pt x="4" y="130"/>
                      <a:pt x="11" y="171"/>
                    </a:cubicBezTo>
                    <a:cubicBezTo>
                      <a:pt x="14" y="186"/>
                      <a:pt x="36" y="204"/>
                      <a:pt x="48" y="195"/>
                    </a:cubicBezTo>
                    <a:cubicBezTo>
                      <a:pt x="133" y="135"/>
                      <a:pt x="169" y="92"/>
                      <a:pt x="243" y="20"/>
                    </a:cubicBezTo>
                    <a:cubicBezTo>
                      <a:pt x="254" y="9"/>
                      <a:pt x="240" y="0"/>
                      <a:pt x="230" y="7"/>
                    </a:cubicBezTo>
                    <a:cubicBezTo>
                      <a:pt x="158" y="56"/>
                      <a:pt x="123" y="73"/>
                      <a:pt x="53" y="116"/>
                    </a:cubicBezTo>
                    <a:cubicBezTo>
                      <a:pt x="42" y="95"/>
                      <a:pt x="40" y="80"/>
                      <a:pt x="35" y="62"/>
                    </a:cubicBezTo>
                    <a:close/>
                  </a:path>
                </a:pathLst>
              </a:custGeom>
              <a:solidFill>
                <a:srgbClr val="C00000"/>
              </a:solidFill>
              <a:ln>
                <a:noFill/>
              </a:ln>
            </p:spPr>
            <p:txBody>
              <a:bodyPr vert="horz" wrap="square" lIns="91440" tIns="45720" rIns="91440" bIns="45720" numCol="1" anchor="t" anchorCtr="0" compatLnSpc="1"/>
              <a:lstStyle/>
              <a:p>
                <a:endParaRPr lang="zh-CN" altLang="en-US">
                  <a:solidFill>
                    <a:prstClr val="black"/>
                  </a:solidFill>
                </a:endParaRPr>
              </a:p>
            </p:txBody>
          </p:sp>
        </p:grpSp>
      </p:grpSp>
      <p:grpSp>
        <p:nvGrpSpPr>
          <p:cNvPr id="142" name="组合 141"/>
          <p:cNvGrpSpPr/>
          <p:nvPr/>
        </p:nvGrpSpPr>
        <p:grpSpPr>
          <a:xfrm>
            <a:off x="6388035" y="2733732"/>
            <a:ext cx="633589" cy="633359"/>
            <a:chOff x="6871763" y="4872542"/>
            <a:chExt cx="844675" cy="844675"/>
          </a:xfrm>
        </p:grpSpPr>
        <p:sp>
          <p:nvSpPr>
            <p:cNvPr id="143" name="圆角矩形 142"/>
            <p:cNvSpPr/>
            <p:nvPr/>
          </p:nvSpPr>
          <p:spPr>
            <a:xfrm>
              <a:off x="6871763" y="4872542"/>
              <a:ext cx="844675" cy="844675"/>
            </a:xfrm>
            <a:prstGeom prst="roundRect">
              <a:avLst>
                <a:gd name="adj" fmla="val 12557"/>
              </a:avLst>
            </a:prstGeom>
            <a:gradFill>
              <a:gsLst>
                <a:gs pos="0">
                  <a:schemeClr val="bg1">
                    <a:lumMod val="80000"/>
                  </a:schemeClr>
                </a:gs>
                <a:gs pos="100000">
                  <a:schemeClr val="bg1">
                    <a:lumMod val="97000"/>
                  </a:schemeClr>
                </a:gs>
              </a:gsLst>
              <a:lin ang="2700000" scaled="1"/>
            </a:gradFill>
            <a:ln w="22225">
              <a:gradFill flip="none" rotWithShape="1">
                <a:gsLst>
                  <a:gs pos="0">
                    <a:schemeClr val="bg1"/>
                  </a:gs>
                  <a:gs pos="100000">
                    <a:schemeClr val="bg1">
                      <a:lumMod val="75000"/>
                    </a:schemeClr>
                  </a:gs>
                </a:gsLst>
                <a:lin ang="2700000" scaled="1"/>
                <a:tileRect/>
              </a:gradFill>
            </a:ln>
            <a:effectLst>
              <a:outerShdw blurRad="254000" dist="1016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144" name="组合 143"/>
            <p:cNvGrpSpPr/>
            <p:nvPr/>
          </p:nvGrpSpPr>
          <p:grpSpPr>
            <a:xfrm>
              <a:off x="7035919" y="5070283"/>
              <a:ext cx="507134" cy="478887"/>
              <a:chOff x="6460269" y="872801"/>
              <a:chExt cx="709154" cy="669655"/>
            </a:xfrm>
            <a:solidFill>
              <a:srgbClr val="663A77"/>
            </a:solidFill>
          </p:grpSpPr>
          <p:sp>
            <p:nvSpPr>
              <p:cNvPr id="145" name="Freeform 42"/>
              <p:cNvSpPr>
                <a:spLocks noEditPoints="1"/>
              </p:cNvSpPr>
              <p:nvPr/>
            </p:nvSpPr>
            <p:spPr bwMode="auto">
              <a:xfrm>
                <a:off x="6460269" y="872801"/>
                <a:ext cx="442902" cy="669655"/>
              </a:xfrm>
              <a:custGeom>
                <a:avLst/>
                <a:gdLst>
                  <a:gd name="T0" fmla="*/ 250 w 512"/>
                  <a:gd name="T1" fmla="*/ 737 h 775"/>
                  <a:gd name="T2" fmla="*/ 209 w 512"/>
                  <a:gd name="T3" fmla="*/ 775 h 775"/>
                  <a:gd name="T4" fmla="*/ 173 w 512"/>
                  <a:gd name="T5" fmla="*/ 762 h 775"/>
                  <a:gd name="T6" fmla="*/ 159 w 512"/>
                  <a:gd name="T7" fmla="*/ 762 h 775"/>
                  <a:gd name="T8" fmla="*/ 124 w 512"/>
                  <a:gd name="T9" fmla="*/ 775 h 775"/>
                  <a:gd name="T10" fmla="*/ 83 w 512"/>
                  <a:gd name="T11" fmla="*/ 737 h 775"/>
                  <a:gd name="T12" fmla="*/ 75 w 512"/>
                  <a:gd name="T13" fmla="*/ 475 h 775"/>
                  <a:gd name="T14" fmla="*/ 65 w 512"/>
                  <a:gd name="T15" fmla="*/ 474 h 775"/>
                  <a:gd name="T16" fmla="*/ 21 w 512"/>
                  <a:gd name="T17" fmla="*/ 441 h 775"/>
                  <a:gd name="T18" fmla="*/ 19 w 512"/>
                  <a:gd name="T19" fmla="*/ 214 h 775"/>
                  <a:gd name="T20" fmla="*/ 48 w 512"/>
                  <a:gd name="T21" fmla="*/ 189 h 775"/>
                  <a:gd name="T22" fmla="*/ 119 w 512"/>
                  <a:gd name="T23" fmla="*/ 181 h 775"/>
                  <a:gd name="T24" fmla="*/ 131 w 512"/>
                  <a:gd name="T25" fmla="*/ 186 h 775"/>
                  <a:gd name="T26" fmla="*/ 166 w 512"/>
                  <a:gd name="T27" fmla="*/ 239 h 775"/>
                  <a:gd name="T28" fmla="*/ 202 w 512"/>
                  <a:gd name="T29" fmla="*/ 186 h 775"/>
                  <a:gd name="T30" fmla="*/ 213 w 512"/>
                  <a:gd name="T31" fmla="*/ 181 h 775"/>
                  <a:gd name="T32" fmla="*/ 269 w 512"/>
                  <a:gd name="T33" fmla="*/ 184 h 775"/>
                  <a:gd name="T34" fmla="*/ 286 w 512"/>
                  <a:gd name="T35" fmla="*/ 190 h 775"/>
                  <a:gd name="T36" fmla="*/ 361 w 512"/>
                  <a:gd name="T37" fmla="*/ 220 h 775"/>
                  <a:gd name="T38" fmla="*/ 454 w 512"/>
                  <a:gd name="T39" fmla="*/ 179 h 775"/>
                  <a:gd name="T40" fmla="*/ 503 w 512"/>
                  <a:gd name="T41" fmla="*/ 193 h 775"/>
                  <a:gd name="T42" fmla="*/ 488 w 512"/>
                  <a:gd name="T43" fmla="*/ 243 h 775"/>
                  <a:gd name="T44" fmla="*/ 382 w 512"/>
                  <a:gd name="T45" fmla="*/ 290 h 775"/>
                  <a:gd name="T46" fmla="*/ 359 w 512"/>
                  <a:gd name="T47" fmla="*/ 294 h 775"/>
                  <a:gd name="T48" fmla="*/ 266 w 512"/>
                  <a:gd name="T49" fmla="*/ 263 h 775"/>
                  <a:gd name="T50" fmla="*/ 261 w 512"/>
                  <a:gd name="T51" fmla="*/ 265 h 775"/>
                  <a:gd name="T52" fmla="*/ 250 w 512"/>
                  <a:gd name="T53" fmla="*/ 737 h 775"/>
                  <a:gd name="T54" fmla="*/ 168 w 512"/>
                  <a:gd name="T55" fmla="*/ 1 h 775"/>
                  <a:gd name="T56" fmla="*/ 233 w 512"/>
                  <a:gd name="T57" fmla="*/ 72 h 775"/>
                  <a:gd name="T58" fmla="*/ 165 w 512"/>
                  <a:gd name="T59" fmla="*/ 157 h 775"/>
                  <a:gd name="T60" fmla="*/ 99 w 512"/>
                  <a:gd name="T61" fmla="*/ 70 h 775"/>
                  <a:gd name="T62" fmla="*/ 168 w 512"/>
                  <a:gd name="T63" fmla="*/ 1 h 7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12" h="775">
                    <a:moveTo>
                      <a:pt x="250" y="737"/>
                    </a:moveTo>
                    <a:cubicBezTo>
                      <a:pt x="249" y="758"/>
                      <a:pt x="228" y="775"/>
                      <a:pt x="209" y="775"/>
                    </a:cubicBezTo>
                    <a:cubicBezTo>
                      <a:pt x="196" y="775"/>
                      <a:pt x="180" y="770"/>
                      <a:pt x="173" y="762"/>
                    </a:cubicBezTo>
                    <a:cubicBezTo>
                      <a:pt x="170" y="757"/>
                      <a:pt x="163" y="757"/>
                      <a:pt x="159" y="762"/>
                    </a:cubicBezTo>
                    <a:cubicBezTo>
                      <a:pt x="153" y="770"/>
                      <a:pt x="137" y="775"/>
                      <a:pt x="124" y="775"/>
                    </a:cubicBezTo>
                    <a:cubicBezTo>
                      <a:pt x="105" y="775"/>
                      <a:pt x="84" y="758"/>
                      <a:pt x="83" y="737"/>
                    </a:cubicBezTo>
                    <a:cubicBezTo>
                      <a:pt x="75" y="475"/>
                      <a:pt x="75" y="475"/>
                      <a:pt x="75" y="475"/>
                    </a:cubicBezTo>
                    <a:cubicBezTo>
                      <a:pt x="65" y="474"/>
                      <a:pt x="65" y="474"/>
                      <a:pt x="65" y="474"/>
                    </a:cubicBezTo>
                    <a:cubicBezTo>
                      <a:pt x="46" y="472"/>
                      <a:pt x="24" y="460"/>
                      <a:pt x="21" y="441"/>
                    </a:cubicBezTo>
                    <a:cubicBezTo>
                      <a:pt x="0" y="333"/>
                      <a:pt x="4" y="328"/>
                      <a:pt x="19" y="214"/>
                    </a:cubicBezTo>
                    <a:cubicBezTo>
                      <a:pt x="21" y="206"/>
                      <a:pt x="30" y="191"/>
                      <a:pt x="48" y="189"/>
                    </a:cubicBezTo>
                    <a:cubicBezTo>
                      <a:pt x="119" y="181"/>
                      <a:pt x="119" y="181"/>
                      <a:pt x="119" y="181"/>
                    </a:cubicBezTo>
                    <a:cubicBezTo>
                      <a:pt x="124" y="180"/>
                      <a:pt x="128" y="182"/>
                      <a:pt x="131" y="186"/>
                    </a:cubicBezTo>
                    <a:cubicBezTo>
                      <a:pt x="166" y="239"/>
                      <a:pt x="166" y="239"/>
                      <a:pt x="166" y="239"/>
                    </a:cubicBezTo>
                    <a:cubicBezTo>
                      <a:pt x="202" y="186"/>
                      <a:pt x="202" y="186"/>
                      <a:pt x="202" y="186"/>
                    </a:cubicBezTo>
                    <a:cubicBezTo>
                      <a:pt x="204" y="182"/>
                      <a:pt x="209" y="180"/>
                      <a:pt x="213" y="181"/>
                    </a:cubicBezTo>
                    <a:cubicBezTo>
                      <a:pt x="219" y="181"/>
                      <a:pt x="248" y="183"/>
                      <a:pt x="269" y="184"/>
                    </a:cubicBezTo>
                    <a:cubicBezTo>
                      <a:pt x="275" y="185"/>
                      <a:pt x="281" y="186"/>
                      <a:pt x="286" y="190"/>
                    </a:cubicBezTo>
                    <a:cubicBezTo>
                      <a:pt x="309" y="204"/>
                      <a:pt x="334" y="215"/>
                      <a:pt x="361" y="220"/>
                    </a:cubicBezTo>
                    <a:cubicBezTo>
                      <a:pt x="393" y="209"/>
                      <a:pt x="424" y="195"/>
                      <a:pt x="454" y="179"/>
                    </a:cubicBezTo>
                    <a:cubicBezTo>
                      <a:pt x="471" y="169"/>
                      <a:pt x="493" y="176"/>
                      <a:pt x="503" y="193"/>
                    </a:cubicBezTo>
                    <a:cubicBezTo>
                      <a:pt x="512" y="211"/>
                      <a:pt x="506" y="233"/>
                      <a:pt x="488" y="243"/>
                    </a:cubicBezTo>
                    <a:cubicBezTo>
                      <a:pt x="452" y="262"/>
                      <a:pt x="420" y="274"/>
                      <a:pt x="382" y="290"/>
                    </a:cubicBezTo>
                    <a:cubicBezTo>
                      <a:pt x="375" y="293"/>
                      <a:pt x="367" y="295"/>
                      <a:pt x="359" y="294"/>
                    </a:cubicBezTo>
                    <a:cubicBezTo>
                      <a:pt x="326" y="288"/>
                      <a:pt x="296" y="279"/>
                      <a:pt x="266" y="263"/>
                    </a:cubicBezTo>
                    <a:cubicBezTo>
                      <a:pt x="261" y="265"/>
                      <a:pt x="261" y="265"/>
                      <a:pt x="261" y="265"/>
                    </a:cubicBezTo>
                    <a:cubicBezTo>
                      <a:pt x="250" y="737"/>
                      <a:pt x="250" y="737"/>
                      <a:pt x="250" y="737"/>
                    </a:cubicBezTo>
                    <a:close/>
                    <a:moveTo>
                      <a:pt x="168" y="1"/>
                    </a:moveTo>
                    <a:cubicBezTo>
                      <a:pt x="205" y="1"/>
                      <a:pt x="234" y="33"/>
                      <a:pt x="233" y="72"/>
                    </a:cubicBezTo>
                    <a:cubicBezTo>
                      <a:pt x="233" y="111"/>
                      <a:pt x="202" y="158"/>
                      <a:pt x="165" y="157"/>
                    </a:cubicBezTo>
                    <a:cubicBezTo>
                      <a:pt x="128" y="156"/>
                      <a:pt x="99" y="109"/>
                      <a:pt x="99" y="70"/>
                    </a:cubicBezTo>
                    <a:cubicBezTo>
                      <a:pt x="100" y="31"/>
                      <a:pt x="131" y="0"/>
                      <a:pt x="168" y="1"/>
                    </a:cubicBez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46" name="Freeform 43"/>
              <p:cNvSpPr>
                <a:spLocks noEditPoints="1"/>
              </p:cNvSpPr>
              <p:nvPr/>
            </p:nvSpPr>
            <p:spPr bwMode="auto">
              <a:xfrm>
                <a:off x="6735299" y="1108698"/>
                <a:ext cx="434124" cy="433758"/>
              </a:xfrm>
              <a:custGeom>
                <a:avLst/>
                <a:gdLst>
                  <a:gd name="T0" fmla="*/ 388 w 502"/>
                  <a:gd name="T1" fmla="*/ 388 h 502"/>
                  <a:gd name="T2" fmla="*/ 383 w 502"/>
                  <a:gd name="T3" fmla="*/ 335 h 502"/>
                  <a:gd name="T4" fmla="*/ 334 w 502"/>
                  <a:gd name="T5" fmla="*/ 426 h 502"/>
                  <a:gd name="T6" fmla="*/ 445 w 502"/>
                  <a:gd name="T7" fmla="*/ 251 h 502"/>
                  <a:gd name="T8" fmla="*/ 393 w 502"/>
                  <a:gd name="T9" fmla="*/ 214 h 502"/>
                  <a:gd name="T10" fmla="*/ 392 w 502"/>
                  <a:gd name="T11" fmla="*/ 297 h 502"/>
                  <a:gd name="T12" fmla="*/ 430 w 502"/>
                  <a:gd name="T13" fmla="*/ 176 h 502"/>
                  <a:gd name="T14" fmla="*/ 332 w 502"/>
                  <a:gd name="T15" fmla="*/ 75 h 502"/>
                  <a:gd name="T16" fmla="*/ 385 w 502"/>
                  <a:gd name="T17" fmla="*/ 176 h 502"/>
                  <a:gd name="T18" fmla="*/ 72 w 502"/>
                  <a:gd name="T19" fmla="*/ 176 h 502"/>
                  <a:gd name="T20" fmla="*/ 150 w 502"/>
                  <a:gd name="T21" fmla="*/ 117 h 502"/>
                  <a:gd name="T22" fmla="*/ 114 w 502"/>
                  <a:gd name="T23" fmla="*/ 114 h 502"/>
                  <a:gd name="T24" fmla="*/ 165 w 502"/>
                  <a:gd name="T25" fmla="*/ 176 h 502"/>
                  <a:gd name="T26" fmla="*/ 236 w 502"/>
                  <a:gd name="T27" fmla="*/ 71 h 502"/>
                  <a:gd name="T28" fmla="*/ 165 w 502"/>
                  <a:gd name="T29" fmla="*/ 176 h 502"/>
                  <a:gd name="T30" fmla="*/ 345 w 502"/>
                  <a:gd name="T31" fmla="*/ 176 h 502"/>
                  <a:gd name="T32" fmla="*/ 274 w 502"/>
                  <a:gd name="T33" fmla="*/ 71 h 502"/>
                  <a:gd name="T34" fmla="*/ 354 w 502"/>
                  <a:gd name="T35" fmla="*/ 214 h 502"/>
                  <a:gd name="T36" fmla="*/ 274 w 502"/>
                  <a:gd name="T37" fmla="*/ 297 h 502"/>
                  <a:gd name="T38" fmla="*/ 357 w 502"/>
                  <a:gd name="T39" fmla="*/ 252 h 502"/>
                  <a:gd name="T40" fmla="*/ 236 w 502"/>
                  <a:gd name="T41" fmla="*/ 214 h 502"/>
                  <a:gd name="T42" fmla="*/ 153 w 502"/>
                  <a:gd name="T43" fmla="*/ 252 h 502"/>
                  <a:gd name="T44" fmla="*/ 236 w 502"/>
                  <a:gd name="T45" fmla="*/ 297 h 502"/>
                  <a:gd name="T46" fmla="*/ 118 w 502"/>
                  <a:gd name="T47" fmla="*/ 214 h 502"/>
                  <a:gd name="T48" fmla="*/ 57 w 502"/>
                  <a:gd name="T49" fmla="*/ 251 h 502"/>
                  <a:gd name="T50" fmla="*/ 119 w 502"/>
                  <a:gd name="T51" fmla="*/ 297 h 502"/>
                  <a:gd name="T52" fmla="*/ 118 w 502"/>
                  <a:gd name="T53" fmla="*/ 214 h 502"/>
                  <a:gd name="T54" fmla="*/ 274 w 502"/>
                  <a:gd name="T55" fmla="*/ 335 h 502"/>
                  <a:gd name="T56" fmla="*/ 328 w 502"/>
                  <a:gd name="T57" fmla="*/ 367 h 502"/>
                  <a:gd name="T58" fmla="*/ 236 w 502"/>
                  <a:gd name="T59" fmla="*/ 335 h 502"/>
                  <a:gd name="T60" fmla="*/ 182 w 502"/>
                  <a:gd name="T61" fmla="*/ 367 h 502"/>
                  <a:gd name="T62" fmla="*/ 236 w 502"/>
                  <a:gd name="T63" fmla="*/ 335 h 502"/>
                  <a:gd name="T64" fmla="*/ 77 w 502"/>
                  <a:gd name="T65" fmla="*/ 335 h 502"/>
                  <a:gd name="T66" fmla="*/ 181 w 502"/>
                  <a:gd name="T67" fmla="*/ 431 h 502"/>
                  <a:gd name="T68" fmla="*/ 128 w 502"/>
                  <a:gd name="T69" fmla="*/ 335 h 502"/>
                  <a:gd name="T70" fmla="*/ 251 w 502"/>
                  <a:gd name="T71" fmla="*/ 502 h 502"/>
                  <a:gd name="T72" fmla="*/ 0 w 502"/>
                  <a:gd name="T73" fmla="*/ 251 h 502"/>
                  <a:gd name="T74" fmla="*/ 251 w 502"/>
                  <a:gd name="T75" fmla="*/ 0 h 502"/>
                  <a:gd name="T76" fmla="*/ 502 w 502"/>
                  <a:gd name="T77" fmla="*/ 251 h 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02" h="502">
                    <a:moveTo>
                      <a:pt x="334" y="426"/>
                    </a:moveTo>
                    <a:cubicBezTo>
                      <a:pt x="355" y="416"/>
                      <a:pt x="373" y="403"/>
                      <a:pt x="388" y="388"/>
                    </a:cubicBezTo>
                    <a:cubicBezTo>
                      <a:pt x="403" y="373"/>
                      <a:pt x="416" y="354"/>
                      <a:pt x="425" y="335"/>
                    </a:cubicBezTo>
                    <a:cubicBezTo>
                      <a:pt x="383" y="335"/>
                      <a:pt x="383" y="335"/>
                      <a:pt x="383" y="335"/>
                    </a:cubicBezTo>
                    <a:cubicBezTo>
                      <a:pt x="377" y="352"/>
                      <a:pt x="370" y="370"/>
                      <a:pt x="362" y="385"/>
                    </a:cubicBezTo>
                    <a:cubicBezTo>
                      <a:pt x="354" y="400"/>
                      <a:pt x="345" y="413"/>
                      <a:pt x="334" y="426"/>
                    </a:cubicBezTo>
                    <a:close/>
                    <a:moveTo>
                      <a:pt x="439" y="297"/>
                    </a:moveTo>
                    <a:cubicBezTo>
                      <a:pt x="443" y="282"/>
                      <a:pt x="445" y="267"/>
                      <a:pt x="445" y="251"/>
                    </a:cubicBezTo>
                    <a:cubicBezTo>
                      <a:pt x="445" y="238"/>
                      <a:pt x="444" y="226"/>
                      <a:pt x="442" y="214"/>
                    </a:cubicBezTo>
                    <a:cubicBezTo>
                      <a:pt x="393" y="214"/>
                      <a:pt x="393" y="214"/>
                      <a:pt x="393" y="214"/>
                    </a:cubicBezTo>
                    <a:cubicBezTo>
                      <a:pt x="395" y="227"/>
                      <a:pt x="395" y="239"/>
                      <a:pt x="395" y="252"/>
                    </a:cubicBezTo>
                    <a:cubicBezTo>
                      <a:pt x="395" y="267"/>
                      <a:pt x="394" y="282"/>
                      <a:pt x="392" y="297"/>
                    </a:cubicBezTo>
                    <a:cubicBezTo>
                      <a:pt x="439" y="297"/>
                      <a:pt x="439" y="297"/>
                      <a:pt x="439" y="297"/>
                    </a:cubicBezTo>
                    <a:close/>
                    <a:moveTo>
                      <a:pt x="430" y="176"/>
                    </a:moveTo>
                    <a:cubicBezTo>
                      <a:pt x="420" y="153"/>
                      <a:pt x="406" y="132"/>
                      <a:pt x="388" y="114"/>
                    </a:cubicBezTo>
                    <a:cubicBezTo>
                      <a:pt x="372" y="98"/>
                      <a:pt x="353" y="84"/>
                      <a:pt x="332" y="75"/>
                    </a:cubicBezTo>
                    <a:cubicBezTo>
                      <a:pt x="343" y="88"/>
                      <a:pt x="353" y="102"/>
                      <a:pt x="361" y="117"/>
                    </a:cubicBezTo>
                    <a:cubicBezTo>
                      <a:pt x="371" y="135"/>
                      <a:pt x="379" y="155"/>
                      <a:pt x="385" y="176"/>
                    </a:cubicBezTo>
                    <a:cubicBezTo>
                      <a:pt x="430" y="176"/>
                      <a:pt x="430" y="176"/>
                      <a:pt x="430" y="176"/>
                    </a:cubicBezTo>
                    <a:close/>
                    <a:moveTo>
                      <a:pt x="72" y="176"/>
                    </a:moveTo>
                    <a:cubicBezTo>
                      <a:pt x="125" y="176"/>
                      <a:pt x="125" y="176"/>
                      <a:pt x="125" y="176"/>
                    </a:cubicBezTo>
                    <a:cubicBezTo>
                      <a:pt x="131" y="155"/>
                      <a:pt x="139" y="135"/>
                      <a:pt x="150" y="117"/>
                    </a:cubicBezTo>
                    <a:cubicBezTo>
                      <a:pt x="159" y="100"/>
                      <a:pt x="170" y="84"/>
                      <a:pt x="183" y="69"/>
                    </a:cubicBezTo>
                    <a:cubicBezTo>
                      <a:pt x="157" y="79"/>
                      <a:pt x="133" y="94"/>
                      <a:pt x="114" y="114"/>
                    </a:cubicBezTo>
                    <a:cubicBezTo>
                      <a:pt x="96" y="132"/>
                      <a:pt x="82" y="153"/>
                      <a:pt x="72" y="176"/>
                    </a:cubicBezTo>
                    <a:close/>
                    <a:moveTo>
                      <a:pt x="165" y="176"/>
                    </a:moveTo>
                    <a:cubicBezTo>
                      <a:pt x="236" y="176"/>
                      <a:pt x="236" y="176"/>
                      <a:pt x="236" y="176"/>
                    </a:cubicBezTo>
                    <a:cubicBezTo>
                      <a:pt x="236" y="71"/>
                      <a:pt x="236" y="71"/>
                      <a:pt x="236" y="71"/>
                    </a:cubicBezTo>
                    <a:cubicBezTo>
                      <a:pt x="215" y="88"/>
                      <a:pt x="197" y="110"/>
                      <a:pt x="183" y="135"/>
                    </a:cubicBezTo>
                    <a:cubicBezTo>
                      <a:pt x="176" y="148"/>
                      <a:pt x="170" y="162"/>
                      <a:pt x="165" y="176"/>
                    </a:cubicBezTo>
                    <a:close/>
                    <a:moveTo>
                      <a:pt x="274" y="176"/>
                    </a:moveTo>
                    <a:cubicBezTo>
                      <a:pt x="345" y="176"/>
                      <a:pt x="345" y="176"/>
                      <a:pt x="345" y="176"/>
                    </a:cubicBezTo>
                    <a:cubicBezTo>
                      <a:pt x="341" y="162"/>
                      <a:pt x="335" y="148"/>
                      <a:pt x="327" y="135"/>
                    </a:cubicBezTo>
                    <a:cubicBezTo>
                      <a:pt x="314" y="110"/>
                      <a:pt x="296" y="88"/>
                      <a:pt x="274" y="71"/>
                    </a:cubicBezTo>
                    <a:cubicBezTo>
                      <a:pt x="274" y="176"/>
                      <a:pt x="274" y="176"/>
                      <a:pt x="274" y="176"/>
                    </a:cubicBezTo>
                    <a:close/>
                    <a:moveTo>
                      <a:pt x="354" y="214"/>
                    </a:moveTo>
                    <a:cubicBezTo>
                      <a:pt x="274" y="214"/>
                      <a:pt x="274" y="214"/>
                      <a:pt x="274" y="214"/>
                    </a:cubicBezTo>
                    <a:cubicBezTo>
                      <a:pt x="274" y="297"/>
                      <a:pt x="274" y="297"/>
                      <a:pt x="274" y="297"/>
                    </a:cubicBezTo>
                    <a:cubicBezTo>
                      <a:pt x="353" y="297"/>
                      <a:pt x="353" y="297"/>
                      <a:pt x="353" y="297"/>
                    </a:cubicBezTo>
                    <a:cubicBezTo>
                      <a:pt x="356" y="282"/>
                      <a:pt x="357" y="267"/>
                      <a:pt x="357" y="252"/>
                    </a:cubicBezTo>
                    <a:cubicBezTo>
                      <a:pt x="357" y="239"/>
                      <a:pt x="356" y="227"/>
                      <a:pt x="354" y="214"/>
                    </a:cubicBezTo>
                    <a:close/>
                    <a:moveTo>
                      <a:pt x="236" y="214"/>
                    </a:moveTo>
                    <a:cubicBezTo>
                      <a:pt x="156" y="214"/>
                      <a:pt x="156" y="214"/>
                      <a:pt x="156" y="214"/>
                    </a:cubicBezTo>
                    <a:cubicBezTo>
                      <a:pt x="154" y="227"/>
                      <a:pt x="153" y="239"/>
                      <a:pt x="153" y="252"/>
                    </a:cubicBezTo>
                    <a:cubicBezTo>
                      <a:pt x="153" y="267"/>
                      <a:pt x="155" y="282"/>
                      <a:pt x="158" y="297"/>
                    </a:cubicBezTo>
                    <a:cubicBezTo>
                      <a:pt x="236" y="297"/>
                      <a:pt x="236" y="297"/>
                      <a:pt x="236" y="297"/>
                    </a:cubicBezTo>
                    <a:cubicBezTo>
                      <a:pt x="236" y="214"/>
                      <a:pt x="236" y="214"/>
                      <a:pt x="236" y="214"/>
                    </a:cubicBezTo>
                    <a:close/>
                    <a:moveTo>
                      <a:pt x="118" y="214"/>
                    </a:moveTo>
                    <a:cubicBezTo>
                      <a:pt x="61" y="214"/>
                      <a:pt x="61" y="214"/>
                      <a:pt x="61" y="214"/>
                    </a:cubicBezTo>
                    <a:cubicBezTo>
                      <a:pt x="59" y="226"/>
                      <a:pt x="57" y="238"/>
                      <a:pt x="57" y="251"/>
                    </a:cubicBezTo>
                    <a:cubicBezTo>
                      <a:pt x="57" y="267"/>
                      <a:pt x="59" y="282"/>
                      <a:pt x="63" y="297"/>
                    </a:cubicBezTo>
                    <a:cubicBezTo>
                      <a:pt x="119" y="297"/>
                      <a:pt x="119" y="297"/>
                      <a:pt x="119" y="297"/>
                    </a:cubicBezTo>
                    <a:cubicBezTo>
                      <a:pt x="116" y="282"/>
                      <a:pt x="115" y="267"/>
                      <a:pt x="115" y="252"/>
                    </a:cubicBezTo>
                    <a:cubicBezTo>
                      <a:pt x="115" y="239"/>
                      <a:pt x="116" y="227"/>
                      <a:pt x="118" y="214"/>
                    </a:cubicBezTo>
                    <a:close/>
                    <a:moveTo>
                      <a:pt x="342" y="335"/>
                    </a:moveTo>
                    <a:cubicBezTo>
                      <a:pt x="274" y="335"/>
                      <a:pt x="274" y="335"/>
                      <a:pt x="274" y="335"/>
                    </a:cubicBezTo>
                    <a:cubicBezTo>
                      <a:pt x="274" y="433"/>
                      <a:pt x="274" y="433"/>
                      <a:pt x="274" y="433"/>
                    </a:cubicBezTo>
                    <a:cubicBezTo>
                      <a:pt x="296" y="415"/>
                      <a:pt x="315" y="392"/>
                      <a:pt x="328" y="367"/>
                    </a:cubicBezTo>
                    <a:cubicBezTo>
                      <a:pt x="334" y="357"/>
                      <a:pt x="338" y="346"/>
                      <a:pt x="342" y="335"/>
                    </a:cubicBezTo>
                    <a:close/>
                    <a:moveTo>
                      <a:pt x="236" y="335"/>
                    </a:moveTo>
                    <a:cubicBezTo>
                      <a:pt x="168" y="335"/>
                      <a:pt x="168" y="335"/>
                      <a:pt x="168" y="335"/>
                    </a:cubicBezTo>
                    <a:cubicBezTo>
                      <a:pt x="172" y="346"/>
                      <a:pt x="177" y="357"/>
                      <a:pt x="182" y="367"/>
                    </a:cubicBezTo>
                    <a:cubicBezTo>
                      <a:pt x="196" y="392"/>
                      <a:pt x="214" y="415"/>
                      <a:pt x="236" y="433"/>
                    </a:cubicBezTo>
                    <a:cubicBezTo>
                      <a:pt x="236" y="335"/>
                      <a:pt x="236" y="335"/>
                      <a:pt x="236" y="335"/>
                    </a:cubicBezTo>
                    <a:close/>
                    <a:moveTo>
                      <a:pt x="128" y="335"/>
                    </a:moveTo>
                    <a:cubicBezTo>
                      <a:pt x="77" y="335"/>
                      <a:pt x="77" y="335"/>
                      <a:pt x="77" y="335"/>
                    </a:cubicBezTo>
                    <a:cubicBezTo>
                      <a:pt x="86" y="354"/>
                      <a:pt x="99" y="373"/>
                      <a:pt x="114" y="388"/>
                    </a:cubicBezTo>
                    <a:cubicBezTo>
                      <a:pt x="133" y="407"/>
                      <a:pt x="155" y="422"/>
                      <a:pt x="181" y="431"/>
                    </a:cubicBezTo>
                    <a:cubicBezTo>
                      <a:pt x="168" y="417"/>
                      <a:pt x="158" y="402"/>
                      <a:pt x="149" y="385"/>
                    </a:cubicBezTo>
                    <a:cubicBezTo>
                      <a:pt x="140" y="370"/>
                      <a:pt x="133" y="352"/>
                      <a:pt x="128" y="335"/>
                    </a:cubicBezTo>
                    <a:close/>
                    <a:moveTo>
                      <a:pt x="429" y="428"/>
                    </a:moveTo>
                    <a:cubicBezTo>
                      <a:pt x="383" y="474"/>
                      <a:pt x="321" y="502"/>
                      <a:pt x="251" y="502"/>
                    </a:cubicBezTo>
                    <a:cubicBezTo>
                      <a:pt x="182" y="502"/>
                      <a:pt x="119" y="474"/>
                      <a:pt x="74" y="428"/>
                    </a:cubicBezTo>
                    <a:cubicBezTo>
                      <a:pt x="28" y="383"/>
                      <a:pt x="0" y="320"/>
                      <a:pt x="0" y="251"/>
                    </a:cubicBezTo>
                    <a:cubicBezTo>
                      <a:pt x="0" y="182"/>
                      <a:pt x="28" y="119"/>
                      <a:pt x="74" y="73"/>
                    </a:cubicBezTo>
                    <a:cubicBezTo>
                      <a:pt x="119" y="28"/>
                      <a:pt x="182" y="0"/>
                      <a:pt x="251" y="0"/>
                    </a:cubicBezTo>
                    <a:cubicBezTo>
                      <a:pt x="321" y="0"/>
                      <a:pt x="383" y="28"/>
                      <a:pt x="429" y="73"/>
                    </a:cubicBezTo>
                    <a:cubicBezTo>
                      <a:pt x="474" y="119"/>
                      <a:pt x="502" y="182"/>
                      <a:pt x="502" y="251"/>
                    </a:cubicBezTo>
                    <a:cubicBezTo>
                      <a:pt x="502" y="320"/>
                      <a:pt x="474" y="383"/>
                      <a:pt x="429" y="428"/>
                    </a:cubicBez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grpSp>
        <p:nvGrpSpPr>
          <p:cNvPr id="147" name="组合 146"/>
          <p:cNvGrpSpPr/>
          <p:nvPr/>
        </p:nvGrpSpPr>
        <p:grpSpPr>
          <a:xfrm>
            <a:off x="2607195" y="2733732"/>
            <a:ext cx="633589" cy="633359"/>
            <a:chOff x="6785845" y="2983037"/>
            <a:chExt cx="844675" cy="844675"/>
          </a:xfrm>
        </p:grpSpPr>
        <p:sp>
          <p:nvSpPr>
            <p:cNvPr id="148" name="圆角矩形 147"/>
            <p:cNvSpPr/>
            <p:nvPr/>
          </p:nvSpPr>
          <p:spPr>
            <a:xfrm>
              <a:off x="6785845" y="2983037"/>
              <a:ext cx="844675" cy="844675"/>
            </a:xfrm>
            <a:prstGeom prst="roundRect">
              <a:avLst>
                <a:gd name="adj" fmla="val 12557"/>
              </a:avLst>
            </a:prstGeom>
            <a:gradFill>
              <a:gsLst>
                <a:gs pos="0">
                  <a:schemeClr val="bg1">
                    <a:lumMod val="80000"/>
                  </a:schemeClr>
                </a:gs>
                <a:gs pos="100000">
                  <a:schemeClr val="bg1">
                    <a:lumMod val="97000"/>
                  </a:schemeClr>
                </a:gs>
              </a:gsLst>
              <a:lin ang="2700000" scaled="1"/>
            </a:gradFill>
            <a:ln w="22225">
              <a:gradFill flip="none" rotWithShape="1">
                <a:gsLst>
                  <a:gs pos="0">
                    <a:schemeClr val="bg1"/>
                  </a:gs>
                  <a:gs pos="100000">
                    <a:schemeClr val="bg1">
                      <a:lumMod val="75000"/>
                    </a:schemeClr>
                  </a:gs>
                </a:gsLst>
                <a:lin ang="2700000" scaled="1"/>
                <a:tileRect/>
              </a:gradFill>
            </a:ln>
            <a:effectLst>
              <a:outerShdw blurRad="254000" dist="1016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149" name="组合 148"/>
            <p:cNvGrpSpPr/>
            <p:nvPr/>
          </p:nvGrpSpPr>
          <p:grpSpPr>
            <a:xfrm>
              <a:off x="6965236" y="3174118"/>
              <a:ext cx="480153" cy="483400"/>
              <a:chOff x="5042691" y="2273920"/>
              <a:chExt cx="702937" cy="707692"/>
            </a:xfrm>
            <a:solidFill>
              <a:srgbClr val="01ACBE"/>
            </a:solidFill>
          </p:grpSpPr>
          <p:sp>
            <p:nvSpPr>
              <p:cNvPr id="150" name="Freeform 12"/>
              <p:cNvSpPr/>
              <p:nvPr/>
            </p:nvSpPr>
            <p:spPr bwMode="auto">
              <a:xfrm>
                <a:off x="5284806" y="2789968"/>
                <a:ext cx="460822" cy="191644"/>
              </a:xfrm>
              <a:custGeom>
                <a:avLst/>
                <a:gdLst>
                  <a:gd name="T0" fmla="*/ 25 w 533"/>
                  <a:gd name="T1" fmla="*/ 165 h 222"/>
                  <a:gd name="T2" fmla="*/ 158 w 533"/>
                  <a:gd name="T3" fmla="*/ 165 h 222"/>
                  <a:gd name="T4" fmla="*/ 158 w 533"/>
                  <a:gd name="T5" fmla="*/ 108 h 222"/>
                  <a:gd name="T6" fmla="*/ 184 w 533"/>
                  <a:gd name="T7" fmla="*/ 83 h 222"/>
                  <a:gd name="T8" fmla="*/ 317 w 533"/>
                  <a:gd name="T9" fmla="*/ 83 h 222"/>
                  <a:gd name="T10" fmla="*/ 317 w 533"/>
                  <a:gd name="T11" fmla="*/ 25 h 222"/>
                  <a:gd name="T12" fmla="*/ 343 w 533"/>
                  <a:gd name="T13" fmla="*/ 0 h 222"/>
                  <a:gd name="T14" fmla="*/ 533 w 533"/>
                  <a:gd name="T15" fmla="*/ 0 h 222"/>
                  <a:gd name="T16" fmla="*/ 533 w 533"/>
                  <a:gd name="T17" fmla="*/ 32 h 222"/>
                  <a:gd name="T18" fmla="*/ 508 w 533"/>
                  <a:gd name="T19" fmla="*/ 57 h 222"/>
                  <a:gd name="T20" fmla="*/ 375 w 533"/>
                  <a:gd name="T21" fmla="*/ 57 h 222"/>
                  <a:gd name="T22" fmla="*/ 375 w 533"/>
                  <a:gd name="T23" fmla="*/ 114 h 222"/>
                  <a:gd name="T24" fmla="*/ 349 w 533"/>
                  <a:gd name="T25" fmla="*/ 140 h 222"/>
                  <a:gd name="T26" fmla="*/ 216 w 533"/>
                  <a:gd name="T27" fmla="*/ 140 h 222"/>
                  <a:gd name="T28" fmla="*/ 216 w 533"/>
                  <a:gd name="T29" fmla="*/ 197 h 222"/>
                  <a:gd name="T30" fmla="*/ 190 w 533"/>
                  <a:gd name="T31" fmla="*/ 222 h 222"/>
                  <a:gd name="T32" fmla="*/ 0 w 533"/>
                  <a:gd name="T33" fmla="*/ 222 h 222"/>
                  <a:gd name="T34" fmla="*/ 0 w 533"/>
                  <a:gd name="T35" fmla="*/ 191 h 222"/>
                  <a:gd name="T36" fmla="*/ 25 w 533"/>
                  <a:gd name="T37" fmla="*/ 165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33" h="222">
                    <a:moveTo>
                      <a:pt x="25" y="165"/>
                    </a:moveTo>
                    <a:cubicBezTo>
                      <a:pt x="158" y="165"/>
                      <a:pt x="158" y="165"/>
                      <a:pt x="158" y="165"/>
                    </a:cubicBezTo>
                    <a:cubicBezTo>
                      <a:pt x="158" y="108"/>
                      <a:pt x="158" y="108"/>
                      <a:pt x="158" y="108"/>
                    </a:cubicBezTo>
                    <a:cubicBezTo>
                      <a:pt x="158" y="94"/>
                      <a:pt x="170" y="83"/>
                      <a:pt x="184" y="83"/>
                    </a:cubicBezTo>
                    <a:cubicBezTo>
                      <a:pt x="317" y="83"/>
                      <a:pt x="317" y="83"/>
                      <a:pt x="317" y="83"/>
                    </a:cubicBezTo>
                    <a:cubicBezTo>
                      <a:pt x="317" y="25"/>
                      <a:pt x="317" y="25"/>
                      <a:pt x="317" y="25"/>
                    </a:cubicBezTo>
                    <a:cubicBezTo>
                      <a:pt x="317" y="11"/>
                      <a:pt x="329" y="0"/>
                      <a:pt x="343" y="0"/>
                    </a:cubicBezTo>
                    <a:cubicBezTo>
                      <a:pt x="533" y="0"/>
                      <a:pt x="533" y="0"/>
                      <a:pt x="533" y="0"/>
                    </a:cubicBezTo>
                    <a:cubicBezTo>
                      <a:pt x="533" y="32"/>
                      <a:pt x="533" y="32"/>
                      <a:pt x="533" y="32"/>
                    </a:cubicBezTo>
                    <a:cubicBezTo>
                      <a:pt x="533" y="46"/>
                      <a:pt x="522" y="57"/>
                      <a:pt x="508" y="57"/>
                    </a:cubicBezTo>
                    <a:cubicBezTo>
                      <a:pt x="375" y="57"/>
                      <a:pt x="375" y="57"/>
                      <a:pt x="375" y="57"/>
                    </a:cubicBezTo>
                    <a:cubicBezTo>
                      <a:pt x="375" y="114"/>
                      <a:pt x="375" y="114"/>
                      <a:pt x="375" y="114"/>
                    </a:cubicBezTo>
                    <a:cubicBezTo>
                      <a:pt x="375" y="128"/>
                      <a:pt x="363" y="140"/>
                      <a:pt x="349" y="140"/>
                    </a:cubicBezTo>
                    <a:cubicBezTo>
                      <a:pt x="216" y="140"/>
                      <a:pt x="216" y="140"/>
                      <a:pt x="216" y="140"/>
                    </a:cubicBezTo>
                    <a:cubicBezTo>
                      <a:pt x="216" y="197"/>
                      <a:pt x="216" y="197"/>
                      <a:pt x="216" y="197"/>
                    </a:cubicBezTo>
                    <a:cubicBezTo>
                      <a:pt x="216" y="211"/>
                      <a:pt x="204" y="222"/>
                      <a:pt x="190" y="222"/>
                    </a:cubicBezTo>
                    <a:cubicBezTo>
                      <a:pt x="0" y="222"/>
                      <a:pt x="0" y="222"/>
                      <a:pt x="0" y="222"/>
                    </a:cubicBezTo>
                    <a:cubicBezTo>
                      <a:pt x="0" y="191"/>
                      <a:pt x="0" y="191"/>
                      <a:pt x="0" y="191"/>
                    </a:cubicBezTo>
                    <a:cubicBezTo>
                      <a:pt x="0" y="177"/>
                      <a:pt x="11" y="165"/>
                      <a:pt x="25" y="165"/>
                    </a:cubicBez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51" name="Freeform 13"/>
              <p:cNvSpPr>
                <a:spLocks noEditPoints="1"/>
              </p:cNvSpPr>
              <p:nvPr/>
            </p:nvSpPr>
            <p:spPr bwMode="auto">
              <a:xfrm>
                <a:off x="5042691" y="2273920"/>
                <a:ext cx="529214" cy="655758"/>
              </a:xfrm>
              <a:custGeom>
                <a:avLst/>
                <a:gdLst>
                  <a:gd name="T0" fmla="*/ 28 w 612"/>
                  <a:gd name="T1" fmla="*/ 504 h 759"/>
                  <a:gd name="T2" fmla="*/ 148 w 612"/>
                  <a:gd name="T3" fmla="*/ 514 h 759"/>
                  <a:gd name="T4" fmla="*/ 179 w 612"/>
                  <a:gd name="T5" fmla="*/ 488 h 759"/>
                  <a:gd name="T6" fmla="*/ 184 w 612"/>
                  <a:gd name="T7" fmla="*/ 423 h 759"/>
                  <a:gd name="T8" fmla="*/ 158 w 612"/>
                  <a:gd name="T9" fmla="*/ 392 h 759"/>
                  <a:gd name="T10" fmla="*/ 38 w 612"/>
                  <a:gd name="T11" fmla="*/ 381 h 759"/>
                  <a:gd name="T12" fmla="*/ 7 w 612"/>
                  <a:gd name="T13" fmla="*/ 407 h 759"/>
                  <a:gd name="T14" fmla="*/ 2 w 612"/>
                  <a:gd name="T15" fmla="*/ 473 h 759"/>
                  <a:gd name="T16" fmla="*/ 28 w 612"/>
                  <a:gd name="T17" fmla="*/ 504 h 759"/>
                  <a:gd name="T18" fmla="*/ 157 w 612"/>
                  <a:gd name="T19" fmla="*/ 669 h 759"/>
                  <a:gd name="T20" fmla="*/ 254 w 612"/>
                  <a:gd name="T21" fmla="*/ 487 h 759"/>
                  <a:gd name="T22" fmla="*/ 334 w 612"/>
                  <a:gd name="T23" fmla="*/ 512 h 759"/>
                  <a:gd name="T24" fmla="*/ 342 w 612"/>
                  <a:gd name="T25" fmla="*/ 515 h 759"/>
                  <a:gd name="T26" fmla="*/ 216 w 612"/>
                  <a:gd name="T27" fmla="*/ 722 h 759"/>
                  <a:gd name="T28" fmla="*/ 157 w 612"/>
                  <a:gd name="T29" fmla="*/ 669 h 759"/>
                  <a:gd name="T30" fmla="*/ 379 w 612"/>
                  <a:gd name="T31" fmla="*/ 7 h 759"/>
                  <a:gd name="T32" fmla="*/ 426 w 612"/>
                  <a:gd name="T33" fmla="*/ 84 h 759"/>
                  <a:gd name="T34" fmla="*/ 349 w 612"/>
                  <a:gd name="T35" fmla="*/ 150 h 759"/>
                  <a:gd name="T36" fmla="*/ 304 w 612"/>
                  <a:gd name="T37" fmla="*/ 59 h 759"/>
                  <a:gd name="T38" fmla="*/ 379 w 612"/>
                  <a:gd name="T39" fmla="*/ 7 h 759"/>
                  <a:gd name="T40" fmla="*/ 371 w 612"/>
                  <a:gd name="T41" fmla="*/ 183 h 759"/>
                  <a:gd name="T42" fmla="*/ 403 w 612"/>
                  <a:gd name="T43" fmla="*/ 199 h 759"/>
                  <a:gd name="T44" fmla="*/ 574 w 612"/>
                  <a:gd name="T45" fmla="*/ 278 h 759"/>
                  <a:gd name="T46" fmla="*/ 579 w 612"/>
                  <a:gd name="T47" fmla="*/ 341 h 759"/>
                  <a:gd name="T48" fmla="*/ 398 w 612"/>
                  <a:gd name="T49" fmla="*/ 296 h 759"/>
                  <a:gd name="T50" fmla="*/ 381 w 612"/>
                  <a:gd name="T51" fmla="*/ 385 h 759"/>
                  <a:gd name="T52" fmla="*/ 390 w 612"/>
                  <a:gd name="T53" fmla="*/ 402 h 759"/>
                  <a:gd name="T54" fmla="*/ 561 w 612"/>
                  <a:gd name="T55" fmla="*/ 593 h 759"/>
                  <a:gd name="T56" fmla="*/ 489 w 612"/>
                  <a:gd name="T57" fmla="*/ 626 h 759"/>
                  <a:gd name="T58" fmla="*/ 233 w 612"/>
                  <a:gd name="T59" fmla="*/ 447 h 759"/>
                  <a:gd name="T60" fmla="*/ 203 w 612"/>
                  <a:gd name="T61" fmla="*/ 392 h 759"/>
                  <a:gd name="T62" fmla="*/ 231 w 612"/>
                  <a:gd name="T63" fmla="*/ 239 h 759"/>
                  <a:gd name="T64" fmla="*/ 157 w 612"/>
                  <a:gd name="T65" fmla="*/ 344 h 759"/>
                  <a:gd name="T66" fmla="*/ 95 w 612"/>
                  <a:gd name="T67" fmla="*/ 332 h 759"/>
                  <a:gd name="T68" fmla="*/ 247 w 612"/>
                  <a:gd name="T69" fmla="*/ 155 h 759"/>
                  <a:gd name="T70" fmla="*/ 313 w 612"/>
                  <a:gd name="T71" fmla="*/ 163 h 759"/>
                  <a:gd name="T72" fmla="*/ 349 w 612"/>
                  <a:gd name="T73" fmla="*/ 227 h 759"/>
                  <a:gd name="T74" fmla="*/ 371 w 612"/>
                  <a:gd name="T75" fmla="*/ 183 h 7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12" h="759">
                    <a:moveTo>
                      <a:pt x="28" y="504"/>
                    </a:moveTo>
                    <a:cubicBezTo>
                      <a:pt x="148" y="514"/>
                      <a:pt x="148" y="514"/>
                      <a:pt x="148" y="514"/>
                    </a:cubicBezTo>
                    <a:cubicBezTo>
                      <a:pt x="164" y="516"/>
                      <a:pt x="177" y="504"/>
                      <a:pt x="179" y="488"/>
                    </a:cubicBezTo>
                    <a:cubicBezTo>
                      <a:pt x="184" y="423"/>
                      <a:pt x="184" y="423"/>
                      <a:pt x="184" y="423"/>
                    </a:cubicBezTo>
                    <a:cubicBezTo>
                      <a:pt x="186" y="407"/>
                      <a:pt x="174" y="393"/>
                      <a:pt x="158" y="392"/>
                    </a:cubicBezTo>
                    <a:cubicBezTo>
                      <a:pt x="38" y="381"/>
                      <a:pt x="38" y="381"/>
                      <a:pt x="38" y="381"/>
                    </a:cubicBezTo>
                    <a:cubicBezTo>
                      <a:pt x="23" y="380"/>
                      <a:pt x="9" y="392"/>
                      <a:pt x="7" y="407"/>
                    </a:cubicBezTo>
                    <a:cubicBezTo>
                      <a:pt x="2" y="473"/>
                      <a:pt x="2" y="473"/>
                      <a:pt x="2" y="473"/>
                    </a:cubicBezTo>
                    <a:cubicBezTo>
                      <a:pt x="0" y="489"/>
                      <a:pt x="12" y="503"/>
                      <a:pt x="28" y="504"/>
                    </a:cubicBezTo>
                    <a:close/>
                    <a:moveTo>
                      <a:pt x="157" y="669"/>
                    </a:moveTo>
                    <a:cubicBezTo>
                      <a:pt x="220" y="595"/>
                      <a:pt x="230" y="592"/>
                      <a:pt x="254" y="487"/>
                    </a:cubicBezTo>
                    <a:cubicBezTo>
                      <a:pt x="280" y="496"/>
                      <a:pt x="307" y="504"/>
                      <a:pt x="334" y="512"/>
                    </a:cubicBezTo>
                    <a:cubicBezTo>
                      <a:pt x="337" y="513"/>
                      <a:pt x="339" y="514"/>
                      <a:pt x="342" y="515"/>
                    </a:cubicBezTo>
                    <a:cubicBezTo>
                      <a:pt x="303" y="633"/>
                      <a:pt x="296" y="637"/>
                      <a:pt x="216" y="722"/>
                    </a:cubicBezTo>
                    <a:cubicBezTo>
                      <a:pt x="180" y="759"/>
                      <a:pt x="122" y="709"/>
                      <a:pt x="157" y="669"/>
                    </a:cubicBezTo>
                    <a:close/>
                    <a:moveTo>
                      <a:pt x="379" y="7"/>
                    </a:moveTo>
                    <a:cubicBezTo>
                      <a:pt x="413" y="15"/>
                      <a:pt x="434" y="49"/>
                      <a:pt x="426" y="84"/>
                    </a:cubicBezTo>
                    <a:cubicBezTo>
                      <a:pt x="419" y="120"/>
                      <a:pt x="383" y="157"/>
                      <a:pt x="349" y="150"/>
                    </a:cubicBezTo>
                    <a:cubicBezTo>
                      <a:pt x="315" y="143"/>
                      <a:pt x="297" y="94"/>
                      <a:pt x="304" y="59"/>
                    </a:cubicBezTo>
                    <a:cubicBezTo>
                      <a:pt x="312" y="23"/>
                      <a:pt x="345" y="0"/>
                      <a:pt x="379" y="7"/>
                    </a:cubicBezTo>
                    <a:close/>
                    <a:moveTo>
                      <a:pt x="371" y="183"/>
                    </a:moveTo>
                    <a:cubicBezTo>
                      <a:pt x="378" y="185"/>
                      <a:pt x="393" y="190"/>
                      <a:pt x="403" y="199"/>
                    </a:cubicBezTo>
                    <a:cubicBezTo>
                      <a:pt x="494" y="286"/>
                      <a:pt x="474" y="282"/>
                      <a:pt x="574" y="278"/>
                    </a:cubicBezTo>
                    <a:cubicBezTo>
                      <a:pt x="612" y="277"/>
                      <a:pt x="611" y="338"/>
                      <a:pt x="579" y="341"/>
                    </a:cubicBezTo>
                    <a:cubicBezTo>
                      <a:pt x="477" y="350"/>
                      <a:pt x="470" y="358"/>
                      <a:pt x="398" y="296"/>
                    </a:cubicBezTo>
                    <a:cubicBezTo>
                      <a:pt x="381" y="385"/>
                      <a:pt x="381" y="385"/>
                      <a:pt x="381" y="385"/>
                    </a:cubicBezTo>
                    <a:cubicBezTo>
                      <a:pt x="380" y="392"/>
                      <a:pt x="383" y="399"/>
                      <a:pt x="390" y="402"/>
                    </a:cubicBezTo>
                    <a:cubicBezTo>
                      <a:pt x="494" y="448"/>
                      <a:pt x="515" y="448"/>
                      <a:pt x="561" y="593"/>
                    </a:cubicBezTo>
                    <a:cubicBezTo>
                      <a:pt x="578" y="638"/>
                      <a:pt x="510" y="668"/>
                      <a:pt x="489" y="626"/>
                    </a:cubicBezTo>
                    <a:cubicBezTo>
                      <a:pt x="417" y="484"/>
                      <a:pt x="405" y="506"/>
                      <a:pt x="233" y="447"/>
                    </a:cubicBezTo>
                    <a:cubicBezTo>
                      <a:pt x="211" y="435"/>
                      <a:pt x="203" y="416"/>
                      <a:pt x="203" y="392"/>
                    </a:cubicBezTo>
                    <a:cubicBezTo>
                      <a:pt x="231" y="239"/>
                      <a:pt x="231" y="239"/>
                      <a:pt x="231" y="239"/>
                    </a:cubicBezTo>
                    <a:cubicBezTo>
                      <a:pt x="164" y="260"/>
                      <a:pt x="171" y="259"/>
                      <a:pt x="157" y="344"/>
                    </a:cubicBezTo>
                    <a:cubicBezTo>
                      <a:pt x="151" y="376"/>
                      <a:pt x="91" y="372"/>
                      <a:pt x="95" y="332"/>
                    </a:cubicBezTo>
                    <a:cubicBezTo>
                      <a:pt x="107" y="207"/>
                      <a:pt x="126" y="199"/>
                      <a:pt x="247" y="155"/>
                    </a:cubicBezTo>
                    <a:cubicBezTo>
                      <a:pt x="264" y="149"/>
                      <a:pt x="304" y="160"/>
                      <a:pt x="313" y="163"/>
                    </a:cubicBezTo>
                    <a:cubicBezTo>
                      <a:pt x="349" y="227"/>
                      <a:pt x="349" y="227"/>
                      <a:pt x="349" y="227"/>
                    </a:cubicBezTo>
                    <a:cubicBezTo>
                      <a:pt x="371" y="183"/>
                      <a:pt x="371" y="183"/>
                      <a:pt x="371" y="183"/>
                    </a:cubicBez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grpSp>
        <p:nvGrpSpPr>
          <p:cNvPr id="152" name="组合 151"/>
          <p:cNvGrpSpPr/>
          <p:nvPr/>
        </p:nvGrpSpPr>
        <p:grpSpPr>
          <a:xfrm>
            <a:off x="737075" y="2733732"/>
            <a:ext cx="633589" cy="633359"/>
            <a:chOff x="3881858" y="1485577"/>
            <a:chExt cx="844675" cy="844675"/>
          </a:xfrm>
        </p:grpSpPr>
        <p:sp>
          <p:nvSpPr>
            <p:cNvPr id="153" name="圆角矩形 152"/>
            <p:cNvSpPr/>
            <p:nvPr/>
          </p:nvSpPr>
          <p:spPr>
            <a:xfrm>
              <a:off x="3881858" y="1485577"/>
              <a:ext cx="844675" cy="844675"/>
            </a:xfrm>
            <a:prstGeom prst="roundRect">
              <a:avLst>
                <a:gd name="adj" fmla="val 12557"/>
              </a:avLst>
            </a:prstGeom>
            <a:gradFill>
              <a:gsLst>
                <a:gs pos="0">
                  <a:schemeClr val="bg1">
                    <a:lumMod val="80000"/>
                  </a:schemeClr>
                </a:gs>
                <a:gs pos="100000">
                  <a:schemeClr val="bg1">
                    <a:lumMod val="97000"/>
                  </a:schemeClr>
                </a:gs>
              </a:gsLst>
              <a:lin ang="2700000" scaled="1"/>
            </a:gradFill>
            <a:ln w="22225">
              <a:gradFill flip="none" rotWithShape="1">
                <a:gsLst>
                  <a:gs pos="0">
                    <a:schemeClr val="bg1"/>
                  </a:gs>
                  <a:gs pos="100000">
                    <a:schemeClr val="bg1">
                      <a:lumMod val="75000"/>
                    </a:schemeClr>
                  </a:gs>
                </a:gsLst>
                <a:lin ang="2700000" scaled="1"/>
                <a:tileRect/>
              </a:gradFill>
            </a:ln>
            <a:effectLst>
              <a:outerShdw blurRad="254000" dist="1016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154" name="组合 153"/>
            <p:cNvGrpSpPr/>
            <p:nvPr/>
          </p:nvGrpSpPr>
          <p:grpSpPr>
            <a:xfrm>
              <a:off x="4092885" y="1696817"/>
              <a:ext cx="425052" cy="422197"/>
              <a:chOff x="6463926" y="2278309"/>
              <a:chExt cx="708057" cy="703302"/>
            </a:xfrm>
            <a:solidFill>
              <a:srgbClr val="E87071"/>
            </a:solidFill>
          </p:grpSpPr>
          <p:sp>
            <p:nvSpPr>
              <p:cNvPr id="155" name="Freeform 30"/>
              <p:cNvSpPr>
                <a:spLocks noEditPoints="1"/>
              </p:cNvSpPr>
              <p:nvPr/>
            </p:nvSpPr>
            <p:spPr bwMode="auto">
              <a:xfrm>
                <a:off x="6687023" y="2278309"/>
                <a:ext cx="261864" cy="305752"/>
              </a:xfrm>
              <a:custGeom>
                <a:avLst/>
                <a:gdLst>
                  <a:gd name="T0" fmla="*/ 150 w 303"/>
                  <a:gd name="T1" fmla="*/ 1 h 354"/>
                  <a:gd name="T2" fmla="*/ 81 w 303"/>
                  <a:gd name="T3" fmla="*/ 76 h 354"/>
                  <a:gd name="T4" fmla="*/ 153 w 303"/>
                  <a:gd name="T5" fmla="*/ 165 h 354"/>
                  <a:gd name="T6" fmla="*/ 222 w 303"/>
                  <a:gd name="T7" fmla="*/ 74 h 354"/>
                  <a:gd name="T8" fmla="*/ 150 w 303"/>
                  <a:gd name="T9" fmla="*/ 1 h 354"/>
                  <a:gd name="T10" fmla="*/ 151 w 303"/>
                  <a:gd name="T11" fmla="*/ 261 h 354"/>
                  <a:gd name="T12" fmla="*/ 198 w 303"/>
                  <a:gd name="T13" fmla="*/ 196 h 354"/>
                  <a:gd name="T14" fmla="*/ 210 w 303"/>
                  <a:gd name="T15" fmla="*/ 190 h 354"/>
                  <a:gd name="T16" fmla="*/ 260 w 303"/>
                  <a:gd name="T17" fmla="*/ 199 h 354"/>
                  <a:gd name="T18" fmla="*/ 290 w 303"/>
                  <a:gd name="T19" fmla="*/ 225 h 354"/>
                  <a:gd name="T20" fmla="*/ 303 w 303"/>
                  <a:gd name="T21" fmla="*/ 330 h 354"/>
                  <a:gd name="T22" fmla="*/ 297 w 303"/>
                  <a:gd name="T23" fmla="*/ 347 h 354"/>
                  <a:gd name="T24" fmla="*/ 280 w 303"/>
                  <a:gd name="T25" fmla="*/ 354 h 354"/>
                  <a:gd name="T26" fmla="*/ 23 w 303"/>
                  <a:gd name="T27" fmla="*/ 354 h 354"/>
                  <a:gd name="T28" fmla="*/ 6 w 303"/>
                  <a:gd name="T29" fmla="*/ 347 h 354"/>
                  <a:gd name="T30" fmla="*/ 0 w 303"/>
                  <a:gd name="T31" fmla="*/ 330 h 354"/>
                  <a:gd name="T32" fmla="*/ 13 w 303"/>
                  <a:gd name="T33" fmla="*/ 225 h 354"/>
                  <a:gd name="T34" fmla="*/ 43 w 303"/>
                  <a:gd name="T35" fmla="*/ 199 h 354"/>
                  <a:gd name="T36" fmla="*/ 93 w 303"/>
                  <a:gd name="T37" fmla="*/ 190 h 354"/>
                  <a:gd name="T38" fmla="*/ 105 w 303"/>
                  <a:gd name="T39" fmla="*/ 196 h 354"/>
                  <a:gd name="T40" fmla="*/ 151 w 303"/>
                  <a:gd name="T41" fmla="*/ 261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3" h="354">
                    <a:moveTo>
                      <a:pt x="150" y="1"/>
                    </a:moveTo>
                    <a:cubicBezTo>
                      <a:pt x="111" y="2"/>
                      <a:pt x="80" y="36"/>
                      <a:pt x="81" y="76"/>
                    </a:cubicBezTo>
                    <a:cubicBezTo>
                      <a:pt x="82" y="117"/>
                      <a:pt x="114" y="166"/>
                      <a:pt x="153" y="165"/>
                    </a:cubicBezTo>
                    <a:cubicBezTo>
                      <a:pt x="192" y="165"/>
                      <a:pt x="223" y="114"/>
                      <a:pt x="222" y="74"/>
                    </a:cubicBezTo>
                    <a:cubicBezTo>
                      <a:pt x="221" y="33"/>
                      <a:pt x="189" y="0"/>
                      <a:pt x="150" y="1"/>
                    </a:cubicBezTo>
                    <a:close/>
                    <a:moveTo>
                      <a:pt x="151" y="261"/>
                    </a:moveTo>
                    <a:cubicBezTo>
                      <a:pt x="198" y="196"/>
                      <a:pt x="198" y="196"/>
                      <a:pt x="198" y="196"/>
                    </a:cubicBezTo>
                    <a:cubicBezTo>
                      <a:pt x="201" y="192"/>
                      <a:pt x="206" y="190"/>
                      <a:pt x="210" y="190"/>
                    </a:cubicBezTo>
                    <a:cubicBezTo>
                      <a:pt x="260" y="199"/>
                      <a:pt x="260" y="199"/>
                      <a:pt x="260" y="199"/>
                    </a:cubicBezTo>
                    <a:cubicBezTo>
                      <a:pt x="278" y="202"/>
                      <a:pt x="288" y="217"/>
                      <a:pt x="290" y="225"/>
                    </a:cubicBezTo>
                    <a:cubicBezTo>
                      <a:pt x="297" y="274"/>
                      <a:pt x="301" y="304"/>
                      <a:pt x="303" y="330"/>
                    </a:cubicBezTo>
                    <a:cubicBezTo>
                      <a:pt x="303" y="336"/>
                      <a:pt x="301" y="342"/>
                      <a:pt x="297" y="347"/>
                    </a:cubicBezTo>
                    <a:cubicBezTo>
                      <a:pt x="292" y="351"/>
                      <a:pt x="287" y="354"/>
                      <a:pt x="280" y="354"/>
                    </a:cubicBezTo>
                    <a:cubicBezTo>
                      <a:pt x="23" y="354"/>
                      <a:pt x="23" y="354"/>
                      <a:pt x="23" y="354"/>
                    </a:cubicBezTo>
                    <a:cubicBezTo>
                      <a:pt x="16" y="354"/>
                      <a:pt x="11" y="351"/>
                      <a:pt x="6" y="347"/>
                    </a:cubicBezTo>
                    <a:cubicBezTo>
                      <a:pt x="2" y="342"/>
                      <a:pt x="0" y="336"/>
                      <a:pt x="0" y="330"/>
                    </a:cubicBezTo>
                    <a:cubicBezTo>
                      <a:pt x="2" y="304"/>
                      <a:pt x="6" y="274"/>
                      <a:pt x="13" y="225"/>
                    </a:cubicBezTo>
                    <a:cubicBezTo>
                      <a:pt x="15" y="217"/>
                      <a:pt x="25" y="202"/>
                      <a:pt x="43" y="199"/>
                    </a:cubicBezTo>
                    <a:cubicBezTo>
                      <a:pt x="93" y="190"/>
                      <a:pt x="93" y="190"/>
                      <a:pt x="93" y="190"/>
                    </a:cubicBezTo>
                    <a:cubicBezTo>
                      <a:pt x="97" y="190"/>
                      <a:pt x="102" y="192"/>
                      <a:pt x="105" y="196"/>
                    </a:cubicBezTo>
                    <a:cubicBezTo>
                      <a:pt x="151" y="261"/>
                      <a:pt x="151" y="261"/>
                      <a:pt x="151" y="261"/>
                    </a:cubicBezTo>
                    <a:close/>
                  </a:path>
                </a:pathLst>
              </a:custGeom>
              <a:solidFill>
                <a:srgbClr val="C00000"/>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56" name="Freeform 31"/>
              <p:cNvSpPr>
                <a:spLocks noEditPoints="1"/>
              </p:cNvSpPr>
              <p:nvPr/>
            </p:nvSpPr>
            <p:spPr bwMode="auto">
              <a:xfrm>
                <a:off x="6463926" y="2632337"/>
                <a:ext cx="268082" cy="349274"/>
              </a:xfrm>
              <a:custGeom>
                <a:avLst/>
                <a:gdLst>
                  <a:gd name="T0" fmla="*/ 153 w 310"/>
                  <a:gd name="T1" fmla="*/ 1 h 404"/>
                  <a:gd name="T2" fmla="*/ 84 w 310"/>
                  <a:gd name="T3" fmla="*/ 76 h 404"/>
                  <a:gd name="T4" fmla="*/ 156 w 310"/>
                  <a:gd name="T5" fmla="*/ 165 h 404"/>
                  <a:gd name="T6" fmla="*/ 225 w 310"/>
                  <a:gd name="T7" fmla="*/ 73 h 404"/>
                  <a:gd name="T8" fmla="*/ 153 w 310"/>
                  <a:gd name="T9" fmla="*/ 1 h 404"/>
                  <a:gd name="T10" fmla="*/ 155 w 310"/>
                  <a:gd name="T11" fmla="*/ 261 h 404"/>
                  <a:gd name="T12" fmla="*/ 201 w 310"/>
                  <a:gd name="T13" fmla="*/ 195 h 404"/>
                  <a:gd name="T14" fmla="*/ 213 w 310"/>
                  <a:gd name="T15" fmla="*/ 190 h 404"/>
                  <a:gd name="T16" fmla="*/ 263 w 310"/>
                  <a:gd name="T17" fmla="*/ 199 h 404"/>
                  <a:gd name="T18" fmla="*/ 293 w 310"/>
                  <a:gd name="T19" fmla="*/ 225 h 404"/>
                  <a:gd name="T20" fmla="*/ 304 w 310"/>
                  <a:gd name="T21" fmla="*/ 385 h 404"/>
                  <a:gd name="T22" fmla="*/ 282 w 310"/>
                  <a:gd name="T23" fmla="*/ 404 h 404"/>
                  <a:gd name="T24" fmla="*/ 27 w 310"/>
                  <a:gd name="T25" fmla="*/ 404 h 404"/>
                  <a:gd name="T26" fmla="*/ 5 w 310"/>
                  <a:gd name="T27" fmla="*/ 385 h 404"/>
                  <a:gd name="T28" fmla="*/ 16 w 310"/>
                  <a:gd name="T29" fmla="*/ 225 h 404"/>
                  <a:gd name="T30" fmla="*/ 46 w 310"/>
                  <a:gd name="T31" fmla="*/ 199 h 404"/>
                  <a:gd name="T32" fmla="*/ 96 w 310"/>
                  <a:gd name="T33" fmla="*/ 190 h 404"/>
                  <a:gd name="T34" fmla="*/ 108 w 310"/>
                  <a:gd name="T35" fmla="*/ 195 h 404"/>
                  <a:gd name="T36" fmla="*/ 155 w 310"/>
                  <a:gd name="T37" fmla="*/ 261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0" h="404">
                    <a:moveTo>
                      <a:pt x="153" y="1"/>
                    </a:moveTo>
                    <a:cubicBezTo>
                      <a:pt x="114" y="1"/>
                      <a:pt x="83" y="35"/>
                      <a:pt x="84" y="76"/>
                    </a:cubicBezTo>
                    <a:cubicBezTo>
                      <a:pt x="85" y="117"/>
                      <a:pt x="117" y="166"/>
                      <a:pt x="156" y="165"/>
                    </a:cubicBezTo>
                    <a:cubicBezTo>
                      <a:pt x="195" y="164"/>
                      <a:pt x="226" y="114"/>
                      <a:pt x="225" y="73"/>
                    </a:cubicBezTo>
                    <a:cubicBezTo>
                      <a:pt x="224" y="32"/>
                      <a:pt x="192" y="0"/>
                      <a:pt x="153" y="1"/>
                    </a:cubicBezTo>
                    <a:close/>
                    <a:moveTo>
                      <a:pt x="155" y="261"/>
                    </a:moveTo>
                    <a:cubicBezTo>
                      <a:pt x="201" y="195"/>
                      <a:pt x="201" y="195"/>
                      <a:pt x="201" y="195"/>
                    </a:cubicBezTo>
                    <a:cubicBezTo>
                      <a:pt x="204" y="191"/>
                      <a:pt x="209" y="189"/>
                      <a:pt x="213" y="190"/>
                    </a:cubicBezTo>
                    <a:cubicBezTo>
                      <a:pt x="263" y="199"/>
                      <a:pt x="263" y="199"/>
                      <a:pt x="263" y="199"/>
                    </a:cubicBezTo>
                    <a:cubicBezTo>
                      <a:pt x="281" y="202"/>
                      <a:pt x="291" y="216"/>
                      <a:pt x="293" y="225"/>
                    </a:cubicBezTo>
                    <a:cubicBezTo>
                      <a:pt x="304" y="309"/>
                      <a:pt x="310" y="336"/>
                      <a:pt x="304" y="385"/>
                    </a:cubicBezTo>
                    <a:cubicBezTo>
                      <a:pt x="303" y="396"/>
                      <a:pt x="294" y="404"/>
                      <a:pt x="282" y="404"/>
                    </a:cubicBezTo>
                    <a:cubicBezTo>
                      <a:pt x="27" y="404"/>
                      <a:pt x="27" y="404"/>
                      <a:pt x="27" y="404"/>
                    </a:cubicBezTo>
                    <a:cubicBezTo>
                      <a:pt x="15" y="404"/>
                      <a:pt x="6" y="396"/>
                      <a:pt x="5" y="385"/>
                    </a:cubicBezTo>
                    <a:cubicBezTo>
                      <a:pt x="0" y="336"/>
                      <a:pt x="5" y="309"/>
                      <a:pt x="16" y="225"/>
                    </a:cubicBezTo>
                    <a:cubicBezTo>
                      <a:pt x="18" y="216"/>
                      <a:pt x="28" y="202"/>
                      <a:pt x="46" y="199"/>
                    </a:cubicBezTo>
                    <a:cubicBezTo>
                      <a:pt x="96" y="190"/>
                      <a:pt x="96" y="190"/>
                      <a:pt x="96" y="190"/>
                    </a:cubicBezTo>
                    <a:cubicBezTo>
                      <a:pt x="100" y="189"/>
                      <a:pt x="105" y="191"/>
                      <a:pt x="108" y="195"/>
                    </a:cubicBezTo>
                    <a:cubicBezTo>
                      <a:pt x="155" y="261"/>
                      <a:pt x="155" y="261"/>
                      <a:pt x="155" y="261"/>
                    </a:cubicBezTo>
                    <a:close/>
                  </a:path>
                </a:pathLst>
              </a:custGeom>
              <a:solidFill>
                <a:srgbClr val="C00000"/>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57" name="Freeform 32"/>
              <p:cNvSpPr/>
              <p:nvPr/>
            </p:nvSpPr>
            <p:spPr bwMode="auto">
              <a:xfrm>
                <a:off x="6727619" y="2616977"/>
                <a:ext cx="180672" cy="154705"/>
              </a:xfrm>
              <a:custGeom>
                <a:avLst/>
                <a:gdLst>
                  <a:gd name="T0" fmla="*/ 85 w 209"/>
                  <a:gd name="T1" fmla="*/ 19 h 179"/>
                  <a:gd name="T2" fmla="*/ 104 w 209"/>
                  <a:gd name="T3" fmla="*/ 0 h 179"/>
                  <a:gd name="T4" fmla="*/ 124 w 209"/>
                  <a:gd name="T5" fmla="*/ 19 h 179"/>
                  <a:gd name="T6" fmla="*/ 124 w 209"/>
                  <a:gd name="T7" fmla="*/ 98 h 179"/>
                  <a:gd name="T8" fmla="*/ 197 w 209"/>
                  <a:gd name="T9" fmla="*/ 141 h 179"/>
                  <a:gd name="T10" fmla="*/ 204 w 209"/>
                  <a:gd name="T11" fmla="*/ 167 h 179"/>
                  <a:gd name="T12" fmla="*/ 178 w 209"/>
                  <a:gd name="T13" fmla="*/ 174 h 179"/>
                  <a:gd name="T14" fmla="*/ 104 w 209"/>
                  <a:gd name="T15" fmla="*/ 131 h 179"/>
                  <a:gd name="T16" fmla="*/ 31 w 209"/>
                  <a:gd name="T17" fmla="*/ 174 h 179"/>
                  <a:gd name="T18" fmla="*/ 5 w 209"/>
                  <a:gd name="T19" fmla="*/ 167 h 179"/>
                  <a:gd name="T20" fmla="*/ 12 w 209"/>
                  <a:gd name="T21" fmla="*/ 141 h 179"/>
                  <a:gd name="T22" fmla="*/ 85 w 209"/>
                  <a:gd name="T23" fmla="*/ 98 h 179"/>
                  <a:gd name="T24" fmla="*/ 85 w 209"/>
                  <a:gd name="T25" fmla="*/ 19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9" h="179">
                    <a:moveTo>
                      <a:pt x="85" y="19"/>
                    </a:moveTo>
                    <a:cubicBezTo>
                      <a:pt x="85" y="8"/>
                      <a:pt x="94" y="0"/>
                      <a:pt x="104" y="0"/>
                    </a:cubicBezTo>
                    <a:cubicBezTo>
                      <a:pt x="115" y="0"/>
                      <a:pt x="124" y="8"/>
                      <a:pt x="124" y="19"/>
                    </a:cubicBezTo>
                    <a:cubicBezTo>
                      <a:pt x="124" y="98"/>
                      <a:pt x="124" y="98"/>
                      <a:pt x="124" y="98"/>
                    </a:cubicBezTo>
                    <a:cubicBezTo>
                      <a:pt x="197" y="141"/>
                      <a:pt x="197" y="141"/>
                      <a:pt x="197" y="141"/>
                    </a:cubicBezTo>
                    <a:cubicBezTo>
                      <a:pt x="206" y="146"/>
                      <a:pt x="209" y="158"/>
                      <a:pt x="204" y="167"/>
                    </a:cubicBezTo>
                    <a:cubicBezTo>
                      <a:pt x="198" y="176"/>
                      <a:pt x="187" y="179"/>
                      <a:pt x="178" y="174"/>
                    </a:cubicBezTo>
                    <a:cubicBezTo>
                      <a:pt x="104" y="131"/>
                      <a:pt x="104" y="131"/>
                      <a:pt x="104" y="131"/>
                    </a:cubicBezTo>
                    <a:cubicBezTo>
                      <a:pt x="31" y="174"/>
                      <a:pt x="31" y="174"/>
                      <a:pt x="31" y="174"/>
                    </a:cubicBezTo>
                    <a:cubicBezTo>
                      <a:pt x="22" y="179"/>
                      <a:pt x="11" y="176"/>
                      <a:pt x="5" y="167"/>
                    </a:cubicBezTo>
                    <a:cubicBezTo>
                      <a:pt x="0" y="158"/>
                      <a:pt x="3" y="146"/>
                      <a:pt x="12" y="141"/>
                    </a:cubicBezTo>
                    <a:cubicBezTo>
                      <a:pt x="85" y="98"/>
                      <a:pt x="85" y="98"/>
                      <a:pt x="85" y="98"/>
                    </a:cubicBezTo>
                    <a:cubicBezTo>
                      <a:pt x="85" y="19"/>
                      <a:pt x="85" y="19"/>
                      <a:pt x="85" y="19"/>
                    </a:cubicBezTo>
                    <a:close/>
                  </a:path>
                </a:pathLst>
              </a:custGeom>
              <a:solidFill>
                <a:srgbClr val="C00000"/>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58" name="Freeform 33"/>
              <p:cNvSpPr>
                <a:spLocks noEditPoints="1"/>
              </p:cNvSpPr>
              <p:nvPr/>
            </p:nvSpPr>
            <p:spPr bwMode="auto">
              <a:xfrm>
                <a:off x="6903901" y="2632337"/>
                <a:ext cx="268082" cy="349274"/>
              </a:xfrm>
              <a:custGeom>
                <a:avLst/>
                <a:gdLst>
                  <a:gd name="T0" fmla="*/ 154 w 310"/>
                  <a:gd name="T1" fmla="*/ 1 h 404"/>
                  <a:gd name="T2" fmla="*/ 85 w 310"/>
                  <a:gd name="T3" fmla="*/ 76 h 404"/>
                  <a:gd name="T4" fmla="*/ 157 w 310"/>
                  <a:gd name="T5" fmla="*/ 165 h 404"/>
                  <a:gd name="T6" fmla="*/ 226 w 310"/>
                  <a:gd name="T7" fmla="*/ 73 h 404"/>
                  <a:gd name="T8" fmla="*/ 154 w 310"/>
                  <a:gd name="T9" fmla="*/ 1 h 404"/>
                  <a:gd name="T10" fmla="*/ 155 w 310"/>
                  <a:gd name="T11" fmla="*/ 261 h 404"/>
                  <a:gd name="T12" fmla="*/ 202 w 310"/>
                  <a:gd name="T13" fmla="*/ 195 h 404"/>
                  <a:gd name="T14" fmla="*/ 214 w 310"/>
                  <a:gd name="T15" fmla="*/ 190 h 404"/>
                  <a:gd name="T16" fmla="*/ 264 w 310"/>
                  <a:gd name="T17" fmla="*/ 199 h 404"/>
                  <a:gd name="T18" fmla="*/ 294 w 310"/>
                  <a:gd name="T19" fmla="*/ 225 h 404"/>
                  <a:gd name="T20" fmla="*/ 305 w 310"/>
                  <a:gd name="T21" fmla="*/ 385 h 404"/>
                  <a:gd name="T22" fmla="*/ 283 w 310"/>
                  <a:gd name="T23" fmla="*/ 404 h 404"/>
                  <a:gd name="T24" fmla="*/ 28 w 310"/>
                  <a:gd name="T25" fmla="*/ 404 h 404"/>
                  <a:gd name="T26" fmla="*/ 6 w 310"/>
                  <a:gd name="T27" fmla="*/ 385 h 404"/>
                  <a:gd name="T28" fmla="*/ 17 w 310"/>
                  <a:gd name="T29" fmla="*/ 225 h 404"/>
                  <a:gd name="T30" fmla="*/ 47 w 310"/>
                  <a:gd name="T31" fmla="*/ 199 h 404"/>
                  <a:gd name="T32" fmla="*/ 97 w 310"/>
                  <a:gd name="T33" fmla="*/ 190 h 404"/>
                  <a:gd name="T34" fmla="*/ 109 w 310"/>
                  <a:gd name="T35" fmla="*/ 195 h 404"/>
                  <a:gd name="T36" fmla="*/ 155 w 310"/>
                  <a:gd name="T37" fmla="*/ 261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0" h="404">
                    <a:moveTo>
                      <a:pt x="154" y="1"/>
                    </a:moveTo>
                    <a:cubicBezTo>
                      <a:pt x="115" y="1"/>
                      <a:pt x="84" y="35"/>
                      <a:pt x="85" y="76"/>
                    </a:cubicBezTo>
                    <a:cubicBezTo>
                      <a:pt x="86" y="117"/>
                      <a:pt x="118" y="166"/>
                      <a:pt x="157" y="165"/>
                    </a:cubicBezTo>
                    <a:cubicBezTo>
                      <a:pt x="196" y="164"/>
                      <a:pt x="227" y="114"/>
                      <a:pt x="226" y="73"/>
                    </a:cubicBezTo>
                    <a:cubicBezTo>
                      <a:pt x="225" y="32"/>
                      <a:pt x="193" y="0"/>
                      <a:pt x="154" y="1"/>
                    </a:cubicBezTo>
                    <a:close/>
                    <a:moveTo>
                      <a:pt x="155" y="261"/>
                    </a:moveTo>
                    <a:cubicBezTo>
                      <a:pt x="202" y="195"/>
                      <a:pt x="202" y="195"/>
                      <a:pt x="202" y="195"/>
                    </a:cubicBezTo>
                    <a:cubicBezTo>
                      <a:pt x="205" y="191"/>
                      <a:pt x="209" y="189"/>
                      <a:pt x="214" y="190"/>
                    </a:cubicBezTo>
                    <a:cubicBezTo>
                      <a:pt x="264" y="199"/>
                      <a:pt x="264" y="199"/>
                      <a:pt x="264" y="199"/>
                    </a:cubicBezTo>
                    <a:cubicBezTo>
                      <a:pt x="282" y="202"/>
                      <a:pt x="292" y="216"/>
                      <a:pt x="294" y="225"/>
                    </a:cubicBezTo>
                    <a:cubicBezTo>
                      <a:pt x="305" y="309"/>
                      <a:pt x="310" y="336"/>
                      <a:pt x="305" y="385"/>
                    </a:cubicBezTo>
                    <a:cubicBezTo>
                      <a:pt x="304" y="396"/>
                      <a:pt x="295" y="404"/>
                      <a:pt x="283" y="404"/>
                    </a:cubicBezTo>
                    <a:cubicBezTo>
                      <a:pt x="28" y="404"/>
                      <a:pt x="28" y="404"/>
                      <a:pt x="28" y="404"/>
                    </a:cubicBezTo>
                    <a:cubicBezTo>
                      <a:pt x="16" y="404"/>
                      <a:pt x="7" y="396"/>
                      <a:pt x="6" y="385"/>
                    </a:cubicBezTo>
                    <a:cubicBezTo>
                      <a:pt x="0" y="336"/>
                      <a:pt x="6" y="309"/>
                      <a:pt x="17" y="225"/>
                    </a:cubicBezTo>
                    <a:cubicBezTo>
                      <a:pt x="19" y="216"/>
                      <a:pt x="29" y="202"/>
                      <a:pt x="47" y="199"/>
                    </a:cubicBezTo>
                    <a:cubicBezTo>
                      <a:pt x="97" y="190"/>
                      <a:pt x="97" y="190"/>
                      <a:pt x="97" y="190"/>
                    </a:cubicBezTo>
                    <a:cubicBezTo>
                      <a:pt x="101" y="189"/>
                      <a:pt x="106" y="191"/>
                      <a:pt x="109" y="195"/>
                    </a:cubicBezTo>
                    <a:cubicBezTo>
                      <a:pt x="155" y="261"/>
                      <a:pt x="155" y="261"/>
                      <a:pt x="155" y="261"/>
                    </a:cubicBezTo>
                    <a:close/>
                  </a:path>
                </a:pathLst>
              </a:custGeom>
              <a:solidFill>
                <a:srgbClr val="C00000"/>
              </a:solidFill>
              <a:ln>
                <a:noFill/>
              </a:ln>
            </p:spPr>
            <p:txBody>
              <a:bodyPr vert="horz" wrap="square" lIns="91440" tIns="45720" rIns="91440" bIns="45720" numCol="1" anchor="t" anchorCtr="0" compatLnSpc="1"/>
              <a:lstStyle/>
              <a:p>
                <a:endParaRPr lang="zh-CN" altLang="en-US">
                  <a:solidFill>
                    <a:prstClr val="black"/>
                  </a:solidFill>
                </a:endParaRPr>
              </a:p>
            </p:txBody>
          </p:sp>
        </p:grpSp>
      </p:grpSp>
      <p:grpSp>
        <p:nvGrpSpPr>
          <p:cNvPr id="159" name="组合 158"/>
          <p:cNvGrpSpPr/>
          <p:nvPr/>
        </p:nvGrpSpPr>
        <p:grpSpPr>
          <a:xfrm>
            <a:off x="1179589" y="1986222"/>
            <a:ext cx="1077995" cy="803246"/>
            <a:chOff x="1572580" y="2648911"/>
            <a:chExt cx="1437140" cy="1071243"/>
          </a:xfrm>
        </p:grpSpPr>
        <p:sp>
          <p:nvSpPr>
            <p:cNvPr id="160" name="文本框 56"/>
            <p:cNvSpPr txBox="1"/>
            <p:nvPr/>
          </p:nvSpPr>
          <p:spPr>
            <a:xfrm>
              <a:off x="1727041" y="2648911"/>
              <a:ext cx="1128217" cy="369417"/>
            </a:xfrm>
            <a:prstGeom prst="rect">
              <a:avLst/>
            </a:prstGeom>
            <a:noFill/>
          </p:spPr>
          <p:txBody>
            <a:bodyPr wrap="square" rtlCol="0">
              <a:spAutoFit/>
            </a:bodyPr>
            <a:lstStyle/>
            <a:p>
              <a:pPr algn="ctr"/>
              <a:r>
                <a:rPr lang="zh-CN" altLang="en-US" sz="1200" dirty="0">
                  <a:solidFill>
                    <a:srgbClr val="C00000"/>
                  </a:solidFill>
                  <a:latin typeface="时尚中黑简体" pitchFamily="2" charset="-122"/>
                  <a:ea typeface="时尚中黑简体" pitchFamily="2" charset="-122"/>
                </a:rPr>
                <a:t>添加标题</a:t>
              </a:r>
              <a:endParaRPr lang="zh-CN" altLang="en-US" sz="1200" dirty="0">
                <a:solidFill>
                  <a:srgbClr val="C00000"/>
                </a:solidFill>
                <a:latin typeface="时尚中黑简体" pitchFamily="2" charset="-122"/>
                <a:ea typeface="时尚中黑简体" pitchFamily="2" charset="-122"/>
              </a:endParaRPr>
            </a:p>
          </p:txBody>
        </p:sp>
        <p:sp>
          <p:nvSpPr>
            <p:cNvPr id="161" name="文本框 149"/>
            <p:cNvSpPr txBox="1"/>
            <p:nvPr/>
          </p:nvSpPr>
          <p:spPr>
            <a:xfrm>
              <a:off x="1572580" y="2956692"/>
              <a:ext cx="1437140" cy="763462"/>
            </a:xfrm>
            <a:prstGeom prst="rect">
              <a:avLst/>
            </a:prstGeom>
            <a:noFill/>
          </p:spPr>
          <p:txBody>
            <a:bodyPr wrap="square" rtlCol="0">
              <a:spAutoFit/>
            </a:bodyPr>
            <a:lstStyle/>
            <a:p>
              <a:pPr algn="just">
                <a:lnSpc>
                  <a:spcPct val="130000"/>
                </a:lnSpc>
              </a:pPr>
              <a:r>
                <a:rPr lang="zh-CN" altLang="en-US" sz="800" dirty="0">
                  <a:solidFill>
                    <a:prstClr val="black">
                      <a:lumMod val="50000"/>
                      <a:lumOff val="50000"/>
                    </a:prstClr>
                  </a:solidFill>
                  <a:latin typeface="微软雅黑" panose="020B0503020204020204" pitchFamily="34" charset="-122"/>
                  <a:ea typeface="微软雅黑" panose="020B0503020204020204" pitchFamily="34" charset="-122"/>
                </a:rPr>
                <a:t>点击添加文字说明详情介绍点击添加文字说明详情介绍</a:t>
              </a:r>
              <a:endParaRPr lang="zh-CN" altLang="en-US" sz="800" dirty="0">
                <a:solidFill>
                  <a:prstClr val="black">
                    <a:lumMod val="50000"/>
                    <a:lumOff val="50000"/>
                  </a:prstClr>
                </a:solidFill>
                <a:latin typeface="微软雅黑" panose="020B0503020204020204" pitchFamily="34" charset="-122"/>
                <a:ea typeface="微软雅黑" panose="020B0503020204020204" pitchFamily="34" charset="-122"/>
              </a:endParaRPr>
            </a:p>
          </p:txBody>
        </p:sp>
      </p:grpSp>
      <p:grpSp>
        <p:nvGrpSpPr>
          <p:cNvPr id="162" name="组合 161"/>
          <p:cNvGrpSpPr/>
          <p:nvPr/>
        </p:nvGrpSpPr>
        <p:grpSpPr>
          <a:xfrm>
            <a:off x="3057386" y="1986224"/>
            <a:ext cx="1077995" cy="803246"/>
            <a:chOff x="4075983" y="2648911"/>
            <a:chExt cx="1437140" cy="1071243"/>
          </a:xfrm>
        </p:grpSpPr>
        <p:sp>
          <p:nvSpPr>
            <p:cNvPr id="163" name="文本框 59"/>
            <p:cNvSpPr txBox="1"/>
            <p:nvPr/>
          </p:nvSpPr>
          <p:spPr>
            <a:xfrm>
              <a:off x="4188860" y="2648911"/>
              <a:ext cx="1128217" cy="369418"/>
            </a:xfrm>
            <a:prstGeom prst="rect">
              <a:avLst/>
            </a:prstGeom>
            <a:noFill/>
          </p:spPr>
          <p:txBody>
            <a:bodyPr wrap="square" rtlCol="0">
              <a:spAutoFit/>
            </a:bodyPr>
            <a:lstStyle/>
            <a:p>
              <a:pPr algn="ctr"/>
              <a:r>
                <a:rPr lang="zh-CN" altLang="en-US" sz="1200" dirty="0">
                  <a:solidFill>
                    <a:srgbClr val="C00000"/>
                  </a:solidFill>
                  <a:latin typeface="时尚中黑简体" pitchFamily="2" charset="-122"/>
                  <a:ea typeface="时尚中黑简体" pitchFamily="2" charset="-122"/>
                </a:rPr>
                <a:t>添加标题</a:t>
              </a:r>
              <a:endParaRPr lang="zh-CN" altLang="en-US" sz="1200" dirty="0">
                <a:solidFill>
                  <a:srgbClr val="C00000"/>
                </a:solidFill>
                <a:latin typeface="时尚中黑简体" pitchFamily="2" charset="-122"/>
                <a:ea typeface="时尚中黑简体" pitchFamily="2" charset="-122"/>
              </a:endParaRPr>
            </a:p>
          </p:txBody>
        </p:sp>
        <p:sp>
          <p:nvSpPr>
            <p:cNvPr id="164" name="文本框 149"/>
            <p:cNvSpPr txBox="1"/>
            <p:nvPr/>
          </p:nvSpPr>
          <p:spPr>
            <a:xfrm>
              <a:off x="4075983" y="2956692"/>
              <a:ext cx="1437140" cy="763462"/>
            </a:xfrm>
            <a:prstGeom prst="rect">
              <a:avLst/>
            </a:prstGeom>
            <a:noFill/>
          </p:spPr>
          <p:txBody>
            <a:bodyPr wrap="square" rtlCol="0">
              <a:spAutoFit/>
            </a:bodyPr>
            <a:lstStyle/>
            <a:p>
              <a:pPr algn="just">
                <a:lnSpc>
                  <a:spcPct val="130000"/>
                </a:lnSpc>
              </a:pPr>
              <a:r>
                <a:rPr lang="zh-CN" altLang="en-US" sz="800" dirty="0">
                  <a:solidFill>
                    <a:prstClr val="black">
                      <a:lumMod val="50000"/>
                      <a:lumOff val="50000"/>
                    </a:prstClr>
                  </a:solidFill>
                  <a:latin typeface="微软雅黑" panose="020B0503020204020204" pitchFamily="34" charset="-122"/>
                  <a:ea typeface="微软雅黑" panose="020B0503020204020204" pitchFamily="34" charset="-122"/>
                </a:rPr>
                <a:t>点击添加文字说明详情介绍点击添加文字说明详情介绍</a:t>
              </a:r>
              <a:endParaRPr lang="zh-CN" altLang="en-US" sz="800" dirty="0">
                <a:solidFill>
                  <a:prstClr val="black">
                    <a:lumMod val="50000"/>
                    <a:lumOff val="50000"/>
                  </a:prstClr>
                </a:solidFill>
                <a:latin typeface="微软雅黑" panose="020B0503020204020204" pitchFamily="34" charset="-122"/>
                <a:ea typeface="微软雅黑" panose="020B0503020204020204" pitchFamily="34" charset="-122"/>
              </a:endParaRPr>
            </a:p>
          </p:txBody>
        </p:sp>
      </p:grpSp>
      <p:grpSp>
        <p:nvGrpSpPr>
          <p:cNvPr id="165" name="组合 164"/>
          <p:cNvGrpSpPr/>
          <p:nvPr/>
        </p:nvGrpSpPr>
        <p:grpSpPr>
          <a:xfrm>
            <a:off x="4946959" y="1986224"/>
            <a:ext cx="1077995" cy="803246"/>
            <a:chOff x="6595085" y="2648911"/>
            <a:chExt cx="1437140" cy="1071243"/>
          </a:xfrm>
        </p:grpSpPr>
        <p:sp>
          <p:nvSpPr>
            <p:cNvPr id="166" name="文本框 68"/>
            <p:cNvSpPr txBox="1"/>
            <p:nvPr/>
          </p:nvSpPr>
          <p:spPr>
            <a:xfrm>
              <a:off x="6749464" y="2648911"/>
              <a:ext cx="1128217" cy="369418"/>
            </a:xfrm>
            <a:prstGeom prst="rect">
              <a:avLst/>
            </a:prstGeom>
            <a:noFill/>
          </p:spPr>
          <p:txBody>
            <a:bodyPr wrap="square" rtlCol="0">
              <a:spAutoFit/>
            </a:bodyPr>
            <a:lstStyle/>
            <a:p>
              <a:pPr algn="ctr"/>
              <a:r>
                <a:rPr lang="zh-CN" altLang="en-US" sz="1200" dirty="0">
                  <a:solidFill>
                    <a:srgbClr val="C00000"/>
                  </a:solidFill>
                  <a:latin typeface="时尚中黑简体" pitchFamily="2" charset="-122"/>
                  <a:ea typeface="时尚中黑简体" pitchFamily="2" charset="-122"/>
                </a:rPr>
                <a:t>添加标题</a:t>
              </a:r>
              <a:endParaRPr lang="zh-CN" altLang="en-US" sz="1200" dirty="0">
                <a:solidFill>
                  <a:srgbClr val="C00000"/>
                </a:solidFill>
                <a:latin typeface="时尚中黑简体" pitchFamily="2" charset="-122"/>
                <a:ea typeface="时尚中黑简体" pitchFamily="2" charset="-122"/>
              </a:endParaRPr>
            </a:p>
          </p:txBody>
        </p:sp>
        <p:sp>
          <p:nvSpPr>
            <p:cNvPr id="167" name="文本框 149"/>
            <p:cNvSpPr txBox="1"/>
            <p:nvPr/>
          </p:nvSpPr>
          <p:spPr>
            <a:xfrm>
              <a:off x="6595085" y="2956692"/>
              <a:ext cx="1437140" cy="763462"/>
            </a:xfrm>
            <a:prstGeom prst="rect">
              <a:avLst/>
            </a:prstGeom>
            <a:noFill/>
          </p:spPr>
          <p:txBody>
            <a:bodyPr wrap="square" rtlCol="0">
              <a:spAutoFit/>
            </a:bodyPr>
            <a:lstStyle/>
            <a:p>
              <a:pPr algn="just">
                <a:lnSpc>
                  <a:spcPct val="130000"/>
                </a:lnSpc>
              </a:pPr>
              <a:r>
                <a:rPr lang="zh-CN" altLang="en-US" sz="800" dirty="0">
                  <a:solidFill>
                    <a:prstClr val="black">
                      <a:lumMod val="50000"/>
                      <a:lumOff val="50000"/>
                    </a:prstClr>
                  </a:solidFill>
                  <a:latin typeface="微软雅黑" panose="020B0503020204020204" pitchFamily="34" charset="-122"/>
                  <a:ea typeface="微软雅黑" panose="020B0503020204020204" pitchFamily="34" charset="-122"/>
                </a:rPr>
                <a:t>点击添加文字说明详情介绍点击添加文字说明详情介绍</a:t>
              </a:r>
              <a:endParaRPr lang="zh-CN" altLang="en-US" sz="800" dirty="0">
                <a:solidFill>
                  <a:prstClr val="black">
                    <a:lumMod val="50000"/>
                    <a:lumOff val="50000"/>
                  </a:prstClr>
                </a:solidFill>
                <a:latin typeface="微软雅黑" panose="020B0503020204020204" pitchFamily="34" charset="-122"/>
                <a:ea typeface="微软雅黑" panose="020B0503020204020204" pitchFamily="34" charset="-122"/>
              </a:endParaRPr>
            </a:p>
          </p:txBody>
        </p:sp>
      </p:grpSp>
      <p:grpSp>
        <p:nvGrpSpPr>
          <p:cNvPr id="168" name="组合 167"/>
          <p:cNvGrpSpPr/>
          <p:nvPr/>
        </p:nvGrpSpPr>
        <p:grpSpPr>
          <a:xfrm>
            <a:off x="6824755" y="1986223"/>
            <a:ext cx="1077995" cy="803244"/>
            <a:chOff x="9098488" y="2648911"/>
            <a:chExt cx="1437140" cy="1071241"/>
          </a:xfrm>
        </p:grpSpPr>
        <p:sp>
          <p:nvSpPr>
            <p:cNvPr id="169" name="文本框 65"/>
            <p:cNvSpPr txBox="1"/>
            <p:nvPr/>
          </p:nvSpPr>
          <p:spPr>
            <a:xfrm>
              <a:off x="9211283" y="2648911"/>
              <a:ext cx="1128217" cy="369418"/>
            </a:xfrm>
            <a:prstGeom prst="rect">
              <a:avLst/>
            </a:prstGeom>
            <a:noFill/>
          </p:spPr>
          <p:txBody>
            <a:bodyPr wrap="square" rtlCol="0">
              <a:spAutoFit/>
            </a:bodyPr>
            <a:lstStyle/>
            <a:p>
              <a:pPr algn="ctr"/>
              <a:r>
                <a:rPr lang="zh-CN" altLang="en-US" sz="1200" dirty="0">
                  <a:solidFill>
                    <a:srgbClr val="C00000"/>
                  </a:solidFill>
                  <a:latin typeface="时尚中黑简体" pitchFamily="2" charset="-122"/>
                  <a:ea typeface="时尚中黑简体" pitchFamily="2" charset="-122"/>
                </a:rPr>
                <a:t>添加标题</a:t>
              </a:r>
              <a:endParaRPr lang="zh-CN" altLang="en-US" sz="1200" dirty="0">
                <a:solidFill>
                  <a:srgbClr val="C00000"/>
                </a:solidFill>
                <a:latin typeface="时尚中黑简体" pitchFamily="2" charset="-122"/>
                <a:ea typeface="时尚中黑简体" pitchFamily="2" charset="-122"/>
              </a:endParaRPr>
            </a:p>
          </p:txBody>
        </p:sp>
        <p:sp>
          <p:nvSpPr>
            <p:cNvPr id="170" name="文本框 149"/>
            <p:cNvSpPr txBox="1"/>
            <p:nvPr/>
          </p:nvSpPr>
          <p:spPr>
            <a:xfrm>
              <a:off x="9098488" y="2956690"/>
              <a:ext cx="1437140" cy="763462"/>
            </a:xfrm>
            <a:prstGeom prst="rect">
              <a:avLst/>
            </a:prstGeom>
            <a:noFill/>
          </p:spPr>
          <p:txBody>
            <a:bodyPr wrap="square" rtlCol="0">
              <a:spAutoFit/>
            </a:bodyPr>
            <a:lstStyle/>
            <a:p>
              <a:pPr algn="just">
                <a:lnSpc>
                  <a:spcPct val="130000"/>
                </a:lnSpc>
              </a:pPr>
              <a:r>
                <a:rPr lang="zh-CN" altLang="en-US" sz="800" dirty="0">
                  <a:solidFill>
                    <a:prstClr val="black">
                      <a:lumMod val="50000"/>
                      <a:lumOff val="50000"/>
                    </a:prstClr>
                  </a:solidFill>
                  <a:latin typeface="微软雅黑" panose="020B0503020204020204" pitchFamily="34" charset="-122"/>
                  <a:ea typeface="微软雅黑" panose="020B0503020204020204" pitchFamily="34" charset="-122"/>
                </a:rPr>
                <a:t>点击添加文字说明详情介绍点击添加文字说明详情介绍</a:t>
              </a:r>
              <a:endParaRPr lang="zh-CN" altLang="en-US" sz="800" dirty="0">
                <a:solidFill>
                  <a:prstClr val="black">
                    <a:lumMod val="50000"/>
                    <a:lumOff val="50000"/>
                  </a:prstClr>
                </a:solidFill>
                <a:latin typeface="微软雅黑" panose="020B0503020204020204" pitchFamily="34" charset="-122"/>
                <a:ea typeface="微软雅黑" panose="020B0503020204020204" pitchFamily="34" charset="-122"/>
              </a:endParaRPr>
            </a:p>
          </p:txBody>
        </p:sp>
      </p:grpSp>
      <p:sp>
        <p:nvSpPr>
          <p:cNvPr id="171" name="矩形 170"/>
          <p:cNvSpPr/>
          <p:nvPr/>
        </p:nvSpPr>
        <p:spPr>
          <a:xfrm>
            <a:off x="0" y="3668791"/>
            <a:ext cx="9144001" cy="1116692"/>
          </a:xfrm>
          <a:prstGeom prst="rect">
            <a:avLst/>
          </a:prstGeom>
          <a:solidFill>
            <a:srgbClr val="E6E6E6"/>
          </a:solidFill>
          <a:ln w="15875">
            <a:gradFill flip="none" rotWithShape="1">
              <a:gsLst>
                <a:gs pos="0">
                  <a:schemeClr val="bg1">
                    <a:lumMod val="75000"/>
                  </a:schemeClr>
                </a:gs>
                <a:gs pos="100000">
                  <a:schemeClr val="bg1"/>
                </a:gs>
              </a:gsLst>
              <a:lin ang="2700000" scaled="1"/>
              <a:tileRect/>
            </a:gradFill>
          </a:ln>
          <a:effectLst>
            <a:innerShdw blurRad="139700">
              <a:prstClr val="black">
                <a:alpha val="69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172" name="文本框 129"/>
          <p:cNvSpPr txBox="1"/>
          <p:nvPr/>
        </p:nvSpPr>
        <p:spPr>
          <a:xfrm>
            <a:off x="791088" y="3847652"/>
            <a:ext cx="7598930" cy="830997"/>
          </a:xfrm>
          <a:prstGeom prst="rect">
            <a:avLst/>
          </a:prstGeom>
          <a:noFill/>
        </p:spPr>
        <p:txBody>
          <a:bodyPr wrap="square" lIns="68580" tIns="34290" rIns="68580" bIns="34290" rtlCol="0">
            <a:spAutoFit/>
          </a:bodyPr>
          <a:lstStyle/>
          <a:p>
            <a:pPr algn="just">
              <a:lnSpc>
                <a:spcPct val="150000"/>
              </a:lnSpc>
            </a:pPr>
            <a:r>
              <a:rPr lang="zh-CN" altLang="en-US" sz="1100" dirty="0">
                <a:solidFill>
                  <a:prstClr val="black">
                    <a:lumMod val="50000"/>
                    <a:lumOff val="50000"/>
                  </a:prstClr>
                </a:solidFill>
                <a:latin typeface="微软雅黑" panose="020B0503020204020204" pitchFamily="34" charset="-122"/>
                <a:ea typeface="微软雅黑" panose="020B0503020204020204" pitchFamily="34" charset="-122"/>
              </a:rPr>
              <a:t>点击添加文字说明详情介绍点击添加文字说明详情介绍点击添加文字说明详情介绍点击添加文字说明详情介绍点击添加文字说明详情介绍点击添加文字说明详情介绍点击添加文字说明详情介绍点击添加文字说明详情介绍点击添加文字说明详情介绍点击添加文字说明详情介绍</a:t>
            </a:r>
            <a:endParaRPr lang="zh-CN" altLang="en-US" sz="1100" dirty="0">
              <a:solidFill>
                <a:prstClr val="black">
                  <a:lumMod val="50000"/>
                  <a:lumOff val="50000"/>
                </a:prstClr>
              </a:solidFill>
              <a:latin typeface="微软雅黑" panose="020B0503020204020204" pitchFamily="34" charset="-122"/>
              <a:ea typeface="微软雅黑" panose="020B0503020204020204" pitchFamily="34" charset="-122"/>
            </a:endParaRPr>
          </a:p>
        </p:txBody>
      </p:sp>
    </p:spTree>
  </p:cSld>
  <p:clrMapOvr>
    <a:masterClrMapping/>
  </p:clrMapOvr>
  <p:transition spd="slow" advTm="0">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100" fill="hold"/>
                                        <p:tgtEl>
                                          <p:spTgt spid="88"/>
                                        </p:tgtEl>
                                        <p:attrNameLst>
                                          <p:attrName>ppt_w</p:attrName>
                                        </p:attrNameLst>
                                      </p:cBhvr>
                                      <p:tavLst>
                                        <p:tav tm="0">
                                          <p:val>
                                            <p:fltVal val="0"/>
                                          </p:val>
                                        </p:tav>
                                        <p:tav tm="100000">
                                          <p:val>
                                            <p:strVal val="#ppt_w"/>
                                          </p:val>
                                        </p:tav>
                                      </p:tavLst>
                                    </p:anim>
                                    <p:anim calcmode="lin" valueType="num">
                                      <p:cBhvr>
                                        <p:cTn id="12" dur="100" fill="hold"/>
                                        <p:tgtEl>
                                          <p:spTgt spid="88"/>
                                        </p:tgtEl>
                                        <p:attrNameLst>
                                          <p:attrName>ppt_h</p:attrName>
                                        </p:attrNameLst>
                                      </p:cBhvr>
                                      <p:tavLst>
                                        <p:tav tm="0">
                                          <p:val>
                                            <p:fltVal val="0"/>
                                          </p:val>
                                        </p:tav>
                                        <p:tav tm="100000">
                                          <p:val>
                                            <p:strVal val="#ppt_h"/>
                                          </p:val>
                                        </p:tav>
                                      </p:tavLst>
                                    </p:anim>
                                    <p:animEffect transition="in" filter="fade">
                                      <p:cBhvr>
                                        <p:cTn id="13" dur="100"/>
                                        <p:tgtEl>
                                          <p:spTgt spid="88"/>
                                        </p:tgtEl>
                                      </p:cBhvr>
                                    </p:animEffect>
                                  </p:childTnLst>
                                </p:cTn>
                              </p:par>
                              <p:par>
                                <p:cTn id="14" presetID="6" presetClass="emph" presetSubtype="0" fill="hold" nodeType="withEffect">
                                  <p:stCondLst>
                                    <p:cond delay="100"/>
                                  </p:stCondLst>
                                  <p:childTnLst>
                                    <p:animScale>
                                      <p:cBhvr>
                                        <p:cTn id="15" dur="100" fill="hold"/>
                                        <p:tgtEl>
                                          <p:spTgt spid="88"/>
                                        </p:tgtEl>
                                      </p:cBhvr>
                                      <p:by x="110000" y="110000"/>
                                    </p:animScale>
                                  </p:childTnLst>
                                </p:cTn>
                              </p:par>
                              <p:par>
                                <p:cTn id="16" presetID="6" presetClass="emph" presetSubtype="0" fill="hold" nodeType="withEffect">
                                  <p:stCondLst>
                                    <p:cond delay="200"/>
                                  </p:stCondLst>
                                  <p:childTnLst>
                                    <p:animScale>
                                      <p:cBhvr>
                                        <p:cTn id="17" dur="200" fill="hold"/>
                                        <p:tgtEl>
                                          <p:spTgt spid="88"/>
                                        </p:tgtEl>
                                      </p:cBhvr>
                                      <p:by x="90000" y="90000"/>
                                    </p:animScale>
                                  </p:childTnLst>
                                </p:cTn>
                              </p:par>
                              <p:par>
                                <p:cTn id="18" presetID="6" presetClass="emph" presetSubtype="0" fill="hold" nodeType="withEffect">
                                  <p:stCondLst>
                                    <p:cond delay="400"/>
                                  </p:stCondLst>
                                  <p:childTnLst>
                                    <p:animScale>
                                      <p:cBhvr>
                                        <p:cTn id="19" dur="100" fill="hold"/>
                                        <p:tgtEl>
                                          <p:spTgt spid="88"/>
                                        </p:tgtEl>
                                      </p:cBhvr>
                                      <p:by x="105000" y="105000"/>
                                    </p:animScale>
                                  </p:childTnLst>
                                </p:cTn>
                              </p:par>
                              <p:par>
                                <p:cTn id="20" presetID="6" presetClass="emph" presetSubtype="0" fill="hold" nodeType="withEffect">
                                  <p:stCondLst>
                                    <p:cond delay="500"/>
                                  </p:stCondLst>
                                  <p:childTnLst>
                                    <p:animScale>
                                      <p:cBhvr>
                                        <p:cTn id="21" dur="200" fill="hold"/>
                                        <p:tgtEl>
                                          <p:spTgt spid="88"/>
                                        </p:tgtEl>
                                      </p:cBhvr>
                                      <p:by x="95000" y="95000"/>
                                    </p:animScale>
                                  </p:childTnLst>
                                </p:cTn>
                              </p:par>
                            </p:childTnLst>
                          </p:cTn>
                        </p:par>
                        <p:par>
                          <p:cTn id="22" fill="hold">
                            <p:stCondLst>
                              <p:cond delay="1000"/>
                            </p:stCondLst>
                            <p:childTnLst>
                              <p:par>
                                <p:cTn id="23" presetID="53" presetClass="entr" presetSubtype="16" fill="hold" nodeType="afterEffect">
                                  <p:stCondLst>
                                    <p:cond delay="0"/>
                                  </p:stCondLst>
                                  <p:childTnLst>
                                    <p:set>
                                      <p:cBhvr>
                                        <p:cTn id="24" dur="1" fill="hold">
                                          <p:stCondLst>
                                            <p:cond delay="0"/>
                                          </p:stCondLst>
                                        </p:cTn>
                                        <p:tgtEl>
                                          <p:spTgt spid="115"/>
                                        </p:tgtEl>
                                        <p:attrNameLst>
                                          <p:attrName>style.visibility</p:attrName>
                                        </p:attrNameLst>
                                      </p:cBhvr>
                                      <p:to>
                                        <p:strVal val="visible"/>
                                      </p:to>
                                    </p:set>
                                    <p:anim calcmode="lin" valueType="num">
                                      <p:cBhvr>
                                        <p:cTn id="25" dur="100" fill="hold"/>
                                        <p:tgtEl>
                                          <p:spTgt spid="115"/>
                                        </p:tgtEl>
                                        <p:attrNameLst>
                                          <p:attrName>ppt_w</p:attrName>
                                        </p:attrNameLst>
                                      </p:cBhvr>
                                      <p:tavLst>
                                        <p:tav tm="0">
                                          <p:val>
                                            <p:fltVal val="0"/>
                                          </p:val>
                                        </p:tav>
                                        <p:tav tm="100000">
                                          <p:val>
                                            <p:strVal val="#ppt_w"/>
                                          </p:val>
                                        </p:tav>
                                      </p:tavLst>
                                    </p:anim>
                                    <p:anim calcmode="lin" valueType="num">
                                      <p:cBhvr>
                                        <p:cTn id="26" dur="100" fill="hold"/>
                                        <p:tgtEl>
                                          <p:spTgt spid="115"/>
                                        </p:tgtEl>
                                        <p:attrNameLst>
                                          <p:attrName>ppt_h</p:attrName>
                                        </p:attrNameLst>
                                      </p:cBhvr>
                                      <p:tavLst>
                                        <p:tav tm="0">
                                          <p:val>
                                            <p:fltVal val="0"/>
                                          </p:val>
                                        </p:tav>
                                        <p:tav tm="100000">
                                          <p:val>
                                            <p:strVal val="#ppt_h"/>
                                          </p:val>
                                        </p:tav>
                                      </p:tavLst>
                                    </p:anim>
                                    <p:animEffect transition="in" filter="fade">
                                      <p:cBhvr>
                                        <p:cTn id="27" dur="100"/>
                                        <p:tgtEl>
                                          <p:spTgt spid="115"/>
                                        </p:tgtEl>
                                      </p:cBhvr>
                                    </p:animEffect>
                                  </p:childTnLst>
                                </p:cTn>
                              </p:par>
                              <p:par>
                                <p:cTn id="28" presetID="6" presetClass="emph" presetSubtype="0" fill="hold" nodeType="withEffect">
                                  <p:stCondLst>
                                    <p:cond delay="100"/>
                                  </p:stCondLst>
                                  <p:childTnLst>
                                    <p:animScale>
                                      <p:cBhvr>
                                        <p:cTn id="29" dur="100" fill="hold"/>
                                        <p:tgtEl>
                                          <p:spTgt spid="115"/>
                                        </p:tgtEl>
                                      </p:cBhvr>
                                      <p:by x="110000" y="110000"/>
                                    </p:animScale>
                                  </p:childTnLst>
                                </p:cTn>
                              </p:par>
                              <p:par>
                                <p:cTn id="30" presetID="6" presetClass="emph" presetSubtype="0" fill="hold" nodeType="withEffect">
                                  <p:stCondLst>
                                    <p:cond delay="200"/>
                                  </p:stCondLst>
                                  <p:childTnLst>
                                    <p:animScale>
                                      <p:cBhvr>
                                        <p:cTn id="31" dur="200" fill="hold"/>
                                        <p:tgtEl>
                                          <p:spTgt spid="115"/>
                                        </p:tgtEl>
                                      </p:cBhvr>
                                      <p:by x="90000" y="90000"/>
                                    </p:animScale>
                                  </p:childTnLst>
                                </p:cTn>
                              </p:par>
                              <p:par>
                                <p:cTn id="32" presetID="6" presetClass="emph" presetSubtype="0" fill="hold" nodeType="withEffect">
                                  <p:stCondLst>
                                    <p:cond delay="400"/>
                                  </p:stCondLst>
                                  <p:childTnLst>
                                    <p:animScale>
                                      <p:cBhvr>
                                        <p:cTn id="33" dur="100" fill="hold"/>
                                        <p:tgtEl>
                                          <p:spTgt spid="115"/>
                                        </p:tgtEl>
                                      </p:cBhvr>
                                      <p:by x="105000" y="105000"/>
                                    </p:animScale>
                                  </p:childTnLst>
                                </p:cTn>
                              </p:par>
                              <p:par>
                                <p:cTn id="34" presetID="6" presetClass="emph" presetSubtype="0" fill="hold" nodeType="withEffect">
                                  <p:stCondLst>
                                    <p:cond delay="500"/>
                                  </p:stCondLst>
                                  <p:childTnLst>
                                    <p:animScale>
                                      <p:cBhvr>
                                        <p:cTn id="35" dur="200" fill="hold"/>
                                        <p:tgtEl>
                                          <p:spTgt spid="115"/>
                                        </p:tgtEl>
                                      </p:cBhvr>
                                      <p:by x="95000" y="95000"/>
                                    </p:animScale>
                                  </p:childTnLst>
                                </p:cTn>
                              </p:par>
                            </p:childTnLst>
                          </p:cTn>
                        </p:par>
                        <p:par>
                          <p:cTn id="36" fill="hold">
                            <p:stCondLst>
                              <p:cond delay="1500"/>
                            </p:stCondLst>
                            <p:childTnLst>
                              <p:par>
                                <p:cTn id="37" presetID="53" presetClass="entr" presetSubtype="16" fill="hold" nodeType="afterEffect">
                                  <p:stCondLst>
                                    <p:cond delay="0"/>
                                  </p:stCondLst>
                                  <p:childTnLst>
                                    <p:set>
                                      <p:cBhvr>
                                        <p:cTn id="38" dur="1" fill="hold">
                                          <p:stCondLst>
                                            <p:cond delay="0"/>
                                          </p:stCondLst>
                                        </p:cTn>
                                        <p:tgtEl>
                                          <p:spTgt spid="103"/>
                                        </p:tgtEl>
                                        <p:attrNameLst>
                                          <p:attrName>style.visibility</p:attrName>
                                        </p:attrNameLst>
                                      </p:cBhvr>
                                      <p:to>
                                        <p:strVal val="visible"/>
                                      </p:to>
                                    </p:set>
                                    <p:anim calcmode="lin" valueType="num">
                                      <p:cBhvr>
                                        <p:cTn id="39" dur="100" fill="hold"/>
                                        <p:tgtEl>
                                          <p:spTgt spid="103"/>
                                        </p:tgtEl>
                                        <p:attrNameLst>
                                          <p:attrName>ppt_w</p:attrName>
                                        </p:attrNameLst>
                                      </p:cBhvr>
                                      <p:tavLst>
                                        <p:tav tm="0">
                                          <p:val>
                                            <p:fltVal val="0"/>
                                          </p:val>
                                        </p:tav>
                                        <p:tav tm="100000">
                                          <p:val>
                                            <p:strVal val="#ppt_w"/>
                                          </p:val>
                                        </p:tav>
                                      </p:tavLst>
                                    </p:anim>
                                    <p:anim calcmode="lin" valueType="num">
                                      <p:cBhvr>
                                        <p:cTn id="40" dur="100" fill="hold"/>
                                        <p:tgtEl>
                                          <p:spTgt spid="103"/>
                                        </p:tgtEl>
                                        <p:attrNameLst>
                                          <p:attrName>ppt_h</p:attrName>
                                        </p:attrNameLst>
                                      </p:cBhvr>
                                      <p:tavLst>
                                        <p:tav tm="0">
                                          <p:val>
                                            <p:fltVal val="0"/>
                                          </p:val>
                                        </p:tav>
                                        <p:tav tm="100000">
                                          <p:val>
                                            <p:strVal val="#ppt_h"/>
                                          </p:val>
                                        </p:tav>
                                      </p:tavLst>
                                    </p:anim>
                                    <p:animEffect transition="in" filter="fade">
                                      <p:cBhvr>
                                        <p:cTn id="41" dur="100"/>
                                        <p:tgtEl>
                                          <p:spTgt spid="103"/>
                                        </p:tgtEl>
                                      </p:cBhvr>
                                    </p:animEffect>
                                  </p:childTnLst>
                                </p:cTn>
                              </p:par>
                              <p:par>
                                <p:cTn id="42" presetID="6" presetClass="emph" presetSubtype="0" fill="hold" nodeType="withEffect">
                                  <p:stCondLst>
                                    <p:cond delay="100"/>
                                  </p:stCondLst>
                                  <p:childTnLst>
                                    <p:animScale>
                                      <p:cBhvr>
                                        <p:cTn id="43" dur="100" fill="hold"/>
                                        <p:tgtEl>
                                          <p:spTgt spid="103"/>
                                        </p:tgtEl>
                                      </p:cBhvr>
                                      <p:by x="110000" y="110000"/>
                                    </p:animScale>
                                  </p:childTnLst>
                                </p:cTn>
                              </p:par>
                              <p:par>
                                <p:cTn id="44" presetID="6" presetClass="emph" presetSubtype="0" fill="hold" nodeType="withEffect">
                                  <p:stCondLst>
                                    <p:cond delay="200"/>
                                  </p:stCondLst>
                                  <p:childTnLst>
                                    <p:animScale>
                                      <p:cBhvr>
                                        <p:cTn id="45" dur="200" fill="hold"/>
                                        <p:tgtEl>
                                          <p:spTgt spid="103"/>
                                        </p:tgtEl>
                                      </p:cBhvr>
                                      <p:by x="90000" y="90000"/>
                                    </p:animScale>
                                  </p:childTnLst>
                                </p:cTn>
                              </p:par>
                              <p:par>
                                <p:cTn id="46" presetID="6" presetClass="emph" presetSubtype="0" fill="hold" nodeType="withEffect">
                                  <p:stCondLst>
                                    <p:cond delay="400"/>
                                  </p:stCondLst>
                                  <p:childTnLst>
                                    <p:animScale>
                                      <p:cBhvr>
                                        <p:cTn id="47" dur="100" fill="hold"/>
                                        <p:tgtEl>
                                          <p:spTgt spid="103"/>
                                        </p:tgtEl>
                                      </p:cBhvr>
                                      <p:by x="105000" y="105000"/>
                                    </p:animScale>
                                  </p:childTnLst>
                                </p:cTn>
                              </p:par>
                              <p:par>
                                <p:cTn id="48" presetID="6" presetClass="emph" presetSubtype="0" fill="hold" nodeType="withEffect">
                                  <p:stCondLst>
                                    <p:cond delay="500"/>
                                  </p:stCondLst>
                                  <p:childTnLst>
                                    <p:animScale>
                                      <p:cBhvr>
                                        <p:cTn id="49" dur="200" fill="hold"/>
                                        <p:tgtEl>
                                          <p:spTgt spid="103"/>
                                        </p:tgtEl>
                                      </p:cBhvr>
                                      <p:by x="95000" y="95000"/>
                                    </p:animScale>
                                  </p:childTnLst>
                                </p:cTn>
                              </p:par>
                            </p:childTnLst>
                          </p:cTn>
                        </p:par>
                        <p:par>
                          <p:cTn id="50" fill="hold">
                            <p:stCondLst>
                              <p:cond delay="2000"/>
                            </p:stCondLst>
                            <p:childTnLst>
                              <p:par>
                                <p:cTn id="51" presetID="53" presetClass="entr" presetSubtype="16" fill="hold" nodeType="afterEffect">
                                  <p:stCondLst>
                                    <p:cond delay="0"/>
                                  </p:stCondLst>
                                  <p:childTnLst>
                                    <p:set>
                                      <p:cBhvr>
                                        <p:cTn id="52" dur="1" fill="hold">
                                          <p:stCondLst>
                                            <p:cond delay="0"/>
                                          </p:stCondLst>
                                        </p:cTn>
                                        <p:tgtEl>
                                          <p:spTgt spid="97"/>
                                        </p:tgtEl>
                                        <p:attrNameLst>
                                          <p:attrName>style.visibility</p:attrName>
                                        </p:attrNameLst>
                                      </p:cBhvr>
                                      <p:to>
                                        <p:strVal val="visible"/>
                                      </p:to>
                                    </p:set>
                                    <p:anim calcmode="lin" valueType="num">
                                      <p:cBhvr>
                                        <p:cTn id="53" dur="100" fill="hold"/>
                                        <p:tgtEl>
                                          <p:spTgt spid="97"/>
                                        </p:tgtEl>
                                        <p:attrNameLst>
                                          <p:attrName>ppt_w</p:attrName>
                                        </p:attrNameLst>
                                      </p:cBhvr>
                                      <p:tavLst>
                                        <p:tav tm="0">
                                          <p:val>
                                            <p:fltVal val="0"/>
                                          </p:val>
                                        </p:tav>
                                        <p:tav tm="100000">
                                          <p:val>
                                            <p:strVal val="#ppt_w"/>
                                          </p:val>
                                        </p:tav>
                                      </p:tavLst>
                                    </p:anim>
                                    <p:anim calcmode="lin" valueType="num">
                                      <p:cBhvr>
                                        <p:cTn id="54" dur="100" fill="hold"/>
                                        <p:tgtEl>
                                          <p:spTgt spid="97"/>
                                        </p:tgtEl>
                                        <p:attrNameLst>
                                          <p:attrName>ppt_h</p:attrName>
                                        </p:attrNameLst>
                                      </p:cBhvr>
                                      <p:tavLst>
                                        <p:tav tm="0">
                                          <p:val>
                                            <p:fltVal val="0"/>
                                          </p:val>
                                        </p:tav>
                                        <p:tav tm="100000">
                                          <p:val>
                                            <p:strVal val="#ppt_h"/>
                                          </p:val>
                                        </p:tav>
                                      </p:tavLst>
                                    </p:anim>
                                    <p:animEffect transition="in" filter="fade">
                                      <p:cBhvr>
                                        <p:cTn id="55" dur="100"/>
                                        <p:tgtEl>
                                          <p:spTgt spid="97"/>
                                        </p:tgtEl>
                                      </p:cBhvr>
                                    </p:animEffect>
                                  </p:childTnLst>
                                </p:cTn>
                              </p:par>
                              <p:par>
                                <p:cTn id="56" presetID="6" presetClass="emph" presetSubtype="0" fill="hold" nodeType="withEffect">
                                  <p:stCondLst>
                                    <p:cond delay="100"/>
                                  </p:stCondLst>
                                  <p:childTnLst>
                                    <p:animScale>
                                      <p:cBhvr>
                                        <p:cTn id="57" dur="100" fill="hold"/>
                                        <p:tgtEl>
                                          <p:spTgt spid="97"/>
                                        </p:tgtEl>
                                      </p:cBhvr>
                                      <p:by x="110000" y="110000"/>
                                    </p:animScale>
                                  </p:childTnLst>
                                </p:cTn>
                              </p:par>
                              <p:par>
                                <p:cTn id="58" presetID="6" presetClass="emph" presetSubtype="0" fill="hold" nodeType="withEffect">
                                  <p:stCondLst>
                                    <p:cond delay="200"/>
                                  </p:stCondLst>
                                  <p:childTnLst>
                                    <p:animScale>
                                      <p:cBhvr>
                                        <p:cTn id="59" dur="200" fill="hold"/>
                                        <p:tgtEl>
                                          <p:spTgt spid="97"/>
                                        </p:tgtEl>
                                      </p:cBhvr>
                                      <p:by x="90000" y="90000"/>
                                    </p:animScale>
                                  </p:childTnLst>
                                </p:cTn>
                              </p:par>
                              <p:par>
                                <p:cTn id="60" presetID="6" presetClass="emph" presetSubtype="0" fill="hold" nodeType="withEffect">
                                  <p:stCondLst>
                                    <p:cond delay="400"/>
                                  </p:stCondLst>
                                  <p:childTnLst>
                                    <p:animScale>
                                      <p:cBhvr>
                                        <p:cTn id="61" dur="100" fill="hold"/>
                                        <p:tgtEl>
                                          <p:spTgt spid="97"/>
                                        </p:tgtEl>
                                      </p:cBhvr>
                                      <p:by x="105000" y="105000"/>
                                    </p:animScale>
                                  </p:childTnLst>
                                </p:cTn>
                              </p:par>
                              <p:par>
                                <p:cTn id="62" presetID="6" presetClass="emph" presetSubtype="0" fill="hold" nodeType="withEffect">
                                  <p:stCondLst>
                                    <p:cond delay="500"/>
                                  </p:stCondLst>
                                  <p:childTnLst>
                                    <p:animScale>
                                      <p:cBhvr>
                                        <p:cTn id="63" dur="200" fill="hold"/>
                                        <p:tgtEl>
                                          <p:spTgt spid="97"/>
                                        </p:tgtEl>
                                      </p:cBhvr>
                                      <p:by x="95000" y="95000"/>
                                    </p:animScale>
                                  </p:childTnLst>
                                </p:cTn>
                              </p:par>
                            </p:childTnLst>
                          </p:cTn>
                        </p:par>
                        <p:par>
                          <p:cTn id="64" fill="hold">
                            <p:stCondLst>
                              <p:cond delay="2500"/>
                            </p:stCondLst>
                            <p:childTnLst>
                              <p:par>
                                <p:cTn id="65" presetID="23" presetClass="entr" presetSubtype="32" fill="hold" nodeType="afterEffect">
                                  <p:stCondLst>
                                    <p:cond delay="0"/>
                                  </p:stCondLst>
                                  <p:childTnLst>
                                    <p:set>
                                      <p:cBhvr>
                                        <p:cTn id="66" dur="1" fill="hold">
                                          <p:stCondLst>
                                            <p:cond delay="0"/>
                                          </p:stCondLst>
                                        </p:cTn>
                                        <p:tgtEl>
                                          <p:spTgt spid="120"/>
                                        </p:tgtEl>
                                        <p:attrNameLst>
                                          <p:attrName>style.visibility</p:attrName>
                                        </p:attrNameLst>
                                      </p:cBhvr>
                                      <p:to>
                                        <p:strVal val="visible"/>
                                      </p:to>
                                    </p:set>
                                    <p:anim calcmode="lin" valueType="num">
                                      <p:cBhvr>
                                        <p:cTn id="67" dur="500" fill="hold"/>
                                        <p:tgtEl>
                                          <p:spTgt spid="120"/>
                                        </p:tgtEl>
                                        <p:attrNameLst>
                                          <p:attrName>ppt_w</p:attrName>
                                        </p:attrNameLst>
                                      </p:cBhvr>
                                      <p:tavLst>
                                        <p:tav tm="0">
                                          <p:val>
                                            <p:strVal val="4*#ppt_w"/>
                                          </p:val>
                                        </p:tav>
                                        <p:tav tm="100000">
                                          <p:val>
                                            <p:strVal val="#ppt_w"/>
                                          </p:val>
                                        </p:tav>
                                      </p:tavLst>
                                    </p:anim>
                                    <p:anim calcmode="lin" valueType="num">
                                      <p:cBhvr>
                                        <p:cTn id="68" dur="500" fill="hold"/>
                                        <p:tgtEl>
                                          <p:spTgt spid="120"/>
                                        </p:tgtEl>
                                        <p:attrNameLst>
                                          <p:attrName>ppt_h</p:attrName>
                                        </p:attrNameLst>
                                      </p:cBhvr>
                                      <p:tavLst>
                                        <p:tav tm="0">
                                          <p:val>
                                            <p:strVal val="4*#ppt_h"/>
                                          </p:val>
                                        </p:tav>
                                        <p:tav tm="100000">
                                          <p:val>
                                            <p:strVal val="#ppt_h"/>
                                          </p:val>
                                        </p:tav>
                                      </p:tavLst>
                                    </p:anim>
                                  </p:childTnLst>
                                </p:cTn>
                              </p:par>
                            </p:childTnLst>
                          </p:cTn>
                        </p:par>
                        <p:par>
                          <p:cTn id="69" fill="hold">
                            <p:stCondLst>
                              <p:cond delay="3000"/>
                            </p:stCondLst>
                            <p:childTnLst>
                              <p:par>
                                <p:cTn id="70" presetID="23" presetClass="entr" presetSubtype="32" fill="hold" nodeType="afterEffect">
                                  <p:stCondLst>
                                    <p:cond delay="0"/>
                                  </p:stCondLst>
                                  <p:childTnLst>
                                    <p:set>
                                      <p:cBhvr>
                                        <p:cTn id="71" dur="1" fill="hold">
                                          <p:stCondLst>
                                            <p:cond delay="0"/>
                                          </p:stCondLst>
                                        </p:cTn>
                                        <p:tgtEl>
                                          <p:spTgt spid="128"/>
                                        </p:tgtEl>
                                        <p:attrNameLst>
                                          <p:attrName>style.visibility</p:attrName>
                                        </p:attrNameLst>
                                      </p:cBhvr>
                                      <p:to>
                                        <p:strVal val="visible"/>
                                      </p:to>
                                    </p:set>
                                    <p:anim calcmode="lin" valueType="num">
                                      <p:cBhvr>
                                        <p:cTn id="72" dur="500" fill="hold"/>
                                        <p:tgtEl>
                                          <p:spTgt spid="128"/>
                                        </p:tgtEl>
                                        <p:attrNameLst>
                                          <p:attrName>ppt_w</p:attrName>
                                        </p:attrNameLst>
                                      </p:cBhvr>
                                      <p:tavLst>
                                        <p:tav tm="0">
                                          <p:val>
                                            <p:strVal val="4*#ppt_w"/>
                                          </p:val>
                                        </p:tav>
                                        <p:tav tm="100000">
                                          <p:val>
                                            <p:strVal val="#ppt_w"/>
                                          </p:val>
                                        </p:tav>
                                      </p:tavLst>
                                    </p:anim>
                                    <p:anim calcmode="lin" valueType="num">
                                      <p:cBhvr>
                                        <p:cTn id="73" dur="500" fill="hold"/>
                                        <p:tgtEl>
                                          <p:spTgt spid="128"/>
                                        </p:tgtEl>
                                        <p:attrNameLst>
                                          <p:attrName>ppt_h</p:attrName>
                                        </p:attrNameLst>
                                      </p:cBhvr>
                                      <p:tavLst>
                                        <p:tav tm="0">
                                          <p:val>
                                            <p:strVal val="4*#ppt_h"/>
                                          </p:val>
                                        </p:tav>
                                        <p:tav tm="100000">
                                          <p:val>
                                            <p:strVal val="#ppt_h"/>
                                          </p:val>
                                        </p:tav>
                                      </p:tavLst>
                                    </p:anim>
                                  </p:childTnLst>
                                </p:cTn>
                              </p:par>
                            </p:childTnLst>
                          </p:cTn>
                        </p:par>
                        <p:par>
                          <p:cTn id="74" fill="hold">
                            <p:stCondLst>
                              <p:cond delay="3500"/>
                            </p:stCondLst>
                            <p:childTnLst>
                              <p:par>
                                <p:cTn id="75" presetID="23" presetClass="entr" presetSubtype="32" fill="hold" nodeType="afterEffect">
                                  <p:stCondLst>
                                    <p:cond delay="0"/>
                                  </p:stCondLst>
                                  <p:childTnLst>
                                    <p:set>
                                      <p:cBhvr>
                                        <p:cTn id="76" dur="1" fill="hold">
                                          <p:stCondLst>
                                            <p:cond delay="0"/>
                                          </p:stCondLst>
                                        </p:cTn>
                                        <p:tgtEl>
                                          <p:spTgt spid="124"/>
                                        </p:tgtEl>
                                        <p:attrNameLst>
                                          <p:attrName>style.visibility</p:attrName>
                                        </p:attrNameLst>
                                      </p:cBhvr>
                                      <p:to>
                                        <p:strVal val="visible"/>
                                      </p:to>
                                    </p:set>
                                    <p:anim calcmode="lin" valueType="num">
                                      <p:cBhvr>
                                        <p:cTn id="77" dur="500" fill="hold"/>
                                        <p:tgtEl>
                                          <p:spTgt spid="124"/>
                                        </p:tgtEl>
                                        <p:attrNameLst>
                                          <p:attrName>ppt_w</p:attrName>
                                        </p:attrNameLst>
                                      </p:cBhvr>
                                      <p:tavLst>
                                        <p:tav tm="0">
                                          <p:val>
                                            <p:strVal val="4*#ppt_w"/>
                                          </p:val>
                                        </p:tav>
                                        <p:tav tm="100000">
                                          <p:val>
                                            <p:strVal val="#ppt_w"/>
                                          </p:val>
                                        </p:tav>
                                      </p:tavLst>
                                    </p:anim>
                                    <p:anim calcmode="lin" valueType="num">
                                      <p:cBhvr>
                                        <p:cTn id="78" dur="500" fill="hold"/>
                                        <p:tgtEl>
                                          <p:spTgt spid="124"/>
                                        </p:tgtEl>
                                        <p:attrNameLst>
                                          <p:attrName>ppt_h</p:attrName>
                                        </p:attrNameLst>
                                      </p:cBhvr>
                                      <p:tavLst>
                                        <p:tav tm="0">
                                          <p:val>
                                            <p:strVal val="4*#ppt_h"/>
                                          </p:val>
                                        </p:tav>
                                        <p:tav tm="100000">
                                          <p:val>
                                            <p:strVal val="#ppt_h"/>
                                          </p:val>
                                        </p:tav>
                                      </p:tavLst>
                                    </p:anim>
                                  </p:childTnLst>
                                </p:cTn>
                              </p:par>
                            </p:childTnLst>
                          </p:cTn>
                        </p:par>
                        <p:par>
                          <p:cTn id="79" fill="hold">
                            <p:stCondLst>
                              <p:cond delay="4000"/>
                            </p:stCondLst>
                            <p:childTnLst>
                              <p:par>
                                <p:cTn id="80" presetID="23" presetClass="entr" presetSubtype="32" fill="hold" nodeType="afterEffect">
                                  <p:stCondLst>
                                    <p:cond delay="0"/>
                                  </p:stCondLst>
                                  <p:childTnLst>
                                    <p:set>
                                      <p:cBhvr>
                                        <p:cTn id="81" dur="1" fill="hold">
                                          <p:stCondLst>
                                            <p:cond delay="0"/>
                                          </p:stCondLst>
                                        </p:cTn>
                                        <p:tgtEl>
                                          <p:spTgt spid="132"/>
                                        </p:tgtEl>
                                        <p:attrNameLst>
                                          <p:attrName>style.visibility</p:attrName>
                                        </p:attrNameLst>
                                      </p:cBhvr>
                                      <p:to>
                                        <p:strVal val="visible"/>
                                      </p:to>
                                    </p:set>
                                    <p:anim calcmode="lin" valueType="num">
                                      <p:cBhvr>
                                        <p:cTn id="82" dur="500" fill="hold"/>
                                        <p:tgtEl>
                                          <p:spTgt spid="132"/>
                                        </p:tgtEl>
                                        <p:attrNameLst>
                                          <p:attrName>ppt_w</p:attrName>
                                        </p:attrNameLst>
                                      </p:cBhvr>
                                      <p:tavLst>
                                        <p:tav tm="0">
                                          <p:val>
                                            <p:strVal val="4*#ppt_w"/>
                                          </p:val>
                                        </p:tav>
                                        <p:tav tm="100000">
                                          <p:val>
                                            <p:strVal val="#ppt_w"/>
                                          </p:val>
                                        </p:tav>
                                      </p:tavLst>
                                    </p:anim>
                                    <p:anim calcmode="lin" valueType="num">
                                      <p:cBhvr>
                                        <p:cTn id="83" dur="500" fill="hold"/>
                                        <p:tgtEl>
                                          <p:spTgt spid="132"/>
                                        </p:tgtEl>
                                        <p:attrNameLst>
                                          <p:attrName>ppt_h</p:attrName>
                                        </p:attrNameLst>
                                      </p:cBhvr>
                                      <p:tavLst>
                                        <p:tav tm="0">
                                          <p:val>
                                            <p:strVal val="4*#ppt_h"/>
                                          </p:val>
                                        </p:tav>
                                        <p:tav tm="100000">
                                          <p:val>
                                            <p:strVal val="#ppt_h"/>
                                          </p:val>
                                        </p:tav>
                                      </p:tavLst>
                                    </p:anim>
                                  </p:childTnLst>
                                </p:cTn>
                              </p:par>
                            </p:childTnLst>
                          </p:cTn>
                        </p:par>
                        <p:par>
                          <p:cTn id="84" fill="hold">
                            <p:stCondLst>
                              <p:cond delay="4500"/>
                            </p:stCondLst>
                            <p:childTnLst>
                              <p:par>
                                <p:cTn id="85" presetID="37" presetClass="entr" presetSubtype="0" fill="hold" nodeType="afterEffect">
                                  <p:stCondLst>
                                    <p:cond delay="0"/>
                                  </p:stCondLst>
                                  <p:childTnLst>
                                    <p:set>
                                      <p:cBhvr>
                                        <p:cTn id="86" dur="1" fill="hold">
                                          <p:stCondLst>
                                            <p:cond delay="0"/>
                                          </p:stCondLst>
                                        </p:cTn>
                                        <p:tgtEl>
                                          <p:spTgt spid="152"/>
                                        </p:tgtEl>
                                        <p:attrNameLst>
                                          <p:attrName>style.visibility</p:attrName>
                                        </p:attrNameLst>
                                      </p:cBhvr>
                                      <p:to>
                                        <p:strVal val="visible"/>
                                      </p:to>
                                    </p:set>
                                    <p:animEffect transition="in" filter="fade">
                                      <p:cBhvr>
                                        <p:cTn id="87" dur="1000"/>
                                        <p:tgtEl>
                                          <p:spTgt spid="152"/>
                                        </p:tgtEl>
                                      </p:cBhvr>
                                    </p:animEffect>
                                    <p:anim calcmode="lin" valueType="num">
                                      <p:cBhvr>
                                        <p:cTn id="88" dur="1000" fill="hold"/>
                                        <p:tgtEl>
                                          <p:spTgt spid="152"/>
                                        </p:tgtEl>
                                        <p:attrNameLst>
                                          <p:attrName>ppt_x</p:attrName>
                                        </p:attrNameLst>
                                      </p:cBhvr>
                                      <p:tavLst>
                                        <p:tav tm="0">
                                          <p:val>
                                            <p:strVal val="#ppt_x"/>
                                          </p:val>
                                        </p:tav>
                                        <p:tav tm="100000">
                                          <p:val>
                                            <p:strVal val="#ppt_x"/>
                                          </p:val>
                                        </p:tav>
                                      </p:tavLst>
                                    </p:anim>
                                    <p:anim calcmode="lin" valueType="num">
                                      <p:cBhvr>
                                        <p:cTn id="89" dur="900" decel="100000" fill="hold"/>
                                        <p:tgtEl>
                                          <p:spTgt spid="152"/>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52"/>
                                        </p:tgtEl>
                                        <p:attrNameLst>
                                          <p:attrName>ppt_y</p:attrName>
                                        </p:attrNameLst>
                                      </p:cBhvr>
                                      <p:tavLst>
                                        <p:tav tm="0">
                                          <p:val>
                                            <p:strVal val="#ppt_y-.03"/>
                                          </p:val>
                                        </p:tav>
                                        <p:tav tm="100000">
                                          <p:val>
                                            <p:strVal val="#ppt_y"/>
                                          </p:val>
                                        </p:tav>
                                      </p:tavLst>
                                    </p:anim>
                                  </p:childTnLst>
                                </p:cTn>
                              </p:par>
                              <p:par>
                                <p:cTn id="91" presetID="37" presetClass="entr" presetSubtype="0" fill="hold" nodeType="withEffect">
                                  <p:stCondLst>
                                    <p:cond delay="250"/>
                                  </p:stCondLst>
                                  <p:childTnLst>
                                    <p:set>
                                      <p:cBhvr>
                                        <p:cTn id="92" dur="1" fill="hold">
                                          <p:stCondLst>
                                            <p:cond delay="0"/>
                                          </p:stCondLst>
                                        </p:cTn>
                                        <p:tgtEl>
                                          <p:spTgt spid="147"/>
                                        </p:tgtEl>
                                        <p:attrNameLst>
                                          <p:attrName>style.visibility</p:attrName>
                                        </p:attrNameLst>
                                      </p:cBhvr>
                                      <p:to>
                                        <p:strVal val="visible"/>
                                      </p:to>
                                    </p:set>
                                    <p:animEffect transition="in" filter="fade">
                                      <p:cBhvr>
                                        <p:cTn id="93" dur="1000"/>
                                        <p:tgtEl>
                                          <p:spTgt spid="147"/>
                                        </p:tgtEl>
                                      </p:cBhvr>
                                    </p:animEffect>
                                    <p:anim calcmode="lin" valueType="num">
                                      <p:cBhvr>
                                        <p:cTn id="94" dur="1000" fill="hold"/>
                                        <p:tgtEl>
                                          <p:spTgt spid="147"/>
                                        </p:tgtEl>
                                        <p:attrNameLst>
                                          <p:attrName>ppt_x</p:attrName>
                                        </p:attrNameLst>
                                      </p:cBhvr>
                                      <p:tavLst>
                                        <p:tav tm="0">
                                          <p:val>
                                            <p:strVal val="#ppt_x"/>
                                          </p:val>
                                        </p:tav>
                                        <p:tav tm="100000">
                                          <p:val>
                                            <p:strVal val="#ppt_x"/>
                                          </p:val>
                                        </p:tav>
                                      </p:tavLst>
                                    </p:anim>
                                    <p:anim calcmode="lin" valueType="num">
                                      <p:cBhvr>
                                        <p:cTn id="95" dur="900" decel="100000" fill="hold"/>
                                        <p:tgtEl>
                                          <p:spTgt spid="147"/>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par>
                                <p:cTn id="97" presetID="37" presetClass="entr" presetSubtype="0" fill="hold" nodeType="withEffect">
                                  <p:stCondLst>
                                    <p:cond delay="500"/>
                                  </p:stCondLst>
                                  <p:childTnLst>
                                    <p:set>
                                      <p:cBhvr>
                                        <p:cTn id="98" dur="1" fill="hold">
                                          <p:stCondLst>
                                            <p:cond delay="0"/>
                                          </p:stCondLst>
                                        </p:cTn>
                                        <p:tgtEl>
                                          <p:spTgt spid="136"/>
                                        </p:tgtEl>
                                        <p:attrNameLst>
                                          <p:attrName>style.visibility</p:attrName>
                                        </p:attrNameLst>
                                      </p:cBhvr>
                                      <p:to>
                                        <p:strVal val="visible"/>
                                      </p:to>
                                    </p:set>
                                    <p:animEffect transition="in" filter="fade">
                                      <p:cBhvr>
                                        <p:cTn id="99" dur="1000"/>
                                        <p:tgtEl>
                                          <p:spTgt spid="136"/>
                                        </p:tgtEl>
                                      </p:cBhvr>
                                    </p:animEffect>
                                    <p:anim calcmode="lin" valueType="num">
                                      <p:cBhvr>
                                        <p:cTn id="100" dur="1000" fill="hold"/>
                                        <p:tgtEl>
                                          <p:spTgt spid="136"/>
                                        </p:tgtEl>
                                        <p:attrNameLst>
                                          <p:attrName>ppt_x</p:attrName>
                                        </p:attrNameLst>
                                      </p:cBhvr>
                                      <p:tavLst>
                                        <p:tav tm="0">
                                          <p:val>
                                            <p:strVal val="#ppt_x"/>
                                          </p:val>
                                        </p:tav>
                                        <p:tav tm="100000">
                                          <p:val>
                                            <p:strVal val="#ppt_x"/>
                                          </p:val>
                                        </p:tav>
                                      </p:tavLst>
                                    </p:anim>
                                    <p:anim calcmode="lin" valueType="num">
                                      <p:cBhvr>
                                        <p:cTn id="101" dur="900" decel="100000" fill="hold"/>
                                        <p:tgtEl>
                                          <p:spTgt spid="136"/>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03" presetID="37" presetClass="entr" presetSubtype="0" fill="hold" nodeType="withEffect">
                                  <p:stCondLst>
                                    <p:cond delay="750"/>
                                  </p:stCondLst>
                                  <p:childTnLst>
                                    <p:set>
                                      <p:cBhvr>
                                        <p:cTn id="104" dur="1" fill="hold">
                                          <p:stCondLst>
                                            <p:cond delay="0"/>
                                          </p:stCondLst>
                                        </p:cTn>
                                        <p:tgtEl>
                                          <p:spTgt spid="142"/>
                                        </p:tgtEl>
                                        <p:attrNameLst>
                                          <p:attrName>style.visibility</p:attrName>
                                        </p:attrNameLst>
                                      </p:cBhvr>
                                      <p:to>
                                        <p:strVal val="visible"/>
                                      </p:to>
                                    </p:set>
                                    <p:animEffect transition="in" filter="fade">
                                      <p:cBhvr>
                                        <p:cTn id="105" dur="1000"/>
                                        <p:tgtEl>
                                          <p:spTgt spid="142"/>
                                        </p:tgtEl>
                                      </p:cBhvr>
                                    </p:animEffect>
                                    <p:anim calcmode="lin" valueType="num">
                                      <p:cBhvr>
                                        <p:cTn id="106" dur="1000" fill="hold"/>
                                        <p:tgtEl>
                                          <p:spTgt spid="142"/>
                                        </p:tgtEl>
                                        <p:attrNameLst>
                                          <p:attrName>ppt_x</p:attrName>
                                        </p:attrNameLst>
                                      </p:cBhvr>
                                      <p:tavLst>
                                        <p:tav tm="0">
                                          <p:val>
                                            <p:strVal val="#ppt_x"/>
                                          </p:val>
                                        </p:tav>
                                        <p:tav tm="100000">
                                          <p:val>
                                            <p:strVal val="#ppt_x"/>
                                          </p:val>
                                        </p:tav>
                                      </p:tavLst>
                                    </p:anim>
                                    <p:anim calcmode="lin" valueType="num">
                                      <p:cBhvr>
                                        <p:cTn id="107" dur="900" decel="100000" fill="hold"/>
                                        <p:tgtEl>
                                          <p:spTgt spid="142"/>
                                        </p:tgtEl>
                                        <p:attrNameLst>
                                          <p:attrName>ppt_y</p:attrName>
                                        </p:attrNameLst>
                                      </p:cBhvr>
                                      <p:tavLst>
                                        <p:tav tm="0">
                                          <p:val>
                                            <p:strVal val="#ppt_y+1"/>
                                          </p:val>
                                        </p:tav>
                                        <p:tav tm="100000">
                                          <p:val>
                                            <p:strVal val="#ppt_y-.03"/>
                                          </p:val>
                                        </p:tav>
                                      </p:tavLst>
                                    </p:anim>
                                    <p:anim calcmode="lin" valueType="num">
                                      <p:cBhvr>
                                        <p:cTn id="108" dur="100" accel="100000" fill="hold">
                                          <p:stCondLst>
                                            <p:cond delay="900"/>
                                          </p:stCondLst>
                                        </p:cTn>
                                        <p:tgtEl>
                                          <p:spTgt spid="142"/>
                                        </p:tgtEl>
                                        <p:attrNameLst>
                                          <p:attrName>ppt_y</p:attrName>
                                        </p:attrNameLst>
                                      </p:cBhvr>
                                      <p:tavLst>
                                        <p:tav tm="0">
                                          <p:val>
                                            <p:strVal val="#ppt_y-.03"/>
                                          </p:val>
                                        </p:tav>
                                        <p:tav tm="100000">
                                          <p:val>
                                            <p:strVal val="#ppt_y"/>
                                          </p:val>
                                        </p:tav>
                                      </p:tavLst>
                                    </p:anim>
                                  </p:childTnLst>
                                </p:cTn>
                              </p:par>
                            </p:childTnLst>
                          </p:cTn>
                        </p:par>
                        <p:par>
                          <p:cTn id="109" fill="hold">
                            <p:stCondLst>
                              <p:cond delay="5500"/>
                            </p:stCondLst>
                            <p:childTnLst>
                              <p:par>
                                <p:cTn id="110" presetID="16" presetClass="entr" presetSubtype="37" fill="hold" nodeType="afterEffect">
                                  <p:stCondLst>
                                    <p:cond delay="0"/>
                                  </p:stCondLst>
                                  <p:childTnLst>
                                    <p:set>
                                      <p:cBhvr>
                                        <p:cTn id="111" dur="1" fill="hold">
                                          <p:stCondLst>
                                            <p:cond delay="0"/>
                                          </p:stCondLst>
                                        </p:cTn>
                                        <p:tgtEl>
                                          <p:spTgt spid="159"/>
                                        </p:tgtEl>
                                        <p:attrNameLst>
                                          <p:attrName>style.visibility</p:attrName>
                                        </p:attrNameLst>
                                      </p:cBhvr>
                                      <p:to>
                                        <p:strVal val="visible"/>
                                      </p:to>
                                    </p:set>
                                    <p:animEffect transition="in" filter="barn(outVertical)">
                                      <p:cBhvr>
                                        <p:cTn id="112" dur="500"/>
                                        <p:tgtEl>
                                          <p:spTgt spid="159"/>
                                        </p:tgtEl>
                                      </p:cBhvr>
                                    </p:animEffect>
                                  </p:childTnLst>
                                </p:cTn>
                              </p:par>
                              <p:par>
                                <p:cTn id="113" presetID="16" presetClass="entr" presetSubtype="37" fill="hold" nodeType="withEffect">
                                  <p:stCondLst>
                                    <p:cond delay="0"/>
                                  </p:stCondLst>
                                  <p:childTnLst>
                                    <p:set>
                                      <p:cBhvr>
                                        <p:cTn id="114" dur="1" fill="hold">
                                          <p:stCondLst>
                                            <p:cond delay="0"/>
                                          </p:stCondLst>
                                        </p:cTn>
                                        <p:tgtEl>
                                          <p:spTgt spid="162"/>
                                        </p:tgtEl>
                                        <p:attrNameLst>
                                          <p:attrName>style.visibility</p:attrName>
                                        </p:attrNameLst>
                                      </p:cBhvr>
                                      <p:to>
                                        <p:strVal val="visible"/>
                                      </p:to>
                                    </p:set>
                                    <p:animEffect transition="in" filter="barn(outVertical)">
                                      <p:cBhvr>
                                        <p:cTn id="115" dur="500"/>
                                        <p:tgtEl>
                                          <p:spTgt spid="162"/>
                                        </p:tgtEl>
                                      </p:cBhvr>
                                    </p:animEffect>
                                  </p:childTnLst>
                                </p:cTn>
                              </p:par>
                              <p:par>
                                <p:cTn id="116" presetID="16" presetClass="entr" presetSubtype="37" fill="hold" nodeType="withEffect">
                                  <p:stCondLst>
                                    <p:cond delay="0"/>
                                  </p:stCondLst>
                                  <p:childTnLst>
                                    <p:set>
                                      <p:cBhvr>
                                        <p:cTn id="117" dur="1" fill="hold">
                                          <p:stCondLst>
                                            <p:cond delay="0"/>
                                          </p:stCondLst>
                                        </p:cTn>
                                        <p:tgtEl>
                                          <p:spTgt spid="165"/>
                                        </p:tgtEl>
                                        <p:attrNameLst>
                                          <p:attrName>style.visibility</p:attrName>
                                        </p:attrNameLst>
                                      </p:cBhvr>
                                      <p:to>
                                        <p:strVal val="visible"/>
                                      </p:to>
                                    </p:set>
                                    <p:animEffect transition="in" filter="barn(outVertical)">
                                      <p:cBhvr>
                                        <p:cTn id="118" dur="500"/>
                                        <p:tgtEl>
                                          <p:spTgt spid="165"/>
                                        </p:tgtEl>
                                      </p:cBhvr>
                                    </p:animEffect>
                                  </p:childTnLst>
                                </p:cTn>
                              </p:par>
                              <p:par>
                                <p:cTn id="119" presetID="16" presetClass="entr" presetSubtype="37" fill="hold" nodeType="withEffect">
                                  <p:stCondLst>
                                    <p:cond delay="0"/>
                                  </p:stCondLst>
                                  <p:childTnLst>
                                    <p:set>
                                      <p:cBhvr>
                                        <p:cTn id="120" dur="1" fill="hold">
                                          <p:stCondLst>
                                            <p:cond delay="0"/>
                                          </p:stCondLst>
                                        </p:cTn>
                                        <p:tgtEl>
                                          <p:spTgt spid="168"/>
                                        </p:tgtEl>
                                        <p:attrNameLst>
                                          <p:attrName>style.visibility</p:attrName>
                                        </p:attrNameLst>
                                      </p:cBhvr>
                                      <p:to>
                                        <p:strVal val="visible"/>
                                      </p:to>
                                    </p:set>
                                    <p:animEffect transition="in" filter="barn(outVertical)">
                                      <p:cBhvr>
                                        <p:cTn id="121" dur="500"/>
                                        <p:tgtEl>
                                          <p:spTgt spid="168"/>
                                        </p:tgtEl>
                                      </p:cBhvr>
                                    </p:animEffect>
                                  </p:childTnLst>
                                </p:cTn>
                              </p:par>
                            </p:childTnLst>
                          </p:cTn>
                        </p:par>
                        <p:par>
                          <p:cTn id="122" fill="hold">
                            <p:stCondLst>
                              <p:cond delay="6000"/>
                            </p:stCondLst>
                            <p:childTnLst>
                              <p:par>
                                <p:cTn id="123" presetID="10" presetClass="entr" presetSubtype="0" fill="hold" grpId="0" nodeType="afterEffect">
                                  <p:stCondLst>
                                    <p:cond delay="0"/>
                                  </p:stCondLst>
                                  <p:childTnLst>
                                    <p:set>
                                      <p:cBhvr>
                                        <p:cTn id="124" dur="1" fill="hold">
                                          <p:stCondLst>
                                            <p:cond delay="0"/>
                                          </p:stCondLst>
                                        </p:cTn>
                                        <p:tgtEl>
                                          <p:spTgt spid="171"/>
                                        </p:tgtEl>
                                        <p:attrNameLst>
                                          <p:attrName>style.visibility</p:attrName>
                                        </p:attrNameLst>
                                      </p:cBhvr>
                                      <p:to>
                                        <p:strVal val="visible"/>
                                      </p:to>
                                    </p:set>
                                    <p:animEffect transition="in" filter="fade">
                                      <p:cBhvr>
                                        <p:cTn id="125" dur="500"/>
                                        <p:tgtEl>
                                          <p:spTgt spid="171"/>
                                        </p:tgtEl>
                                      </p:cBhvr>
                                    </p:animEffect>
                                  </p:childTnLst>
                                </p:cTn>
                              </p:par>
                              <p:par>
                                <p:cTn id="126" presetID="41" presetClass="entr" presetSubtype="0" fill="hold" grpId="0" nodeType="withEffect">
                                  <p:stCondLst>
                                    <p:cond delay="0"/>
                                  </p:stCondLst>
                                  <p:iterate type="lt">
                                    <p:tmPct val="10000"/>
                                  </p:iterate>
                                  <p:childTnLst>
                                    <p:set>
                                      <p:cBhvr>
                                        <p:cTn id="127" dur="1" fill="hold">
                                          <p:stCondLst>
                                            <p:cond delay="0"/>
                                          </p:stCondLst>
                                        </p:cTn>
                                        <p:tgtEl>
                                          <p:spTgt spid="172"/>
                                        </p:tgtEl>
                                        <p:attrNameLst>
                                          <p:attrName>style.visibility</p:attrName>
                                        </p:attrNameLst>
                                      </p:cBhvr>
                                      <p:to>
                                        <p:strVal val="visible"/>
                                      </p:to>
                                    </p:set>
                                    <p:anim calcmode="lin" valueType="num">
                                      <p:cBhvr>
                                        <p:cTn id="128" dur="250" fill="hold"/>
                                        <p:tgtEl>
                                          <p:spTgt spid="172"/>
                                        </p:tgtEl>
                                        <p:attrNameLst>
                                          <p:attrName>ppt_x</p:attrName>
                                        </p:attrNameLst>
                                      </p:cBhvr>
                                      <p:tavLst>
                                        <p:tav tm="0">
                                          <p:val>
                                            <p:strVal val="#ppt_x"/>
                                          </p:val>
                                        </p:tav>
                                        <p:tav tm="50000">
                                          <p:val>
                                            <p:strVal val="#ppt_x+.1"/>
                                          </p:val>
                                        </p:tav>
                                        <p:tav tm="100000">
                                          <p:val>
                                            <p:strVal val="#ppt_x"/>
                                          </p:val>
                                        </p:tav>
                                      </p:tavLst>
                                    </p:anim>
                                    <p:anim calcmode="lin" valueType="num">
                                      <p:cBhvr>
                                        <p:cTn id="129" dur="250" fill="hold"/>
                                        <p:tgtEl>
                                          <p:spTgt spid="172"/>
                                        </p:tgtEl>
                                        <p:attrNameLst>
                                          <p:attrName>ppt_y</p:attrName>
                                        </p:attrNameLst>
                                      </p:cBhvr>
                                      <p:tavLst>
                                        <p:tav tm="0">
                                          <p:val>
                                            <p:strVal val="#ppt_y"/>
                                          </p:val>
                                        </p:tav>
                                        <p:tav tm="100000">
                                          <p:val>
                                            <p:strVal val="#ppt_y"/>
                                          </p:val>
                                        </p:tav>
                                      </p:tavLst>
                                    </p:anim>
                                    <p:anim calcmode="lin" valueType="num">
                                      <p:cBhvr>
                                        <p:cTn id="130" dur="250" fill="hold"/>
                                        <p:tgtEl>
                                          <p:spTgt spid="172"/>
                                        </p:tgtEl>
                                        <p:attrNameLst>
                                          <p:attrName>ppt_h</p:attrName>
                                        </p:attrNameLst>
                                      </p:cBhvr>
                                      <p:tavLst>
                                        <p:tav tm="0">
                                          <p:val>
                                            <p:strVal val="#ppt_h/10"/>
                                          </p:val>
                                        </p:tav>
                                        <p:tav tm="50000">
                                          <p:val>
                                            <p:strVal val="#ppt_h+.01"/>
                                          </p:val>
                                        </p:tav>
                                        <p:tav tm="100000">
                                          <p:val>
                                            <p:strVal val="#ppt_h"/>
                                          </p:val>
                                        </p:tav>
                                      </p:tavLst>
                                    </p:anim>
                                    <p:anim calcmode="lin" valueType="num">
                                      <p:cBhvr>
                                        <p:cTn id="131" dur="250" fill="hold"/>
                                        <p:tgtEl>
                                          <p:spTgt spid="172"/>
                                        </p:tgtEl>
                                        <p:attrNameLst>
                                          <p:attrName>ppt_w</p:attrName>
                                        </p:attrNameLst>
                                      </p:cBhvr>
                                      <p:tavLst>
                                        <p:tav tm="0">
                                          <p:val>
                                            <p:strVal val="#ppt_w/10"/>
                                          </p:val>
                                        </p:tav>
                                        <p:tav tm="50000">
                                          <p:val>
                                            <p:strVal val="#ppt_w+.01"/>
                                          </p:val>
                                        </p:tav>
                                        <p:tav tm="100000">
                                          <p:val>
                                            <p:strVal val="#ppt_w"/>
                                          </p:val>
                                        </p:tav>
                                      </p:tavLst>
                                    </p:anim>
                                    <p:animEffect transition="in" filter="fade">
                                      <p:cBhvr>
                                        <p:cTn id="132" dur="250" tmFilter="0,0; .5, 1; 1, 1"/>
                                        <p:tgtEl>
                                          <p:spTgt spid="1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 grpId="0"/>
      <p:bldP spid="171" grpId="0" animBg="1"/>
      <p:bldP spid="17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p:cNvSpPr/>
          <p:nvPr/>
        </p:nvSpPr>
        <p:spPr>
          <a:xfrm>
            <a:off x="0" y="0"/>
            <a:ext cx="3653778" cy="5143500"/>
          </a:xfrm>
          <a:prstGeom prst="rect">
            <a:avLst/>
          </a:prstGeom>
          <a:solidFill>
            <a:srgbClr val="C0000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17" name="椭圆 16"/>
          <p:cNvSpPr/>
          <p:nvPr/>
        </p:nvSpPr>
        <p:spPr>
          <a:xfrm>
            <a:off x="2789570" y="1782002"/>
            <a:ext cx="1567542" cy="1567542"/>
          </a:xfrm>
          <a:prstGeom prst="ellipse">
            <a:avLst/>
          </a:prstGeom>
          <a:pattFill prst="dkDnDiag">
            <a:fgClr>
              <a:srgbClr val="F3F3F3"/>
            </a:fgClr>
            <a:bgClr>
              <a:srgbClr val="F7F7F7"/>
            </a:bgClr>
          </a:pattFill>
          <a:ln w="19050">
            <a:gradFill flip="none" rotWithShape="1">
              <a:gsLst>
                <a:gs pos="0">
                  <a:schemeClr val="bg1"/>
                </a:gs>
                <a:gs pos="100000">
                  <a:srgbClr val="DEDEDE"/>
                </a:gs>
              </a:gsLst>
              <a:lin ang="2700000" scaled="1"/>
              <a:tileRect/>
            </a:gradFill>
          </a:ln>
          <a:effectLst>
            <a:outerShdw blurRad="342900" dist="1270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20" name="TextBox 19"/>
          <p:cNvSpPr txBox="1"/>
          <p:nvPr/>
        </p:nvSpPr>
        <p:spPr>
          <a:xfrm>
            <a:off x="4412133" y="1689985"/>
            <a:ext cx="4452801" cy="806348"/>
          </a:xfrm>
          <a:prstGeom prst="rect">
            <a:avLst/>
          </a:prstGeom>
          <a:noFill/>
          <a:effectLst/>
        </p:spPr>
        <p:txBody>
          <a:bodyPr wrap="square" lIns="72572" tIns="36286" rIns="72572" bIns="36286" rtlCol="0">
            <a:spAutoFit/>
          </a:bodyPr>
          <a:lstStyle/>
          <a:p>
            <a:pPr algn="ctr"/>
            <a:r>
              <a:rPr lang="zh-CN" altLang="en-US" sz="4700" dirty="0" smtClean="0">
                <a:solidFill>
                  <a:srgbClr val="C00000"/>
                </a:solidFill>
                <a:latin typeface="时尚中黑简体" pitchFamily="2" charset="-122"/>
                <a:ea typeface="时尚中黑简体" pitchFamily="2" charset="-122"/>
              </a:rPr>
              <a:t>添加文字标题</a:t>
            </a:r>
            <a:endParaRPr lang="zh-CN" altLang="en-US" sz="4700" dirty="0">
              <a:solidFill>
                <a:srgbClr val="C00000"/>
              </a:solidFill>
              <a:latin typeface="时尚中黑简体" pitchFamily="2" charset="-122"/>
              <a:ea typeface="时尚中黑简体" pitchFamily="2" charset="-122"/>
            </a:endParaRPr>
          </a:p>
        </p:txBody>
      </p:sp>
      <p:grpSp>
        <p:nvGrpSpPr>
          <p:cNvPr id="21" name="组合 20"/>
          <p:cNvGrpSpPr/>
          <p:nvPr/>
        </p:nvGrpSpPr>
        <p:grpSpPr>
          <a:xfrm>
            <a:off x="5209965" y="2802535"/>
            <a:ext cx="1352442" cy="338554"/>
            <a:chOff x="3276600" y="3624263"/>
            <a:chExt cx="1361057" cy="340580"/>
          </a:xfrm>
        </p:grpSpPr>
        <p:grpSp>
          <p:nvGrpSpPr>
            <p:cNvPr id="22" name="Group 10"/>
            <p:cNvGrpSpPr/>
            <p:nvPr/>
          </p:nvGrpSpPr>
          <p:grpSpPr bwMode="auto">
            <a:xfrm>
              <a:off x="3276600" y="3649663"/>
              <a:ext cx="282575" cy="282575"/>
              <a:chOff x="0" y="0"/>
              <a:chExt cx="2494" cy="2494"/>
            </a:xfrm>
          </p:grpSpPr>
          <p:sp>
            <p:nvSpPr>
              <p:cNvPr id="24" name="AutoShape 11"/>
              <p:cNvSpPr>
                <a:spLocks noChangeArrowheads="1"/>
              </p:cNvSpPr>
              <p:nvPr/>
            </p:nvSpPr>
            <p:spPr bwMode="auto">
              <a:xfrm>
                <a:off x="0" y="0"/>
                <a:ext cx="2494" cy="2494"/>
              </a:xfrm>
              <a:custGeom>
                <a:avLst/>
                <a:gdLst>
                  <a:gd name="G0" fmla="+- 2321 0 0"/>
                  <a:gd name="G1" fmla="+- 21600 0 2321"/>
                  <a:gd name="G2" fmla="+- 21600 0 2321"/>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321" y="10800"/>
                    </a:moveTo>
                    <a:cubicBezTo>
                      <a:pt x="2321" y="15483"/>
                      <a:pt x="6117" y="19279"/>
                      <a:pt x="10800" y="19279"/>
                    </a:cubicBezTo>
                    <a:cubicBezTo>
                      <a:pt x="15483" y="19279"/>
                      <a:pt x="19279" y="15483"/>
                      <a:pt x="19279" y="10800"/>
                    </a:cubicBezTo>
                    <a:cubicBezTo>
                      <a:pt x="19279" y="6117"/>
                      <a:pt x="15483" y="2321"/>
                      <a:pt x="10800" y="2321"/>
                    </a:cubicBezTo>
                    <a:cubicBezTo>
                      <a:pt x="6117" y="2321"/>
                      <a:pt x="2321" y="6117"/>
                      <a:pt x="2321" y="10800"/>
                    </a:cubicBezTo>
                    <a:close/>
                  </a:path>
                </a:pathLst>
              </a:custGeom>
              <a:solidFill>
                <a:schemeClr val="tx1">
                  <a:lumMod val="65000"/>
                  <a:lumOff val="35000"/>
                </a:schemeClr>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sz="1600" kern="0">
                  <a:solidFill>
                    <a:schemeClr val="tx1">
                      <a:lumMod val="65000"/>
                      <a:lumOff val="35000"/>
                    </a:schemeClr>
                  </a:solidFill>
                  <a:latin typeface="时尚中黑简体" pitchFamily="2" charset="-122"/>
                  <a:ea typeface="时尚中黑简体" pitchFamily="2" charset="-122"/>
                </a:endParaRPr>
              </a:p>
            </p:txBody>
          </p:sp>
          <p:sp>
            <p:nvSpPr>
              <p:cNvPr id="31" name="AutoShape 12"/>
              <p:cNvSpPr>
                <a:spLocks noChangeArrowheads="1"/>
              </p:cNvSpPr>
              <p:nvPr/>
            </p:nvSpPr>
            <p:spPr bwMode="auto">
              <a:xfrm rot="5400000">
                <a:off x="646" y="574"/>
                <a:ext cx="1632" cy="1283"/>
              </a:xfrm>
              <a:prstGeom prst="triangle">
                <a:avLst>
                  <a:gd name="adj" fmla="val 50000"/>
                </a:avLst>
              </a:prstGeom>
              <a:solidFill>
                <a:schemeClr val="tx1">
                  <a:lumMod val="65000"/>
                  <a:lumOff val="35000"/>
                </a:scheme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sz="1600" kern="0">
                  <a:solidFill>
                    <a:schemeClr val="tx1">
                      <a:lumMod val="65000"/>
                      <a:lumOff val="35000"/>
                    </a:schemeClr>
                  </a:solidFill>
                  <a:latin typeface="时尚中黑简体" pitchFamily="2" charset="-122"/>
                  <a:ea typeface="时尚中黑简体" pitchFamily="2" charset="-122"/>
                </a:endParaRPr>
              </a:p>
            </p:txBody>
          </p:sp>
        </p:grpSp>
        <p:sp>
          <p:nvSpPr>
            <p:cNvPr id="23" name="Text Box 13"/>
            <p:cNvSpPr txBox="1">
              <a:spLocks noChangeArrowheads="1"/>
            </p:cNvSpPr>
            <p:nvPr/>
          </p:nvSpPr>
          <p:spPr bwMode="auto">
            <a:xfrm>
              <a:off x="3625850" y="3624263"/>
              <a:ext cx="1011807" cy="340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1600" kern="0" dirty="0">
                  <a:solidFill>
                    <a:schemeClr val="tx1">
                      <a:lumMod val="65000"/>
                      <a:lumOff val="35000"/>
                    </a:schemeClr>
                  </a:solidFill>
                  <a:latin typeface="时尚中黑简体" pitchFamily="2" charset="-122"/>
                  <a:ea typeface="时尚中黑简体" pitchFamily="2" charset="-122"/>
                </a:rPr>
                <a:t>文字标题</a:t>
              </a:r>
              <a:endParaRPr lang="zh-CN" altLang="en-US" sz="1600" kern="0" dirty="0">
                <a:solidFill>
                  <a:schemeClr val="tx1">
                    <a:lumMod val="65000"/>
                    <a:lumOff val="35000"/>
                  </a:schemeClr>
                </a:solidFill>
                <a:latin typeface="时尚中黑简体" pitchFamily="2" charset="-122"/>
                <a:ea typeface="时尚中黑简体" pitchFamily="2" charset="-122"/>
              </a:endParaRPr>
            </a:p>
          </p:txBody>
        </p:sp>
      </p:grpSp>
      <p:grpSp>
        <p:nvGrpSpPr>
          <p:cNvPr id="32" name="组合 31"/>
          <p:cNvGrpSpPr/>
          <p:nvPr/>
        </p:nvGrpSpPr>
        <p:grpSpPr>
          <a:xfrm>
            <a:off x="5209966" y="3126101"/>
            <a:ext cx="1352442" cy="338554"/>
            <a:chOff x="3276600" y="3624263"/>
            <a:chExt cx="1361058" cy="340580"/>
          </a:xfrm>
        </p:grpSpPr>
        <p:grpSp>
          <p:nvGrpSpPr>
            <p:cNvPr id="33" name="Group 10"/>
            <p:cNvGrpSpPr/>
            <p:nvPr/>
          </p:nvGrpSpPr>
          <p:grpSpPr bwMode="auto">
            <a:xfrm>
              <a:off x="3276600" y="3649663"/>
              <a:ext cx="282575" cy="282575"/>
              <a:chOff x="0" y="0"/>
              <a:chExt cx="2494" cy="2494"/>
            </a:xfrm>
          </p:grpSpPr>
          <p:sp>
            <p:nvSpPr>
              <p:cNvPr id="35" name="AutoShape 11"/>
              <p:cNvSpPr>
                <a:spLocks noChangeArrowheads="1"/>
              </p:cNvSpPr>
              <p:nvPr/>
            </p:nvSpPr>
            <p:spPr bwMode="auto">
              <a:xfrm>
                <a:off x="0" y="0"/>
                <a:ext cx="2494" cy="2494"/>
              </a:xfrm>
              <a:custGeom>
                <a:avLst/>
                <a:gdLst>
                  <a:gd name="G0" fmla="+- 2321 0 0"/>
                  <a:gd name="G1" fmla="+- 21600 0 2321"/>
                  <a:gd name="G2" fmla="+- 21600 0 2321"/>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321" y="10800"/>
                    </a:moveTo>
                    <a:cubicBezTo>
                      <a:pt x="2321" y="15483"/>
                      <a:pt x="6117" y="19279"/>
                      <a:pt x="10800" y="19279"/>
                    </a:cubicBezTo>
                    <a:cubicBezTo>
                      <a:pt x="15483" y="19279"/>
                      <a:pt x="19279" y="15483"/>
                      <a:pt x="19279" y="10800"/>
                    </a:cubicBezTo>
                    <a:cubicBezTo>
                      <a:pt x="19279" y="6117"/>
                      <a:pt x="15483" y="2321"/>
                      <a:pt x="10800" y="2321"/>
                    </a:cubicBezTo>
                    <a:cubicBezTo>
                      <a:pt x="6117" y="2321"/>
                      <a:pt x="2321" y="6117"/>
                      <a:pt x="2321" y="10800"/>
                    </a:cubicBezTo>
                    <a:close/>
                  </a:path>
                </a:pathLst>
              </a:custGeom>
              <a:solidFill>
                <a:schemeClr val="tx1">
                  <a:lumMod val="65000"/>
                  <a:lumOff val="35000"/>
                </a:schemeClr>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sz="1600" kern="0">
                  <a:solidFill>
                    <a:schemeClr val="tx1">
                      <a:lumMod val="65000"/>
                      <a:lumOff val="35000"/>
                    </a:schemeClr>
                  </a:solidFill>
                  <a:latin typeface="时尚中黑简体" pitchFamily="2" charset="-122"/>
                  <a:ea typeface="时尚中黑简体" pitchFamily="2" charset="-122"/>
                </a:endParaRPr>
              </a:p>
            </p:txBody>
          </p:sp>
          <p:sp>
            <p:nvSpPr>
              <p:cNvPr id="36" name="AutoShape 12"/>
              <p:cNvSpPr>
                <a:spLocks noChangeArrowheads="1"/>
              </p:cNvSpPr>
              <p:nvPr/>
            </p:nvSpPr>
            <p:spPr bwMode="auto">
              <a:xfrm rot="5400000">
                <a:off x="646" y="574"/>
                <a:ext cx="1632" cy="1283"/>
              </a:xfrm>
              <a:prstGeom prst="triangle">
                <a:avLst>
                  <a:gd name="adj" fmla="val 50000"/>
                </a:avLst>
              </a:prstGeom>
              <a:solidFill>
                <a:schemeClr val="tx1">
                  <a:lumMod val="65000"/>
                  <a:lumOff val="35000"/>
                </a:scheme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sz="1600" kern="0">
                  <a:solidFill>
                    <a:schemeClr val="tx1">
                      <a:lumMod val="65000"/>
                      <a:lumOff val="35000"/>
                    </a:schemeClr>
                  </a:solidFill>
                  <a:latin typeface="时尚中黑简体" pitchFamily="2" charset="-122"/>
                  <a:ea typeface="时尚中黑简体" pitchFamily="2" charset="-122"/>
                </a:endParaRPr>
              </a:p>
            </p:txBody>
          </p:sp>
        </p:grpSp>
        <p:sp>
          <p:nvSpPr>
            <p:cNvPr id="34" name="Text Box 13"/>
            <p:cNvSpPr txBox="1">
              <a:spLocks noChangeArrowheads="1"/>
            </p:cNvSpPr>
            <p:nvPr/>
          </p:nvSpPr>
          <p:spPr bwMode="auto">
            <a:xfrm>
              <a:off x="3625850" y="3624263"/>
              <a:ext cx="1011808" cy="340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1600" kern="0" dirty="0">
                  <a:solidFill>
                    <a:schemeClr val="tx1">
                      <a:lumMod val="65000"/>
                      <a:lumOff val="35000"/>
                    </a:schemeClr>
                  </a:solidFill>
                  <a:latin typeface="时尚中黑简体" pitchFamily="2" charset="-122"/>
                  <a:ea typeface="时尚中黑简体" pitchFamily="2" charset="-122"/>
                </a:rPr>
                <a:t>文字标题</a:t>
              </a:r>
              <a:endParaRPr lang="zh-CN" altLang="en-US" sz="1600" kern="0" dirty="0">
                <a:solidFill>
                  <a:schemeClr val="tx1">
                    <a:lumMod val="65000"/>
                    <a:lumOff val="35000"/>
                  </a:schemeClr>
                </a:solidFill>
                <a:latin typeface="时尚中黑简体" pitchFamily="2" charset="-122"/>
                <a:ea typeface="时尚中黑简体" pitchFamily="2" charset="-122"/>
              </a:endParaRPr>
            </a:p>
          </p:txBody>
        </p:sp>
      </p:grpSp>
      <p:grpSp>
        <p:nvGrpSpPr>
          <p:cNvPr id="37" name="组合 36"/>
          <p:cNvGrpSpPr/>
          <p:nvPr/>
        </p:nvGrpSpPr>
        <p:grpSpPr>
          <a:xfrm>
            <a:off x="5209966" y="3458829"/>
            <a:ext cx="1352442" cy="338554"/>
            <a:chOff x="3276600" y="3624263"/>
            <a:chExt cx="1361058" cy="340580"/>
          </a:xfrm>
        </p:grpSpPr>
        <p:grpSp>
          <p:nvGrpSpPr>
            <p:cNvPr id="38" name="Group 10"/>
            <p:cNvGrpSpPr/>
            <p:nvPr/>
          </p:nvGrpSpPr>
          <p:grpSpPr bwMode="auto">
            <a:xfrm>
              <a:off x="3276600" y="3649663"/>
              <a:ext cx="282575" cy="282575"/>
              <a:chOff x="0" y="0"/>
              <a:chExt cx="2494" cy="2494"/>
            </a:xfrm>
          </p:grpSpPr>
          <p:sp>
            <p:nvSpPr>
              <p:cNvPr id="40" name="AutoShape 11"/>
              <p:cNvSpPr>
                <a:spLocks noChangeArrowheads="1"/>
              </p:cNvSpPr>
              <p:nvPr/>
            </p:nvSpPr>
            <p:spPr bwMode="auto">
              <a:xfrm>
                <a:off x="0" y="0"/>
                <a:ext cx="2494" cy="2494"/>
              </a:xfrm>
              <a:custGeom>
                <a:avLst/>
                <a:gdLst>
                  <a:gd name="G0" fmla="+- 2321 0 0"/>
                  <a:gd name="G1" fmla="+- 21600 0 2321"/>
                  <a:gd name="G2" fmla="+- 21600 0 2321"/>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321" y="10800"/>
                    </a:moveTo>
                    <a:cubicBezTo>
                      <a:pt x="2321" y="15483"/>
                      <a:pt x="6117" y="19279"/>
                      <a:pt x="10800" y="19279"/>
                    </a:cubicBezTo>
                    <a:cubicBezTo>
                      <a:pt x="15483" y="19279"/>
                      <a:pt x="19279" y="15483"/>
                      <a:pt x="19279" y="10800"/>
                    </a:cubicBezTo>
                    <a:cubicBezTo>
                      <a:pt x="19279" y="6117"/>
                      <a:pt x="15483" y="2321"/>
                      <a:pt x="10800" y="2321"/>
                    </a:cubicBezTo>
                    <a:cubicBezTo>
                      <a:pt x="6117" y="2321"/>
                      <a:pt x="2321" y="6117"/>
                      <a:pt x="2321" y="10800"/>
                    </a:cubicBezTo>
                    <a:close/>
                  </a:path>
                </a:pathLst>
              </a:custGeom>
              <a:solidFill>
                <a:schemeClr val="tx1">
                  <a:lumMod val="65000"/>
                  <a:lumOff val="35000"/>
                </a:schemeClr>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sz="1600" kern="0">
                  <a:solidFill>
                    <a:schemeClr val="tx1">
                      <a:lumMod val="65000"/>
                      <a:lumOff val="35000"/>
                    </a:schemeClr>
                  </a:solidFill>
                  <a:latin typeface="时尚中黑简体" pitchFamily="2" charset="-122"/>
                  <a:ea typeface="时尚中黑简体" pitchFamily="2" charset="-122"/>
                </a:endParaRPr>
              </a:p>
            </p:txBody>
          </p:sp>
          <p:sp>
            <p:nvSpPr>
              <p:cNvPr id="41" name="AutoShape 12"/>
              <p:cNvSpPr>
                <a:spLocks noChangeArrowheads="1"/>
              </p:cNvSpPr>
              <p:nvPr/>
            </p:nvSpPr>
            <p:spPr bwMode="auto">
              <a:xfrm rot="5400000">
                <a:off x="646" y="574"/>
                <a:ext cx="1632" cy="1283"/>
              </a:xfrm>
              <a:prstGeom prst="triangle">
                <a:avLst>
                  <a:gd name="adj" fmla="val 50000"/>
                </a:avLst>
              </a:prstGeom>
              <a:solidFill>
                <a:schemeClr val="tx1">
                  <a:lumMod val="65000"/>
                  <a:lumOff val="35000"/>
                </a:scheme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sz="1600" kern="0">
                  <a:solidFill>
                    <a:schemeClr val="tx1">
                      <a:lumMod val="65000"/>
                      <a:lumOff val="35000"/>
                    </a:schemeClr>
                  </a:solidFill>
                  <a:latin typeface="时尚中黑简体" pitchFamily="2" charset="-122"/>
                  <a:ea typeface="时尚中黑简体" pitchFamily="2" charset="-122"/>
                </a:endParaRPr>
              </a:p>
            </p:txBody>
          </p:sp>
        </p:grpSp>
        <p:sp>
          <p:nvSpPr>
            <p:cNvPr id="39" name="Text Box 13"/>
            <p:cNvSpPr txBox="1">
              <a:spLocks noChangeArrowheads="1"/>
            </p:cNvSpPr>
            <p:nvPr/>
          </p:nvSpPr>
          <p:spPr bwMode="auto">
            <a:xfrm>
              <a:off x="3625850" y="3624263"/>
              <a:ext cx="1011808" cy="340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1600" kern="0" dirty="0">
                  <a:solidFill>
                    <a:schemeClr val="tx1">
                      <a:lumMod val="65000"/>
                      <a:lumOff val="35000"/>
                    </a:schemeClr>
                  </a:solidFill>
                  <a:latin typeface="时尚中黑简体" pitchFamily="2" charset="-122"/>
                  <a:ea typeface="时尚中黑简体" pitchFamily="2" charset="-122"/>
                </a:rPr>
                <a:t>文字标题</a:t>
              </a:r>
              <a:endParaRPr lang="zh-CN" altLang="en-US" sz="1600" kern="0" dirty="0">
                <a:solidFill>
                  <a:schemeClr val="tx1">
                    <a:lumMod val="65000"/>
                    <a:lumOff val="35000"/>
                  </a:schemeClr>
                </a:solidFill>
                <a:latin typeface="时尚中黑简体" pitchFamily="2" charset="-122"/>
                <a:ea typeface="时尚中黑简体" pitchFamily="2" charset="-122"/>
              </a:endParaRPr>
            </a:p>
          </p:txBody>
        </p:sp>
      </p:grpSp>
      <p:grpSp>
        <p:nvGrpSpPr>
          <p:cNvPr id="42" name="组合 41"/>
          <p:cNvGrpSpPr/>
          <p:nvPr/>
        </p:nvGrpSpPr>
        <p:grpSpPr>
          <a:xfrm>
            <a:off x="6800091" y="2827790"/>
            <a:ext cx="1352442" cy="338554"/>
            <a:chOff x="3276600" y="3624263"/>
            <a:chExt cx="1361058" cy="340580"/>
          </a:xfrm>
        </p:grpSpPr>
        <p:grpSp>
          <p:nvGrpSpPr>
            <p:cNvPr id="43" name="Group 10"/>
            <p:cNvGrpSpPr/>
            <p:nvPr/>
          </p:nvGrpSpPr>
          <p:grpSpPr bwMode="auto">
            <a:xfrm>
              <a:off x="3276600" y="3649663"/>
              <a:ext cx="282575" cy="282575"/>
              <a:chOff x="0" y="0"/>
              <a:chExt cx="2494" cy="2494"/>
            </a:xfrm>
          </p:grpSpPr>
          <p:sp>
            <p:nvSpPr>
              <p:cNvPr id="45" name="AutoShape 11"/>
              <p:cNvSpPr>
                <a:spLocks noChangeArrowheads="1"/>
              </p:cNvSpPr>
              <p:nvPr/>
            </p:nvSpPr>
            <p:spPr bwMode="auto">
              <a:xfrm>
                <a:off x="0" y="0"/>
                <a:ext cx="2494" cy="2494"/>
              </a:xfrm>
              <a:custGeom>
                <a:avLst/>
                <a:gdLst>
                  <a:gd name="G0" fmla="+- 2321 0 0"/>
                  <a:gd name="G1" fmla="+- 21600 0 2321"/>
                  <a:gd name="G2" fmla="+- 21600 0 2321"/>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321" y="10800"/>
                    </a:moveTo>
                    <a:cubicBezTo>
                      <a:pt x="2321" y="15483"/>
                      <a:pt x="6117" y="19279"/>
                      <a:pt x="10800" y="19279"/>
                    </a:cubicBezTo>
                    <a:cubicBezTo>
                      <a:pt x="15483" y="19279"/>
                      <a:pt x="19279" y="15483"/>
                      <a:pt x="19279" y="10800"/>
                    </a:cubicBezTo>
                    <a:cubicBezTo>
                      <a:pt x="19279" y="6117"/>
                      <a:pt x="15483" y="2321"/>
                      <a:pt x="10800" y="2321"/>
                    </a:cubicBezTo>
                    <a:cubicBezTo>
                      <a:pt x="6117" y="2321"/>
                      <a:pt x="2321" y="6117"/>
                      <a:pt x="2321" y="10800"/>
                    </a:cubicBezTo>
                    <a:close/>
                  </a:path>
                </a:pathLst>
              </a:custGeom>
              <a:solidFill>
                <a:schemeClr val="tx1">
                  <a:lumMod val="65000"/>
                  <a:lumOff val="35000"/>
                </a:schemeClr>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sz="1600" kern="0">
                  <a:solidFill>
                    <a:schemeClr val="tx1">
                      <a:lumMod val="65000"/>
                      <a:lumOff val="35000"/>
                    </a:schemeClr>
                  </a:solidFill>
                  <a:latin typeface="时尚中黑简体" pitchFamily="2" charset="-122"/>
                  <a:ea typeface="时尚中黑简体" pitchFamily="2" charset="-122"/>
                </a:endParaRPr>
              </a:p>
            </p:txBody>
          </p:sp>
          <p:sp>
            <p:nvSpPr>
              <p:cNvPr id="46" name="AutoShape 12"/>
              <p:cNvSpPr>
                <a:spLocks noChangeArrowheads="1"/>
              </p:cNvSpPr>
              <p:nvPr/>
            </p:nvSpPr>
            <p:spPr bwMode="auto">
              <a:xfrm rot="5400000">
                <a:off x="646" y="574"/>
                <a:ext cx="1632" cy="1283"/>
              </a:xfrm>
              <a:prstGeom prst="triangle">
                <a:avLst>
                  <a:gd name="adj" fmla="val 50000"/>
                </a:avLst>
              </a:prstGeom>
              <a:solidFill>
                <a:schemeClr val="tx1">
                  <a:lumMod val="65000"/>
                  <a:lumOff val="35000"/>
                </a:scheme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sz="1600" kern="0">
                  <a:solidFill>
                    <a:schemeClr val="tx1">
                      <a:lumMod val="65000"/>
                      <a:lumOff val="35000"/>
                    </a:schemeClr>
                  </a:solidFill>
                  <a:latin typeface="时尚中黑简体" pitchFamily="2" charset="-122"/>
                  <a:ea typeface="时尚中黑简体" pitchFamily="2" charset="-122"/>
                </a:endParaRPr>
              </a:p>
            </p:txBody>
          </p:sp>
        </p:grpSp>
        <p:sp>
          <p:nvSpPr>
            <p:cNvPr id="44" name="Text Box 13"/>
            <p:cNvSpPr txBox="1">
              <a:spLocks noChangeArrowheads="1"/>
            </p:cNvSpPr>
            <p:nvPr/>
          </p:nvSpPr>
          <p:spPr bwMode="auto">
            <a:xfrm>
              <a:off x="3625850" y="3624263"/>
              <a:ext cx="1011808" cy="340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1600" kern="0" dirty="0">
                  <a:solidFill>
                    <a:schemeClr val="tx1">
                      <a:lumMod val="65000"/>
                      <a:lumOff val="35000"/>
                    </a:schemeClr>
                  </a:solidFill>
                  <a:latin typeface="时尚中黑简体" pitchFamily="2" charset="-122"/>
                  <a:ea typeface="时尚中黑简体" pitchFamily="2" charset="-122"/>
                </a:rPr>
                <a:t>文字标题</a:t>
              </a:r>
              <a:endParaRPr lang="zh-CN" altLang="en-US" sz="1600" kern="0" dirty="0">
                <a:solidFill>
                  <a:schemeClr val="tx1">
                    <a:lumMod val="65000"/>
                    <a:lumOff val="35000"/>
                  </a:schemeClr>
                </a:solidFill>
                <a:latin typeface="时尚中黑简体" pitchFamily="2" charset="-122"/>
                <a:ea typeface="时尚中黑简体" pitchFamily="2" charset="-122"/>
              </a:endParaRPr>
            </a:p>
          </p:txBody>
        </p:sp>
      </p:grpSp>
      <p:grpSp>
        <p:nvGrpSpPr>
          <p:cNvPr id="47" name="组合 46"/>
          <p:cNvGrpSpPr/>
          <p:nvPr/>
        </p:nvGrpSpPr>
        <p:grpSpPr>
          <a:xfrm>
            <a:off x="6800091" y="3141177"/>
            <a:ext cx="1352442" cy="338554"/>
            <a:chOff x="3276600" y="3624263"/>
            <a:chExt cx="1361058" cy="340580"/>
          </a:xfrm>
        </p:grpSpPr>
        <p:grpSp>
          <p:nvGrpSpPr>
            <p:cNvPr id="48" name="Group 10"/>
            <p:cNvGrpSpPr/>
            <p:nvPr/>
          </p:nvGrpSpPr>
          <p:grpSpPr bwMode="auto">
            <a:xfrm>
              <a:off x="3276600" y="3649663"/>
              <a:ext cx="282575" cy="282575"/>
              <a:chOff x="0" y="0"/>
              <a:chExt cx="2494" cy="2494"/>
            </a:xfrm>
          </p:grpSpPr>
          <p:sp>
            <p:nvSpPr>
              <p:cNvPr id="50" name="AutoShape 11"/>
              <p:cNvSpPr>
                <a:spLocks noChangeArrowheads="1"/>
              </p:cNvSpPr>
              <p:nvPr/>
            </p:nvSpPr>
            <p:spPr bwMode="auto">
              <a:xfrm>
                <a:off x="0" y="0"/>
                <a:ext cx="2494" cy="2494"/>
              </a:xfrm>
              <a:custGeom>
                <a:avLst/>
                <a:gdLst>
                  <a:gd name="G0" fmla="+- 2321 0 0"/>
                  <a:gd name="G1" fmla="+- 21600 0 2321"/>
                  <a:gd name="G2" fmla="+- 21600 0 2321"/>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321" y="10800"/>
                    </a:moveTo>
                    <a:cubicBezTo>
                      <a:pt x="2321" y="15483"/>
                      <a:pt x="6117" y="19279"/>
                      <a:pt x="10800" y="19279"/>
                    </a:cubicBezTo>
                    <a:cubicBezTo>
                      <a:pt x="15483" y="19279"/>
                      <a:pt x="19279" y="15483"/>
                      <a:pt x="19279" y="10800"/>
                    </a:cubicBezTo>
                    <a:cubicBezTo>
                      <a:pt x="19279" y="6117"/>
                      <a:pt x="15483" y="2321"/>
                      <a:pt x="10800" y="2321"/>
                    </a:cubicBezTo>
                    <a:cubicBezTo>
                      <a:pt x="6117" y="2321"/>
                      <a:pt x="2321" y="6117"/>
                      <a:pt x="2321" y="10800"/>
                    </a:cubicBezTo>
                    <a:close/>
                  </a:path>
                </a:pathLst>
              </a:custGeom>
              <a:solidFill>
                <a:schemeClr val="tx1">
                  <a:lumMod val="65000"/>
                  <a:lumOff val="35000"/>
                </a:schemeClr>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sz="1600" kern="0">
                  <a:solidFill>
                    <a:schemeClr val="tx1">
                      <a:lumMod val="65000"/>
                      <a:lumOff val="35000"/>
                    </a:schemeClr>
                  </a:solidFill>
                  <a:latin typeface="时尚中黑简体" pitchFamily="2" charset="-122"/>
                  <a:ea typeface="时尚中黑简体" pitchFamily="2" charset="-122"/>
                </a:endParaRPr>
              </a:p>
            </p:txBody>
          </p:sp>
          <p:sp>
            <p:nvSpPr>
              <p:cNvPr id="51" name="AutoShape 12"/>
              <p:cNvSpPr>
                <a:spLocks noChangeArrowheads="1"/>
              </p:cNvSpPr>
              <p:nvPr/>
            </p:nvSpPr>
            <p:spPr bwMode="auto">
              <a:xfrm rot="5400000">
                <a:off x="646" y="574"/>
                <a:ext cx="1632" cy="1283"/>
              </a:xfrm>
              <a:prstGeom prst="triangle">
                <a:avLst>
                  <a:gd name="adj" fmla="val 50000"/>
                </a:avLst>
              </a:prstGeom>
              <a:solidFill>
                <a:schemeClr val="tx1">
                  <a:lumMod val="65000"/>
                  <a:lumOff val="35000"/>
                </a:scheme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sz="1600" kern="0">
                  <a:solidFill>
                    <a:schemeClr val="tx1">
                      <a:lumMod val="65000"/>
                      <a:lumOff val="35000"/>
                    </a:schemeClr>
                  </a:solidFill>
                  <a:latin typeface="时尚中黑简体" pitchFamily="2" charset="-122"/>
                  <a:ea typeface="时尚中黑简体" pitchFamily="2" charset="-122"/>
                </a:endParaRPr>
              </a:p>
            </p:txBody>
          </p:sp>
        </p:grpSp>
        <p:sp>
          <p:nvSpPr>
            <p:cNvPr id="49" name="Text Box 13"/>
            <p:cNvSpPr txBox="1">
              <a:spLocks noChangeArrowheads="1"/>
            </p:cNvSpPr>
            <p:nvPr/>
          </p:nvSpPr>
          <p:spPr bwMode="auto">
            <a:xfrm>
              <a:off x="3625850" y="3624263"/>
              <a:ext cx="1011808" cy="340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1600" kern="0" dirty="0">
                  <a:solidFill>
                    <a:schemeClr val="tx1">
                      <a:lumMod val="65000"/>
                      <a:lumOff val="35000"/>
                    </a:schemeClr>
                  </a:solidFill>
                  <a:latin typeface="时尚中黑简体" pitchFamily="2" charset="-122"/>
                  <a:ea typeface="时尚中黑简体" pitchFamily="2" charset="-122"/>
                </a:rPr>
                <a:t>文字标题</a:t>
              </a:r>
              <a:endParaRPr lang="zh-CN" altLang="en-US" sz="1600" kern="0" dirty="0">
                <a:solidFill>
                  <a:schemeClr val="tx1">
                    <a:lumMod val="65000"/>
                    <a:lumOff val="35000"/>
                  </a:schemeClr>
                </a:solidFill>
                <a:latin typeface="时尚中黑简体" pitchFamily="2" charset="-122"/>
                <a:ea typeface="时尚中黑简体" pitchFamily="2" charset="-122"/>
              </a:endParaRPr>
            </a:p>
          </p:txBody>
        </p:sp>
      </p:grpSp>
      <p:grpSp>
        <p:nvGrpSpPr>
          <p:cNvPr id="52" name="组合 51"/>
          <p:cNvGrpSpPr/>
          <p:nvPr/>
        </p:nvGrpSpPr>
        <p:grpSpPr>
          <a:xfrm>
            <a:off x="6800092" y="3462149"/>
            <a:ext cx="1352442" cy="338554"/>
            <a:chOff x="3276600" y="3624263"/>
            <a:chExt cx="1361057" cy="340580"/>
          </a:xfrm>
        </p:grpSpPr>
        <p:grpSp>
          <p:nvGrpSpPr>
            <p:cNvPr id="53" name="Group 10"/>
            <p:cNvGrpSpPr/>
            <p:nvPr/>
          </p:nvGrpSpPr>
          <p:grpSpPr bwMode="auto">
            <a:xfrm>
              <a:off x="3276600" y="3649663"/>
              <a:ext cx="282575" cy="282575"/>
              <a:chOff x="0" y="0"/>
              <a:chExt cx="2494" cy="2494"/>
            </a:xfrm>
          </p:grpSpPr>
          <p:sp>
            <p:nvSpPr>
              <p:cNvPr id="55" name="AutoShape 11"/>
              <p:cNvSpPr>
                <a:spLocks noChangeArrowheads="1"/>
              </p:cNvSpPr>
              <p:nvPr/>
            </p:nvSpPr>
            <p:spPr bwMode="auto">
              <a:xfrm>
                <a:off x="0" y="0"/>
                <a:ext cx="2494" cy="2494"/>
              </a:xfrm>
              <a:custGeom>
                <a:avLst/>
                <a:gdLst>
                  <a:gd name="G0" fmla="+- 2321 0 0"/>
                  <a:gd name="G1" fmla="+- 21600 0 2321"/>
                  <a:gd name="G2" fmla="+- 21600 0 2321"/>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321" y="10800"/>
                    </a:moveTo>
                    <a:cubicBezTo>
                      <a:pt x="2321" y="15483"/>
                      <a:pt x="6117" y="19279"/>
                      <a:pt x="10800" y="19279"/>
                    </a:cubicBezTo>
                    <a:cubicBezTo>
                      <a:pt x="15483" y="19279"/>
                      <a:pt x="19279" y="15483"/>
                      <a:pt x="19279" y="10800"/>
                    </a:cubicBezTo>
                    <a:cubicBezTo>
                      <a:pt x="19279" y="6117"/>
                      <a:pt x="15483" y="2321"/>
                      <a:pt x="10800" y="2321"/>
                    </a:cubicBezTo>
                    <a:cubicBezTo>
                      <a:pt x="6117" y="2321"/>
                      <a:pt x="2321" y="6117"/>
                      <a:pt x="2321" y="10800"/>
                    </a:cubicBezTo>
                    <a:close/>
                  </a:path>
                </a:pathLst>
              </a:custGeom>
              <a:solidFill>
                <a:schemeClr val="tx1">
                  <a:lumMod val="65000"/>
                  <a:lumOff val="35000"/>
                </a:schemeClr>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sz="1600" kern="0">
                  <a:solidFill>
                    <a:schemeClr val="tx1">
                      <a:lumMod val="65000"/>
                      <a:lumOff val="35000"/>
                    </a:schemeClr>
                  </a:solidFill>
                  <a:latin typeface="时尚中黑简体" pitchFamily="2" charset="-122"/>
                  <a:ea typeface="时尚中黑简体" pitchFamily="2" charset="-122"/>
                </a:endParaRPr>
              </a:p>
            </p:txBody>
          </p:sp>
          <p:sp>
            <p:nvSpPr>
              <p:cNvPr id="56" name="AutoShape 12"/>
              <p:cNvSpPr>
                <a:spLocks noChangeArrowheads="1"/>
              </p:cNvSpPr>
              <p:nvPr/>
            </p:nvSpPr>
            <p:spPr bwMode="auto">
              <a:xfrm rot="5400000">
                <a:off x="646" y="574"/>
                <a:ext cx="1632" cy="1283"/>
              </a:xfrm>
              <a:prstGeom prst="triangle">
                <a:avLst>
                  <a:gd name="adj" fmla="val 50000"/>
                </a:avLst>
              </a:prstGeom>
              <a:solidFill>
                <a:schemeClr val="tx1">
                  <a:lumMod val="65000"/>
                  <a:lumOff val="35000"/>
                </a:scheme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sz="1600" kern="0">
                  <a:solidFill>
                    <a:schemeClr val="tx1">
                      <a:lumMod val="65000"/>
                      <a:lumOff val="35000"/>
                    </a:schemeClr>
                  </a:solidFill>
                  <a:latin typeface="时尚中黑简体" pitchFamily="2" charset="-122"/>
                  <a:ea typeface="时尚中黑简体" pitchFamily="2" charset="-122"/>
                </a:endParaRPr>
              </a:p>
            </p:txBody>
          </p:sp>
        </p:grpSp>
        <p:sp>
          <p:nvSpPr>
            <p:cNvPr id="54" name="Text Box 13"/>
            <p:cNvSpPr txBox="1">
              <a:spLocks noChangeArrowheads="1"/>
            </p:cNvSpPr>
            <p:nvPr/>
          </p:nvSpPr>
          <p:spPr bwMode="auto">
            <a:xfrm>
              <a:off x="3625850" y="3624263"/>
              <a:ext cx="1011807" cy="340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1600" kern="0" dirty="0">
                  <a:solidFill>
                    <a:schemeClr val="tx1">
                      <a:lumMod val="65000"/>
                      <a:lumOff val="35000"/>
                    </a:schemeClr>
                  </a:solidFill>
                  <a:latin typeface="时尚中黑简体" pitchFamily="2" charset="-122"/>
                  <a:ea typeface="时尚中黑简体" pitchFamily="2" charset="-122"/>
                </a:rPr>
                <a:t>文字标题</a:t>
              </a:r>
              <a:endParaRPr lang="zh-CN" altLang="en-US" sz="1600" kern="0" dirty="0">
                <a:solidFill>
                  <a:schemeClr val="tx1">
                    <a:lumMod val="65000"/>
                    <a:lumOff val="35000"/>
                  </a:schemeClr>
                </a:solidFill>
                <a:latin typeface="时尚中黑简体" pitchFamily="2" charset="-122"/>
                <a:ea typeface="时尚中黑简体" pitchFamily="2" charset="-122"/>
              </a:endParaRPr>
            </a:p>
          </p:txBody>
        </p:sp>
      </p:grpSp>
      <p:cxnSp>
        <p:nvCxnSpPr>
          <p:cNvPr id="57" name="直接连接符 56"/>
          <p:cNvCxnSpPr/>
          <p:nvPr/>
        </p:nvCxnSpPr>
        <p:spPr>
          <a:xfrm>
            <a:off x="4616663" y="2573868"/>
            <a:ext cx="4043739" cy="0"/>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58" name="组合 57"/>
          <p:cNvGrpSpPr/>
          <p:nvPr/>
        </p:nvGrpSpPr>
        <p:grpSpPr>
          <a:xfrm>
            <a:off x="3169486" y="2081224"/>
            <a:ext cx="847904" cy="922574"/>
            <a:chOff x="4873620" y="1965325"/>
            <a:chExt cx="269882" cy="293688"/>
          </a:xfrm>
          <a:solidFill>
            <a:srgbClr val="C00000"/>
          </a:solidFill>
          <a:effectLst>
            <a:outerShdw blurRad="50800" dist="38100" dir="5400000" algn="t" rotWithShape="0">
              <a:prstClr val="black">
                <a:alpha val="40000"/>
              </a:prstClr>
            </a:outerShdw>
          </a:effectLst>
        </p:grpSpPr>
        <p:sp>
          <p:nvSpPr>
            <p:cNvPr id="59" name="Freeform 502"/>
            <p:cNvSpPr/>
            <p:nvPr/>
          </p:nvSpPr>
          <p:spPr bwMode="auto">
            <a:xfrm>
              <a:off x="4873620" y="2127250"/>
              <a:ext cx="112713" cy="131763"/>
            </a:xfrm>
            <a:custGeom>
              <a:avLst/>
              <a:gdLst>
                <a:gd name="T0" fmla="*/ 2 w 30"/>
                <a:gd name="T1" fmla="*/ 0 h 35"/>
                <a:gd name="T2" fmla="*/ 28 w 30"/>
                <a:gd name="T3" fmla="*/ 0 h 35"/>
                <a:gd name="T4" fmla="*/ 30 w 30"/>
                <a:gd name="T5" fmla="*/ 1 h 35"/>
                <a:gd name="T6" fmla="*/ 28 w 30"/>
                <a:gd name="T7" fmla="*/ 3 h 35"/>
                <a:gd name="T8" fmla="*/ 3 w 30"/>
                <a:gd name="T9" fmla="*/ 3 h 35"/>
                <a:gd name="T10" fmla="*/ 3 w 30"/>
                <a:gd name="T11" fmla="*/ 33 h 35"/>
                <a:gd name="T12" fmla="*/ 2 w 30"/>
                <a:gd name="T13" fmla="*/ 35 h 35"/>
                <a:gd name="T14" fmla="*/ 0 w 30"/>
                <a:gd name="T15" fmla="*/ 33 h 35"/>
                <a:gd name="T16" fmla="*/ 0 w 30"/>
                <a:gd name="T17" fmla="*/ 1 h 35"/>
                <a:gd name="T18" fmla="*/ 2 w 30"/>
                <a:gd name="T19"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 h="35">
                  <a:moveTo>
                    <a:pt x="2" y="0"/>
                  </a:moveTo>
                  <a:cubicBezTo>
                    <a:pt x="28" y="0"/>
                    <a:pt x="28" y="0"/>
                    <a:pt x="28" y="0"/>
                  </a:cubicBezTo>
                  <a:cubicBezTo>
                    <a:pt x="29" y="0"/>
                    <a:pt x="30" y="1"/>
                    <a:pt x="30" y="1"/>
                  </a:cubicBezTo>
                  <a:cubicBezTo>
                    <a:pt x="30" y="2"/>
                    <a:pt x="29" y="3"/>
                    <a:pt x="28" y="3"/>
                  </a:cubicBezTo>
                  <a:cubicBezTo>
                    <a:pt x="3" y="3"/>
                    <a:pt x="3" y="3"/>
                    <a:pt x="3" y="3"/>
                  </a:cubicBezTo>
                  <a:cubicBezTo>
                    <a:pt x="3" y="33"/>
                    <a:pt x="3" y="33"/>
                    <a:pt x="3" y="33"/>
                  </a:cubicBezTo>
                  <a:cubicBezTo>
                    <a:pt x="3" y="34"/>
                    <a:pt x="3" y="35"/>
                    <a:pt x="2" y="35"/>
                  </a:cubicBezTo>
                  <a:cubicBezTo>
                    <a:pt x="1" y="35"/>
                    <a:pt x="0" y="34"/>
                    <a:pt x="0" y="33"/>
                  </a:cubicBezTo>
                  <a:cubicBezTo>
                    <a:pt x="0" y="1"/>
                    <a:pt x="0" y="1"/>
                    <a:pt x="0" y="1"/>
                  </a:cubicBezTo>
                  <a:cubicBezTo>
                    <a:pt x="0" y="1"/>
                    <a:pt x="1" y="0"/>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60" name="Freeform 503"/>
            <p:cNvSpPr/>
            <p:nvPr/>
          </p:nvSpPr>
          <p:spPr bwMode="auto">
            <a:xfrm>
              <a:off x="4884737" y="1973263"/>
              <a:ext cx="41275" cy="146050"/>
            </a:xfrm>
            <a:custGeom>
              <a:avLst/>
              <a:gdLst>
                <a:gd name="T0" fmla="*/ 11 w 11"/>
                <a:gd name="T1" fmla="*/ 34 h 39"/>
                <a:gd name="T2" fmla="*/ 11 w 11"/>
                <a:gd name="T3" fmla="*/ 6 h 39"/>
                <a:gd name="T4" fmla="*/ 5 w 11"/>
                <a:gd name="T5" fmla="*/ 0 h 39"/>
                <a:gd name="T6" fmla="*/ 0 w 11"/>
                <a:gd name="T7" fmla="*/ 6 h 39"/>
                <a:gd name="T8" fmla="*/ 0 w 11"/>
                <a:gd name="T9" fmla="*/ 34 h 39"/>
                <a:gd name="T10" fmla="*/ 5 w 11"/>
                <a:gd name="T11" fmla="*/ 39 h 39"/>
                <a:gd name="T12" fmla="*/ 11 w 11"/>
                <a:gd name="T13" fmla="*/ 34 h 39"/>
              </a:gdLst>
              <a:ahLst/>
              <a:cxnLst>
                <a:cxn ang="0">
                  <a:pos x="T0" y="T1"/>
                </a:cxn>
                <a:cxn ang="0">
                  <a:pos x="T2" y="T3"/>
                </a:cxn>
                <a:cxn ang="0">
                  <a:pos x="T4" y="T5"/>
                </a:cxn>
                <a:cxn ang="0">
                  <a:pos x="T6" y="T7"/>
                </a:cxn>
                <a:cxn ang="0">
                  <a:pos x="T8" y="T9"/>
                </a:cxn>
                <a:cxn ang="0">
                  <a:pos x="T10" y="T11"/>
                </a:cxn>
                <a:cxn ang="0">
                  <a:pos x="T12" y="T13"/>
                </a:cxn>
              </a:cxnLst>
              <a:rect l="0" t="0" r="r" b="b"/>
              <a:pathLst>
                <a:path w="11" h="39">
                  <a:moveTo>
                    <a:pt x="11" y="34"/>
                  </a:moveTo>
                  <a:cubicBezTo>
                    <a:pt x="11" y="6"/>
                    <a:pt x="11" y="6"/>
                    <a:pt x="11" y="6"/>
                  </a:cubicBezTo>
                  <a:cubicBezTo>
                    <a:pt x="11" y="3"/>
                    <a:pt x="9" y="0"/>
                    <a:pt x="5" y="0"/>
                  </a:cubicBezTo>
                  <a:cubicBezTo>
                    <a:pt x="2" y="0"/>
                    <a:pt x="0" y="3"/>
                    <a:pt x="0" y="6"/>
                  </a:cubicBezTo>
                  <a:cubicBezTo>
                    <a:pt x="0" y="34"/>
                    <a:pt x="0" y="34"/>
                    <a:pt x="0" y="34"/>
                  </a:cubicBezTo>
                  <a:cubicBezTo>
                    <a:pt x="0" y="37"/>
                    <a:pt x="2" y="39"/>
                    <a:pt x="5" y="39"/>
                  </a:cubicBezTo>
                  <a:cubicBezTo>
                    <a:pt x="9" y="39"/>
                    <a:pt x="11" y="37"/>
                    <a:pt x="11" y="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61" name="Freeform 504"/>
            <p:cNvSpPr/>
            <p:nvPr/>
          </p:nvSpPr>
          <p:spPr bwMode="auto">
            <a:xfrm>
              <a:off x="4940303" y="1965325"/>
              <a:ext cx="177800" cy="293688"/>
            </a:xfrm>
            <a:custGeom>
              <a:avLst/>
              <a:gdLst>
                <a:gd name="T0" fmla="*/ 5 w 47"/>
                <a:gd name="T1" fmla="*/ 69 h 78"/>
                <a:gd name="T2" fmla="*/ 6 w 47"/>
                <a:gd name="T3" fmla="*/ 77 h 78"/>
                <a:gd name="T4" fmla="*/ 9 w 47"/>
                <a:gd name="T5" fmla="*/ 78 h 78"/>
                <a:gd name="T6" fmla="*/ 14 w 47"/>
                <a:gd name="T7" fmla="*/ 76 h 78"/>
                <a:gd name="T8" fmla="*/ 26 w 47"/>
                <a:gd name="T9" fmla="*/ 57 h 78"/>
                <a:gd name="T10" fmla="*/ 46 w 47"/>
                <a:gd name="T11" fmla="*/ 57 h 78"/>
                <a:gd name="T12" fmla="*/ 47 w 47"/>
                <a:gd name="T13" fmla="*/ 56 h 78"/>
                <a:gd name="T14" fmla="*/ 47 w 47"/>
                <a:gd name="T15" fmla="*/ 42 h 78"/>
                <a:gd name="T16" fmla="*/ 32 w 47"/>
                <a:gd name="T17" fmla="*/ 19 h 78"/>
                <a:gd name="T18" fmla="*/ 30 w 47"/>
                <a:gd name="T19" fmla="*/ 20 h 78"/>
                <a:gd name="T20" fmla="*/ 35 w 47"/>
                <a:gd name="T21" fmla="*/ 10 h 78"/>
                <a:gd name="T22" fmla="*/ 24 w 47"/>
                <a:gd name="T23" fmla="*/ 0 h 78"/>
                <a:gd name="T24" fmla="*/ 14 w 47"/>
                <a:gd name="T25" fmla="*/ 10 h 78"/>
                <a:gd name="T26" fmla="*/ 24 w 47"/>
                <a:gd name="T27" fmla="*/ 21 h 78"/>
                <a:gd name="T28" fmla="*/ 27 w 47"/>
                <a:gd name="T29" fmla="*/ 20 h 78"/>
                <a:gd name="T30" fmla="*/ 21 w 47"/>
                <a:gd name="T31" fmla="*/ 27 h 78"/>
                <a:gd name="T32" fmla="*/ 5 w 47"/>
                <a:gd name="T33" fmla="*/ 31 h 78"/>
                <a:gd name="T34" fmla="*/ 1 w 47"/>
                <a:gd name="T35" fmla="*/ 34 h 78"/>
                <a:gd name="T36" fmla="*/ 1 w 47"/>
                <a:gd name="T37" fmla="*/ 38 h 78"/>
                <a:gd name="T38" fmla="*/ 6 w 47"/>
                <a:gd name="T39" fmla="*/ 42 h 78"/>
                <a:gd name="T40" fmla="*/ 8 w 47"/>
                <a:gd name="T41" fmla="*/ 42 h 78"/>
                <a:gd name="T42" fmla="*/ 17 w 47"/>
                <a:gd name="T43" fmla="*/ 40 h 78"/>
                <a:gd name="T44" fmla="*/ 17 w 47"/>
                <a:gd name="T45" fmla="*/ 43 h 78"/>
                <a:gd name="T46" fmla="*/ 17 w 47"/>
                <a:gd name="T47" fmla="*/ 47 h 78"/>
                <a:gd name="T48" fmla="*/ 5 w 47"/>
                <a:gd name="T49" fmla="*/ 6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7" h="78">
                  <a:moveTo>
                    <a:pt x="5" y="69"/>
                  </a:moveTo>
                  <a:cubicBezTo>
                    <a:pt x="3" y="72"/>
                    <a:pt x="3" y="76"/>
                    <a:pt x="6" y="77"/>
                  </a:cubicBezTo>
                  <a:cubicBezTo>
                    <a:pt x="7" y="78"/>
                    <a:pt x="8" y="78"/>
                    <a:pt x="9" y="78"/>
                  </a:cubicBezTo>
                  <a:cubicBezTo>
                    <a:pt x="11" y="78"/>
                    <a:pt x="13" y="77"/>
                    <a:pt x="14" y="76"/>
                  </a:cubicBezTo>
                  <a:cubicBezTo>
                    <a:pt x="26" y="57"/>
                    <a:pt x="26" y="57"/>
                    <a:pt x="26" y="57"/>
                  </a:cubicBezTo>
                  <a:cubicBezTo>
                    <a:pt x="46" y="57"/>
                    <a:pt x="46" y="57"/>
                    <a:pt x="46" y="57"/>
                  </a:cubicBezTo>
                  <a:cubicBezTo>
                    <a:pt x="47" y="57"/>
                    <a:pt x="47" y="57"/>
                    <a:pt x="47" y="56"/>
                  </a:cubicBezTo>
                  <a:cubicBezTo>
                    <a:pt x="47" y="42"/>
                    <a:pt x="47" y="42"/>
                    <a:pt x="47" y="42"/>
                  </a:cubicBezTo>
                  <a:cubicBezTo>
                    <a:pt x="47" y="29"/>
                    <a:pt x="41" y="19"/>
                    <a:pt x="32" y="19"/>
                  </a:cubicBezTo>
                  <a:cubicBezTo>
                    <a:pt x="31" y="19"/>
                    <a:pt x="30" y="19"/>
                    <a:pt x="30" y="20"/>
                  </a:cubicBezTo>
                  <a:cubicBezTo>
                    <a:pt x="33" y="18"/>
                    <a:pt x="35" y="14"/>
                    <a:pt x="35" y="10"/>
                  </a:cubicBezTo>
                  <a:cubicBezTo>
                    <a:pt x="35" y="5"/>
                    <a:pt x="30" y="0"/>
                    <a:pt x="24" y="0"/>
                  </a:cubicBezTo>
                  <a:cubicBezTo>
                    <a:pt x="19" y="0"/>
                    <a:pt x="14" y="5"/>
                    <a:pt x="14" y="10"/>
                  </a:cubicBezTo>
                  <a:cubicBezTo>
                    <a:pt x="14" y="16"/>
                    <a:pt x="19" y="21"/>
                    <a:pt x="24" y="21"/>
                  </a:cubicBezTo>
                  <a:cubicBezTo>
                    <a:pt x="25" y="21"/>
                    <a:pt x="26" y="21"/>
                    <a:pt x="27" y="20"/>
                  </a:cubicBezTo>
                  <a:cubicBezTo>
                    <a:pt x="25" y="22"/>
                    <a:pt x="23" y="24"/>
                    <a:pt x="21" y="27"/>
                  </a:cubicBezTo>
                  <a:cubicBezTo>
                    <a:pt x="5" y="31"/>
                    <a:pt x="5" y="31"/>
                    <a:pt x="5" y="31"/>
                  </a:cubicBezTo>
                  <a:cubicBezTo>
                    <a:pt x="3" y="32"/>
                    <a:pt x="2" y="32"/>
                    <a:pt x="1" y="34"/>
                  </a:cubicBezTo>
                  <a:cubicBezTo>
                    <a:pt x="1" y="35"/>
                    <a:pt x="0" y="37"/>
                    <a:pt x="1" y="38"/>
                  </a:cubicBezTo>
                  <a:cubicBezTo>
                    <a:pt x="1" y="41"/>
                    <a:pt x="4" y="42"/>
                    <a:pt x="6" y="42"/>
                  </a:cubicBezTo>
                  <a:cubicBezTo>
                    <a:pt x="7" y="42"/>
                    <a:pt x="7" y="42"/>
                    <a:pt x="8" y="42"/>
                  </a:cubicBezTo>
                  <a:cubicBezTo>
                    <a:pt x="17" y="40"/>
                    <a:pt x="17" y="40"/>
                    <a:pt x="17" y="40"/>
                  </a:cubicBezTo>
                  <a:cubicBezTo>
                    <a:pt x="17" y="41"/>
                    <a:pt x="17" y="42"/>
                    <a:pt x="17" y="43"/>
                  </a:cubicBezTo>
                  <a:cubicBezTo>
                    <a:pt x="17" y="47"/>
                    <a:pt x="17" y="47"/>
                    <a:pt x="17" y="47"/>
                  </a:cubicBezTo>
                  <a:lnTo>
                    <a:pt x="5" y="6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62" name="Freeform 505"/>
            <p:cNvSpPr/>
            <p:nvPr/>
          </p:nvSpPr>
          <p:spPr bwMode="auto">
            <a:xfrm>
              <a:off x="5046664" y="2093913"/>
              <a:ext cx="96838" cy="112713"/>
            </a:xfrm>
            <a:custGeom>
              <a:avLst/>
              <a:gdLst>
                <a:gd name="T0" fmla="*/ 1 w 26"/>
                <a:gd name="T1" fmla="*/ 27 h 30"/>
                <a:gd name="T2" fmla="*/ 23 w 26"/>
                <a:gd name="T3" fmla="*/ 27 h 30"/>
                <a:gd name="T4" fmla="*/ 23 w 26"/>
                <a:gd name="T5" fmla="*/ 2 h 30"/>
                <a:gd name="T6" fmla="*/ 24 w 26"/>
                <a:gd name="T7" fmla="*/ 0 h 30"/>
                <a:gd name="T8" fmla="*/ 26 w 26"/>
                <a:gd name="T9" fmla="*/ 2 h 30"/>
                <a:gd name="T10" fmla="*/ 26 w 26"/>
                <a:gd name="T11" fmla="*/ 28 h 30"/>
                <a:gd name="T12" fmla="*/ 24 w 26"/>
                <a:gd name="T13" fmla="*/ 30 h 30"/>
                <a:gd name="T14" fmla="*/ 1 w 26"/>
                <a:gd name="T15" fmla="*/ 30 h 30"/>
                <a:gd name="T16" fmla="*/ 0 w 26"/>
                <a:gd name="T17" fmla="*/ 28 h 30"/>
                <a:gd name="T18" fmla="*/ 1 w 26"/>
                <a:gd name="T19" fmla="*/ 27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30">
                  <a:moveTo>
                    <a:pt x="1" y="27"/>
                  </a:moveTo>
                  <a:cubicBezTo>
                    <a:pt x="23" y="27"/>
                    <a:pt x="23" y="27"/>
                    <a:pt x="23" y="27"/>
                  </a:cubicBezTo>
                  <a:cubicBezTo>
                    <a:pt x="23" y="2"/>
                    <a:pt x="23" y="2"/>
                    <a:pt x="23" y="2"/>
                  </a:cubicBezTo>
                  <a:cubicBezTo>
                    <a:pt x="23" y="1"/>
                    <a:pt x="23" y="0"/>
                    <a:pt x="24" y="0"/>
                  </a:cubicBezTo>
                  <a:cubicBezTo>
                    <a:pt x="25" y="0"/>
                    <a:pt x="26" y="1"/>
                    <a:pt x="26" y="2"/>
                  </a:cubicBezTo>
                  <a:cubicBezTo>
                    <a:pt x="26" y="28"/>
                    <a:pt x="26" y="28"/>
                    <a:pt x="26" y="28"/>
                  </a:cubicBezTo>
                  <a:cubicBezTo>
                    <a:pt x="26" y="29"/>
                    <a:pt x="25" y="30"/>
                    <a:pt x="24" y="30"/>
                  </a:cubicBezTo>
                  <a:cubicBezTo>
                    <a:pt x="1" y="30"/>
                    <a:pt x="1" y="30"/>
                    <a:pt x="1" y="30"/>
                  </a:cubicBezTo>
                  <a:cubicBezTo>
                    <a:pt x="0" y="30"/>
                    <a:pt x="0" y="29"/>
                    <a:pt x="0" y="28"/>
                  </a:cubicBezTo>
                  <a:cubicBezTo>
                    <a:pt x="0" y="27"/>
                    <a:pt x="0" y="27"/>
                    <a:pt x="1" y="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sp>
        <p:nvSpPr>
          <p:cNvPr id="63" name="TextBox 15"/>
          <p:cNvSpPr>
            <a:spLocks noChangeArrowheads="1"/>
          </p:cNvSpPr>
          <p:nvPr/>
        </p:nvSpPr>
        <p:spPr bwMode="auto">
          <a:xfrm>
            <a:off x="955413" y="1689985"/>
            <a:ext cx="1781175" cy="438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r"/>
            <a:r>
              <a:rPr lang="en-US" altLang="zh-CN" sz="2400" dirty="0">
                <a:solidFill>
                  <a:schemeClr val="bg1"/>
                </a:solidFill>
                <a:latin typeface="+mn-ea"/>
                <a:ea typeface="+mn-ea"/>
                <a:sym typeface="方正兰亭细黑_GBK" charset="-122"/>
              </a:rPr>
              <a:t>Part </a:t>
            </a:r>
            <a:r>
              <a:rPr lang="en-US" altLang="zh-CN" sz="2400" dirty="0" smtClean="0">
                <a:solidFill>
                  <a:schemeClr val="bg1"/>
                </a:solidFill>
                <a:latin typeface="+mn-ea"/>
                <a:ea typeface="+mn-ea"/>
                <a:sym typeface="方正兰亭细黑_GBK" charset="-122"/>
              </a:rPr>
              <a:t>2</a:t>
            </a:r>
            <a:endParaRPr lang="en-US" altLang="zh-CN" sz="2400" dirty="0">
              <a:solidFill>
                <a:schemeClr val="bg1"/>
              </a:solidFill>
              <a:latin typeface="+mn-ea"/>
              <a:ea typeface="+mn-ea"/>
              <a:sym typeface="方正兰亭细黑_GBK" charset="-122"/>
            </a:endParaRPr>
          </a:p>
        </p:txBody>
      </p:sp>
      <p:sp>
        <p:nvSpPr>
          <p:cNvPr id="64" name="文本框 52"/>
          <p:cNvSpPr>
            <a:spLocks noChangeArrowheads="1"/>
          </p:cNvSpPr>
          <p:nvPr/>
        </p:nvSpPr>
        <p:spPr bwMode="auto">
          <a:xfrm>
            <a:off x="727879" y="1025616"/>
            <a:ext cx="2115929" cy="6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p>
            <a:pPr algn="ctr"/>
            <a:r>
              <a:rPr lang="zh-CN" altLang="en-US" sz="3800" b="1" dirty="0" smtClean="0">
                <a:solidFill>
                  <a:schemeClr val="bg1"/>
                </a:solidFill>
                <a:latin typeface="方正兰亭粗黑_GBK" charset="-122"/>
                <a:ea typeface="微软雅黑" panose="020B0503020204020204" pitchFamily="34" charset="-122"/>
              </a:rPr>
              <a:t>第二部分</a:t>
            </a:r>
            <a:endParaRPr lang="zh-CN" altLang="zh-CN" sz="3800" b="1" dirty="0">
              <a:solidFill>
                <a:schemeClr val="bg1"/>
              </a:solidFill>
              <a:latin typeface="方正兰亭粗黑_GBK"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advTm="0">
        <p:blinds dir="vert"/>
      </p:transition>
    </mc:Choice>
    <mc:Fallback>
      <p:transition spd="slow"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0-#ppt_w/2"/>
                                          </p:val>
                                        </p:tav>
                                        <p:tav tm="100000">
                                          <p:val>
                                            <p:strVal val="#ppt_x"/>
                                          </p:val>
                                        </p:tav>
                                      </p:tavLst>
                                    </p:anim>
                                    <p:anim calcmode="lin" valueType="num">
                                      <p:cBhvr additive="base">
                                        <p:cTn id="8" dur="500" fill="hold"/>
                                        <p:tgtEl>
                                          <p:spTgt spid="1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9" presetClass="entr" presetSubtype="0" decel="100000" fill="hold" grpId="0" nodeType="afterEffect">
                                  <p:stCondLst>
                                    <p:cond delay="0"/>
                                  </p:stCondLst>
                                  <p:childTnLst>
                                    <p:set>
                                      <p:cBhvr>
                                        <p:cTn id="11" dur="1" fill="hold">
                                          <p:stCondLst>
                                            <p:cond delay="0"/>
                                          </p:stCondLst>
                                        </p:cTn>
                                        <p:tgtEl>
                                          <p:spTgt spid="64"/>
                                        </p:tgtEl>
                                        <p:attrNameLst>
                                          <p:attrName>style.visibility</p:attrName>
                                        </p:attrNameLst>
                                      </p:cBhvr>
                                      <p:to>
                                        <p:strVal val="visible"/>
                                      </p:to>
                                    </p:set>
                                    <p:anim calcmode="lin" valueType="num">
                                      <p:cBhvr>
                                        <p:cTn id="12" dur="500" fill="hold"/>
                                        <p:tgtEl>
                                          <p:spTgt spid="64"/>
                                        </p:tgtEl>
                                        <p:attrNameLst>
                                          <p:attrName>ppt_w</p:attrName>
                                        </p:attrNameLst>
                                      </p:cBhvr>
                                      <p:tavLst>
                                        <p:tav tm="0">
                                          <p:val>
                                            <p:fltVal val="0"/>
                                          </p:val>
                                        </p:tav>
                                        <p:tav tm="100000">
                                          <p:val>
                                            <p:strVal val="#ppt_w"/>
                                          </p:val>
                                        </p:tav>
                                      </p:tavLst>
                                    </p:anim>
                                    <p:anim calcmode="lin" valueType="num">
                                      <p:cBhvr>
                                        <p:cTn id="13" dur="500" fill="hold"/>
                                        <p:tgtEl>
                                          <p:spTgt spid="64"/>
                                        </p:tgtEl>
                                        <p:attrNameLst>
                                          <p:attrName>ppt_h</p:attrName>
                                        </p:attrNameLst>
                                      </p:cBhvr>
                                      <p:tavLst>
                                        <p:tav tm="0">
                                          <p:val>
                                            <p:fltVal val="0"/>
                                          </p:val>
                                        </p:tav>
                                        <p:tav tm="100000">
                                          <p:val>
                                            <p:strVal val="#ppt_h"/>
                                          </p:val>
                                        </p:tav>
                                      </p:tavLst>
                                    </p:anim>
                                    <p:anim calcmode="lin" valueType="num">
                                      <p:cBhvr>
                                        <p:cTn id="14" dur="500" fill="hold"/>
                                        <p:tgtEl>
                                          <p:spTgt spid="64"/>
                                        </p:tgtEl>
                                        <p:attrNameLst>
                                          <p:attrName>style.rotation</p:attrName>
                                        </p:attrNameLst>
                                      </p:cBhvr>
                                      <p:tavLst>
                                        <p:tav tm="0">
                                          <p:val>
                                            <p:fltVal val="360"/>
                                          </p:val>
                                        </p:tav>
                                        <p:tav tm="100000">
                                          <p:val>
                                            <p:fltVal val="0"/>
                                          </p:val>
                                        </p:tav>
                                      </p:tavLst>
                                    </p:anim>
                                    <p:animEffect transition="in" filter="fade">
                                      <p:cBhvr>
                                        <p:cTn id="15" dur="500"/>
                                        <p:tgtEl>
                                          <p:spTgt spid="64"/>
                                        </p:tgtEl>
                                      </p:cBhvr>
                                    </p:animEffect>
                                  </p:childTnLst>
                                </p:cTn>
                              </p:par>
                            </p:childTnLst>
                          </p:cTn>
                        </p:par>
                        <p:par>
                          <p:cTn id="16" fill="hold">
                            <p:stCondLst>
                              <p:cond delay="1000"/>
                            </p:stCondLst>
                            <p:childTnLst>
                              <p:par>
                                <p:cTn id="17" presetID="49" presetClass="entr" presetSubtype="0" decel="100000" fill="hold" grpId="0" nodeType="afterEffect">
                                  <p:stCondLst>
                                    <p:cond delay="0"/>
                                  </p:stCondLst>
                                  <p:childTnLst>
                                    <p:set>
                                      <p:cBhvr>
                                        <p:cTn id="18" dur="1" fill="hold">
                                          <p:stCondLst>
                                            <p:cond delay="0"/>
                                          </p:stCondLst>
                                        </p:cTn>
                                        <p:tgtEl>
                                          <p:spTgt spid="63"/>
                                        </p:tgtEl>
                                        <p:attrNameLst>
                                          <p:attrName>style.visibility</p:attrName>
                                        </p:attrNameLst>
                                      </p:cBhvr>
                                      <p:to>
                                        <p:strVal val="visible"/>
                                      </p:to>
                                    </p:set>
                                    <p:anim calcmode="lin" valueType="num">
                                      <p:cBhvr>
                                        <p:cTn id="19" dur="500" fill="hold"/>
                                        <p:tgtEl>
                                          <p:spTgt spid="63"/>
                                        </p:tgtEl>
                                        <p:attrNameLst>
                                          <p:attrName>ppt_w</p:attrName>
                                        </p:attrNameLst>
                                      </p:cBhvr>
                                      <p:tavLst>
                                        <p:tav tm="0">
                                          <p:val>
                                            <p:fltVal val="0"/>
                                          </p:val>
                                        </p:tav>
                                        <p:tav tm="100000">
                                          <p:val>
                                            <p:strVal val="#ppt_w"/>
                                          </p:val>
                                        </p:tav>
                                      </p:tavLst>
                                    </p:anim>
                                    <p:anim calcmode="lin" valueType="num">
                                      <p:cBhvr>
                                        <p:cTn id="20" dur="500" fill="hold"/>
                                        <p:tgtEl>
                                          <p:spTgt spid="63"/>
                                        </p:tgtEl>
                                        <p:attrNameLst>
                                          <p:attrName>ppt_h</p:attrName>
                                        </p:attrNameLst>
                                      </p:cBhvr>
                                      <p:tavLst>
                                        <p:tav tm="0">
                                          <p:val>
                                            <p:fltVal val="0"/>
                                          </p:val>
                                        </p:tav>
                                        <p:tav tm="100000">
                                          <p:val>
                                            <p:strVal val="#ppt_h"/>
                                          </p:val>
                                        </p:tav>
                                      </p:tavLst>
                                    </p:anim>
                                    <p:anim calcmode="lin" valueType="num">
                                      <p:cBhvr>
                                        <p:cTn id="21" dur="500" fill="hold"/>
                                        <p:tgtEl>
                                          <p:spTgt spid="63"/>
                                        </p:tgtEl>
                                        <p:attrNameLst>
                                          <p:attrName>style.rotation</p:attrName>
                                        </p:attrNameLst>
                                      </p:cBhvr>
                                      <p:tavLst>
                                        <p:tav tm="0">
                                          <p:val>
                                            <p:fltVal val="360"/>
                                          </p:val>
                                        </p:tav>
                                        <p:tav tm="100000">
                                          <p:val>
                                            <p:fltVal val="0"/>
                                          </p:val>
                                        </p:tav>
                                      </p:tavLst>
                                    </p:anim>
                                    <p:animEffect transition="in" filter="fade">
                                      <p:cBhvr>
                                        <p:cTn id="22" dur="500"/>
                                        <p:tgtEl>
                                          <p:spTgt spid="63"/>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fade">
                                      <p:cBhvr>
                                        <p:cTn id="26" dur="500"/>
                                        <p:tgtEl>
                                          <p:spTgt spid="17"/>
                                        </p:tgtEl>
                                      </p:cBhvr>
                                    </p:animEffect>
                                    <p:anim calcmode="lin" valueType="num">
                                      <p:cBhvr>
                                        <p:cTn id="27" dur="500" fill="hold"/>
                                        <p:tgtEl>
                                          <p:spTgt spid="17"/>
                                        </p:tgtEl>
                                        <p:attrNameLst>
                                          <p:attrName>ppt_x</p:attrName>
                                        </p:attrNameLst>
                                      </p:cBhvr>
                                      <p:tavLst>
                                        <p:tav tm="0">
                                          <p:val>
                                            <p:strVal val="#ppt_x"/>
                                          </p:val>
                                        </p:tav>
                                        <p:tav tm="100000">
                                          <p:val>
                                            <p:strVal val="#ppt_x"/>
                                          </p:val>
                                        </p:tav>
                                      </p:tavLst>
                                    </p:anim>
                                    <p:anim calcmode="lin" valueType="num">
                                      <p:cBhvr>
                                        <p:cTn id="28" dur="500" fill="hold"/>
                                        <p:tgtEl>
                                          <p:spTgt spid="17"/>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22" presetClass="entr" presetSubtype="4" fill="hold" nodeType="afterEffect">
                                  <p:stCondLst>
                                    <p:cond delay="0"/>
                                  </p:stCondLst>
                                  <p:childTnLst>
                                    <p:set>
                                      <p:cBhvr>
                                        <p:cTn id="31" dur="1" fill="hold">
                                          <p:stCondLst>
                                            <p:cond delay="0"/>
                                          </p:stCondLst>
                                        </p:cTn>
                                        <p:tgtEl>
                                          <p:spTgt spid="58"/>
                                        </p:tgtEl>
                                        <p:attrNameLst>
                                          <p:attrName>style.visibility</p:attrName>
                                        </p:attrNameLst>
                                      </p:cBhvr>
                                      <p:to>
                                        <p:strVal val="visible"/>
                                      </p:to>
                                    </p:set>
                                    <p:animEffect transition="in" filter="wipe(down)">
                                      <p:cBhvr>
                                        <p:cTn id="32" dur="500"/>
                                        <p:tgtEl>
                                          <p:spTgt spid="58"/>
                                        </p:tgtEl>
                                      </p:cBhvr>
                                    </p:animEffect>
                                  </p:childTnLst>
                                </p:cTn>
                              </p:par>
                            </p:childTnLst>
                          </p:cTn>
                        </p:par>
                        <p:par>
                          <p:cTn id="33" fill="hold">
                            <p:stCondLst>
                              <p:cond delay="2500"/>
                            </p:stCondLst>
                            <p:childTnLst>
                              <p:par>
                                <p:cTn id="34" presetID="41" presetClass="entr" presetSubtype="0" fill="hold" grpId="0" nodeType="afterEffect">
                                  <p:stCondLst>
                                    <p:cond delay="0"/>
                                  </p:stCondLst>
                                  <p:iterate type="lt">
                                    <p:tmPct val="10000"/>
                                  </p:iterate>
                                  <p:childTnLst>
                                    <p:set>
                                      <p:cBhvr>
                                        <p:cTn id="35" dur="1" fill="hold">
                                          <p:stCondLst>
                                            <p:cond delay="0"/>
                                          </p:stCondLst>
                                        </p:cTn>
                                        <p:tgtEl>
                                          <p:spTgt spid="20"/>
                                        </p:tgtEl>
                                        <p:attrNameLst>
                                          <p:attrName>style.visibility</p:attrName>
                                        </p:attrNameLst>
                                      </p:cBhvr>
                                      <p:to>
                                        <p:strVal val="visible"/>
                                      </p:to>
                                    </p:set>
                                    <p:anim calcmode="lin" valueType="num">
                                      <p:cBhvr>
                                        <p:cTn id="36" dur="500" fill="hold"/>
                                        <p:tgtEl>
                                          <p:spTgt spid="20"/>
                                        </p:tgtEl>
                                        <p:attrNameLst>
                                          <p:attrName>ppt_x</p:attrName>
                                        </p:attrNameLst>
                                      </p:cBhvr>
                                      <p:tavLst>
                                        <p:tav tm="0">
                                          <p:val>
                                            <p:strVal val="#ppt_x"/>
                                          </p:val>
                                        </p:tav>
                                        <p:tav tm="50000">
                                          <p:val>
                                            <p:strVal val="#ppt_x+.1"/>
                                          </p:val>
                                        </p:tav>
                                        <p:tav tm="100000">
                                          <p:val>
                                            <p:strVal val="#ppt_x"/>
                                          </p:val>
                                        </p:tav>
                                      </p:tavLst>
                                    </p:anim>
                                    <p:anim calcmode="lin" valueType="num">
                                      <p:cBhvr>
                                        <p:cTn id="37" dur="500" fill="hold"/>
                                        <p:tgtEl>
                                          <p:spTgt spid="20"/>
                                        </p:tgtEl>
                                        <p:attrNameLst>
                                          <p:attrName>ppt_y</p:attrName>
                                        </p:attrNameLst>
                                      </p:cBhvr>
                                      <p:tavLst>
                                        <p:tav tm="0">
                                          <p:val>
                                            <p:strVal val="#ppt_y"/>
                                          </p:val>
                                        </p:tav>
                                        <p:tav tm="100000">
                                          <p:val>
                                            <p:strVal val="#ppt_y"/>
                                          </p:val>
                                        </p:tav>
                                      </p:tavLst>
                                    </p:anim>
                                    <p:anim calcmode="lin" valueType="num">
                                      <p:cBhvr>
                                        <p:cTn id="38" dur="500" fill="hold"/>
                                        <p:tgtEl>
                                          <p:spTgt spid="20"/>
                                        </p:tgtEl>
                                        <p:attrNameLst>
                                          <p:attrName>ppt_h</p:attrName>
                                        </p:attrNameLst>
                                      </p:cBhvr>
                                      <p:tavLst>
                                        <p:tav tm="0">
                                          <p:val>
                                            <p:strVal val="#ppt_h/10"/>
                                          </p:val>
                                        </p:tav>
                                        <p:tav tm="50000">
                                          <p:val>
                                            <p:strVal val="#ppt_h+.01"/>
                                          </p:val>
                                        </p:tav>
                                        <p:tav tm="100000">
                                          <p:val>
                                            <p:strVal val="#ppt_h"/>
                                          </p:val>
                                        </p:tav>
                                      </p:tavLst>
                                    </p:anim>
                                    <p:anim calcmode="lin" valueType="num">
                                      <p:cBhvr>
                                        <p:cTn id="39" dur="500" fill="hold"/>
                                        <p:tgtEl>
                                          <p:spTgt spid="20"/>
                                        </p:tgtEl>
                                        <p:attrNameLst>
                                          <p:attrName>ppt_w</p:attrName>
                                        </p:attrNameLst>
                                      </p:cBhvr>
                                      <p:tavLst>
                                        <p:tav tm="0">
                                          <p:val>
                                            <p:strVal val="#ppt_w/10"/>
                                          </p:val>
                                        </p:tav>
                                        <p:tav tm="50000">
                                          <p:val>
                                            <p:strVal val="#ppt_w+.01"/>
                                          </p:val>
                                        </p:tav>
                                        <p:tav tm="100000">
                                          <p:val>
                                            <p:strVal val="#ppt_w"/>
                                          </p:val>
                                        </p:tav>
                                      </p:tavLst>
                                    </p:anim>
                                    <p:animEffect transition="in" filter="fade">
                                      <p:cBhvr>
                                        <p:cTn id="40" dur="500" tmFilter="0,0; .5, 1; 1, 1"/>
                                        <p:tgtEl>
                                          <p:spTgt spid="20"/>
                                        </p:tgtEl>
                                      </p:cBhvr>
                                    </p:animEffect>
                                  </p:childTnLst>
                                </p:cTn>
                              </p:par>
                            </p:childTnLst>
                          </p:cTn>
                        </p:par>
                        <p:par>
                          <p:cTn id="41" fill="hold">
                            <p:stCondLst>
                              <p:cond delay="3250"/>
                            </p:stCondLst>
                            <p:childTnLst>
                              <p:par>
                                <p:cTn id="42" presetID="22" presetClass="entr" presetSubtype="8" fill="hold"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wipe(left)">
                                      <p:cBhvr>
                                        <p:cTn id="44" dur="500"/>
                                        <p:tgtEl>
                                          <p:spTgt spid="57"/>
                                        </p:tgtEl>
                                      </p:cBhvr>
                                    </p:animEffect>
                                  </p:childTnLst>
                                </p:cTn>
                              </p:par>
                            </p:childTnLst>
                          </p:cTn>
                        </p:par>
                        <p:par>
                          <p:cTn id="45" fill="hold">
                            <p:stCondLst>
                              <p:cond delay="3750"/>
                            </p:stCondLst>
                            <p:childTnLst>
                              <p:par>
                                <p:cTn id="46" presetID="2" presetClass="entr" presetSubtype="12" fill="hold"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additive="base">
                                        <p:cTn id="48" dur="500" fill="hold"/>
                                        <p:tgtEl>
                                          <p:spTgt spid="21"/>
                                        </p:tgtEl>
                                        <p:attrNameLst>
                                          <p:attrName>ppt_x</p:attrName>
                                        </p:attrNameLst>
                                      </p:cBhvr>
                                      <p:tavLst>
                                        <p:tav tm="0">
                                          <p:val>
                                            <p:strVal val="0-#ppt_w/2"/>
                                          </p:val>
                                        </p:tav>
                                        <p:tav tm="100000">
                                          <p:val>
                                            <p:strVal val="#ppt_x"/>
                                          </p:val>
                                        </p:tav>
                                      </p:tavLst>
                                    </p:anim>
                                    <p:anim calcmode="lin" valueType="num">
                                      <p:cBhvr additive="base">
                                        <p:cTn id="49" dur="500" fill="hold"/>
                                        <p:tgtEl>
                                          <p:spTgt spid="21"/>
                                        </p:tgtEl>
                                        <p:attrNameLst>
                                          <p:attrName>ppt_y</p:attrName>
                                        </p:attrNameLst>
                                      </p:cBhvr>
                                      <p:tavLst>
                                        <p:tav tm="0">
                                          <p:val>
                                            <p:strVal val="1+#ppt_h/2"/>
                                          </p:val>
                                        </p:tav>
                                        <p:tav tm="100000">
                                          <p:val>
                                            <p:strVal val="#ppt_y"/>
                                          </p:val>
                                        </p:tav>
                                      </p:tavLst>
                                    </p:anim>
                                  </p:childTnLst>
                                </p:cTn>
                              </p:par>
                              <p:par>
                                <p:cTn id="50" presetID="2" presetClass="entr" presetSubtype="12" fill="hold" nodeType="withEffect">
                                  <p:stCondLst>
                                    <p:cond delay="100"/>
                                  </p:stCondLst>
                                  <p:childTnLst>
                                    <p:set>
                                      <p:cBhvr>
                                        <p:cTn id="51" dur="1" fill="hold">
                                          <p:stCondLst>
                                            <p:cond delay="0"/>
                                          </p:stCondLst>
                                        </p:cTn>
                                        <p:tgtEl>
                                          <p:spTgt spid="32"/>
                                        </p:tgtEl>
                                        <p:attrNameLst>
                                          <p:attrName>style.visibility</p:attrName>
                                        </p:attrNameLst>
                                      </p:cBhvr>
                                      <p:to>
                                        <p:strVal val="visible"/>
                                      </p:to>
                                    </p:set>
                                    <p:anim calcmode="lin" valueType="num">
                                      <p:cBhvr additive="base">
                                        <p:cTn id="52" dur="500" fill="hold"/>
                                        <p:tgtEl>
                                          <p:spTgt spid="32"/>
                                        </p:tgtEl>
                                        <p:attrNameLst>
                                          <p:attrName>ppt_x</p:attrName>
                                        </p:attrNameLst>
                                      </p:cBhvr>
                                      <p:tavLst>
                                        <p:tav tm="0">
                                          <p:val>
                                            <p:strVal val="0-#ppt_w/2"/>
                                          </p:val>
                                        </p:tav>
                                        <p:tav tm="100000">
                                          <p:val>
                                            <p:strVal val="#ppt_x"/>
                                          </p:val>
                                        </p:tav>
                                      </p:tavLst>
                                    </p:anim>
                                    <p:anim calcmode="lin" valueType="num">
                                      <p:cBhvr additive="base">
                                        <p:cTn id="53" dur="500" fill="hold"/>
                                        <p:tgtEl>
                                          <p:spTgt spid="32"/>
                                        </p:tgtEl>
                                        <p:attrNameLst>
                                          <p:attrName>ppt_y</p:attrName>
                                        </p:attrNameLst>
                                      </p:cBhvr>
                                      <p:tavLst>
                                        <p:tav tm="0">
                                          <p:val>
                                            <p:strVal val="1+#ppt_h/2"/>
                                          </p:val>
                                        </p:tav>
                                        <p:tav tm="100000">
                                          <p:val>
                                            <p:strVal val="#ppt_y"/>
                                          </p:val>
                                        </p:tav>
                                      </p:tavLst>
                                    </p:anim>
                                  </p:childTnLst>
                                </p:cTn>
                              </p:par>
                              <p:par>
                                <p:cTn id="54" presetID="2" presetClass="entr" presetSubtype="12" fill="hold" nodeType="withEffect">
                                  <p:stCondLst>
                                    <p:cond delay="200"/>
                                  </p:stCondLst>
                                  <p:childTnLst>
                                    <p:set>
                                      <p:cBhvr>
                                        <p:cTn id="55" dur="1" fill="hold">
                                          <p:stCondLst>
                                            <p:cond delay="0"/>
                                          </p:stCondLst>
                                        </p:cTn>
                                        <p:tgtEl>
                                          <p:spTgt spid="37"/>
                                        </p:tgtEl>
                                        <p:attrNameLst>
                                          <p:attrName>style.visibility</p:attrName>
                                        </p:attrNameLst>
                                      </p:cBhvr>
                                      <p:to>
                                        <p:strVal val="visible"/>
                                      </p:to>
                                    </p:set>
                                    <p:anim calcmode="lin" valueType="num">
                                      <p:cBhvr additive="base">
                                        <p:cTn id="56" dur="500" fill="hold"/>
                                        <p:tgtEl>
                                          <p:spTgt spid="37"/>
                                        </p:tgtEl>
                                        <p:attrNameLst>
                                          <p:attrName>ppt_x</p:attrName>
                                        </p:attrNameLst>
                                      </p:cBhvr>
                                      <p:tavLst>
                                        <p:tav tm="0">
                                          <p:val>
                                            <p:strVal val="0-#ppt_w/2"/>
                                          </p:val>
                                        </p:tav>
                                        <p:tav tm="100000">
                                          <p:val>
                                            <p:strVal val="#ppt_x"/>
                                          </p:val>
                                        </p:tav>
                                      </p:tavLst>
                                    </p:anim>
                                    <p:anim calcmode="lin" valueType="num">
                                      <p:cBhvr additive="base">
                                        <p:cTn id="57" dur="500" fill="hold"/>
                                        <p:tgtEl>
                                          <p:spTgt spid="37"/>
                                        </p:tgtEl>
                                        <p:attrNameLst>
                                          <p:attrName>ppt_y</p:attrName>
                                        </p:attrNameLst>
                                      </p:cBhvr>
                                      <p:tavLst>
                                        <p:tav tm="0">
                                          <p:val>
                                            <p:strVal val="1+#ppt_h/2"/>
                                          </p:val>
                                        </p:tav>
                                        <p:tav tm="100000">
                                          <p:val>
                                            <p:strVal val="#ppt_y"/>
                                          </p:val>
                                        </p:tav>
                                      </p:tavLst>
                                    </p:anim>
                                  </p:childTnLst>
                                </p:cTn>
                              </p:par>
                              <p:par>
                                <p:cTn id="58" presetID="2" presetClass="entr" presetSubtype="12" fill="hold" nodeType="withEffect">
                                  <p:stCondLst>
                                    <p:cond delay="300"/>
                                  </p:stCondLst>
                                  <p:childTnLst>
                                    <p:set>
                                      <p:cBhvr>
                                        <p:cTn id="59" dur="1" fill="hold">
                                          <p:stCondLst>
                                            <p:cond delay="0"/>
                                          </p:stCondLst>
                                        </p:cTn>
                                        <p:tgtEl>
                                          <p:spTgt spid="42"/>
                                        </p:tgtEl>
                                        <p:attrNameLst>
                                          <p:attrName>style.visibility</p:attrName>
                                        </p:attrNameLst>
                                      </p:cBhvr>
                                      <p:to>
                                        <p:strVal val="visible"/>
                                      </p:to>
                                    </p:set>
                                    <p:anim calcmode="lin" valueType="num">
                                      <p:cBhvr additive="base">
                                        <p:cTn id="60" dur="500" fill="hold"/>
                                        <p:tgtEl>
                                          <p:spTgt spid="42"/>
                                        </p:tgtEl>
                                        <p:attrNameLst>
                                          <p:attrName>ppt_x</p:attrName>
                                        </p:attrNameLst>
                                      </p:cBhvr>
                                      <p:tavLst>
                                        <p:tav tm="0">
                                          <p:val>
                                            <p:strVal val="0-#ppt_w/2"/>
                                          </p:val>
                                        </p:tav>
                                        <p:tav tm="100000">
                                          <p:val>
                                            <p:strVal val="#ppt_x"/>
                                          </p:val>
                                        </p:tav>
                                      </p:tavLst>
                                    </p:anim>
                                    <p:anim calcmode="lin" valueType="num">
                                      <p:cBhvr additive="base">
                                        <p:cTn id="61" dur="500" fill="hold"/>
                                        <p:tgtEl>
                                          <p:spTgt spid="42"/>
                                        </p:tgtEl>
                                        <p:attrNameLst>
                                          <p:attrName>ppt_y</p:attrName>
                                        </p:attrNameLst>
                                      </p:cBhvr>
                                      <p:tavLst>
                                        <p:tav tm="0">
                                          <p:val>
                                            <p:strVal val="1+#ppt_h/2"/>
                                          </p:val>
                                        </p:tav>
                                        <p:tav tm="100000">
                                          <p:val>
                                            <p:strVal val="#ppt_y"/>
                                          </p:val>
                                        </p:tav>
                                      </p:tavLst>
                                    </p:anim>
                                  </p:childTnLst>
                                </p:cTn>
                              </p:par>
                              <p:par>
                                <p:cTn id="62" presetID="2" presetClass="entr" presetSubtype="12" fill="hold" nodeType="withEffect">
                                  <p:stCondLst>
                                    <p:cond delay="400"/>
                                  </p:stCondLst>
                                  <p:childTnLst>
                                    <p:set>
                                      <p:cBhvr>
                                        <p:cTn id="63" dur="1" fill="hold">
                                          <p:stCondLst>
                                            <p:cond delay="0"/>
                                          </p:stCondLst>
                                        </p:cTn>
                                        <p:tgtEl>
                                          <p:spTgt spid="47"/>
                                        </p:tgtEl>
                                        <p:attrNameLst>
                                          <p:attrName>style.visibility</p:attrName>
                                        </p:attrNameLst>
                                      </p:cBhvr>
                                      <p:to>
                                        <p:strVal val="visible"/>
                                      </p:to>
                                    </p:set>
                                    <p:anim calcmode="lin" valueType="num">
                                      <p:cBhvr additive="base">
                                        <p:cTn id="64" dur="500" fill="hold"/>
                                        <p:tgtEl>
                                          <p:spTgt spid="47"/>
                                        </p:tgtEl>
                                        <p:attrNameLst>
                                          <p:attrName>ppt_x</p:attrName>
                                        </p:attrNameLst>
                                      </p:cBhvr>
                                      <p:tavLst>
                                        <p:tav tm="0">
                                          <p:val>
                                            <p:strVal val="0-#ppt_w/2"/>
                                          </p:val>
                                        </p:tav>
                                        <p:tav tm="100000">
                                          <p:val>
                                            <p:strVal val="#ppt_x"/>
                                          </p:val>
                                        </p:tav>
                                      </p:tavLst>
                                    </p:anim>
                                    <p:anim calcmode="lin" valueType="num">
                                      <p:cBhvr additive="base">
                                        <p:cTn id="65" dur="500" fill="hold"/>
                                        <p:tgtEl>
                                          <p:spTgt spid="47"/>
                                        </p:tgtEl>
                                        <p:attrNameLst>
                                          <p:attrName>ppt_y</p:attrName>
                                        </p:attrNameLst>
                                      </p:cBhvr>
                                      <p:tavLst>
                                        <p:tav tm="0">
                                          <p:val>
                                            <p:strVal val="1+#ppt_h/2"/>
                                          </p:val>
                                        </p:tav>
                                        <p:tav tm="100000">
                                          <p:val>
                                            <p:strVal val="#ppt_y"/>
                                          </p:val>
                                        </p:tav>
                                      </p:tavLst>
                                    </p:anim>
                                  </p:childTnLst>
                                </p:cTn>
                              </p:par>
                              <p:par>
                                <p:cTn id="66" presetID="2" presetClass="entr" presetSubtype="12" fill="hold" nodeType="withEffect">
                                  <p:stCondLst>
                                    <p:cond delay="500"/>
                                  </p:stCondLst>
                                  <p:childTnLst>
                                    <p:set>
                                      <p:cBhvr>
                                        <p:cTn id="67" dur="1" fill="hold">
                                          <p:stCondLst>
                                            <p:cond delay="0"/>
                                          </p:stCondLst>
                                        </p:cTn>
                                        <p:tgtEl>
                                          <p:spTgt spid="52"/>
                                        </p:tgtEl>
                                        <p:attrNameLst>
                                          <p:attrName>style.visibility</p:attrName>
                                        </p:attrNameLst>
                                      </p:cBhvr>
                                      <p:to>
                                        <p:strVal val="visible"/>
                                      </p:to>
                                    </p:set>
                                    <p:anim calcmode="lin" valueType="num">
                                      <p:cBhvr additive="base">
                                        <p:cTn id="68" dur="500" fill="hold"/>
                                        <p:tgtEl>
                                          <p:spTgt spid="52"/>
                                        </p:tgtEl>
                                        <p:attrNameLst>
                                          <p:attrName>ppt_x</p:attrName>
                                        </p:attrNameLst>
                                      </p:cBhvr>
                                      <p:tavLst>
                                        <p:tav tm="0">
                                          <p:val>
                                            <p:strVal val="0-#ppt_w/2"/>
                                          </p:val>
                                        </p:tav>
                                        <p:tav tm="100000">
                                          <p:val>
                                            <p:strVal val="#ppt_x"/>
                                          </p:val>
                                        </p:tav>
                                      </p:tavLst>
                                    </p:anim>
                                    <p:anim calcmode="lin" valueType="num">
                                      <p:cBhvr additive="base">
                                        <p:cTn id="69" dur="500" fill="hold"/>
                                        <p:tgtEl>
                                          <p:spTgt spid="5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animBg="1"/>
      <p:bldP spid="20" grpId="0"/>
      <p:bldP spid="63" grpId="0"/>
      <p:bldP spid="6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TextBox 72"/>
          <p:cNvSpPr txBox="1"/>
          <p:nvPr/>
        </p:nvSpPr>
        <p:spPr>
          <a:xfrm>
            <a:off x="784151" y="281211"/>
            <a:ext cx="2764839" cy="411835"/>
          </a:xfrm>
          <a:prstGeom prst="rect">
            <a:avLst/>
          </a:prstGeom>
          <a:noFill/>
          <a:effectLst/>
        </p:spPr>
        <p:txBody>
          <a:bodyPr wrap="square" lIns="72572" tIns="36286" rIns="72572" bIns="36286" rtlCol="0">
            <a:spAutoFit/>
          </a:bodyPr>
          <a:lstStyle/>
          <a:p>
            <a:pPr algn="ctr"/>
            <a:r>
              <a:rPr lang="zh-CN" altLang="en-US" sz="2200" dirty="0" smtClean="0">
                <a:latin typeface="+mn-ea"/>
                <a:ea typeface="+mn-ea"/>
              </a:rPr>
              <a:t>添加文字标题内容</a:t>
            </a:r>
            <a:endParaRPr lang="zh-CN" altLang="en-US" sz="2200" dirty="0">
              <a:latin typeface="+mn-ea"/>
              <a:ea typeface="+mn-ea"/>
            </a:endParaRPr>
          </a:p>
        </p:txBody>
      </p:sp>
      <p:grpSp>
        <p:nvGrpSpPr>
          <p:cNvPr id="74" name="组合 73"/>
          <p:cNvGrpSpPr/>
          <p:nvPr/>
        </p:nvGrpSpPr>
        <p:grpSpPr>
          <a:xfrm>
            <a:off x="3607825" y="2859160"/>
            <a:ext cx="1118218" cy="991538"/>
            <a:chOff x="4809807" y="3454023"/>
            <a:chExt cx="1490763" cy="1322356"/>
          </a:xfrm>
        </p:grpSpPr>
        <p:grpSp>
          <p:nvGrpSpPr>
            <p:cNvPr id="75" name="组合 74"/>
            <p:cNvGrpSpPr/>
            <p:nvPr/>
          </p:nvGrpSpPr>
          <p:grpSpPr>
            <a:xfrm>
              <a:off x="4809807" y="3454023"/>
              <a:ext cx="1490763" cy="1322356"/>
              <a:chOff x="3342359" y="1161598"/>
              <a:chExt cx="2149911" cy="1907040"/>
            </a:xfrm>
          </p:grpSpPr>
          <p:sp>
            <p:nvSpPr>
              <p:cNvPr id="82" name="任意多边形 81"/>
              <p:cNvSpPr/>
              <p:nvPr/>
            </p:nvSpPr>
            <p:spPr bwMode="auto">
              <a:xfrm rot="10800000">
                <a:off x="3342359" y="1161598"/>
                <a:ext cx="2123116" cy="1895135"/>
              </a:xfrm>
              <a:custGeom>
                <a:avLst/>
                <a:gdLst>
                  <a:gd name="connsiteX0" fmla="*/ 1795626 w 2791387"/>
                  <a:gd name="connsiteY0" fmla="*/ 2117139 h 2491648"/>
                  <a:gd name="connsiteX1" fmla="*/ 1950063 w 2791387"/>
                  <a:gd name="connsiteY1" fmla="*/ 2028434 h 2491648"/>
                  <a:gd name="connsiteX2" fmla="*/ 2350454 w 2791387"/>
                  <a:gd name="connsiteY2" fmla="*/ 1334530 h 2491648"/>
                  <a:gd name="connsiteX3" fmla="*/ 2350454 w 2791387"/>
                  <a:gd name="connsiteY3" fmla="*/ 1157119 h 2491648"/>
                  <a:gd name="connsiteX4" fmla="*/ 1950063 w 2791387"/>
                  <a:gd name="connsiteY4" fmla="*/ 463215 h 2491648"/>
                  <a:gd name="connsiteX5" fmla="*/ 1795626 w 2791387"/>
                  <a:gd name="connsiteY5" fmla="*/ 374509 h 2491648"/>
                  <a:gd name="connsiteX6" fmla="*/ 994844 w 2791387"/>
                  <a:gd name="connsiteY6" fmla="*/ 374509 h 2491648"/>
                  <a:gd name="connsiteX7" fmla="*/ 840408 w 2791387"/>
                  <a:gd name="connsiteY7" fmla="*/ 463215 h 2491648"/>
                  <a:gd name="connsiteX8" fmla="*/ 440017 w 2791387"/>
                  <a:gd name="connsiteY8" fmla="*/ 1157119 h 2491648"/>
                  <a:gd name="connsiteX9" fmla="*/ 440017 w 2791387"/>
                  <a:gd name="connsiteY9" fmla="*/ 1334530 h 2491648"/>
                  <a:gd name="connsiteX10" fmla="*/ 840408 w 2791387"/>
                  <a:gd name="connsiteY10" fmla="*/ 2028434 h 2491648"/>
                  <a:gd name="connsiteX11" fmla="*/ 994844 w 2791387"/>
                  <a:gd name="connsiteY11" fmla="*/ 2117139 h 2491648"/>
                  <a:gd name="connsiteX12" fmla="*/ 1967414 w 2791387"/>
                  <a:gd name="connsiteY12" fmla="*/ 2491648 h 2491648"/>
                  <a:gd name="connsiteX13" fmla="*/ 822440 w 2791387"/>
                  <a:gd name="connsiteY13" fmla="*/ 2491648 h 2491648"/>
                  <a:gd name="connsiteX14" fmla="*/ 601623 w 2791387"/>
                  <a:gd name="connsiteY14" fmla="*/ 2364815 h 2491648"/>
                  <a:gd name="connsiteX15" fmla="*/ 29136 w 2791387"/>
                  <a:gd name="connsiteY15" fmla="*/ 1372657 h 2491648"/>
                  <a:gd name="connsiteX16" fmla="*/ 29136 w 2791387"/>
                  <a:gd name="connsiteY16" fmla="*/ 1118992 h 2491648"/>
                  <a:gd name="connsiteX17" fmla="*/ 601623 w 2791387"/>
                  <a:gd name="connsiteY17" fmla="*/ 126833 h 2491648"/>
                  <a:gd name="connsiteX18" fmla="*/ 822440 w 2791387"/>
                  <a:gd name="connsiteY18" fmla="*/ 0 h 2491648"/>
                  <a:gd name="connsiteX19" fmla="*/ 1967414 w 2791387"/>
                  <a:gd name="connsiteY19" fmla="*/ 0 h 2491648"/>
                  <a:gd name="connsiteX20" fmla="*/ 2188231 w 2791387"/>
                  <a:gd name="connsiteY20" fmla="*/ 126833 h 2491648"/>
                  <a:gd name="connsiteX21" fmla="*/ 2760718 w 2791387"/>
                  <a:gd name="connsiteY21" fmla="*/ 1118992 h 2491648"/>
                  <a:gd name="connsiteX22" fmla="*/ 2760718 w 2791387"/>
                  <a:gd name="connsiteY22" fmla="*/ 1372657 h 2491648"/>
                  <a:gd name="connsiteX23" fmla="*/ 2188231 w 2791387"/>
                  <a:gd name="connsiteY23" fmla="*/ 2364815 h 2491648"/>
                  <a:gd name="connsiteX24" fmla="*/ 1967414 w 2791387"/>
                  <a:gd name="connsiteY24" fmla="*/ 2491648 h 2491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791387" h="2491648">
                    <a:moveTo>
                      <a:pt x="1795626" y="2117139"/>
                    </a:moveTo>
                    <a:cubicBezTo>
                      <a:pt x="1852825" y="2117139"/>
                      <a:pt x="1921463" y="2077079"/>
                      <a:pt x="1950063" y="2028434"/>
                    </a:cubicBezTo>
                    <a:cubicBezTo>
                      <a:pt x="1950063" y="2028434"/>
                      <a:pt x="1950063" y="2028434"/>
                      <a:pt x="2350454" y="1334530"/>
                    </a:cubicBezTo>
                    <a:cubicBezTo>
                      <a:pt x="2379053" y="1285885"/>
                      <a:pt x="2379053" y="1205764"/>
                      <a:pt x="2350454" y="1157119"/>
                    </a:cubicBezTo>
                    <a:cubicBezTo>
                      <a:pt x="2350454" y="1157119"/>
                      <a:pt x="2350454" y="1157119"/>
                      <a:pt x="1950063" y="463215"/>
                    </a:cubicBezTo>
                    <a:cubicBezTo>
                      <a:pt x="1921463" y="414570"/>
                      <a:pt x="1852825" y="374509"/>
                      <a:pt x="1795626" y="374509"/>
                    </a:cubicBezTo>
                    <a:cubicBezTo>
                      <a:pt x="1795626" y="374509"/>
                      <a:pt x="1795626" y="374509"/>
                      <a:pt x="994844" y="374509"/>
                    </a:cubicBezTo>
                    <a:cubicBezTo>
                      <a:pt x="939075" y="374509"/>
                      <a:pt x="869007" y="414570"/>
                      <a:pt x="840408" y="463215"/>
                    </a:cubicBezTo>
                    <a:cubicBezTo>
                      <a:pt x="840408" y="463215"/>
                      <a:pt x="840408" y="463215"/>
                      <a:pt x="440017" y="1157119"/>
                    </a:cubicBezTo>
                    <a:cubicBezTo>
                      <a:pt x="412847" y="1205764"/>
                      <a:pt x="412847" y="1285885"/>
                      <a:pt x="440017" y="1334530"/>
                    </a:cubicBezTo>
                    <a:cubicBezTo>
                      <a:pt x="440017" y="1334530"/>
                      <a:pt x="440017" y="1334530"/>
                      <a:pt x="840408" y="2028434"/>
                    </a:cubicBezTo>
                    <a:cubicBezTo>
                      <a:pt x="869007" y="2077079"/>
                      <a:pt x="939075" y="2117139"/>
                      <a:pt x="994844" y="2117139"/>
                    </a:cubicBezTo>
                    <a:close/>
                    <a:moveTo>
                      <a:pt x="1967414" y="2491648"/>
                    </a:moveTo>
                    <a:lnTo>
                      <a:pt x="822440" y="2491648"/>
                    </a:lnTo>
                    <a:cubicBezTo>
                      <a:pt x="742700" y="2491648"/>
                      <a:pt x="642515" y="2434369"/>
                      <a:pt x="601623" y="2364815"/>
                    </a:cubicBezTo>
                    <a:cubicBezTo>
                      <a:pt x="29136" y="1372657"/>
                      <a:pt x="29136" y="1372657"/>
                      <a:pt x="29136" y="1372657"/>
                    </a:cubicBezTo>
                    <a:cubicBezTo>
                      <a:pt x="-9712" y="1303103"/>
                      <a:pt x="-9712" y="1188545"/>
                      <a:pt x="29136" y="1118992"/>
                    </a:cubicBezTo>
                    <a:cubicBezTo>
                      <a:pt x="601623" y="126833"/>
                      <a:pt x="601623" y="126833"/>
                      <a:pt x="601623" y="126833"/>
                    </a:cubicBezTo>
                    <a:cubicBezTo>
                      <a:pt x="642515" y="57280"/>
                      <a:pt x="742700" y="0"/>
                      <a:pt x="822440" y="0"/>
                    </a:cubicBezTo>
                    <a:cubicBezTo>
                      <a:pt x="1967414" y="0"/>
                      <a:pt x="1967414" y="0"/>
                      <a:pt x="1967414" y="0"/>
                    </a:cubicBezTo>
                    <a:cubicBezTo>
                      <a:pt x="2049198" y="0"/>
                      <a:pt x="2147339" y="57280"/>
                      <a:pt x="2188231" y="126833"/>
                    </a:cubicBezTo>
                    <a:cubicBezTo>
                      <a:pt x="2760718" y="1118992"/>
                      <a:pt x="2760718" y="1118992"/>
                      <a:pt x="2760718" y="1118992"/>
                    </a:cubicBezTo>
                    <a:cubicBezTo>
                      <a:pt x="2801610" y="1188545"/>
                      <a:pt x="2801610" y="1303103"/>
                      <a:pt x="2760718" y="1372657"/>
                    </a:cubicBezTo>
                    <a:cubicBezTo>
                      <a:pt x="2188231" y="2364815"/>
                      <a:pt x="2188231" y="2364815"/>
                      <a:pt x="2188231" y="2364815"/>
                    </a:cubicBezTo>
                    <a:cubicBezTo>
                      <a:pt x="2147339" y="2434369"/>
                      <a:pt x="2049198" y="2491648"/>
                      <a:pt x="1967414" y="2491648"/>
                    </a:cubicBezTo>
                    <a:close/>
                  </a:path>
                </a:pathLst>
              </a:custGeom>
              <a:solidFill>
                <a:srgbClr val="C00000"/>
              </a:solidFill>
              <a:ln w="19050">
                <a:noFill/>
              </a:ln>
              <a:effectLst>
                <a:innerShdw blurRad="63500" dist="63500" dir="2700000">
                  <a:prstClr val="black">
                    <a:alpha val="50000"/>
                  </a:prstClr>
                </a:innerShdw>
              </a:effectLst>
            </p:spPr>
            <p:txBody>
              <a:bodyPr vert="horz" wrap="square" lIns="91440" tIns="45720" rIns="91440" bIns="45720" numCol="1" anchor="t" anchorCtr="0" compatLnSpc="1">
                <a:noAutofit/>
              </a:bodyPr>
              <a:lstStyle/>
              <a:p>
                <a:endParaRPr lang="zh-CN" altLang="en-US">
                  <a:solidFill>
                    <a:prstClr val="black"/>
                  </a:solidFill>
                  <a:latin typeface="+mn-ea"/>
                  <a:ea typeface="+mn-ea"/>
                </a:endParaRPr>
              </a:p>
            </p:txBody>
          </p:sp>
          <p:sp>
            <p:nvSpPr>
              <p:cNvPr id="83" name="Freeform 5"/>
              <p:cNvSpPr/>
              <p:nvPr/>
            </p:nvSpPr>
            <p:spPr bwMode="auto">
              <a:xfrm rot="10800000">
                <a:off x="3353993" y="1173503"/>
                <a:ext cx="2138277" cy="1895135"/>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0"/>
                </a:schemeClr>
              </a:solidFill>
              <a:ln w="38100">
                <a:gradFill flip="none" rotWithShape="1">
                  <a:gsLst>
                    <a:gs pos="0">
                      <a:schemeClr val="bg1"/>
                    </a:gs>
                    <a:gs pos="100000">
                      <a:srgbClr val="B4B4B4"/>
                    </a:gs>
                  </a:gsLst>
                  <a:lin ang="2700000" scaled="1"/>
                  <a:tileRect/>
                </a:gradFill>
              </a:ln>
              <a:effectLst/>
            </p:spPr>
            <p:txBody>
              <a:bodyPr vert="horz" wrap="square" lIns="91440" tIns="45720" rIns="91440" bIns="45720" numCol="1" anchor="t" anchorCtr="0" compatLnSpc="1"/>
              <a:lstStyle/>
              <a:p>
                <a:endParaRPr lang="zh-CN" altLang="en-US">
                  <a:solidFill>
                    <a:prstClr val="black"/>
                  </a:solidFill>
                  <a:latin typeface="+mn-ea"/>
                  <a:ea typeface="+mn-ea"/>
                </a:endParaRPr>
              </a:p>
            </p:txBody>
          </p:sp>
          <p:sp>
            <p:nvSpPr>
              <p:cNvPr id="84" name="Freeform 5"/>
              <p:cNvSpPr/>
              <p:nvPr/>
            </p:nvSpPr>
            <p:spPr bwMode="auto">
              <a:xfrm rot="10800000">
                <a:off x="3656172" y="1456205"/>
                <a:ext cx="1495486" cy="1325435"/>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0"/>
                </a:schemeClr>
              </a:solidFill>
              <a:ln w="38100">
                <a:gradFill flip="none" rotWithShape="1">
                  <a:gsLst>
                    <a:gs pos="100000">
                      <a:schemeClr val="bg1"/>
                    </a:gs>
                    <a:gs pos="0">
                      <a:schemeClr val="bg1">
                        <a:lumMod val="75000"/>
                      </a:schemeClr>
                    </a:gs>
                  </a:gsLst>
                  <a:lin ang="2700000" scaled="1"/>
                  <a:tileRect/>
                </a:gradFill>
              </a:ln>
              <a:effectLst/>
            </p:spPr>
            <p:txBody>
              <a:bodyPr vert="horz" wrap="square" lIns="91440" tIns="45720" rIns="91440" bIns="45720" numCol="1" anchor="t" anchorCtr="0" compatLnSpc="1"/>
              <a:lstStyle/>
              <a:p>
                <a:endParaRPr lang="zh-CN" altLang="en-US">
                  <a:solidFill>
                    <a:prstClr val="black"/>
                  </a:solidFill>
                  <a:latin typeface="+mn-ea"/>
                  <a:ea typeface="+mn-ea"/>
                </a:endParaRPr>
              </a:p>
            </p:txBody>
          </p:sp>
        </p:grpSp>
        <p:grpSp>
          <p:nvGrpSpPr>
            <p:cNvPr id="76" name="组合 75"/>
            <p:cNvGrpSpPr/>
            <p:nvPr/>
          </p:nvGrpSpPr>
          <p:grpSpPr>
            <a:xfrm>
              <a:off x="5324340" y="3872674"/>
              <a:ext cx="391456" cy="405434"/>
              <a:chOff x="9450388" y="2662238"/>
              <a:chExt cx="133350" cy="138112"/>
            </a:xfrm>
            <a:solidFill>
              <a:srgbClr val="FFB850"/>
            </a:solidFill>
          </p:grpSpPr>
          <p:sp>
            <p:nvSpPr>
              <p:cNvPr id="77" name="Rectangle 239"/>
              <p:cNvSpPr>
                <a:spLocks noChangeArrowheads="1"/>
              </p:cNvSpPr>
              <p:nvPr/>
            </p:nvSpPr>
            <p:spPr bwMode="auto">
              <a:xfrm>
                <a:off x="9450388" y="2778125"/>
                <a:ext cx="26988" cy="22225"/>
              </a:xfrm>
              <a:prstGeom prst="rect">
                <a:avLst/>
              </a:pr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latin typeface="+mn-ea"/>
                  <a:ea typeface="+mn-ea"/>
                </a:endParaRPr>
              </a:p>
            </p:txBody>
          </p:sp>
          <p:sp>
            <p:nvSpPr>
              <p:cNvPr id="78" name="Rectangle 240"/>
              <p:cNvSpPr>
                <a:spLocks noChangeArrowheads="1"/>
              </p:cNvSpPr>
              <p:nvPr/>
            </p:nvSpPr>
            <p:spPr bwMode="auto">
              <a:xfrm>
                <a:off x="9488488" y="2751138"/>
                <a:ext cx="22225" cy="49212"/>
              </a:xfrm>
              <a:prstGeom prst="rect">
                <a:avLst/>
              </a:pr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latin typeface="+mn-ea"/>
                  <a:ea typeface="+mn-ea"/>
                </a:endParaRPr>
              </a:p>
            </p:txBody>
          </p:sp>
          <p:sp>
            <p:nvSpPr>
              <p:cNvPr id="79" name="Rectangle 241"/>
              <p:cNvSpPr>
                <a:spLocks noChangeArrowheads="1"/>
              </p:cNvSpPr>
              <p:nvPr/>
            </p:nvSpPr>
            <p:spPr bwMode="auto">
              <a:xfrm>
                <a:off x="9521825" y="2713038"/>
                <a:ext cx="23813" cy="87312"/>
              </a:xfrm>
              <a:prstGeom prst="rect">
                <a:avLst/>
              </a:pr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latin typeface="+mn-ea"/>
                  <a:ea typeface="+mn-ea"/>
                </a:endParaRPr>
              </a:p>
            </p:txBody>
          </p:sp>
          <p:sp>
            <p:nvSpPr>
              <p:cNvPr id="80" name="Rectangle 242"/>
              <p:cNvSpPr>
                <a:spLocks noChangeArrowheads="1"/>
              </p:cNvSpPr>
              <p:nvPr/>
            </p:nvSpPr>
            <p:spPr bwMode="auto">
              <a:xfrm>
                <a:off x="9556750" y="2662238"/>
                <a:ext cx="26988" cy="13811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latin typeface="+mn-ea"/>
                  <a:ea typeface="+mn-ea"/>
                </a:endParaRPr>
              </a:p>
            </p:txBody>
          </p:sp>
          <p:sp>
            <p:nvSpPr>
              <p:cNvPr id="81" name="Freeform 243"/>
              <p:cNvSpPr/>
              <p:nvPr/>
            </p:nvSpPr>
            <p:spPr bwMode="auto">
              <a:xfrm>
                <a:off x="9556750" y="2662238"/>
                <a:ext cx="26988" cy="138112"/>
              </a:xfrm>
              <a:custGeom>
                <a:avLst/>
                <a:gdLst>
                  <a:gd name="T0" fmla="*/ 17 w 17"/>
                  <a:gd name="T1" fmla="*/ 87 h 87"/>
                  <a:gd name="T2" fmla="*/ 0 w 17"/>
                  <a:gd name="T3" fmla="*/ 87 h 87"/>
                  <a:gd name="T4" fmla="*/ 0 w 17"/>
                  <a:gd name="T5" fmla="*/ 0 h 87"/>
                  <a:gd name="T6" fmla="*/ 17 w 17"/>
                  <a:gd name="T7" fmla="*/ 0 h 87"/>
                </a:gdLst>
                <a:ahLst/>
                <a:cxnLst>
                  <a:cxn ang="0">
                    <a:pos x="T0" y="T1"/>
                  </a:cxn>
                  <a:cxn ang="0">
                    <a:pos x="T2" y="T3"/>
                  </a:cxn>
                  <a:cxn ang="0">
                    <a:pos x="T4" y="T5"/>
                  </a:cxn>
                  <a:cxn ang="0">
                    <a:pos x="T6" y="T7"/>
                  </a:cxn>
                </a:cxnLst>
                <a:rect l="0" t="0" r="r" b="b"/>
                <a:pathLst>
                  <a:path w="17" h="87">
                    <a:moveTo>
                      <a:pt x="17" y="87"/>
                    </a:moveTo>
                    <a:lnTo>
                      <a:pt x="0" y="87"/>
                    </a:lnTo>
                    <a:lnTo>
                      <a:pt x="0" y="0"/>
                    </a:lnTo>
                    <a:lnTo>
                      <a:pt x="17" y="0"/>
                    </a:lnTo>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mn-ea"/>
                  <a:ea typeface="+mn-ea"/>
                </a:endParaRPr>
              </a:p>
            </p:txBody>
          </p:sp>
        </p:grpSp>
      </p:grpSp>
      <p:grpSp>
        <p:nvGrpSpPr>
          <p:cNvPr id="85" name="组合 84"/>
          <p:cNvGrpSpPr/>
          <p:nvPr/>
        </p:nvGrpSpPr>
        <p:grpSpPr>
          <a:xfrm>
            <a:off x="3607825" y="1842632"/>
            <a:ext cx="1125550" cy="989710"/>
            <a:chOff x="4809807" y="2098338"/>
            <a:chExt cx="1500538" cy="1319918"/>
          </a:xfrm>
        </p:grpSpPr>
        <p:grpSp>
          <p:nvGrpSpPr>
            <p:cNvPr id="86" name="组合 85"/>
            <p:cNvGrpSpPr/>
            <p:nvPr/>
          </p:nvGrpSpPr>
          <p:grpSpPr>
            <a:xfrm>
              <a:off x="4809807" y="2098338"/>
              <a:ext cx="1500538" cy="1319918"/>
              <a:chOff x="3342359" y="1161598"/>
              <a:chExt cx="2164008" cy="1903525"/>
            </a:xfrm>
          </p:grpSpPr>
          <p:sp>
            <p:nvSpPr>
              <p:cNvPr id="91" name="任意多边形 90"/>
              <p:cNvSpPr/>
              <p:nvPr/>
            </p:nvSpPr>
            <p:spPr bwMode="auto">
              <a:xfrm rot="10800000">
                <a:off x="3342359" y="1161598"/>
                <a:ext cx="2123116" cy="1895135"/>
              </a:xfrm>
              <a:custGeom>
                <a:avLst/>
                <a:gdLst>
                  <a:gd name="connsiteX0" fmla="*/ 1795626 w 2791387"/>
                  <a:gd name="connsiteY0" fmla="*/ 2117139 h 2491648"/>
                  <a:gd name="connsiteX1" fmla="*/ 1950063 w 2791387"/>
                  <a:gd name="connsiteY1" fmla="*/ 2028434 h 2491648"/>
                  <a:gd name="connsiteX2" fmla="*/ 2350454 w 2791387"/>
                  <a:gd name="connsiteY2" fmla="*/ 1334530 h 2491648"/>
                  <a:gd name="connsiteX3" fmla="*/ 2350454 w 2791387"/>
                  <a:gd name="connsiteY3" fmla="*/ 1157119 h 2491648"/>
                  <a:gd name="connsiteX4" fmla="*/ 1950063 w 2791387"/>
                  <a:gd name="connsiteY4" fmla="*/ 463215 h 2491648"/>
                  <a:gd name="connsiteX5" fmla="*/ 1795626 w 2791387"/>
                  <a:gd name="connsiteY5" fmla="*/ 374509 h 2491648"/>
                  <a:gd name="connsiteX6" fmla="*/ 994844 w 2791387"/>
                  <a:gd name="connsiteY6" fmla="*/ 374509 h 2491648"/>
                  <a:gd name="connsiteX7" fmla="*/ 840408 w 2791387"/>
                  <a:gd name="connsiteY7" fmla="*/ 463215 h 2491648"/>
                  <a:gd name="connsiteX8" fmla="*/ 440017 w 2791387"/>
                  <a:gd name="connsiteY8" fmla="*/ 1157119 h 2491648"/>
                  <a:gd name="connsiteX9" fmla="*/ 440017 w 2791387"/>
                  <a:gd name="connsiteY9" fmla="*/ 1334530 h 2491648"/>
                  <a:gd name="connsiteX10" fmla="*/ 840408 w 2791387"/>
                  <a:gd name="connsiteY10" fmla="*/ 2028434 h 2491648"/>
                  <a:gd name="connsiteX11" fmla="*/ 994844 w 2791387"/>
                  <a:gd name="connsiteY11" fmla="*/ 2117139 h 2491648"/>
                  <a:gd name="connsiteX12" fmla="*/ 1967414 w 2791387"/>
                  <a:gd name="connsiteY12" fmla="*/ 2491648 h 2491648"/>
                  <a:gd name="connsiteX13" fmla="*/ 822440 w 2791387"/>
                  <a:gd name="connsiteY13" fmla="*/ 2491648 h 2491648"/>
                  <a:gd name="connsiteX14" fmla="*/ 601623 w 2791387"/>
                  <a:gd name="connsiteY14" fmla="*/ 2364815 h 2491648"/>
                  <a:gd name="connsiteX15" fmla="*/ 29136 w 2791387"/>
                  <a:gd name="connsiteY15" fmla="*/ 1372657 h 2491648"/>
                  <a:gd name="connsiteX16" fmla="*/ 29136 w 2791387"/>
                  <a:gd name="connsiteY16" fmla="*/ 1118992 h 2491648"/>
                  <a:gd name="connsiteX17" fmla="*/ 601623 w 2791387"/>
                  <a:gd name="connsiteY17" fmla="*/ 126833 h 2491648"/>
                  <a:gd name="connsiteX18" fmla="*/ 822440 w 2791387"/>
                  <a:gd name="connsiteY18" fmla="*/ 0 h 2491648"/>
                  <a:gd name="connsiteX19" fmla="*/ 1967414 w 2791387"/>
                  <a:gd name="connsiteY19" fmla="*/ 0 h 2491648"/>
                  <a:gd name="connsiteX20" fmla="*/ 2188231 w 2791387"/>
                  <a:gd name="connsiteY20" fmla="*/ 126833 h 2491648"/>
                  <a:gd name="connsiteX21" fmla="*/ 2760718 w 2791387"/>
                  <a:gd name="connsiteY21" fmla="*/ 1118992 h 2491648"/>
                  <a:gd name="connsiteX22" fmla="*/ 2760718 w 2791387"/>
                  <a:gd name="connsiteY22" fmla="*/ 1372657 h 2491648"/>
                  <a:gd name="connsiteX23" fmla="*/ 2188231 w 2791387"/>
                  <a:gd name="connsiteY23" fmla="*/ 2364815 h 2491648"/>
                  <a:gd name="connsiteX24" fmla="*/ 1967414 w 2791387"/>
                  <a:gd name="connsiteY24" fmla="*/ 2491648 h 2491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791387" h="2491648">
                    <a:moveTo>
                      <a:pt x="1795626" y="2117139"/>
                    </a:moveTo>
                    <a:cubicBezTo>
                      <a:pt x="1852825" y="2117139"/>
                      <a:pt x="1921463" y="2077079"/>
                      <a:pt x="1950063" y="2028434"/>
                    </a:cubicBezTo>
                    <a:cubicBezTo>
                      <a:pt x="1950063" y="2028434"/>
                      <a:pt x="1950063" y="2028434"/>
                      <a:pt x="2350454" y="1334530"/>
                    </a:cubicBezTo>
                    <a:cubicBezTo>
                      <a:pt x="2379053" y="1285885"/>
                      <a:pt x="2379053" y="1205764"/>
                      <a:pt x="2350454" y="1157119"/>
                    </a:cubicBezTo>
                    <a:cubicBezTo>
                      <a:pt x="2350454" y="1157119"/>
                      <a:pt x="2350454" y="1157119"/>
                      <a:pt x="1950063" y="463215"/>
                    </a:cubicBezTo>
                    <a:cubicBezTo>
                      <a:pt x="1921463" y="414570"/>
                      <a:pt x="1852825" y="374509"/>
                      <a:pt x="1795626" y="374509"/>
                    </a:cubicBezTo>
                    <a:cubicBezTo>
                      <a:pt x="1795626" y="374509"/>
                      <a:pt x="1795626" y="374509"/>
                      <a:pt x="994844" y="374509"/>
                    </a:cubicBezTo>
                    <a:cubicBezTo>
                      <a:pt x="939075" y="374509"/>
                      <a:pt x="869007" y="414570"/>
                      <a:pt x="840408" y="463215"/>
                    </a:cubicBezTo>
                    <a:cubicBezTo>
                      <a:pt x="840408" y="463215"/>
                      <a:pt x="840408" y="463215"/>
                      <a:pt x="440017" y="1157119"/>
                    </a:cubicBezTo>
                    <a:cubicBezTo>
                      <a:pt x="412847" y="1205764"/>
                      <a:pt x="412847" y="1285885"/>
                      <a:pt x="440017" y="1334530"/>
                    </a:cubicBezTo>
                    <a:cubicBezTo>
                      <a:pt x="440017" y="1334530"/>
                      <a:pt x="440017" y="1334530"/>
                      <a:pt x="840408" y="2028434"/>
                    </a:cubicBezTo>
                    <a:cubicBezTo>
                      <a:pt x="869007" y="2077079"/>
                      <a:pt x="939075" y="2117139"/>
                      <a:pt x="994844" y="2117139"/>
                    </a:cubicBezTo>
                    <a:close/>
                    <a:moveTo>
                      <a:pt x="1967414" y="2491648"/>
                    </a:moveTo>
                    <a:lnTo>
                      <a:pt x="822440" y="2491648"/>
                    </a:lnTo>
                    <a:cubicBezTo>
                      <a:pt x="742700" y="2491648"/>
                      <a:pt x="642515" y="2434369"/>
                      <a:pt x="601623" y="2364815"/>
                    </a:cubicBezTo>
                    <a:cubicBezTo>
                      <a:pt x="29136" y="1372657"/>
                      <a:pt x="29136" y="1372657"/>
                      <a:pt x="29136" y="1372657"/>
                    </a:cubicBezTo>
                    <a:cubicBezTo>
                      <a:pt x="-9712" y="1303103"/>
                      <a:pt x="-9712" y="1188545"/>
                      <a:pt x="29136" y="1118992"/>
                    </a:cubicBezTo>
                    <a:cubicBezTo>
                      <a:pt x="601623" y="126833"/>
                      <a:pt x="601623" y="126833"/>
                      <a:pt x="601623" y="126833"/>
                    </a:cubicBezTo>
                    <a:cubicBezTo>
                      <a:pt x="642515" y="57280"/>
                      <a:pt x="742700" y="0"/>
                      <a:pt x="822440" y="0"/>
                    </a:cubicBezTo>
                    <a:cubicBezTo>
                      <a:pt x="1967414" y="0"/>
                      <a:pt x="1967414" y="0"/>
                      <a:pt x="1967414" y="0"/>
                    </a:cubicBezTo>
                    <a:cubicBezTo>
                      <a:pt x="2049198" y="0"/>
                      <a:pt x="2147339" y="57280"/>
                      <a:pt x="2188231" y="126833"/>
                    </a:cubicBezTo>
                    <a:cubicBezTo>
                      <a:pt x="2760718" y="1118992"/>
                      <a:pt x="2760718" y="1118992"/>
                      <a:pt x="2760718" y="1118992"/>
                    </a:cubicBezTo>
                    <a:cubicBezTo>
                      <a:pt x="2801610" y="1188545"/>
                      <a:pt x="2801610" y="1303103"/>
                      <a:pt x="2760718" y="1372657"/>
                    </a:cubicBezTo>
                    <a:cubicBezTo>
                      <a:pt x="2188231" y="2364815"/>
                      <a:pt x="2188231" y="2364815"/>
                      <a:pt x="2188231" y="2364815"/>
                    </a:cubicBezTo>
                    <a:cubicBezTo>
                      <a:pt x="2147339" y="2434369"/>
                      <a:pt x="2049198" y="2491648"/>
                      <a:pt x="1967414" y="2491648"/>
                    </a:cubicBezTo>
                    <a:close/>
                  </a:path>
                </a:pathLst>
              </a:custGeom>
              <a:solidFill>
                <a:srgbClr val="C00000"/>
              </a:solidFill>
              <a:ln w="19050">
                <a:noFill/>
              </a:ln>
              <a:effectLst>
                <a:innerShdw blurRad="63500" dist="63500" dir="2700000">
                  <a:prstClr val="black">
                    <a:alpha val="50000"/>
                  </a:prstClr>
                </a:innerShdw>
              </a:effectLst>
            </p:spPr>
            <p:txBody>
              <a:bodyPr vert="horz" wrap="square" lIns="91440" tIns="45720" rIns="91440" bIns="45720" numCol="1" anchor="t" anchorCtr="0" compatLnSpc="1">
                <a:noAutofit/>
              </a:bodyPr>
              <a:lstStyle/>
              <a:p>
                <a:endParaRPr lang="zh-CN" altLang="en-US">
                  <a:solidFill>
                    <a:prstClr val="black"/>
                  </a:solidFill>
                  <a:latin typeface="+mn-ea"/>
                  <a:ea typeface="+mn-ea"/>
                </a:endParaRPr>
              </a:p>
            </p:txBody>
          </p:sp>
          <p:sp>
            <p:nvSpPr>
              <p:cNvPr id="162" name="Freeform 5"/>
              <p:cNvSpPr/>
              <p:nvPr/>
            </p:nvSpPr>
            <p:spPr bwMode="auto">
              <a:xfrm rot="10800000">
                <a:off x="3368090" y="1169988"/>
                <a:ext cx="2138277" cy="1895135"/>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0"/>
                </a:schemeClr>
              </a:solidFill>
              <a:ln w="38100">
                <a:gradFill flip="none" rotWithShape="1">
                  <a:gsLst>
                    <a:gs pos="0">
                      <a:schemeClr val="bg1"/>
                    </a:gs>
                    <a:gs pos="100000">
                      <a:srgbClr val="B4B4B4"/>
                    </a:gs>
                  </a:gsLst>
                  <a:lin ang="2700000" scaled="1"/>
                  <a:tileRect/>
                </a:gradFill>
              </a:ln>
              <a:effectLst/>
            </p:spPr>
            <p:txBody>
              <a:bodyPr vert="horz" wrap="square" lIns="91440" tIns="45720" rIns="91440" bIns="45720" numCol="1" anchor="t" anchorCtr="0" compatLnSpc="1"/>
              <a:lstStyle/>
              <a:p>
                <a:endParaRPr lang="zh-CN" altLang="en-US">
                  <a:solidFill>
                    <a:prstClr val="black"/>
                  </a:solidFill>
                  <a:latin typeface="+mn-ea"/>
                  <a:ea typeface="+mn-ea"/>
                </a:endParaRPr>
              </a:p>
            </p:txBody>
          </p:sp>
          <p:sp>
            <p:nvSpPr>
              <p:cNvPr id="163" name="Freeform 5"/>
              <p:cNvSpPr/>
              <p:nvPr/>
            </p:nvSpPr>
            <p:spPr bwMode="auto">
              <a:xfrm rot="10800000">
                <a:off x="3656172" y="1456206"/>
                <a:ext cx="1495486" cy="1325435"/>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0"/>
                </a:schemeClr>
              </a:solidFill>
              <a:ln w="38100">
                <a:gradFill flip="none" rotWithShape="1">
                  <a:gsLst>
                    <a:gs pos="100000">
                      <a:schemeClr val="bg1"/>
                    </a:gs>
                    <a:gs pos="0">
                      <a:schemeClr val="bg1">
                        <a:lumMod val="75000"/>
                      </a:schemeClr>
                    </a:gs>
                  </a:gsLst>
                  <a:lin ang="2700000" scaled="1"/>
                  <a:tileRect/>
                </a:gradFill>
              </a:ln>
              <a:effectLst/>
            </p:spPr>
            <p:txBody>
              <a:bodyPr vert="horz" wrap="square" lIns="91440" tIns="45720" rIns="91440" bIns="45720" numCol="1" anchor="t" anchorCtr="0" compatLnSpc="1"/>
              <a:lstStyle/>
              <a:p>
                <a:endParaRPr lang="zh-CN" altLang="en-US">
                  <a:solidFill>
                    <a:prstClr val="black"/>
                  </a:solidFill>
                  <a:latin typeface="+mn-ea"/>
                  <a:ea typeface="+mn-ea"/>
                </a:endParaRPr>
              </a:p>
            </p:txBody>
          </p:sp>
        </p:grpSp>
        <p:grpSp>
          <p:nvGrpSpPr>
            <p:cNvPr id="87" name="Group 4"/>
            <p:cNvGrpSpPr>
              <a:grpSpLocks noChangeAspect="1"/>
            </p:cNvGrpSpPr>
            <p:nvPr/>
          </p:nvGrpSpPr>
          <p:grpSpPr bwMode="auto">
            <a:xfrm>
              <a:off x="5291820" y="2555111"/>
              <a:ext cx="510888" cy="395046"/>
              <a:chOff x="3494" y="1896"/>
              <a:chExt cx="688" cy="532"/>
            </a:xfrm>
            <a:solidFill>
              <a:srgbClr val="C65885"/>
            </a:solidFill>
          </p:grpSpPr>
          <p:sp>
            <p:nvSpPr>
              <p:cNvPr id="88" name="Rectangle 5"/>
              <p:cNvSpPr>
                <a:spLocks noChangeArrowheads="1"/>
              </p:cNvSpPr>
              <p:nvPr/>
            </p:nvSpPr>
            <p:spPr bwMode="auto">
              <a:xfrm>
                <a:off x="4124" y="2007"/>
                <a:ext cx="58" cy="421"/>
              </a:xfrm>
              <a:prstGeom prst="rect">
                <a:avLst/>
              </a:pr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latin typeface="+mn-ea"/>
                  <a:ea typeface="+mn-ea"/>
                </a:endParaRPr>
              </a:p>
            </p:txBody>
          </p:sp>
          <p:sp>
            <p:nvSpPr>
              <p:cNvPr id="89" name="Freeform 6"/>
              <p:cNvSpPr>
                <a:spLocks noEditPoints="1"/>
              </p:cNvSpPr>
              <p:nvPr/>
            </p:nvSpPr>
            <p:spPr bwMode="auto">
              <a:xfrm>
                <a:off x="3608" y="1896"/>
                <a:ext cx="459" cy="532"/>
              </a:xfrm>
              <a:custGeom>
                <a:avLst/>
                <a:gdLst>
                  <a:gd name="T0" fmla="*/ 176 w 192"/>
                  <a:gd name="T1" fmla="*/ 46 h 222"/>
                  <a:gd name="T2" fmla="*/ 132 w 192"/>
                  <a:gd name="T3" fmla="*/ 0 h 222"/>
                  <a:gd name="T4" fmla="*/ 60 w 192"/>
                  <a:gd name="T5" fmla="*/ 0 h 222"/>
                  <a:gd name="T6" fmla="*/ 18 w 192"/>
                  <a:gd name="T7" fmla="*/ 46 h 222"/>
                  <a:gd name="T8" fmla="*/ 0 w 192"/>
                  <a:gd name="T9" fmla="*/ 46 h 222"/>
                  <a:gd name="T10" fmla="*/ 0 w 192"/>
                  <a:gd name="T11" fmla="*/ 222 h 222"/>
                  <a:gd name="T12" fmla="*/ 192 w 192"/>
                  <a:gd name="T13" fmla="*/ 222 h 222"/>
                  <a:gd name="T14" fmla="*/ 192 w 192"/>
                  <a:gd name="T15" fmla="*/ 46 h 222"/>
                  <a:gd name="T16" fmla="*/ 176 w 192"/>
                  <a:gd name="T17" fmla="*/ 46 h 222"/>
                  <a:gd name="T18" fmla="*/ 113 w 192"/>
                  <a:gd name="T19" fmla="*/ 42 h 222"/>
                  <a:gd name="T20" fmla="*/ 77 w 192"/>
                  <a:gd name="T21" fmla="*/ 42 h 222"/>
                  <a:gd name="T22" fmla="*/ 67 w 192"/>
                  <a:gd name="T23" fmla="*/ 31 h 222"/>
                  <a:gd name="T24" fmla="*/ 77 w 192"/>
                  <a:gd name="T25" fmla="*/ 20 h 222"/>
                  <a:gd name="T26" fmla="*/ 113 w 192"/>
                  <a:gd name="T27" fmla="*/ 20 h 222"/>
                  <a:gd name="T28" fmla="*/ 124 w 192"/>
                  <a:gd name="T29" fmla="*/ 31 h 222"/>
                  <a:gd name="T30" fmla="*/ 113 w 192"/>
                  <a:gd name="T31" fmla="*/ 42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2" h="222">
                    <a:moveTo>
                      <a:pt x="176" y="46"/>
                    </a:moveTo>
                    <a:cubicBezTo>
                      <a:pt x="166" y="26"/>
                      <a:pt x="148" y="0"/>
                      <a:pt x="132" y="0"/>
                    </a:cubicBezTo>
                    <a:cubicBezTo>
                      <a:pt x="60" y="0"/>
                      <a:pt x="60" y="0"/>
                      <a:pt x="60" y="0"/>
                    </a:cubicBezTo>
                    <a:cubicBezTo>
                      <a:pt x="45" y="0"/>
                      <a:pt x="29" y="25"/>
                      <a:pt x="18" y="46"/>
                    </a:cubicBezTo>
                    <a:cubicBezTo>
                      <a:pt x="0" y="46"/>
                      <a:pt x="0" y="46"/>
                      <a:pt x="0" y="46"/>
                    </a:cubicBezTo>
                    <a:cubicBezTo>
                      <a:pt x="0" y="222"/>
                      <a:pt x="0" y="222"/>
                      <a:pt x="0" y="222"/>
                    </a:cubicBezTo>
                    <a:cubicBezTo>
                      <a:pt x="192" y="222"/>
                      <a:pt x="192" y="222"/>
                      <a:pt x="192" y="222"/>
                    </a:cubicBezTo>
                    <a:cubicBezTo>
                      <a:pt x="192" y="46"/>
                      <a:pt x="192" y="46"/>
                      <a:pt x="192" y="46"/>
                    </a:cubicBezTo>
                    <a:lnTo>
                      <a:pt x="176" y="46"/>
                    </a:lnTo>
                    <a:close/>
                    <a:moveTo>
                      <a:pt x="113" y="42"/>
                    </a:moveTo>
                    <a:cubicBezTo>
                      <a:pt x="77" y="42"/>
                      <a:pt x="77" y="42"/>
                      <a:pt x="77" y="42"/>
                    </a:cubicBezTo>
                    <a:cubicBezTo>
                      <a:pt x="72" y="42"/>
                      <a:pt x="67" y="37"/>
                      <a:pt x="67" y="31"/>
                    </a:cubicBezTo>
                    <a:cubicBezTo>
                      <a:pt x="67" y="25"/>
                      <a:pt x="72" y="20"/>
                      <a:pt x="77" y="20"/>
                    </a:cubicBezTo>
                    <a:cubicBezTo>
                      <a:pt x="113" y="20"/>
                      <a:pt x="113" y="20"/>
                      <a:pt x="113" y="20"/>
                    </a:cubicBezTo>
                    <a:cubicBezTo>
                      <a:pt x="119" y="20"/>
                      <a:pt x="124" y="25"/>
                      <a:pt x="124" y="31"/>
                    </a:cubicBezTo>
                    <a:cubicBezTo>
                      <a:pt x="124" y="37"/>
                      <a:pt x="119" y="42"/>
                      <a:pt x="113" y="42"/>
                    </a:cubicBez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mn-ea"/>
                  <a:ea typeface="+mn-ea"/>
                </a:endParaRPr>
              </a:p>
            </p:txBody>
          </p:sp>
          <p:sp>
            <p:nvSpPr>
              <p:cNvPr id="90" name="Rectangle 7"/>
              <p:cNvSpPr>
                <a:spLocks noChangeArrowheads="1"/>
              </p:cNvSpPr>
              <p:nvPr/>
            </p:nvSpPr>
            <p:spPr bwMode="auto">
              <a:xfrm>
                <a:off x="3494" y="2007"/>
                <a:ext cx="57" cy="421"/>
              </a:xfrm>
              <a:prstGeom prst="rect">
                <a:avLst/>
              </a:pr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latin typeface="+mn-ea"/>
                  <a:ea typeface="+mn-ea"/>
                </a:endParaRPr>
              </a:p>
            </p:txBody>
          </p:sp>
        </p:grpSp>
      </p:grpSp>
      <p:grpSp>
        <p:nvGrpSpPr>
          <p:cNvPr id="164" name="组合 163"/>
          <p:cNvGrpSpPr/>
          <p:nvPr/>
        </p:nvGrpSpPr>
        <p:grpSpPr>
          <a:xfrm>
            <a:off x="4481927" y="2348195"/>
            <a:ext cx="1112168" cy="991618"/>
            <a:chOff x="5975123" y="2778930"/>
            <a:chExt cx="1482697" cy="1322463"/>
          </a:xfrm>
        </p:grpSpPr>
        <p:grpSp>
          <p:nvGrpSpPr>
            <p:cNvPr id="165" name="组合 164"/>
            <p:cNvGrpSpPr/>
            <p:nvPr/>
          </p:nvGrpSpPr>
          <p:grpSpPr>
            <a:xfrm>
              <a:off x="5975123" y="2778930"/>
              <a:ext cx="1482697" cy="1322463"/>
              <a:chOff x="3327197" y="1161598"/>
              <a:chExt cx="2138278" cy="1907194"/>
            </a:xfrm>
          </p:grpSpPr>
          <p:sp>
            <p:nvSpPr>
              <p:cNvPr id="171" name="任意多边形 170"/>
              <p:cNvSpPr/>
              <p:nvPr/>
            </p:nvSpPr>
            <p:spPr bwMode="auto">
              <a:xfrm rot="10800000">
                <a:off x="3342359" y="1161598"/>
                <a:ext cx="2123116" cy="1895135"/>
              </a:xfrm>
              <a:custGeom>
                <a:avLst/>
                <a:gdLst>
                  <a:gd name="connsiteX0" fmla="*/ 1795626 w 2791387"/>
                  <a:gd name="connsiteY0" fmla="*/ 2117139 h 2491648"/>
                  <a:gd name="connsiteX1" fmla="*/ 1950063 w 2791387"/>
                  <a:gd name="connsiteY1" fmla="*/ 2028434 h 2491648"/>
                  <a:gd name="connsiteX2" fmla="*/ 2350454 w 2791387"/>
                  <a:gd name="connsiteY2" fmla="*/ 1334530 h 2491648"/>
                  <a:gd name="connsiteX3" fmla="*/ 2350454 w 2791387"/>
                  <a:gd name="connsiteY3" fmla="*/ 1157119 h 2491648"/>
                  <a:gd name="connsiteX4" fmla="*/ 1950063 w 2791387"/>
                  <a:gd name="connsiteY4" fmla="*/ 463215 h 2491648"/>
                  <a:gd name="connsiteX5" fmla="*/ 1795626 w 2791387"/>
                  <a:gd name="connsiteY5" fmla="*/ 374509 h 2491648"/>
                  <a:gd name="connsiteX6" fmla="*/ 994844 w 2791387"/>
                  <a:gd name="connsiteY6" fmla="*/ 374509 h 2491648"/>
                  <a:gd name="connsiteX7" fmla="*/ 840408 w 2791387"/>
                  <a:gd name="connsiteY7" fmla="*/ 463215 h 2491648"/>
                  <a:gd name="connsiteX8" fmla="*/ 440017 w 2791387"/>
                  <a:gd name="connsiteY8" fmla="*/ 1157119 h 2491648"/>
                  <a:gd name="connsiteX9" fmla="*/ 440017 w 2791387"/>
                  <a:gd name="connsiteY9" fmla="*/ 1334530 h 2491648"/>
                  <a:gd name="connsiteX10" fmla="*/ 840408 w 2791387"/>
                  <a:gd name="connsiteY10" fmla="*/ 2028434 h 2491648"/>
                  <a:gd name="connsiteX11" fmla="*/ 994844 w 2791387"/>
                  <a:gd name="connsiteY11" fmla="*/ 2117139 h 2491648"/>
                  <a:gd name="connsiteX12" fmla="*/ 1967414 w 2791387"/>
                  <a:gd name="connsiteY12" fmla="*/ 2491648 h 2491648"/>
                  <a:gd name="connsiteX13" fmla="*/ 822440 w 2791387"/>
                  <a:gd name="connsiteY13" fmla="*/ 2491648 h 2491648"/>
                  <a:gd name="connsiteX14" fmla="*/ 601623 w 2791387"/>
                  <a:gd name="connsiteY14" fmla="*/ 2364815 h 2491648"/>
                  <a:gd name="connsiteX15" fmla="*/ 29136 w 2791387"/>
                  <a:gd name="connsiteY15" fmla="*/ 1372657 h 2491648"/>
                  <a:gd name="connsiteX16" fmla="*/ 29136 w 2791387"/>
                  <a:gd name="connsiteY16" fmla="*/ 1118992 h 2491648"/>
                  <a:gd name="connsiteX17" fmla="*/ 601623 w 2791387"/>
                  <a:gd name="connsiteY17" fmla="*/ 126833 h 2491648"/>
                  <a:gd name="connsiteX18" fmla="*/ 822440 w 2791387"/>
                  <a:gd name="connsiteY18" fmla="*/ 0 h 2491648"/>
                  <a:gd name="connsiteX19" fmla="*/ 1967414 w 2791387"/>
                  <a:gd name="connsiteY19" fmla="*/ 0 h 2491648"/>
                  <a:gd name="connsiteX20" fmla="*/ 2188231 w 2791387"/>
                  <a:gd name="connsiteY20" fmla="*/ 126833 h 2491648"/>
                  <a:gd name="connsiteX21" fmla="*/ 2760718 w 2791387"/>
                  <a:gd name="connsiteY21" fmla="*/ 1118992 h 2491648"/>
                  <a:gd name="connsiteX22" fmla="*/ 2760718 w 2791387"/>
                  <a:gd name="connsiteY22" fmla="*/ 1372657 h 2491648"/>
                  <a:gd name="connsiteX23" fmla="*/ 2188231 w 2791387"/>
                  <a:gd name="connsiteY23" fmla="*/ 2364815 h 2491648"/>
                  <a:gd name="connsiteX24" fmla="*/ 1967414 w 2791387"/>
                  <a:gd name="connsiteY24" fmla="*/ 2491648 h 2491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791387" h="2491648">
                    <a:moveTo>
                      <a:pt x="1795626" y="2117139"/>
                    </a:moveTo>
                    <a:cubicBezTo>
                      <a:pt x="1852825" y="2117139"/>
                      <a:pt x="1921463" y="2077079"/>
                      <a:pt x="1950063" y="2028434"/>
                    </a:cubicBezTo>
                    <a:cubicBezTo>
                      <a:pt x="1950063" y="2028434"/>
                      <a:pt x="1950063" y="2028434"/>
                      <a:pt x="2350454" y="1334530"/>
                    </a:cubicBezTo>
                    <a:cubicBezTo>
                      <a:pt x="2379053" y="1285885"/>
                      <a:pt x="2379053" y="1205764"/>
                      <a:pt x="2350454" y="1157119"/>
                    </a:cubicBezTo>
                    <a:cubicBezTo>
                      <a:pt x="2350454" y="1157119"/>
                      <a:pt x="2350454" y="1157119"/>
                      <a:pt x="1950063" y="463215"/>
                    </a:cubicBezTo>
                    <a:cubicBezTo>
                      <a:pt x="1921463" y="414570"/>
                      <a:pt x="1852825" y="374509"/>
                      <a:pt x="1795626" y="374509"/>
                    </a:cubicBezTo>
                    <a:cubicBezTo>
                      <a:pt x="1795626" y="374509"/>
                      <a:pt x="1795626" y="374509"/>
                      <a:pt x="994844" y="374509"/>
                    </a:cubicBezTo>
                    <a:cubicBezTo>
                      <a:pt x="939075" y="374509"/>
                      <a:pt x="869007" y="414570"/>
                      <a:pt x="840408" y="463215"/>
                    </a:cubicBezTo>
                    <a:cubicBezTo>
                      <a:pt x="840408" y="463215"/>
                      <a:pt x="840408" y="463215"/>
                      <a:pt x="440017" y="1157119"/>
                    </a:cubicBezTo>
                    <a:cubicBezTo>
                      <a:pt x="412847" y="1205764"/>
                      <a:pt x="412847" y="1285885"/>
                      <a:pt x="440017" y="1334530"/>
                    </a:cubicBezTo>
                    <a:cubicBezTo>
                      <a:pt x="440017" y="1334530"/>
                      <a:pt x="440017" y="1334530"/>
                      <a:pt x="840408" y="2028434"/>
                    </a:cubicBezTo>
                    <a:cubicBezTo>
                      <a:pt x="869007" y="2077079"/>
                      <a:pt x="939075" y="2117139"/>
                      <a:pt x="994844" y="2117139"/>
                    </a:cubicBezTo>
                    <a:close/>
                    <a:moveTo>
                      <a:pt x="1967414" y="2491648"/>
                    </a:moveTo>
                    <a:lnTo>
                      <a:pt x="822440" y="2491648"/>
                    </a:lnTo>
                    <a:cubicBezTo>
                      <a:pt x="742700" y="2491648"/>
                      <a:pt x="642515" y="2434369"/>
                      <a:pt x="601623" y="2364815"/>
                    </a:cubicBezTo>
                    <a:cubicBezTo>
                      <a:pt x="29136" y="1372657"/>
                      <a:pt x="29136" y="1372657"/>
                      <a:pt x="29136" y="1372657"/>
                    </a:cubicBezTo>
                    <a:cubicBezTo>
                      <a:pt x="-9712" y="1303103"/>
                      <a:pt x="-9712" y="1188545"/>
                      <a:pt x="29136" y="1118992"/>
                    </a:cubicBezTo>
                    <a:cubicBezTo>
                      <a:pt x="601623" y="126833"/>
                      <a:pt x="601623" y="126833"/>
                      <a:pt x="601623" y="126833"/>
                    </a:cubicBezTo>
                    <a:cubicBezTo>
                      <a:pt x="642515" y="57280"/>
                      <a:pt x="742700" y="0"/>
                      <a:pt x="822440" y="0"/>
                    </a:cubicBezTo>
                    <a:cubicBezTo>
                      <a:pt x="1967414" y="0"/>
                      <a:pt x="1967414" y="0"/>
                      <a:pt x="1967414" y="0"/>
                    </a:cubicBezTo>
                    <a:cubicBezTo>
                      <a:pt x="2049198" y="0"/>
                      <a:pt x="2147339" y="57280"/>
                      <a:pt x="2188231" y="126833"/>
                    </a:cubicBezTo>
                    <a:cubicBezTo>
                      <a:pt x="2760718" y="1118992"/>
                      <a:pt x="2760718" y="1118992"/>
                      <a:pt x="2760718" y="1118992"/>
                    </a:cubicBezTo>
                    <a:cubicBezTo>
                      <a:pt x="2801610" y="1188545"/>
                      <a:pt x="2801610" y="1303103"/>
                      <a:pt x="2760718" y="1372657"/>
                    </a:cubicBezTo>
                    <a:cubicBezTo>
                      <a:pt x="2188231" y="2364815"/>
                      <a:pt x="2188231" y="2364815"/>
                      <a:pt x="2188231" y="2364815"/>
                    </a:cubicBezTo>
                    <a:cubicBezTo>
                      <a:pt x="2147339" y="2434369"/>
                      <a:pt x="2049198" y="2491648"/>
                      <a:pt x="1967414" y="2491648"/>
                    </a:cubicBezTo>
                    <a:close/>
                  </a:path>
                </a:pathLst>
              </a:custGeom>
              <a:solidFill>
                <a:srgbClr val="C00000"/>
              </a:solidFill>
              <a:ln w="19050">
                <a:noFill/>
              </a:ln>
              <a:effectLst>
                <a:innerShdw blurRad="63500" dist="63500" dir="2700000">
                  <a:prstClr val="black">
                    <a:alpha val="50000"/>
                  </a:prstClr>
                </a:innerShdw>
              </a:effectLst>
            </p:spPr>
            <p:txBody>
              <a:bodyPr vert="horz" wrap="square" lIns="91440" tIns="45720" rIns="91440" bIns="45720" numCol="1" anchor="t" anchorCtr="0" compatLnSpc="1">
                <a:noAutofit/>
              </a:bodyPr>
              <a:lstStyle/>
              <a:p>
                <a:endParaRPr lang="zh-CN" altLang="en-US">
                  <a:solidFill>
                    <a:prstClr val="black"/>
                  </a:solidFill>
                  <a:latin typeface="+mn-ea"/>
                  <a:ea typeface="+mn-ea"/>
                </a:endParaRPr>
              </a:p>
            </p:txBody>
          </p:sp>
          <p:sp>
            <p:nvSpPr>
              <p:cNvPr id="172" name="Freeform 5"/>
              <p:cNvSpPr/>
              <p:nvPr/>
            </p:nvSpPr>
            <p:spPr bwMode="auto">
              <a:xfrm rot="10800000">
                <a:off x="3327197" y="1173657"/>
                <a:ext cx="2138277" cy="1895135"/>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0"/>
                </a:schemeClr>
              </a:solidFill>
              <a:ln w="38100">
                <a:gradFill flip="none" rotWithShape="1">
                  <a:gsLst>
                    <a:gs pos="0">
                      <a:schemeClr val="bg1"/>
                    </a:gs>
                    <a:gs pos="100000">
                      <a:srgbClr val="B4B4B4"/>
                    </a:gs>
                  </a:gsLst>
                  <a:lin ang="2700000" scaled="1"/>
                  <a:tileRect/>
                </a:gradFill>
              </a:ln>
              <a:effectLst/>
            </p:spPr>
            <p:txBody>
              <a:bodyPr vert="horz" wrap="square" lIns="91440" tIns="45720" rIns="91440" bIns="45720" numCol="1" anchor="t" anchorCtr="0" compatLnSpc="1"/>
              <a:lstStyle/>
              <a:p>
                <a:endParaRPr lang="zh-CN" altLang="en-US">
                  <a:solidFill>
                    <a:prstClr val="black"/>
                  </a:solidFill>
                  <a:latin typeface="+mn-ea"/>
                  <a:ea typeface="+mn-ea"/>
                </a:endParaRPr>
              </a:p>
            </p:txBody>
          </p:sp>
          <p:sp>
            <p:nvSpPr>
              <p:cNvPr id="173" name="Freeform 5"/>
              <p:cNvSpPr/>
              <p:nvPr/>
            </p:nvSpPr>
            <p:spPr bwMode="auto">
              <a:xfrm rot="10800000">
                <a:off x="3656172" y="1456206"/>
                <a:ext cx="1495486" cy="1325435"/>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0"/>
                </a:schemeClr>
              </a:solidFill>
              <a:ln w="38100">
                <a:gradFill flip="none" rotWithShape="1">
                  <a:gsLst>
                    <a:gs pos="100000">
                      <a:schemeClr val="bg1"/>
                    </a:gs>
                    <a:gs pos="0">
                      <a:schemeClr val="bg1">
                        <a:lumMod val="75000"/>
                      </a:schemeClr>
                    </a:gs>
                  </a:gsLst>
                  <a:lin ang="2700000" scaled="1"/>
                  <a:tileRect/>
                </a:gradFill>
              </a:ln>
              <a:effectLst/>
            </p:spPr>
            <p:txBody>
              <a:bodyPr vert="horz" wrap="square" lIns="91440" tIns="45720" rIns="91440" bIns="45720" numCol="1" anchor="t" anchorCtr="0" compatLnSpc="1"/>
              <a:lstStyle/>
              <a:p>
                <a:endParaRPr lang="zh-CN" altLang="en-US">
                  <a:solidFill>
                    <a:prstClr val="black"/>
                  </a:solidFill>
                  <a:latin typeface="+mn-ea"/>
                  <a:ea typeface="+mn-ea"/>
                </a:endParaRPr>
              </a:p>
            </p:txBody>
          </p:sp>
        </p:grpSp>
        <p:grpSp>
          <p:nvGrpSpPr>
            <p:cNvPr id="166" name="组合 165"/>
            <p:cNvGrpSpPr/>
            <p:nvPr/>
          </p:nvGrpSpPr>
          <p:grpSpPr>
            <a:xfrm>
              <a:off x="6499590" y="3222679"/>
              <a:ext cx="457152" cy="458487"/>
              <a:chOff x="458010" y="4063526"/>
              <a:chExt cx="1087437" cy="1090612"/>
            </a:xfrm>
            <a:solidFill>
              <a:srgbClr val="1A9BA9"/>
            </a:solidFill>
          </p:grpSpPr>
          <p:sp>
            <p:nvSpPr>
              <p:cNvPr id="167" name="Freeform 11"/>
              <p:cNvSpPr>
                <a:spLocks noEditPoints="1"/>
              </p:cNvSpPr>
              <p:nvPr/>
            </p:nvSpPr>
            <p:spPr bwMode="auto">
              <a:xfrm>
                <a:off x="458010" y="4063526"/>
                <a:ext cx="1087437" cy="1090612"/>
              </a:xfrm>
              <a:custGeom>
                <a:avLst/>
                <a:gdLst>
                  <a:gd name="T0" fmla="*/ 0 w 685"/>
                  <a:gd name="T1" fmla="*/ 0 h 687"/>
                  <a:gd name="T2" fmla="*/ 0 w 685"/>
                  <a:gd name="T3" fmla="*/ 687 h 687"/>
                  <a:gd name="T4" fmla="*/ 685 w 685"/>
                  <a:gd name="T5" fmla="*/ 687 h 687"/>
                  <a:gd name="T6" fmla="*/ 685 w 685"/>
                  <a:gd name="T7" fmla="*/ 0 h 687"/>
                  <a:gd name="T8" fmla="*/ 0 w 685"/>
                  <a:gd name="T9" fmla="*/ 0 h 687"/>
                  <a:gd name="T10" fmla="*/ 58 w 685"/>
                  <a:gd name="T11" fmla="*/ 57 h 687"/>
                  <a:gd name="T12" fmla="*/ 628 w 685"/>
                  <a:gd name="T13" fmla="*/ 57 h 687"/>
                  <a:gd name="T14" fmla="*/ 628 w 685"/>
                  <a:gd name="T15" fmla="*/ 441 h 687"/>
                  <a:gd name="T16" fmla="*/ 442 w 685"/>
                  <a:gd name="T17" fmla="*/ 630 h 687"/>
                  <a:gd name="T18" fmla="*/ 58 w 685"/>
                  <a:gd name="T19" fmla="*/ 630 h 687"/>
                  <a:gd name="T20" fmla="*/ 58 w 685"/>
                  <a:gd name="T21" fmla="*/ 57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85" h="687">
                    <a:moveTo>
                      <a:pt x="0" y="0"/>
                    </a:moveTo>
                    <a:lnTo>
                      <a:pt x="0" y="687"/>
                    </a:lnTo>
                    <a:lnTo>
                      <a:pt x="685" y="687"/>
                    </a:lnTo>
                    <a:lnTo>
                      <a:pt x="685" y="0"/>
                    </a:lnTo>
                    <a:lnTo>
                      <a:pt x="0" y="0"/>
                    </a:lnTo>
                    <a:close/>
                    <a:moveTo>
                      <a:pt x="58" y="57"/>
                    </a:moveTo>
                    <a:lnTo>
                      <a:pt x="628" y="57"/>
                    </a:lnTo>
                    <a:lnTo>
                      <a:pt x="628" y="441"/>
                    </a:lnTo>
                    <a:lnTo>
                      <a:pt x="442" y="630"/>
                    </a:lnTo>
                    <a:lnTo>
                      <a:pt x="58" y="630"/>
                    </a:lnTo>
                    <a:lnTo>
                      <a:pt x="58" y="57"/>
                    </a:ln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mn-ea"/>
                  <a:ea typeface="+mn-ea"/>
                </a:endParaRPr>
              </a:p>
            </p:txBody>
          </p:sp>
          <p:sp>
            <p:nvSpPr>
              <p:cNvPr id="168" name="Rectangle 12"/>
              <p:cNvSpPr>
                <a:spLocks noChangeArrowheads="1"/>
              </p:cNvSpPr>
              <p:nvPr/>
            </p:nvSpPr>
            <p:spPr bwMode="auto">
              <a:xfrm>
                <a:off x="682625" y="4338638"/>
                <a:ext cx="636587" cy="71437"/>
              </a:xfrm>
              <a:prstGeom prst="rect">
                <a:avLst/>
              </a:pr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latin typeface="+mn-ea"/>
                  <a:ea typeface="+mn-ea"/>
                </a:endParaRPr>
              </a:p>
            </p:txBody>
          </p:sp>
          <p:sp>
            <p:nvSpPr>
              <p:cNvPr id="169" name="Rectangle 13"/>
              <p:cNvSpPr>
                <a:spLocks noChangeArrowheads="1"/>
              </p:cNvSpPr>
              <p:nvPr/>
            </p:nvSpPr>
            <p:spPr bwMode="auto">
              <a:xfrm>
                <a:off x="682625" y="4562475"/>
                <a:ext cx="636587" cy="71437"/>
              </a:xfrm>
              <a:prstGeom prst="rect">
                <a:avLst/>
              </a:pr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latin typeface="+mn-ea"/>
                  <a:ea typeface="+mn-ea"/>
                </a:endParaRPr>
              </a:p>
            </p:txBody>
          </p:sp>
          <p:sp>
            <p:nvSpPr>
              <p:cNvPr id="170" name="Rectangle 14"/>
              <p:cNvSpPr>
                <a:spLocks noChangeArrowheads="1"/>
              </p:cNvSpPr>
              <p:nvPr/>
            </p:nvSpPr>
            <p:spPr bwMode="auto">
              <a:xfrm>
                <a:off x="682625" y="4786313"/>
                <a:ext cx="382587" cy="71437"/>
              </a:xfrm>
              <a:prstGeom prst="rect">
                <a:avLst/>
              </a:pr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latin typeface="+mn-ea"/>
                  <a:ea typeface="+mn-ea"/>
                </a:endParaRPr>
              </a:p>
            </p:txBody>
          </p:sp>
        </p:grpSp>
      </p:grpSp>
      <p:grpSp>
        <p:nvGrpSpPr>
          <p:cNvPr id="174" name="组合 173"/>
          <p:cNvGrpSpPr/>
          <p:nvPr/>
        </p:nvGrpSpPr>
        <p:grpSpPr>
          <a:xfrm>
            <a:off x="4163358" y="843558"/>
            <a:ext cx="1112167" cy="994310"/>
            <a:chOff x="5550417" y="765931"/>
            <a:chExt cx="1482695" cy="1326053"/>
          </a:xfrm>
        </p:grpSpPr>
        <p:grpSp>
          <p:nvGrpSpPr>
            <p:cNvPr id="175" name="组合 174"/>
            <p:cNvGrpSpPr/>
            <p:nvPr/>
          </p:nvGrpSpPr>
          <p:grpSpPr>
            <a:xfrm>
              <a:off x="5550417" y="765931"/>
              <a:ext cx="1482695" cy="1326053"/>
              <a:chOff x="3342359" y="1161598"/>
              <a:chExt cx="2138276" cy="1912372"/>
            </a:xfrm>
          </p:grpSpPr>
          <p:sp>
            <p:nvSpPr>
              <p:cNvPr id="179" name="任意多边形 178"/>
              <p:cNvSpPr/>
              <p:nvPr/>
            </p:nvSpPr>
            <p:spPr bwMode="auto">
              <a:xfrm rot="10800000">
                <a:off x="3342359" y="1161598"/>
                <a:ext cx="2123116" cy="1895135"/>
              </a:xfrm>
              <a:custGeom>
                <a:avLst/>
                <a:gdLst>
                  <a:gd name="connsiteX0" fmla="*/ 1795626 w 2791387"/>
                  <a:gd name="connsiteY0" fmla="*/ 2117139 h 2491648"/>
                  <a:gd name="connsiteX1" fmla="*/ 1950063 w 2791387"/>
                  <a:gd name="connsiteY1" fmla="*/ 2028434 h 2491648"/>
                  <a:gd name="connsiteX2" fmla="*/ 2350454 w 2791387"/>
                  <a:gd name="connsiteY2" fmla="*/ 1334530 h 2491648"/>
                  <a:gd name="connsiteX3" fmla="*/ 2350454 w 2791387"/>
                  <a:gd name="connsiteY3" fmla="*/ 1157119 h 2491648"/>
                  <a:gd name="connsiteX4" fmla="*/ 1950063 w 2791387"/>
                  <a:gd name="connsiteY4" fmla="*/ 463215 h 2491648"/>
                  <a:gd name="connsiteX5" fmla="*/ 1795626 w 2791387"/>
                  <a:gd name="connsiteY5" fmla="*/ 374509 h 2491648"/>
                  <a:gd name="connsiteX6" fmla="*/ 994844 w 2791387"/>
                  <a:gd name="connsiteY6" fmla="*/ 374509 h 2491648"/>
                  <a:gd name="connsiteX7" fmla="*/ 840408 w 2791387"/>
                  <a:gd name="connsiteY7" fmla="*/ 463215 h 2491648"/>
                  <a:gd name="connsiteX8" fmla="*/ 440017 w 2791387"/>
                  <a:gd name="connsiteY8" fmla="*/ 1157119 h 2491648"/>
                  <a:gd name="connsiteX9" fmla="*/ 440017 w 2791387"/>
                  <a:gd name="connsiteY9" fmla="*/ 1334530 h 2491648"/>
                  <a:gd name="connsiteX10" fmla="*/ 840408 w 2791387"/>
                  <a:gd name="connsiteY10" fmla="*/ 2028434 h 2491648"/>
                  <a:gd name="connsiteX11" fmla="*/ 994844 w 2791387"/>
                  <a:gd name="connsiteY11" fmla="*/ 2117139 h 2491648"/>
                  <a:gd name="connsiteX12" fmla="*/ 1967414 w 2791387"/>
                  <a:gd name="connsiteY12" fmla="*/ 2491648 h 2491648"/>
                  <a:gd name="connsiteX13" fmla="*/ 822440 w 2791387"/>
                  <a:gd name="connsiteY13" fmla="*/ 2491648 h 2491648"/>
                  <a:gd name="connsiteX14" fmla="*/ 601623 w 2791387"/>
                  <a:gd name="connsiteY14" fmla="*/ 2364815 h 2491648"/>
                  <a:gd name="connsiteX15" fmla="*/ 29136 w 2791387"/>
                  <a:gd name="connsiteY15" fmla="*/ 1372657 h 2491648"/>
                  <a:gd name="connsiteX16" fmla="*/ 29136 w 2791387"/>
                  <a:gd name="connsiteY16" fmla="*/ 1118992 h 2491648"/>
                  <a:gd name="connsiteX17" fmla="*/ 601623 w 2791387"/>
                  <a:gd name="connsiteY17" fmla="*/ 126833 h 2491648"/>
                  <a:gd name="connsiteX18" fmla="*/ 822440 w 2791387"/>
                  <a:gd name="connsiteY18" fmla="*/ 0 h 2491648"/>
                  <a:gd name="connsiteX19" fmla="*/ 1967414 w 2791387"/>
                  <a:gd name="connsiteY19" fmla="*/ 0 h 2491648"/>
                  <a:gd name="connsiteX20" fmla="*/ 2188231 w 2791387"/>
                  <a:gd name="connsiteY20" fmla="*/ 126833 h 2491648"/>
                  <a:gd name="connsiteX21" fmla="*/ 2760718 w 2791387"/>
                  <a:gd name="connsiteY21" fmla="*/ 1118992 h 2491648"/>
                  <a:gd name="connsiteX22" fmla="*/ 2760718 w 2791387"/>
                  <a:gd name="connsiteY22" fmla="*/ 1372657 h 2491648"/>
                  <a:gd name="connsiteX23" fmla="*/ 2188231 w 2791387"/>
                  <a:gd name="connsiteY23" fmla="*/ 2364815 h 2491648"/>
                  <a:gd name="connsiteX24" fmla="*/ 1967414 w 2791387"/>
                  <a:gd name="connsiteY24" fmla="*/ 2491648 h 2491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791387" h="2491648">
                    <a:moveTo>
                      <a:pt x="1795626" y="2117139"/>
                    </a:moveTo>
                    <a:cubicBezTo>
                      <a:pt x="1852825" y="2117139"/>
                      <a:pt x="1921463" y="2077079"/>
                      <a:pt x="1950063" y="2028434"/>
                    </a:cubicBezTo>
                    <a:cubicBezTo>
                      <a:pt x="1950063" y="2028434"/>
                      <a:pt x="1950063" y="2028434"/>
                      <a:pt x="2350454" y="1334530"/>
                    </a:cubicBezTo>
                    <a:cubicBezTo>
                      <a:pt x="2379053" y="1285885"/>
                      <a:pt x="2379053" y="1205764"/>
                      <a:pt x="2350454" y="1157119"/>
                    </a:cubicBezTo>
                    <a:cubicBezTo>
                      <a:pt x="2350454" y="1157119"/>
                      <a:pt x="2350454" y="1157119"/>
                      <a:pt x="1950063" y="463215"/>
                    </a:cubicBezTo>
                    <a:cubicBezTo>
                      <a:pt x="1921463" y="414570"/>
                      <a:pt x="1852825" y="374509"/>
                      <a:pt x="1795626" y="374509"/>
                    </a:cubicBezTo>
                    <a:cubicBezTo>
                      <a:pt x="1795626" y="374509"/>
                      <a:pt x="1795626" y="374509"/>
                      <a:pt x="994844" y="374509"/>
                    </a:cubicBezTo>
                    <a:cubicBezTo>
                      <a:pt x="939075" y="374509"/>
                      <a:pt x="869007" y="414570"/>
                      <a:pt x="840408" y="463215"/>
                    </a:cubicBezTo>
                    <a:cubicBezTo>
                      <a:pt x="840408" y="463215"/>
                      <a:pt x="840408" y="463215"/>
                      <a:pt x="440017" y="1157119"/>
                    </a:cubicBezTo>
                    <a:cubicBezTo>
                      <a:pt x="412847" y="1205764"/>
                      <a:pt x="412847" y="1285885"/>
                      <a:pt x="440017" y="1334530"/>
                    </a:cubicBezTo>
                    <a:cubicBezTo>
                      <a:pt x="440017" y="1334530"/>
                      <a:pt x="440017" y="1334530"/>
                      <a:pt x="840408" y="2028434"/>
                    </a:cubicBezTo>
                    <a:cubicBezTo>
                      <a:pt x="869007" y="2077079"/>
                      <a:pt x="939075" y="2117139"/>
                      <a:pt x="994844" y="2117139"/>
                    </a:cubicBezTo>
                    <a:close/>
                    <a:moveTo>
                      <a:pt x="1967414" y="2491648"/>
                    </a:moveTo>
                    <a:lnTo>
                      <a:pt x="822440" y="2491648"/>
                    </a:lnTo>
                    <a:cubicBezTo>
                      <a:pt x="742700" y="2491648"/>
                      <a:pt x="642515" y="2434369"/>
                      <a:pt x="601623" y="2364815"/>
                    </a:cubicBezTo>
                    <a:cubicBezTo>
                      <a:pt x="29136" y="1372657"/>
                      <a:pt x="29136" y="1372657"/>
                      <a:pt x="29136" y="1372657"/>
                    </a:cubicBezTo>
                    <a:cubicBezTo>
                      <a:pt x="-9712" y="1303103"/>
                      <a:pt x="-9712" y="1188545"/>
                      <a:pt x="29136" y="1118992"/>
                    </a:cubicBezTo>
                    <a:cubicBezTo>
                      <a:pt x="601623" y="126833"/>
                      <a:pt x="601623" y="126833"/>
                      <a:pt x="601623" y="126833"/>
                    </a:cubicBezTo>
                    <a:cubicBezTo>
                      <a:pt x="642515" y="57280"/>
                      <a:pt x="742700" y="0"/>
                      <a:pt x="822440" y="0"/>
                    </a:cubicBezTo>
                    <a:cubicBezTo>
                      <a:pt x="1967414" y="0"/>
                      <a:pt x="1967414" y="0"/>
                      <a:pt x="1967414" y="0"/>
                    </a:cubicBezTo>
                    <a:cubicBezTo>
                      <a:pt x="2049198" y="0"/>
                      <a:pt x="2147339" y="57280"/>
                      <a:pt x="2188231" y="126833"/>
                    </a:cubicBezTo>
                    <a:cubicBezTo>
                      <a:pt x="2760718" y="1118992"/>
                      <a:pt x="2760718" y="1118992"/>
                      <a:pt x="2760718" y="1118992"/>
                    </a:cubicBezTo>
                    <a:cubicBezTo>
                      <a:pt x="2801610" y="1188545"/>
                      <a:pt x="2801610" y="1303103"/>
                      <a:pt x="2760718" y="1372657"/>
                    </a:cubicBezTo>
                    <a:cubicBezTo>
                      <a:pt x="2188231" y="2364815"/>
                      <a:pt x="2188231" y="2364815"/>
                      <a:pt x="2188231" y="2364815"/>
                    </a:cubicBezTo>
                    <a:cubicBezTo>
                      <a:pt x="2147339" y="2434369"/>
                      <a:pt x="2049198" y="2491648"/>
                      <a:pt x="1967414" y="2491648"/>
                    </a:cubicBezTo>
                    <a:close/>
                  </a:path>
                </a:pathLst>
              </a:custGeom>
              <a:solidFill>
                <a:srgbClr val="C00000"/>
              </a:solidFill>
              <a:ln w="19050">
                <a:noFill/>
              </a:ln>
              <a:effectLst>
                <a:innerShdw blurRad="63500" dist="63500" dir="2700000">
                  <a:prstClr val="black">
                    <a:alpha val="50000"/>
                  </a:prstClr>
                </a:innerShdw>
              </a:effectLst>
            </p:spPr>
            <p:txBody>
              <a:bodyPr vert="horz" wrap="square" lIns="91440" tIns="45720" rIns="91440" bIns="45720" numCol="1" anchor="t" anchorCtr="0" compatLnSpc="1">
                <a:noAutofit/>
              </a:bodyPr>
              <a:lstStyle/>
              <a:p>
                <a:endParaRPr lang="zh-CN" altLang="en-US">
                  <a:solidFill>
                    <a:prstClr val="black"/>
                  </a:solidFill>
                  <a:latin typeface="+mn-ea"/>
                  <a:ea typeface="+mn-ea"/>
                </a:endParaRPr>
              </a:p>
            </p:txBody>
          </p:sp>
          <p:sp>
            <p:nvSpPr>
              <p:cNvPr id="180" name="Freeform 5"/>
              <p:cNvSpPr/>
              <p:nvPr/>
            </p:nvSpPr>
            <p:spPr bwMode="auto">
              <a:xfrm rot="10800000">
                <a:off x="3342359" y="1178835"/>
                <a:ext cx="2138276" cy="1895135"/>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C00000">
                  <a:alpha val="0"/>
                </a:srgbClr>
              </a:solidFill>
              <a:ln w="38100">
                <a:gradFill flip="none" rotWithShape="1">
                  <a:gsLst>
                    <a:gs pos="0">
                      <a:schemeClr val="bg1"/>
                    </a:gs>
                    <a:gs pos="100000">
                      <a:srgbClr val="B4B4B4"/>
                    </a:gs>
                  </a:gsLst>
                  <a:lin ang="2700000" scaled="1"/>
                  <a:tileRect/>
                </a:gradFill>
              </a:ln>
              <a:effectLst/>
            </p:spPr>
            <p:txBody>
              <a:bodyPr vert="horz" wrap="square" lIns="91440" tIns="45720" rIns="91440" bIns="45720" numCol="1" anchor="t" anchorCtr="0" compatLnSpc="1"/>
              <a:lstStyle/>
              <a:p>
                <a:endParaRPr lang="zh-CN" altLang="en-US">
                  <a:solidFill>
                    <a:prstClr val="black"/>
                  </a:solidFill>
                  <a:latin typeface="+mn-ea"/>
                  <a:ea typeface="+mn-ea"/>
                </a:endParaRPr>
              </a:p>
            </p:txBody>
          </p:sp>
          <p:sp>
            <p:nvSpPr>
              <p:cNvPr id="181" name="Freeform 5"/>
              <p:cNvSpPr/>
              <p:nvPr/>
            </p:nvSpPr>
            <p:spPr bwMode="auto">
              <a:xfrm rot="10800000">
                <a:off x="3656172" y="1456206"/>
                <a:ext cx="1495486" cy="1325435"/>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0"/>
                </a:schemeClr>
              </a:solidFill>
              <a:ln w="38100">
                <a:gradFill flip="none" rotWithShape="1">
                  <a:gsLst>
                    <a:gs pos="100000">
                      <a:schemeClr val="bg1"/>
                    </a:gs>
                    <a:gs pos="0">
                      <a:schemeClr val="bg1">
                        <a:lumMod val="75000"/>
                      </a:schemeClr>
                    </a:gs>
                  </a:gsLst>
                  <a:lin ang="2700000" scaled="1"/>
                  <a:tileRect/>
                </a:gradFill>
              </a:ln>
              <a:effectLst/>
            </p:spPr>
            <p:txBody>
              <a:bodyPr vert="horz" wrap="square" lIns="91440" tIns="45720" rIns="91440" bIns="45720" numCol="1" anchor="t" anchorCtr="0" compatLnSpc="1"/>
              <a:lstStyle/>
              <a:p>
                <a:endParaRPr lang="zh-CN" altLang="en-US">
                  <a:solidFill>
                    <a:prstClr val="black"/>
                  </a:solidFill>
                  <a:latin typeface="+mn-ea"/>
                  <a:ea typeface="+mn-ea"/>
                </a:endParaRPr>
              </a:p>
            </p:txBody>
          </p:sp>
        </p:grpSp>
        <p:grpSp>
          <p:nvGrpSpPr>
            <p:cNvPr id="176" name="Group 17"/>
            <p:cNvGrpSpPr>
              <a:grpSpLocks noChangeAspect="1"/>
            </p:cNvGrpSpPr>
            <p:nvPr/>
          </p:nvGrpSpPr>
          <p:grpSpPr bwMode="auto">
            <a:xfrm>
              <a:off x="6087464" y="1170184"/>
              <a:ext cx="457188" cy="490764"/>
              <a:chOff x="231" y="1205"/>
              <a:chExt cx="640" cy="687"/>
            </a:xfrm>
            <a:solidFill>
              <a:srgbClr val="00AF92"/>
            </a:solidFill>
          </p:grpSpPr>
          <p:sp>
            <p:nvSpPr>
              <p:cNvPr id="177" name="Freeform 18"/>
              <p:cNvSpPr/>
              <p:nvPr/>
            </p:nvSpPr>
            <p:spPr bwMode="auto">
              <a:xfrm>
                <a:off x="231" y="1205"/>
                <a:ext cx="499" cy="687"/>
              </a:xfrm>
              <a:custGeom>
                <a:avLst/>
                <a:gdLst>
                  <a:gd name="T0" fmla="*/ 442 w 499"/>
                  <a:gd name="T1" fmla="*/ 629 h 687"/>
                  <a:gd name="T2" fmla="*/ 57 w 499"/>
                  <a:gd name="T3" fmla="*/ 629 h 687"/>
                  <a:gd name="T4" fmla="*/ 57 w 499"/>
                  <a:gd name="T5" fmla="*/ 200 h 687"/>
                  <a:gd name="T6" fmla="*/ 200 w 499"/>
                  <a:gd name="T7" fmla="*/ 200 h 687"/>
                  <a:gd name="T8" fmla="*/ 200 w 499"/>
                  <a:gd name="T9" fmla="*/ 57 h 687"/>
                  <a:gd name="T10" fmla="*/ 442 w 499"/>
                  <a:gd name="T11" fmla="*/ 57 h 687"/>
                  <a:gd name="T12" fmla="*/ 442 w 499"/>
                  <a:gd name="T13" fmla="*/ 116 h 687"/>
                  <a:gd name="T14" fmla="*/ 494 w 499"/>
                  <a:gd name="T15" fmla="*/ 64 h 687"/>
                  <a:gd name="T16" fmla="*/ 499 w 499"/>
                  <a:gd name="T17" fmla="*/ 59 h 687"/>
                  <a:gd name="T18" fmla="*/ 499 w 499"/>
                  <a:gd name="T19" fmla="*/ 0 h 687"/>
                  <a:gd name="T20" fmla="*/ 143 w 499"/>
                  <a:gd name="T21" fmla="*/ 0 h 687"/>
                  <a:gd name="T22" fmla="*/ 143 w 499"/>
                  <a:gd name="T23" fmla="*/ 0 h 687"/>
                  <a:gd name="T24" fmla="*/ 0 w 499"/>
                  <a:gd name="T25" fmla="*/ 143 h 687"/>
                  <a:gd name="T26" fmla="*/ 0 w 499"/>
                  <a:gd name="T27" fmla="*/ 687 h 687"/>
                  <a:gd name="T28" fmla="*/ 499 w 499"/>
                  <a:gd name="T29" fmla="*/ 687 h 687"/>
                  <a:gd name="T30" fmla="*/ 499 w 499"/>
                  <a:gd name="T31" fmla="*/ 429 h 687"/>
                  <a:gd name="T32" fmla="*/ 442 w 499"/>
                  <a:gd name="T33" fmla="*/ 486 h 687"/>
                  <a:gd name="T34" fmla="*/ 442 w 499"/>
                  <a:gd name="T35" fmla="*/ 629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99" h="687">
                    <a:moveTo>
                      <a:pt x="442" y="629"/>
                    </a:moveTo>
                    <a:lnTo>
                      <a:pt x="57" y="629"/>
                    </a:lnTo>
                    <a:lnTo>
                      <a:pt x="57" y="200"/>
                    </a:lnTo>
                    <a:lnTo>
                      <a:pt x="200" y="200"/>
                    </a:lnTo>
                    <a:lnTo>
                      <a:pt x="200" y="57"/>
                    </a:lnTo>
                    <a:lnTo>
                      <a:pt x="442" y="57"/>
                    </a:lnTo>
                    <a:lnTo>
                      <a:pt x="442" y="116"/>
                    </a:lnTo>
                    <a:lnTo>
                      <a:pt x="494" y="64"/>
                    </a:lnTo>
                    <a:lnTo>
                      <a:pt x="499" y="59"/>
                    </a:lnTo>
                    <a:lnTo>
                      <a:pt x="499" y="0"/>
                    </a:lnTo>
                    <a:lnTo>
                      <a:pt x="143" y="0"/>
                    </a:lnTo>
                    <a:lnTo>
                      <a:pt x="143" y="0"/>
                    </a:lnTo>
                    <a:lnTo>
                      <a:pt x="0" y="143"/>
                    </a:lnTo>
                    <a:lnTo>
                      <a:pt x="0" y="687"/>
                    </a:lnTo>
                    <a:lnTo>
                      <a:pt x="499" y="687"/>
                    </a:lnTo>
                    <a:lnTo>
                      <a:pt x="499" y="429"/>
                    </a:lnTo>
                    <a:lnTo>
                      <a:pt x="442" y="486"/>
                    </a:lnTo>
                    <a:lnTo>
                      <a:pt x="442" y="629"/>
                    </a:ln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mn-ea"/>
                  <a:ea typeface="+mn-ea"/>
                </a:endParaRPr>
              </a:p>
            </p:txBody>
          </p:sp>
          <p:sp>
            <p:nvSpPr>
              <p:cNvPr id="178" name="Freeform 19"/>
              <p:cNvSpPr>
                <a:spLocks noEditPoints="1"/>
              </p:cNvSpPr>
              <p:nvPr/>
            </p:nvSpPr>
            <p:spPr bwMode="auto">
              <a:xfrm>
                <a:off x="436" y="1310"/>
                <a:ext cx="435" cy="431"/>
              </a:xfrm>
              <a:custGeom>
                <a:avLst/>
                <a:gdLst>
                  <a:gd name="T0" fmla="*/ 50 w 435"/>
                  <a:gd name="T1" fmla="*/ 279 h 431"/>
                  <a:gd name="T2" fmla="*/ 50 w 435"/>
                  <a:gd name="T3" fmla="*/ 279 h 431"/>
                  <a:gd name="T4" fmla="*/ 50 w 435"/>
                  <a:gd name="T5" fmla="*/ 279 h 431"/>
                  <a:gd name="T6" fmla="*/ 50 w 435"/>
                  <a:gd name="T7" fmla="*/ 279 h 431"/>
                  <a:gd name="T8" fmla="*/ 0 w 435"/>
                  <a:gd name="T9" fmla="*/ 431 h 431"/>
                  <a:gd name="T10" fmla="*/ 155 w 435"/>
                  <a:gd name="T11" fmla="*/ 381 h 431"/>
                  <a:gd name="T12" fmla="*/ 155 w 435"/>
                  <a:gd name="T13" fmla="*/ 381 h 431"/>
                  <a:gd name="T14" fmla="*/ 155 w 435"/>
                  <a:gd name="T15" fmla="*/ 381 h 431"/>
                  <a:gd name="T16" fmla="*/ 155 w 435"/>
                  <a:gd name="T17" fmla="*/ 381 h 431"/>
                  <a:gd name="T18" fmla="*/ 435 w 435"/>
                  <a:gd name="T19" fmla="*/ 102 h 431"/>
                  <a:gd name="T20" fmla="*/ 330 w 435"/>
                  <a:gd name="T21" fmla="*/ 0 h 431"/>
                  <a:gd name="T22" fmla="*/ 50 w 435"/>
                  <a:gd name="T23" fmla="*/ 279 h 431"/>
                  <a:gd name="T24" fmla="*/ 50 w 435"/>
                  <a:gd name="T25" fmla="*/ 279 h 431"/>
                  <a:gd name="T26" fmla="*/ 141 w 435"/>
                  <a:gd name="T27" fmla="*/ 360 h 431"/>
                  <a:gd name="T28" fmla="*/ 38 w 435"/>
                  <a:gd name="T29" fmla="*/ 396 h 431"/>
                  <a:gd name="T30" fmla="*/ 72 w 435"/>
                  <a:gd name="T31" fmla="*/ 291 h 431"/>
                  <a:gd name="T32" fmla="*/ 141 w 435"/>
                  <a:gd name="T33" fmla="*/ 360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35" h="431">
                    <a:moveTo>
                      <a:pt x="50" y="279"/>
                    </a:moveTo>
                    <a:lnTo>
                      <a:pt x="50" y="279"/>
                    </a:lnTo>
                    <a:lnTo>
                      <a:pt x="50" y="279"/>
                    </a:lnTo>
                    <a:lnTo>
                      <a:pt x="50" y="279"/>
                    </a:lnTo>
                    <a:lnTo>
                      <a:pt x="0" y="431"/>
                    </a:lnTo>
                    <a:lnTo>
                      <a:pt x="155" y="381"/>
                    </a:lnTo>
                    <a:lnTo>
                      <a:pt x="155" y="381"/>
                    </a:lnTo>
                    <a:lnTo>
                      <a:pt x="155" y="381"/>
                    </a:lnTo>
                    <a:lnTo>
                      <a:pt x="155" y="381"/>
                    </a:lnTo>
                    <a:lnTo>
                      <a:pt x="435" y="102"/>
                    </a:lnTo>
                    <a:lnTo>
                      <a:pt x="330" y="0"/>
                    </a:lnTo>
                    <a:lnTo>
                      <a:pt x="50" y="279"/>
                    </a:lnTo>
                    <a:lnTo>
                      <a:pt x="50" y="279"/>
                    </a:lnTo>
                    <a:close/>
                    <a:moveTo>
                      <a:pt x="141" y="360"/>
                    </a:moveTo>
                    <a:lnTo>
                      <a:pt x="38" y="396"/>
                    </a:lnTo>
                    <a:lnTo>
                      <a:pt x="72" y="291"/>
                    </a:lnTo>
                    <a:lnTo>
                      <a:pt x="141" y="360"/>
                    </a:ln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mn-ea"/>
                  <a:ea typeface="+mn-ea"/>
                </a:endParaRPr>
              </a:p>
            </p:txBody>
          </p:sp>
        </p:grpSp>
      </p:grpSp>
      <p:grpSp>
        <p:nvGrpSpPr>
          <p:cNvPr id="182" name="组合 181"/>
          <p:cNvGrpSpPr/>
          <p:nvPr/>
        </p:nvGrpSpPr>
        <p:grpSpPr>
          <a:xfrm>
            <a:off x="3027943" y="3841986"/>
            <a:ext cx="1113686" cy="991538"/>
            <a:chOff x="4036731" y="4764761"/>
            <a:chExt cx="1484721" cy="1322356"/>
          </a:xfrm>
        </p:grpSpPr>
        <p:grpSp>
          <p:nvGrpSpPr>
            <p:cNvPr id="183" name="组合 182"/>
            <p:cNvGrpSpPr/>
            <p:nvPr/>
          </p:nvGrpSpPr>
          <p:grpSpPr>
            <a:xfrm>
              <a:off x="4036731" y="4764761"/>
              <a:ext cx="1484721" cy="1322356"/>
              <a:chOff x="3324278" y="1161598"/>
              <a:chExt cx="2141197" cy="1907040"/>
            </a:xfrm>
          </p:grpSpPr>
          <p:sp>
            <p:nvSpPr>
              <p:cNvPr id="187" name="任意多边形 186"/>
              <p:cNvSpPr/>
              <p:nvPr/>
            </p:nvSpPr>
            <p:spPr bwMode="auto">
              <a:xfrm rot="10800000">
                <a:off x="3342359" y="1161598"/>
                <a:ext cx="2123116" cy="1895135"/>
              </a:xfrm>
              <a:custGeom>
                <a:avLst/>
                <a:gdLst>
                  <a:gd name="connsiteX0" fmla="*/ 1795626 w 2791387"/>
                  <a:gd name="connsiteY0" fmla="*/ 2117139 h 2491648"/>
                  <a:gd name="connsiteX1" fmla="*/ 1950063 w 2791387"/>
                  <a:gd name="connsiteY1" fmla="*/ 2028434 h 2491648"/>
                  <a:gd name="connsiteX2" fmla="*/ 2350454 w 2791387"/>
                  <a:gd name="connsiteY2" fmla="*/ 1334530 h 2491648"/>
                  <a:gd name="connsiteX3" fmla="*/ 2350454 w 2791387"/>
                  <a:gd name="connsiteY3" fmla="*/ 1157119 h 2491648"/>
                  <a:gd name="connsiteX4" fmla="*/ 1950063 w 2791387"/>
                  <a:gd name="connsiteY4" fmla="*/ 463215 h 2491648"/>
                  <a:gd name="connsiteX5" fmla="*/ 1795626 w 2791387"/>
                  <a:gd name="connsiteY5" fmla="*/ 374509 h 2491648"/>
                  <a:gd name="connsiteX6" fmla="*/ 994844 w 2791387"/>
                  <a:gd name="connsiteY6" fmla="*/ 374509 h 2491648"/>
                  <a:gd name="connsiteX7" fmla="*/ 840408 w 2791387"/>
                  <a:gd name="connsiteY7" fmla="*/ 463215 h 2491648"/>
                  <a:gd name="connsiteX8" fmla="*/ 440017 w 2791387"/>
                  <a:gd name="connsiteY8" fmla="*/ 1157119 h 2491648"/>
                  <a:gd name="connsiteX9" fmla="*/ 440017 w 2791387"/>
                  <a:gd name="connsiteY9" fmla="*/ 1334530 h 2491648"/>
                  <a:gd name="connsiteX10" fmla="*/ 840408 w 2791387"/>
                  <a:gd name="connsiteY10" fmla="*/ 2028434 h 2491648"/>
                  <a:gd name="connsiteX11" fmla="*/ 994844 w 2791387"/>
                  <a:gd name="connsiteY11" fmla="*/ 2117139 h 2491648"/>
                  <a:gd name="connsiteX12" fmla="*/ 1967414 w 2791387"/>
                  <a:gd name="connsiteY12" fmla="*/ 2491648 h 2491648"/>
                  <a:gd name="connsiteX13" fmla="*/ 822440 w 2791387"/>
                  <a:gd name="connsiteY13" fmla="*/ 2491648 h 2491648"/>
                  <a:gd name="connsiteX14" fmla="*/ 601623 w 2791387"/>
                  <a:gd name="connsiteY14" fmla="*/ 2364815 h 2491648"/>
                  <a:gd name="connsiteX15" fmla="*/ 29136 w 2791387"/>
                  <a:gd name="connsiteY15" fmla="*/ 1372657 h 2491648"/>
                  <a:gd name="connsiteX16" fmla="*/ 29136 w 2791387"/>
                  <a:gd name="connsiteY16" fmla="*/ 1118992 h 2491648"/>
                  <a:gd name="connsiteX17" fmla="*/ 601623 w 2791387"/>
                  <a:gd name="connsiteY17" fmla="*/ 126833 h 2491648"/>
                  <a:gd name="connsiteX18" fmla="*/ 822440 w 2791387"/>
                  <a:gd name="connsiteY18" fmla="*/ 0 h 2491648"/>
                  <a:gd name="connsiteX19" fmla="*/ 1967414 w 2791387"/>
                  <a:gd name="connsiteY19" fmla="*/ 0 h 2491648"/>
                  <a:gd name="connsiteX20" fmla="*/ 2188231 w 2791387"/>
                  <a:gd name="connsiteY20" fmla="*/ 126833 h 2491648"/>
                  <a:gd name="connsiteX21" fmla="*/ 2760718 w 2791387"/>
                  <a:gd name="connsiteY21" fmla="*/ 1118992 h 2491648"/>
                  <a:gd name="connsiteX22" fmla="*/ 2760718 w 2791387"/>
                  <a:gd name="connsiteY22" fmla="*/ 1372657 h 2491648"/>
                  <a:gd name="connsiteX23" fmla="*/ 2188231 w 2791387"/>
                  <a:gd name="connsiteY23" fmla="*/ 2364815 h 2491648"/>
                  <a:gd name="connsiteX24" fmla="*/ 1967414 w 2791387"/>
                  <a:gd name="connsiteY24" fmla="*/ 2491648 h 2491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791387" h="2491648">
                    <a:moveTo>
                      <a:pt x="1795626" y="2117139"/>
                    </a:moveTo>
                    <a:cubicBezTo>
                      <a:pt x="1852825" y="2117139"/>
                      <a:pt x="1921463" y="2077079"/>
                      <a:pt x="1950063" y="2028434"/>
                    </a:cubicBezTo>
                    <a:cubicBezTo>
                      <a:pt x="1950063" y="2028434"/>
                      <a:pt x="1950063" y="2028434"/>
                      <a:pt x="2350454" y="1334530"/>
                    </a:cubicBezTo>
                    <a:cubicBezTo>
                      <a:pt x="2379053" y="1285885"/>
                      <a:pt x="2379053" y="1205764"/>
                      <a:pt x="2350454" y="1157119"/>
                    </a:cubicBezTo>
                    <a:cubicBezTo>
                      <a:pt x="2350454" y="1157119"/>
                      <a:pt x="2350454" y="1157119"/>
                      <a:pt x="1950063" y="463215"/>
                    </a:cubicBezTo>
                    <a:cubicBezTo>
                      <a:pt x="1921463" y="414570"/>
                      <a:pt x="1852825" y="374509"/>
                      <a:pt x="1795626" y="374509"/>
                    </a:cubicBezTo>
                    <a:cubicBezTo>
                      <a:pt x="1795626" y="374509"/>
                      <a:pt x="1795626" y="374509"/>
                      <a:pt x="994844" y="374509"/>
                    </a:cubicBezTo>
                    <a:cubicBezTo>
                      <a:pt x="939075" y="374509"/>
                      <a:pt x="869007" y="414570"/>
                      <a:pt x="840408" y="463215"/>
                    </a:cubicBezTo>
                    <a:cubicBezTo>
                      <a:pt x="840408" y="463215"/>
                      <a:pt x="840408" y="463215"/>
                      <a:pt x="440017" y="1157119"/>
                    </a:cubicBezTo>
                    <a:cubicBezTo>
                      <a:pt x="412847" y="1205764"/>
                      <a:pt x="412847" y="1285885"/>
                      <a:pt x="440017" y="1334530"/>
                    </a:cubicBezTo>
                    <a:cubicBezTo>
                      <a:pt x="440017" y="1334530"/>
                      <a:pt x="440017" y="1334530"/>
                      <a:pt x="840408" y="2028434"/>
                    </a:cubicBezTo>
                    <a:cubicBezTo>
                      <a:pt x="869007" y="2077079"/>
                      <a:pt x="939075" y="2117139"/>
                      <a:pt x="994844" y="2117139"/>
                    </a:cubicBezTo>
                    <a:close/>
                    <a:moveTo>
                      <a:pt x="1967414" y="2491648"/>
                    </a:moveTo>
                    <a:lnTo>
                      <a:pt x="822440" y="2491648"/>
                    </a:lnTo>
                    <a:cubicBezTo>
                      <a:pt x="742700" y="2491648"/>
                      <a:pt x="642515" y="2434369"/>
                      <a:pt x="601623" y="2364815"/>
                    </a:cubicBezTo>
                    <a:cubicBezTo>
                      <a:pt x="29136" y="1372657"/>
                      <a:pt x="29136" y="1372657"/>
                      <a:pt x="29136" y="1372657"/>
                    </a:cubicBezTo>
                    <a:cubicBezTo>
                      <a:pt x="-9712" y="1303103"/>
                      <a:pt x="-9712" y="1188545"/>
                      <a:pt x="29136" y="1118992"/>
                    </a:cubicBezTo>
                    <a:cubicBezTo>
                      <a:pt x="601623" y="126833"/>
                      <a:pt x="601623" y="126833"/>
                      <a:pt x="601623" y="126833"/>
                    </a:cubicBezTo>
                    <a:cubicBezTo>
                      <a:pt x="642515" y="57280"/>
                      <a:pt x="742700" y="0"/>
                      <a:pt x="822440" y="0"/>
                    </a:cubicBezTo>
                    <a:cubicBezTo>
                      <a:pt x="1967414" y="0"/>
                      <a:pt x="1967414" y="0"/>
                      <a:pt x="1967414" y="0"/>
                    </a:cubicBezTo>
                    <a:cubicBezTo>
                      <a:pt x="2049198" y="0"/>
                      <a:pt x="2147339" y="57280"/>
                      <a:pt x="2188231" y="126833"/>
                    </a:cubicBezTo>
                    <a:cubicBezTo>
                      <a:pt x="2760718" y="1118992"/>
                      <a:pt x="2760718" y="1118992"/>
                      <a:pt x="2760718" y="1118992"/>
                    </a:cubicBezTo>
                    <a:cubicBezTo>
                      <a:pt x="2801610" y="1188545"/>
                      <a:pt x="2801610" y="1303103"/>
                      <a:pt x="2760718" y="1372657"/>
                    </a:cubicBezTo>
                    <a:cubicBezTo>
                      <a:pt x="2188231" y="2364815"/>
                      <a:pt x="2188231" y="2364815"/>
                      <a:pt x="2188231" y="2364815"/>
                    </a:cubicBezTo>
                    <a:cubicBezTo>
                      <a:pt x="2147339" y="2434369"/>
                      <a:pt x="2049198" y="2491648"/>
                      <a:pt x="1967414" y="2491648"/>
                    </a:cubicBezTo>
                    <a:close/>
                  </a:path>
                </a:pathLst>
              </a:custGeom>
              <a:solidFill>
                <a:srgbClr val="C00000"/>
              </a:solidFill>
              <a:ln w="19050">
                <a:noFill/>
              </a:ln>
              <a:effectLst>
                <a:innerShdw blurRad="63500" dist="63500" dir="2700000">
                  <a:prstClr val="black">
                    <a:alpha val="50000"/>
                  </a:prstClr>
                </a:innerShdw>
              </a:effectLst>
            </p:spPr>
            <p:txBody>
              <a:bodyPr vert="horz" wrap="square" lIns="91440" tIns="45720" rIns="91440" bIns="45720" numCol="1" anchor="t" anchorCtr="0" compatLnSpc="1">
                <a:noAutofit/>
              </a:bodyPr>
              <a:lstStyle/>
              <a:p>
                <a:endParaRPr lang="zh-CN" altLang="en-US">
                  <a:solidFill>
                    <a:prstClr val="black"/>
                  </a:solidFill>
                  <a:latin typeface="+mn-ea"/>
                  <a:ea typeface="+mn-ea"/>
                </a:endParaRPr>
              </a:p>
            </p:txBody>
          </p:sp>
          <p:sp>
            <p:nvSpPr>
              <p:cNvPr id="188" name="Freeform 5"/>
              <p:cNvSpPr/>
              <p:nvPr/>
            </p:nvSpPr>
            <p:spPr bwMode="auto">
              <a:xfrm rot="10800000">
                <a:off x="3324278" y="1173503"/>
                <a:ext cx="2138276" cy="1895135"/>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0"/>
                </a:schemeClr>
              </a:solidFill>
              <a:ln w="38100">
                <a:gradFill flip="none" rotWithShape="1">
                  <a:gsLst>
                    <a:gs pos="0">
                      <a:schemeClr val="bg1"/>
                    </a:gs>
                    <a:gs pos="100000">
                      <a:srgbClr val="B4B4B4"/>
                    </a:gs>
                  </a:gsLst>
                  <a:lin ang="2700000" scaled="1"/>
                  <a:tileRect/>
                </a:gradFill>
              </a:ln>
              <a:effectLst/>
            </p:spPr>
            <p:txBody>
              <a:bodyPr vert="horz" wrap="square" lIns="91440" tIns="45720" rIns="91440" bIns="45720" numCol="1" anchor="t" anchorCtr="0" compatLnSpc="1"/>
              <a:lstStyle/>
              <a:p>
                <a:endParaRPr lang="zh-CN" altLang="en-US">
                  <a:solidFill>
                    <a:prstClr val="black"/>
                  </a:solidFill>
                  <a:latin typeface="+mn-ea"/>
                  <a:ea typeface="+mn-ea"/>
                </a:endParaRPr>
              </a:p>
            </p:txBody>
          </p:sp>
          <p:sp>
            <p:nvSpPr>
              <p:cNvPr id="189" name="Freeform 5"/>
              <p:cNvSpPr/>
              <p:nvPr/>
            </p:nvSpPr>
            <p:spPr bwMode="auto">
              <a:xfrm rot="10800000">
                <a:off x="3656172" y="1456206"/>
                <a:ext cx="1495486" cy="1325435"/>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0"/>
                </a:schemeClr>
              </a:solidFill>
              <a:ln w="38100">
                <a:gradFill flip="none" rotWithShape="1">
                  <a:gsLst>
                    <a:gs pos="100000">
                      <a:schemeClr val="bg1"/>
                    </a:gs>
                    <a:gs pos="0">
                      <a:schemeClr val="bg1">
                        <a:lumMod val="75000"/>
                      </a:schemeClr>
                    </a:gs>
                  </a:gsLst>
                  <a:lin ang="2700000" scaled="1"/>
                  <a:tileRect/>
                </a:gradFill>
              </a:ln>
              <a:effectLst/>
            </p:spPr>
            <p:txBody>
              <a:bodyPr vert="horz" wrap="square" lIns="91440" tIns="45720" rIns="91440" bIns="45720" numCol="1" anchor="t" anchorCtr="0" compatLnSpc="1"/>
              <a:lstStyle/>
              <a:p>
                <a:endParaRPr lang="zh-CN" altLang="en-US">
                  <a:solidFill>
                    <a:prstClr val="black"/>
                  </a:solidFill>
                  <a:latin typeface="+mn-ea"/>
                  <a:ea typeface="+mn-ea"/>
                </a:endParaRPr>
              </a:p>
            </p:txBody>
          </p:sp>
        </p:grpSp>
        <p:grpSp>
          <p:nvGrpSpPr>
            <p:cNvPr id="184" name="组合 183"/>
            <p:cNvGrpSpPr/>
            <p:nvPr/>
          </p:nvGrpSpPr>
          <p:grpSpPr>
            <a:xfrm>
              <a:off x="4528052" y="5320727"/>
              <a:ext cx="514609" cy="202170"/>
              <a:chOff x="9374188" y="5727700"/>
              <a:chExt cx="133350" cy="52388"/>
            </a:xfrm>
            <a:solidFill>
              <a:srgbClr val="663A77"/>
            </a:solidFill>
          </p:grpSpPr>
          <p:sp>
            <p:nvSpPr>
              <p:cNvPr id="185" name="Freeform 276"/>
              <p:cNvSpPr/>
              <p:nvPr/>
            </p:nvSpPr>
            <p:spPr bwMode="auto">
              <a:xfrm>
                <a:off x="9374188" y="5727700"/>
                <a:ext cx="87313" cy="52388"/>
              </a:xfrm>
              <a:custGeom>
                <a:avLst/>
                <a:gdLst>
                  <a:gd name="T0" fmla="*/ 7 w 23"/>
                  <a:gd name="T1" fmla="*/ 11 h 14"/>
                  <a:gd name="T2" fmla="*/ 3 w 23"/>
                  <a:gd name="T3" fmla="*/ 7 h 14"/>
                  <a:gd name="T4" fmla="*/ 7 w 23"/>
                  <a:gd name="T5" fmla="*/ 3 h 14"/>
                  <a:gd name="T6" fmla="*/ 15 w 23"/>
                  <a:gd name="T7" fmla="*/ 3 h 14"/>
                  <a:gd name="T8" fmla="*/ 16 w 23"/>
                  <a:gd name="T9" fmla="*/ 3 h 14"/>
                  <a:gd name="T10" fmla="*/ 16 w 23"/>
                  <a:gd name="T11" fmla="*/ 3 h 14"/>
                  <a:gd name="T12" fmla="*/ 16 w 23"/>
                  <a:gd name="T13" fmla="*/ 3 h 14"/>
                  <a:gd name="T14" fmla="*/ 17 w 23"/>
                  <a:gd name="T15" fmla="*/ 3 h 14"/>
                  <a:gd name="T16" fmla="*/ 17 w 23"/>
                  <a:gd name="T17" fmla="*/ 4 h 14"/>
                  <a:gd name="T18" fmla="*/ 17 w 23"/>
                  <a:gd name="T19" fmla="*/ 4 h 14"/>
                  <a:gd name="T20" fmla="*/ 18 w 23"/>
                  <a:gd name="T21" fmla="*/ 4 h 14"/>
                  <a:gd name="T22" fmla="*/ 19 w 23"/>
                  <a:gd name="T23" fmla="*/ 6 h 14"/>
                  <a:gd name="T24" fmla="*/ 19 w 23"/>
                  <a:gd name="T25" fmla="*/ 6 h 14"/>
                  <a:gd name="T26" fmla="*/ 19 w 23"/>
                  <a:gd name="T27" fmla="*/ 7 h 14"/>
                  <a:gd name="T28" fmla="*/ 19 w 23"/>
                  <a:gd name="T29" fmla="*/ 8 h 14"/>
                  <a:gd name="T30" fmla="*/ 20 w 23"/>
                  <a:gd name="T31" fmla="*/ 8 h 14"/>
                  <a:gd name="T32" fmla="*/ 23 w 23"/>
                  <a:gd name="T33" fmla="*/ 8 h 14"/>
                  <a:gd name="T34" fmla="*/ 23 w 23"/>
                  <a:gd name="T35" fmla="*/ 7 h 14"/>
                  <a:gd name="T36" fmla="*/ 22 w 23"/>
                  <a:gd name="T37" fmla="*/ 5 h 14"/>
                  <a:gd name="T38" fmla="*/ 22 w 23"/>
                  <a:gd name="T39" fmla="*/ 5 h 14"/>
                  <a:gd name="T40" fmla="*/ 21 w 23"/>
                  <a:gd name="T41" fmla="*/ 3 h 14"/>
                  <a:gd name="T42" fmla="*/ 21 w 23"/>
                  <a:gd name="T43" fmla="*/ 2 h 14"/>
                  <a:gd name="T44" fmla="*/ 19 w 23"/>
                  <a:gd name="T45" fmla="*/ 1 h 14"/>
                  <a:gd name="T46" fmla="*/ 19 w 23"/>
                  <a:gd name="T47" fmla="*/ 1 h 14"/>
                  <a:gd name="T48" fmla="*/ 15 w 23"/>
                  <a:gd name="T49" fmla="*/ 0 h 14"/>
                  <a:gd name="T50" fmla="*/ 7 w 23"/>
                  <a:gd name="T51" fmla="*/ 0 h 14"/>
                  <a:gd name="T52" fmla="*/ 0 w 23"/>
                  <a:gd name="T53" fmla="*/ 7 h 14"/>
                  <a:gd name="T54" fmla="*/ 7 w 23"/>
                  <a:gd name="T55" fmla="*/ 14 h 14"/>
                  <a:gd name="T56" fmla="*/ 12 w 23"/>
                  <a:gd name="T57" fmla="*/ 14 h 14"/>
                  <a:gd name="T58" fmla="*/ 10 w 23"/>
                  <a:gd name="T59" fmla="*/ 11 h 14"/>
                  <a:gd name="T60" fmla="*/ 7 w 23"/>
                  <a:gd name="T61" fmla="*/ 1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3" h="14">
                    <a:moveTo>
                      <a:pt x="7" y="11"/>
                    </a:moveTo>
                    <a:cubicBezTo>
                      <a:pt x="5" y="11"/>
                      <a:pt x="3" y="9"/>
                      <a:pt x="3" y="7"/>
                    </a:cubicBezTo>
                    <a:cubicBezTo>
                      <a:pt x="3" y="5"/>
                      <a:pt x="5" y="3"/>
                      <a:pt x="7" y="3"/>
                    </a:cubicBezTo>
                    <a:cubicBezTo>
                      <a:pt x="15" y="3"/>
                      <a:pt x="15" y="3"/>
                      <a:pt x="15" y="3"/>
                    </a:cubicBezTo>
                    <a:cubicBezTo>
                      <a:pt x="16" y="3"/>
                      <a:pt x="16" y="3"/>
                      <a:pt x="16" y="3"/>
                    </a:cubicBezTo>
                    <a:cubicBezTo>
                      <a:pt x="16" y="3"/>
                      <a:pt x="16" y="3"/>
                      <a:pt x="16" y="3"/>
                    </a:cubicBezTo>
                    <a:cubicBezTo>
                      <a:pt x="16" y="3"/>
                      <a:pt x="16" y="3"/>
                      <a:pt x="16" y="3"/>
                    </a:cubicBezTo>
                    <a:cubicBezTo>
                      <a:pt x="17" y="3"/>
                      <a:pt x="17" y="3"/>
                      <a:pt x="17" y="3"/>
                    </a:cubicBezTo>
                    <a:cubicBezTo>
                      <a:pt x="17" y="4"/>
                      <a:pt x="17" y="4"/>
                      <a:pt x="17" y="4"/>
                    </a:cubicBezTo>
                    <a:cubicBezTo>
                      <a:pt x="17" y="4"/>
                      <a:pt x="17" y="4"/>
                      <a:pt x="17" y="4"/>
                    </a:cubicBezTo>
                    <a:cubicBezTo>
                      <a:pt x="18" y="4"/>
                      <a:pt x="18" y="4"/>
                      <a:pt x="18" y="4"/>
                    </a:cubicBezTo>
                    <a:cubicBezTo>
                      <a:pt x="19" y="5"/>
                      <a:pt x="19" y="5"/>
                      <a:pt x="19" y="6"/>
                    </a:cubicBezTo>
                    <a:cubicBezTo>
                      <a:pt x="19" y="6"/>
                      <a:pt x="19" y="6"/>
                      <a:pt x="19" y="6"/>
                    </a:cubicBezTo>
                    <a:cubicBezTo>
                      <a:pt x="19" y="7"/>
                      <a:pt x="19" y="7"/>
                      <a:pt x="19" y="7"/>
                    </a:cubicBezTo>
                    <a:cubicBezTo>
                      <a:pt x="19" y="8"/>
                      <a:pt x="19" y="8"/>
                      <a:pt x="19" y="8"/>
                    </a:cubicBezTo>
                    <a:cubicBezTo>
                      <a:pt x="20" y="8"/>
                      <a:pt x="20" y="8"/>
                      <a:pt x="20" y="8"/>
                    </a:cubicBezTo>
                    <a:cubicBezTo>
                      <a:pt x="23" y="8"/>
                      <a:pt x="23" y="8"/>
                      <a:pt x="23" y="8"/>
                    </a:cubicBezTo>
                    <a:cubicBezTo>
                      <a:pt x="23" y="7"/>
                      <a:pt x="23" y="7"/>
                      <a:pt x="23" y="7"/>
                    </a:cubicBezTo>
                    <a:cubicBezTo>
                      <a:pt x="23" y="6"/>
                      <a:pt x="22" y="6"/>
                      <a:pt x="22" y="5"/>
                    </a:cubicBezTo>
                    <a:cubicBezTo>
                      <a:pt x="22" y="5"/>
                      <a:pt x="22" y="5"/>
                      <a:pt x="22" y="5"/>
                    </a:cubicBezTo>
                    <a:cubicBezTo>
                      <a:pt x="22" y="4"/>
                      <a:pt x="22" y="3"/>
                      <a:pt x="21" y="3"/>
                    </a:cubicBezTo>
                    <a:cubicBezTo>
                      <a:pt x="21" y="2"/>
                      <a:pt x="21" y="2"/>
                      <a:pt x="21" y="2"/>
                    </a:cubicBezTo>
                    <a:cubicBezTo>
                      <a:pt x="20" y="2"/>
                      <a:pt x="20" y="1"/>
                      <a:pt x="19" y="1"/>
                    </a:cubicBezTo>
                    <a:cubicBezTo>
                      <a:pt x="19" y="1"/>
                      <a:pt x="19" y="1"/>
                      <a:pt x="19" y="1"/>
                    </a:cubicBezTo>
                    <a:cubicBezTo>
                      <a:pt x="18" y="0"/>
                      <a:pt x="17" y="0"/>
                      <a:pt x="15" y="0"/>
                    </a:cubicBezTo>
                    <a:cubicBezTo>
                      <a:pt x="7" y="0"/>
                      <a:pt x="7" y="0"/>
                      <a:pt x="7" y="0"/>
                    </a:cubicBezTo>
                    <a:cubicBezTo>
                      <a:pt x="3" y="0"/>
                      <a:pt x="0" y="3"/>
                      <a:pt x="0" y="7"/>
                    </a:cubicBezTo>
                    <a:cubicBezTo>
                      <a:pt x="0" y="11"/>
                      <a:pt x="3" y="14"/>
                      <a:pt x="7" y="14"/>
                    </a:cubicBezTo>
                    <a:cubicBezTo>
                      <a:pt x="12" y="14"/>
                      <a:pt x="12" y="14"/>
                      <a:pt x="12" y="14"/>
                    </a:cubicBezTo>
                    <a:cubicBezTo>
                      <a:pt x="11" y="14"/>
                      <a:pt x="10" y="12"/>
                      <a:pt x="10" y="11"/>
                    </a:cubicBezTo>
                    <a:lnTo>
                      <a:pt x="7" y="11"/>
                    </a:ln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mn-ea"/>
                  <a:ea typeface="+mn-ea"/>
                </a:endParaRPr>
              </a:p>
            </p:txBody>
          </p:sp>
          <p:sp>
            <p:nvSpPr>
              <p:cNvPr id="186" name="Freeform 277"/>
              <p:cNvSpPr/>
              <p:nvPr/>
            </p:nvSpPr>
            <p:spPr bwMode="auto">
              <a:xfrm>
                <a:off x="9420225" y="5727700"/>
                <a:ext cx="87313" cy="52388"/>
              </a:xfrm>
              <a:custGeom>
                <a:avLst/>
                <a:gdLst>
                  <a:gd name="T0" fmla="*/ 16 w 23"/>
                  <a:gd name="T1" fmla="*/ 0 h 14"/>
                  <a:gd name="T2" fmla="*/ 11 w 23"/>
                  <a:gd name="T3" fmla="*/ 0 h 14"/>
                  <a:gd name="T4" fmla="*/ 13 w 23"/>
                  <a:gd name="T5" fmla="*/ 3 h 14"/>
                  <a:gd name="T6" fmla="*/ 16 w 23"/>
                  <a:gd name="T7" fmla="*/ 3 h 14"/>
                  <a:gd name="T8" fmla="*/ 20 w 23"/>
                  <a:gd name="T9" fmla="*/ 7 h 14"/>
                  <a:gd name="T10" fmla="*/ 16 w 23"/>
                  <a:gd name="T11" fmla="*/ 11 h 14"/>
                  <a:gd name="T12" fmla="*/ 8 w 23"/>
                  <a:gd name="T13" fmla="*/ 11 h 14"/>
                  <a:gd name="T14" fmla="*/ 4 w 23"/>
                  <a:gd name="T15" fmla="*/ 9 h 14"/>
                  <a:gd name="T16" fmla="*/ 4 w 23"/>
                  <a:gd name="T17" fmla="*/ 9 h 14"/>
                  <a:gd name="T18" fmla="*/ 4 w 23"/>
                  <a:gd name="T19" fmla="*/ 7 h 14"/>
                  <a:gd name="T20" fmla="*/ 4 w 23"/>
                  <a:gd name="T21" fmla="*/ 7 h 14"/>
                  <a:gd name="T22" fmla="*/ 3 w 23"/>
                  <a:gd name="T23" fmla="*/ 6 h 14"/>
                  <a:gd name="T24" fmla="*/ 1 w 23"/>
                  <a:gd name="T25" fmla="*/ 6 h 14"/>
                  <a:gd name="T26" fmla="*/ 0 w 23"/>
                  <a:gd name="T27" fmla="*/ 7 h 14"/>
                  <a:gd name="T28" fmla="*/ 8 w 23"/>
                  <a:gd name="T29" fmla="*/ 14 h 14"/>
                  <a:gd name="T30" fmla="*/ 16 w 23"/>
                  <a:gd name="T31" fmla="*/ 14 h 14"/>
                  <a:gd name="T32" fmla="*/ 23 w 23"/>
                  <a:gd name="T33" fmla="*/ 7 h 14"/>
                  <a:gd name="T34" fmla="*/ 16 w 23"/>
                  <a:gd name="T35"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 h="14">
                    <a:moveTo>
                      <a:pt x="16" y="0"/>
                    </a:moveTo>
                    <a:cubicBezTo>
                      <a:pt x="11" y="0"/>
                      <a:pt x="11" y="0"/>
                      <a:pt x="11" y="0"/>
                    </a:cubicBezTo>
                    <a:cubicBezTo>
                      <a:pt x="12" y="1"/>
                      <a:pt x="13" y="2"/>
                      <a:pt x="13" y="3"/>
                    </a:cubicBezTo>
                    <a:cubicBezTo>
                      <a:pt x="16" y="3"/>
                      <a:pt x="16" y="3"/>
                      <a:pt x="16" y="3"/>
                    </a:cubicBezTo>
                    <a:cubicBezTo>
                      <a:pt x="18" y="3"/>
                      <a:pt x="20" y="5"/>
                      <a:pt x="20" y="7"/>
                    </a:cubicBezTo>
                    <a:cubicBezTo>
                      <a:pt x="20" y="9"/>
                      <a:pt x="18" y="11"/>
                      <a:pt x="16" y="11"/>
                    </a:cubicBezTo>
                    <a:cubicBezTo>
                      <a:pt x="8" y="11"/>
                      <a:pt x="8" y="11"/>
                      <a:pt x="8" y="11"/>
                    </a:cubicBezTo>
                    <a:cubicBezTo>
                      <a:pt x="6" y="11"/>
                      <a:pt x="5" y="11"/>
                      <a:pt x="4" y="9"/>
                    </a:cubicBezTo>
                    <a:cubicBezTo>
                      <a:pt x="4" y="9"/>
                      <a:pt x="4" y="9"/>
                      <a:pt x="4" y="9"/>
                    </a:cubicBezTo>
                    <a:cubicBezTo>
                      <a:pt x="4" y="8"/>
                      <a:pt x="4" y="8"/>
                      <a:pt x="4" y="7"/>
                    </a:cubicBezTo>
                    <a:cubicBezTo>
                      <a:pt x="4" y="7"/>
                      <a:pt x="4" y="7"/>
                      <a:pt x="4" y="7"/>
                    </a:cubicBezTo>
                    <a:cubicBezTo>
                      <a:pt x="3" y="6"/>
                      <a:pt x="3" y="6"/>
                      <a:pt x="3" y="6"/>
                    </a:cubicBezTo>
                    <a:cubicBezTo>
                      <a:pt x="1" y="6"/>
                      <a:pt x="1" y="6"/>
                      <a:pt x="1" y="6"/>
                    </a:cubicBezTo>
                    <a:cubicBezTo>
                      <a:pt x="0" y="7"/>
                      <a:pt x="0" y="7"/>
                      <a:pt x="0" y="7"/>
                    </a:cubicBezTo>
                    <a:cubicBezTo>
                      <a:pt x="0" y="11"/>
                      <a:pt x="4" y="14"/>
                      <a:pt x="8" y="14"/>
                    </a:cubicBezTo>
                    <a:cubicBezTo>
                      <a:pt x="16" y="14"/>
                      <a:pt x="16" y="14"/>
                      <a:pt x="16" y="14"/>
                    </a:cubicBezTo>
                    <a:cubicBezTo>
                      <a:pt x="20" y="14"/>
                      <a:pt x="23" y="11"/>
                      <a:pt x="23" y="7"/>
                    </a:cubicBezTo>
                    <a:cubicBezTo>
                      <a:pt x="23" y="3"/>
                      <a:pt x="20" y="0"/>
                      <a:pt x="16" y="0"/>
                    </a:cubicBez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mn-ea"/>
                  <a:ea typeface="+mn-ea"/>
                </a:endParaRPr>
              </a:p>
            </p:txBody>
          </p:sp>
        </p:grpSp>
      </p:grpSp>
      <p:grpSp>
        <p:nvGrpSpPr>
          <p:cNvPr id="190" name="组合 189"/>
          <p:cNvGrpSpPr/>
          <p:nvPr/>
        </p:nvGrpSpPr>
        <p:grpSpPr>
          <a:xfrm>
            <a:off x="2730124" y="1326669"/>
            <a:ext cx="1115575" cy="990421"/>
            <a:chOff x="3639690" y="1410229"/>
            <a:chExt cx="1487239" cy="1320866"/>
          </a:xfrm>
        </p:grpSpPr>
        <p:grpSp>
          <p:nvGrpSpPr>
            <p:cNvPr id="191" name="组合 190"/>
            <p:cNvGrpSpPr/>
            <p:nvPr/>
          </p:nvGrpSpPr>
          <p:grpSpPr>
            <a:xfrm>
              <a:off x="3639690" y="1410229"/>
              <a:ext cx="1487239" cy="1320866"/>
              <a:chOff x="3342359" y="1161598"/>
              <a:chExt cx="2144828" cy="1904892"/>
            </a:xfrm>
          </p:grpSpPr>
          <p:sp>
            <p:nvSpPr>
              <p:cNvPr id="193" name="任意多边形 192"/>
              <p:cNvSpPr/>
              <p:nvPr/>
            </p:nvSpPr>
            <p:spPr bwMode="auto">
              <a:xfrm rot="10800000">
                <a:off x="3342359" y="1161598"/>
                <a:ext cx="2123116" cy="1895135"/>
              </a:xfrm>
              <a:custGeom>
                <a:avLst/>
                <a:gdLst>
                  <a:gd name="connsiteX0" fmla="*/ 1795626 w 2791387"/>
                  <a:gd name="connsiteY0" fmla="*/ 2117139 h 2491648"/>
                  <a:gd name="connsiteX1" fmla="*/ 1950063 w 2791387"/>
                  <a:gd name="connsiteY1" fmla="*/ 2028434 h 2491648"/>
                  <a:gd name="connsiteX2" fmla="*/ 2350454 w 2791387"/>
                  <a:gd name="connsiteY2" fmla="*/ 1334530 h 2491648"/>
                  <a:gd name="connsiteX3" fmla="*/ 2350454 w 2791387"/>
                  <a:gd name="connsiteY3" fmla="*/ 1157119 h 2491648"/>
                  <a:gd name="connsiteX4" fmla="*/ 1950063 w 2791387"/>
                  <a:gd name="connsiteY4" fmla="*/ 463215 h 2491648"/>
                  <a:gd name="connsiteX5" fmla="*/ 1795626 w 2791387"/>
                  <a:gd name="connsiteY5" fmla="*/ 374509 h 2491648"/>
                  <a:gd name="connsiteX6" fmla="*/ 994844 w 2791387"/>
                  <a:gd name="connsiteY6" fmla="*/ 374509 h 2491648"/>
                  <a:gd name="connsiteX7" fmla="*/ 840408 w 2791387"/>
                  <a:gd name="connsiteY7" fmla="*/ 463215 h 2491648"/>
                  <a:gd name="connsiteX8" fmla="*/ 440017 w 2791387"/>
                  <a:gd name="connsiteY8" fmla="*/ 1157119 h 2491648"/>
                  <a:gd name="connsiteX9" fmla="*/ 440017 w 2791387"/>
                  <a:gd name="connsiteY9" fmla="*/ 1334530 h 2491648"/>
                  <a:gd name="connsiteX10" fmla="*/ 840408 w 2791387"/>
                  <a:gd name="connsiteY10" fmla="*/ 2028434 h 2491648"/>
                  <a:gd name="connsiteX11" fmla="*/ 994844 w 2791387"/>
                  <a:gd name="connsiteY11" fmla="*/ 2117139 h 2491648"/>
                  <a:gd name="connsiteX12" fmla="*/ 1967414 w 2791387"/>
                  <a:gd name="connsiteY12" fmla="*/ 2491648 h 2491648"/>
                  <a:gd name="connsiteX13" fmla="*/ 822440 w 2791387"/>
                  <a:gd name="connsiteY13" fmla="*/ 2491648 h 2491648"/>
                  <a:gd name="connsiteX14" fmla="*/ 601623 w 2791387"/>
                  <a:gd name="connsiteY14" fmla="*/ 2364815 h 2491648"/>
                  <a:gd name="connsiteX15" fmla="*/ 29136 w 2791387"/>
                  <a:gd name="connsiteY15" fmla="*/ 1372657 h 2491648"/>
                  <a:gd name="connsiteX16" fmla="*/ 29136 w 2791387"/>
                  <a:gd name="connsiteY16" fmla="*/ 1118992 h 2491648"/>
                  <a:gd name="connsiteX17" fmla="*/ 601623 w 2791387"/>
                  <a:gd name="connsiteY17" fmla="*/ 126833 h 2491648"/>
                  <a:gd name="connsiteX18" fmla="*/ 822440 w 2791387"/>
                  <a:gd name="connsiteY18" fmla="*/ 0 h 2491648"/>
                  <a:gd name="connsiteX19" fmla="*/ 1967414 w 2791387"/>
                  <a:gd name="connsiteY19" fmla="*/ 0 h 2491648"/>
                  <a:gd name="connsiteX20" fmla="*/ 2188231 w 2791387"/>
                  <a:gd name="connsiteY20" fmla="*/ 126833 h 2491648"/>
                  <a:gd name="connsiteX21" fmla="*/ 2760718 w 2791387"/>
                  <a:gd name="connsiteY21" fmla="*/ 1118992 h 2491648"/>
                  <a:gd name="connsiteX22" fmla="*/ 2760718 w 2791387"/>
                  <a:gd name="connsiteY22" fmla="*/ 1372657 h 2491648"/>
                  <a:gd name="connsiteX23" fmla="*/ 2188231 w 2791387"/>
                  <a:gd name="connsiteY23" fmla="*/ 2364815 h 2491648"/>
                  <a:gd name="connsiteX24" fmla="*/ 1967414 w 2791387"/>
                  <a:gd name="connsiteY24" fmla="*/ 2491648 h 2491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791387" h="2491648">
                    <a:moveTo>
                      <a:pt x="1795626" y="2117139"/>
                    </a:moveTo>
                    <a:cubicBezTo>
                      <a:pt x="1852825" y="2117139"/>
                      <a:pt x="1921463" y="2077079"/>
                      <a:pt x="1950063" y="2028434"/>
                    </a:cubicBezTo>
                    <a:cubicBezTo>
                      <a:pt x="1950063" y="2028434"/>
                      <a:pt x="1950063" y="2028434"/>
                      <a:pt x="2350454" y="1334530"/>
                    </a:cubicBezTo>
                    <a:cubicBezTo>
                      <a:pt x="2379053" y="1285885"/>
                      <a:pt x="2379053" y="1205764"/>
                      <a:pt x="2350454" y="1157119"/>
                    </a:cubicBezTo>
                    <a:cubicBezTo>
                      <a:pt x="2350454" y="1157119"/>
                      <a:pt x="2350454" y="1157119"/>
                      <a:pt x="1950063" y="463215"/>
                    </a:cubicBezTo>
                    <a:cubicBezTo>
                      <a:pt x="1921463" y="414570"/>
                      <a:pt x="1852825" y="374509"/>
                      <a:pt x="1795626" y="374509"/>
                    </a:cubicBezTo>
                    <a:cubicBezTo>
                      <a:pt x="1795626" y="374509"/>
                      <a:pt x="1795626" y="374509"/>
                      <a:pt x="994844" y="374509"/>
                    </a:cubicBezTo>
                    <a:cubicBezTo>
                      <a:pt x="939075" y="374509"/>
                      <a:pt x="869007" y="414570"/>
                      <a:pt x="840408" y="463215"/>
                    </a:cubicBezTo>
                    <a:cubicBezTo>
                      <a:pt x="840408" y="463215"/>
                      <a:pt x="840408" y="463215"/>
                      <a:pt x="440017" y="1157119"/>
                    </a:cubicBezTo>
                    <a:cubicBezTo>
                      <a:pt x="412847" y="1205764"/>
                      <a:pt x="412847" y="1285885"/>
                      <a:pt x="440017" y="1334530"/>
                    </a:cubicBezTo>
                    <a:cubicBezTo>
                      <a:pt x="440017" y="1334530"/>
                      <a:pt x="440017" y="1334530"/>
                      <a:pt x="840408" y="2028434"/>
                    </a:cubicBezTo>
                    <a:cubicBezTo>
                      <a:pt x="869007" y="2077079"/>
                      <a:pt x="939075" y="2117139"/>
                      <a:pt x="994844" y="2117139"/>
                    </a:cubicBezTo>
                    <a:close/>
                    <a:moveTo>
                      <a:pt x="1967414" y="2491648"/>
                    </a:moveTo>
                    <a:lnTo>
                      <a:pt x="822440" y="2491648"/>
                    </a:lnTo>
                    <a:cubicBezTo>
                      <a:pt x="742700" y="2491648"/>
                      <a:pt x="642515" y="2434369"/>
                      <a:pt x="601623" y="2364815"/>
                    </a:cubicBezTo>
                    <a:cubicBezTo>
                      <a:pt x="29136" y="1372657"/>
                      <a:pt x="29136" y="1372657"/>
                      <a:pt x="29136" y="1372657"/>
                    </a:cubicBezTo>
                    <a:cubicBezTo>
                      <a:pt x="-9712" y="1303103"/>
                      <a:pt x="-9712" y="1188545"/>
                      <a:pt x="29136" y="1118992"/>
                    </a:cubicBezTo>
                    <a:cubicBezTo>
                      <a:pt x="601623" y="126833"/>
                      <a:pt x="601623" y="126833"/>
                      <a:pt x="601623" y="126833"/>
                    </a:cubicBezTo>
                    <a:cubicBezTo>
                      <a:pt x="642515" y="57280"/>
                      <a:pt x="742700" y="0"/>
                      <a:pt x="822440" y="0"/>
                    </a:cubicBezTo>
                    <a:cubicBezTo>
                      <a:pt x="1967414" y="0"/>
                      <a:pt x="1967414" y="0"/>
                      <a:pt x="1967414" y="0"/>
                    </a:cubicBezTo>
                    <a:cubicBezTo>
                      <a:pt x="2049198" y="0"/>
                      <a:pt x="2147339" y="57280"/>
                      <a:pt x="2188231" y="126833"/>
                    </a:cubicBezTo>
                    <a:cubicBezTo>
                      <a:pt x="2760718" y="1118992"/>
                      <a:pt x="2760718" y="1118992"/>
                      <a:pt x="2760718" y="1118992"/>
                    </a:cubicBezTo>
                    <a:cubicBezTo>
                      <a:pt x="2801610" y="1188545"/>
                      <a:pt x="2801610" y="1303103"/>
                      <a:pt x="2760718" y="1372657"/>
                    </a:cubicBezTo>
                    <a:cubicBezTo>
                      <a:pt x="2188231" y="2364815"/>
                      <a:pt x="2188231" y="2364815"/>
                      <a:pt x="2188231" y="2364815"/>
                    </a:cubicBezTo>
                    <a:cubicBezTo>
                      <a:pt x="2147339" y="2434369"/>
                      <a:pt x="2049198" y="2491648"/>
                      <a:pt x="1967414" y="2491648"/>
                    </a:cubicBezTo>
                    <a:close/>
                  </a:path>
                </a:pathLst>
              </a:custGeom>
              <a:solidFill>
                <a:srgbClr val="C00000"/>
              </a:solidFill>
              <a:ln w="19050">
                <a:noFill/>
              </a:ln>
              <a:effectLst>
                <a:innerShdw blurRad="63500" dist="63500" dir="2700000">
                  <a:prstClr val="black">
                    <a:alpha val="50000"/>
                  </a:prstClr>
                </a:innerShdw>
              </a:effectLst>
            </p:spPr>
            <p:txBody>
              <a:bodyPr vert="horz" wrap="square" lIns="91440" tIns="45720" rIns="91440" bIns="45720" numCol="1" anchor="t" anchorCtr="0" compatLnSpc="1">
                <a:noAutofit/>
              </a:bodyPr>
              <a:lstStyle/>
              <a:p>
                <a:endParaRPr lang="zh-CN" altLang="en-US">
                  <a:solidFill>
                    <a:prstClr val="black"/>
                  </a:solidFill>
                  <a:latin typeface="+mn-ea"/>
                  <a:ea typeface="+mn-ea"/>
                </a:endParaRPr>
              </a:p>
            </p:txBody>
          </p:sp>
          <p:sp>
            <p:nvSpPr>
              <p:cNvPr id="194" name="Freeform 5"/>
              <p:cNvSpPr/>
              <p:nvPr/>
            </p:nvSpPr>
            <p:spPr bwMode="auto">
              <a:xfrm rot="10800000">
                <a:off x="3348910" y="1171355"/>
                <a:ext cx="2138277" cy="1895135"/>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0"/>
                </a:schemeClr>
              </a:solidFill>
              <a:ln w="38100">
                <a:gradFill flip="none" rotWithShape="1">
                  <a:gsLst>
                    <a:gs pos="0">
                      <a:schemeClr val="bg1"/>
                    </a:gs>
                    <a:gs pos="100000">
                      <a:srgbClr val="B4B4B4"/>
                    </a:gs>
                  </a:gsLst>
                  <a:lin ang="2700000" scaled="1"/>
                  <a:tileRect/>
                </a:gradFill>
              </a:ln>
              <a:effectLst/>
            </p:spPr>
            <p:txBody>
              <a:bodyPr vert="horz" wrap="square" lIns="91440" tIns="45720" rIns="91440" bIns="45720" numCol="1" anchor="t" anchorCtr="0" compatLnSpc="1"/>
              <a:lstStyle/>
              <a:p>
                <a:endParaRPr lang="zh-CN" altLang="en-US">
                  <a:solidFill>
                    <a:prstClr val="black"/>
                  </a:solidFill>
                  <a:latin typeface="+mn-ea"/>
                  <a:ea typeface="+mn-ea"/>
                </a:endParaRPr>
              </a:p>
            </p:txBody>
          </p:sp>
          <p:sp>
            <p:nvSpPr>
              <p:cNvPr id="195" name="Freeform 5"/>
              <p:cNvSpPr/>
              <p:nvPr/>
            </p:nvSpPr>
            <p:spPr bwMode="auto">
              <a:xfrm rot="10800000">
                <a:off x="3656172" y="1456206"/>
                <a:ext cx="1495486" cy="1325435"/>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0"/>
                </a:schemeClr>
              </a:solidFill>
              <a:ln w="38100">
                <a:gradFill flip="none" rotWithShape="1">
                  <a:gsLst>
                    <a:gs pos="100000">
                      <a:schemeClr val="bg1"/>
                    </a:gs>
                    <a:gs pos="0">
                      <a:schemeClr val="bg1">
                        <a:lumMod val="75000"/>
                      </a:schemeClr>
                    </a:gs>
                  </a:gsLst>
                  <a:lin ang="2700000" scaled="1"/>
                  <a:tileRect/>
                </a:gradFill>
              </a:ln>
              <a:effectLst/>
            </p:spPr>
            <p:txBody>
              <a:bodyPr vert="horz" wrap="square" lIns="91440" tIns="45720" rIns="91440" bIns="45720" numCol="1" anchor="t" anchorCtr="0" compatLnSpc="1"/>
              <a:lstStyle/>
              <a:p>
                <a:endParaRPr lang="zh-CN" altLang="en-US">
                  <a:solidFill>
                    <a:prstClr val="black"/>
                  </a:solidFill>
                  <a:latin typeface="+mn-ea"/>
                  <a:ea typeface="+mn-ea"/>
                </a:endParaRPr>
              </a:p>
            </p:txBody>
          </p:sp>
        </p:grpSp>
        <p:sp>
          <p:nvSpPr>
            <p:cNvPr id="192" name="Freeform 310"/>
            <p:cNvSpPr>
              <a:spLocks noEditPoints="1"/>
            </p:cNvSpPr>
            <p:nvPr/>
          </p:nvSpPr>
          <p:spPr bwMode="auto">
            <a:xfrm>
              <a:off x="4104786" y="1791923"/>
              <a:ext cx="531100" cy="524114"/>
            </a:xfrm>
            <a:custGeom>
              <a:avLst/>
              <a:gdLst>
                <a:gd name="T0" fmla="*/ 31 w 32"/>
                <a:gd name="T1" fmla="*/ 13 h 31"/>
                <a:gd name="T2" fmla="*/ 28 w 32"/>
                <a:gd name="T3" fmla="*/ 13 h 31"/>
                <a:gd name="T4" fmla="*/ 26 w 32"/>
                <a:gd name="T5" fmla="*/ 9 h 31"/>
                <a:gd name="T6" fmla="*/ 28 w 32"/>
                <a:gd name="T7" fmla="*/ 7 h 31"/>
                <a:gd name="T8" fmla="*/ 28 w 32"/>
                <a:gd name="T9" fmla="*/ 6 h 31"/>
                <a:gd name="T10" fmla="*/ 26 w 32"/>
                <a:gd name="T11" fmla="*/ 3 h 31"/>
                <a:gd name="T12" fmla="*/ 25 w 32"/>
                <a:gd name="T13" fmla="*/ 3 h 31"/>
                <a:gd name="T14" fmla="*/ 22 w 32"/>
                <a:gd name="T15" fmla="*/ 6 h 31"/>
                <a:gd name="T16" fmla="*/ 19 w 32"/>
                <a:gd name="T17" fmla="*/ 4 h 31"/>
                <a:gd name="T18" fmla="*/ 19 w 32"/>
                <a:gd name="T19" fmla="*/ 1 h 31"/>
                <a:gd name="T20" fmla="*/ 18 w 32"/>
                <a:gd name="T21" fmla="*/ 0 h 31"/>
                <a:gd name="T22" fmla="*/ 14 w 32"/>
                <a:gd name="T23" fmla="*/ 0 h 31"/>
                <a:gd name="T24" fmla="*/ 13 w 32"/>
                <a:gd name="T25" fmla="*/ 1 h 31"/>
                <a:gd name="T26" fmla="*/ 13 w 32"/>
                <a:gd name="T27" fmla="*/ 4 h 31"/>
                <a:gd name="T28" fmla="*/ 10 w 32"/>
                <a:gd name="T29" fmla="*/ 6 h 31"/>
                <a:gd name="T30" fmla="*/ 8 w 32"/>
                <a:gd name="T31" fmla="*/ 3 h 31"/>
                <a:gd name="T32" fmla="*/ 6 w 32"/>
                <a:gd name="T33" fmla="*/ 3 h 31"/>
                <a:gd name="T34" fmla="*/ 4 w 32"/>
                <a:gd name="T35" fmla="*/ 6 h 31"/>
                <a:gd name="T36" fmla="*/ 4 w 32"/>
                <a:gd name="T37" fmla="*/ 7 h 31"/>
                <a:gd name="T38" fmla="*/ 6 w 32"/>
                <a:gd name="T39" fmla="*/ 9 h 31"/>
                <a:gd name="T40" fmla="*/ 5 w 32"/>
                <a:gd name="T41" fmla="*/ 13 h 31"/>
                <a:gd name="T42" fmla="*/ 1 w 32"/>
                <a:gd name="T43" fmla="*/ 13 h 31"/>
                <a:gd name="T44" fmla="*/ 0 w 32"/>
                <a:gd name="T45" fmla="*/ 14 h 31"/>
                <a:gd name="T46" fmla="*/ 0 w 32"/>
                <a:gd name="T47" fmla="*/ 17 h 31"/>
                <a:gd name="T48" fmla="*/ 1 w 32"/>
                <a:gd name="T49" fmla="*/ 18 h 31"/>
                <a:gd name="T50" fmla="*/ 5 w 32"/>
                <a:gd name="T51" fmla="*/ 18 h 31"/>
                <a:gd name="T52" fmla="*/ 6 w 32"/>
                <a:gd name="T53" fmla="*/ 22 h 31"/>
                <a:gd name="T54" fmla="*/ 4 w 32"/>
                <a:gd name="T55" fmla="*/ 24 h 31"/>
                <a:gd name="T56" fmla="*/ 4 w 32"/>
                <a:gd name="T57" fmla="*/ 25 h 31"/>
                <a:gd name="T58" fmla="*/ 6 w 32"/>
                <a:gd name="T59" fmla="*/ 28 h 31"/>
                <a:gd name="T60" fmla="*/ 8 w 32"/>
                <a:gd name="T61" fmla="*/ 28 h 31"/>
                <a:gd name="T62" fmla="*/ 10 w 32"/>
                <a:gd name="T63" fmla="*/ 26 h 31"/>
                <a:gd name="T64" fmla="*/ 13 w 32"/>
                <a:gd name="T65" fmla="*/ 27 h 31"/>
                <a:gd name="T66" fmla="*/ 13 w 32"/>
                <a:gd name="T67" fmla="*/ 30 h 31"/>
                <a:gd name="T68" fmla="*/ 14 w 32"/>
                <a:gd name="T69" fmla="*/ 31 h 31"/>
                <a:gd name="T70" fmla="*/ 18 w 32"/>
                <a:gd name="T71" fmla="*/ 31 h 31"/>
                <a:gd name="T72" fmla="*/ 19 w 32"/>
                <a:gd name="T73" fmla="*/ 30 h 31"/>
                <a:gd name="T74" fmla="*/ 19 w 32"/>
                <a:gd name="T75" fmla="*/ 27 h 31"/>
                <a:gd name="T76" fmla="*/ 22 w 32"/>
                <a:gd name="T77" fmla="*/ 26 h 31"/>
                <a:gd name="T78" fmla="*/ 25 w 32"/>
                <a:gd name="T79" fmla="*/ 28 h 31"/>
                <a:gd name="T80" fmla="*/ 26 w 32"/>
                <a:gd name="T81" fmla="*/ 28 h 31"/>
                <a:gd name="T82" fmla="*/ 28 w 32"/>
                <a:gd name="T83" fmla="*/ 25 h 31"/>
                <a:gd name="T84" fmla="*/ 28 w 32"/>
                <a:gd name="T85" fmla="*/ 24 h 31"/>
                <a:gd name="T86" fmla="*/ 26 w 32"/>
                <a:gd name="T87" fmla="*/ 22 h 31"/>
                <a:gd name="T88" fmla="*/ 28 w 32"/>
                <a:gd name="T89" fmla="*/ 18 h 31"/>
                <a:gd name="T90" fmla="*/ 31 w 32"/>
                <a:gd name="T91" fmla="*/ 18 h 31"/>
                <a:gd name="T92" fmla="*/ 32 w 32"/>
                <a:gd name="T93" fmla="*/ 17 h 31"/>
                <a:gd name="T94" fmla="*/ 32 w 32"/>
                <a:gd name="T95" fmla="*/ 14 h 31"/>
                <a:gd name="T96" fmla="*/ 31 w 32"/>
                <a:gd name="T97" fmla="*/ 13 h 31"/>
                <a:gd name="T98" fmla="*/ 16 w 32"/>
                <a:gd name="T99" fmla="*/ 23 h 31"/>
                <a:gd name="T100" fmla="*/ 9 w 32"/>
                <a:gd name="T101" fmla="*/ 16 h 31"/>
                <a:gd name="T102" fmla="*/ 16 w 32"/>
                <a:gd name="T103" fmla="*/ 9 h 31"/>
                <a:gd name="T104" fmla="*/ 23 w 32"/>
                <a:gd name="T105" fmla="*/ 16 h 31"/>
                <a:gd name="T106" fmla="*/ 16 w 32"/>
                <a:gd name="T107" fmla="*/ 23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2" h="31">
                  <a:moveTo>
                    <a:pt x="31" y="13"/>
                  </a:moveTo>
                  <a:cubicBezTo>
                    <a:pt x="28" y="13"/>
                    <a:pt x="28" y="13"/>
                    <a:pt x="28" y="13"/>
                  </a:cubicBezTo>
                  <a:cubicBezTo>
                    <a:pt x="27" y="12"/>
                    <a:pt x="27" y="10"/>
                    <a:pt x="26" y="9"/>
                  </a:cubicBezTo>
                  <a:cubicBezTo>
                    <a:pt x="28" y="7"/>
                    <a:pt x="28" y="7"/>
                    <a:pt x="28" y="7"/>
                  </a:cubicBezTo>
                  <a:cubicBezTo>
                    <a:pt x="29" y="7"/>
                    <a:pt x="29" y="6"/>
                    <a:pt x="28" y="6"/>
                  </a:cubicBezTo>
                  <a:cubicBezTo>
                    <a:pt x="26" y="3"/>
                    <a:pt x="26" y="3"/>
                    <a:pt x="26" y="3"/>
                  </a:cubicBezTo>
                  <a:cubicBezTo>
                    <a:pt x="26" y="3"/>
                    <a:pt x="25" y="3"/>
                    <a:pt x="25" y="3"/>
                  </a:cubicBezTo>
                  <a:cubicBezTo>
                    <a:pt x="22" y="6"/>
                    <a:pt x="22" y="6"/>
                    <a:pt x="22" y="6"/>
                  </a:cubicBezTo>
                  <a:cubicBezTo>
                    <a:pt x="21" y="5"/>
                    <a:pt x="20" y="4"/>
                    <a:pt x="19" y="4"/>
                  </a:cubicBezTo>
                  <a:cubicBezTo>
                    <a:pt x="19" y="1"/>
                    <a:pt x="19" y="1"/>
                    <a:pt x="19" y="1"/>
                  </a:cubicBezTo>
                  <a:cubicBezTo>
                    <a:pt x="19" y="0"/>
                    <a:pt x="18" y="0"/>
                    <a:pt x="18" y="0"/>
                  </a:cubicBezTo>
                  <a:cubicBezTo>
                    <a:pt x="14" y="0"/>
                    <a:pt x="14" y="0"/>
                    <a:pt x="14" y="0"/>
                  </a:cubicBezTo>
                  <a:cubicBezTo>
                    <a:pt x="14" y="0"/>
                    <a:pt x="13" y="0"/>
                    <a:pt x="13" y="1"/>
                  </a:cubicBezTo>
                  <a:cubicBezTo>
                    <a:pt x="13" y="4"/>
                    <a:pt x="13" y="4"/>
                    <a:pt x="13" y="4"/>
                  </a:cubicBezTo>
                  <a:cubicBezTo>
                    <a:pt x="12" y="4"/>
                    <a:pt x="11" y="5"/>
                    <a:pt x="10" y="6"/>
                  </a:cubicBezTo>
                  <a:cubicBezTo>
                    <a:pt x="8" y="3"/>
                    <a:pt x="8" y="3"/>
                    <a:pt x="8" y="3"/>
                  </a:cubicBezTo>
                  <a:cubicBezTo>
                    <a:pt x="7" y="3"/>
                    <a:pt x="7" y="3"/>
                    <a:pt x="6" y="3"/>
                  </a:cubicBezTo>
                  <a:cubicBezTo>
                    <a:pt x="4" y="6"/>
                    <a:pt x="4" y="6"/>
                    <a:pt x="4" y="6"/>
                  </a:cubicBezTo>
                  <a:cubicBezTo>
                    <a:pt x="3" y="6"/>
                    <a:pt x="3" y="7"/>
                    <a:pt x="4" y="7"/>
                  </a:cubicBezTo>
                  <a:cubicBezTo>
                    <a:pt x="6" y="9"/>
                    <a:pt x="6" y="9"/>
                    <a:pt x="6" y="9"/>
                  </a:cubicBezTo>
                  <a:cubicBezTo>
                    <a:pt x="5" y="10"/>
                    <a:pt x="5" y="12"/>
                    <a:pt x="5" y="13"/>
                  </a:cubicBezTo>
                  <a:cubicBezTo>
                    <a:pt x="1" y="13"/>
                    <a:pt x="1" y="13"/>
                    <a:pt x="1" y="13"/>
                  </a:cubicBezTo>
                  <a:cubicBezTo>
                    <a:pt x="1" y="13"/>
                    <a:pt x="0" y="13"/>
                    <a:pt x="0" y="14"/>
                  </a:cubicBezTo>
                  <a:cubicBezTo>
                    <a:pt x="0" y="17"/>
                    <a:pt x="0" y="17"/>
                    <a:pt x="0" y="17"/>
                  </a:cubicBezTo>
                  <a:cubicBezTo>
                    <a:pt x="0" y="18"/>
                    <a:pt x="1" y="18"/>
                    <a:pt x="1" y="18"/>
                  </a:cubicBezTo>
                  <a:cubicBezTo>
                    <a:pt x="5" y="18"/>
                    <a:pt x="5" y="18"/>
                    <a:pt x="5" y="18"/>
                  </a:cubicBezTo>
                  <a:cubicBezTo>
                    <a:pt x="5" y="20"/>
                    <a:pt x="5" y="21"/>
                    <a:pt x="6" y="22"/>
                  </a:cubicBezTo>
                  <a:cubicBezTo>
                    <a:pt x="4" y="24"/>
                    <a:pt x="4" y="24"/>
                    <a:pt x="4" y="24"/>
                  </a:cubicBezTo>
                  <a:cubicBezTo>
                    <a:pt x="3" y="25"/>
                    <a:pt x="3" y="25"/>
                    <a:pt x="4" y="25"/>
                  </a:cubicBezTo>
                  <a:cubicBezTo>
                    <a:pt x="6" y="28"/>
                    <a:pt x="6" y="28"/>
                    <a:pt x="6" y="28"/>
                  </a:cubicBezTo>
                  <a:cubicBezTo>
                    <a:pt x="7" y="28"/>
                    <a:pt x="7" y="28"/>
                    <a:pt x="8" y="28"/>
                  </a:cubicBezTo>
                  <a:cubicBezTo>
                    <a:pt x="10" y="26"/>
                    <a:pt x="10" y="26"/>
                    <a:pt x="10" y="26"/>
                  </a:cubicBezTo>
                  <a:cubicBezTo>
                    <a:pt x="11" y="26"/>
                    <a:pt x="12" y="27"/>
                    <a:pt x="13" y="27"/>
                  </a:cubicBezTo>
                  <a:cubicBezTo>
                    <a:pt x="13" y="30"/>
                    <a:pt x="13" y="30"/>
                    <a:pt x="13" y="30"/>
                  </a:cubicBezTo>
                  <a:cubicBezTo>
                    <a:pt x="13" y="31"/>
                    <a:pt x="14" y="31"/>
                    <a:pt x="14" y="31"/>
                  </a:cubicBezTo>
                  <a:cubicBezTo>
                    <a:pt x="18" y="31"/>
                    <a:pt x="18" y="31"/>
                    <a:pt x="18" y="31"/>
                  </a:cubicBezTo>
                  <a:cubicBezTo>
                    <a:pt x="18" y="31"/>
                    <a:pt x="19" y="31"/>
                    <a:pt x="19" y="30"/>
                  </a:cubicBezTo>
                  <a:cubicBezTo>
                    <a:pt x="19" y="27"/>
                    <a:pt x="19" y="27"/>
                    <a:pt x="19" y="27"/>
                  </a:cubicBezTo>
                  <a:cubicBezTo>
                    <a:pt x="20" y="27"/>
                    <a:pt x="21" y="26"/>
                    <a:pt x="22" y="26"/>
                  </a:cubicBezTo>
                  <a:cubicBezTo>
                    <a:pt x="25" y="28"/>
                    <a:pt x="25" y="28"/>
                    <a:pt x="25" y="28"/>
                  </a:cubicBezTo>
                  <a:cubicBezTo>
                    <a:pt x="25" y="28"/>
                    <a:pt x="26" y="28"/>
                    <a:pt x="26" y="28"/>
                  </a:cubicBezTo>
                  <a:cubicBezTo>
                    <a:pt x="28" y="25"/>
                    <a:pt x="28" y="25"/>
                    <a:pt x="28" y="25"/>
                  </a:cubicBezTo>
                  <a:cubicBezTo>
                    <a:pt x="29" y="25"/>
                    <a:pt x="29" y="25"/>
                    <a:pt x="28" y="24"/>
                  </a:cubicBezTo>
                  <a:cubicBezTo>
                    <a:pt x="26" y="22"/>
                    <a:pt x="26" y="22"/>
                    <a:pt x="26" y="22"/>
                  </a:cubicBezTo>
                  <a:cubicBezTo>
                    <a:pt x="27" y="21"/>
                    <a:pt x="27" y="20"/>
                    <a:pt x="28" y="18"/>
                  </a:cubicBezTo>
                  <a:cubicBezTo>
                    <a:pt x="31" y="18"/>
                    <a:pt x="31" y="18"/>
                    <a:pt x="31" y="18"/>
                  </a:cubicBezTo>
                  <a:cubicBezTo>
                    <a:pt x="31" y="18"/>
                    <a:pt x="32" y="18"/>
                    <a:pt x="32" y="17"/>
                  </a:cubicBezTo>
                  <a:cubicBezTo>
                    <a:pt x="32" y="14"/>
                    <a:pt x="32" y="14"/>
                    <a:pt x="32" y="14"/>
                  </a:cubicBezTo>
                  <a:cubicBezTo>
                    <a:pt x="32" y="13"/>
                    <a:pt x="31" y="13"/>
                    <a:pt x="31" y="13"/>
                  </a:cubicBezTo>
                  <a:close/>
                  <a:moveTo>
                    <a:pt x="16" y="23"/>
                  </a:moveTo>
                  <a:cubicBezTo>
                    <a:pt x="12" y="23"/>
                    <a:pt x="9" y="19"/>
                    <a:pt x="9" y="16"/>
                  </a:cubicBezTo>
                  <a:cubicBezTo>
                    <a:pt x="9" y="12"/>
                    <a:pt x="12" y="9"/>
                    <a:pt x="16" y="9"/>
                  </a:cubicBezTo>
                  <a:cubicBezTo>
                    <a:pt x="20" y="9"/>
                    <a:pt x="23" y="12"/>
                    <a:pt x="23" y="16"/>
                  </a:cubicBezTo>
                  <a:cubicBezTo>
                    <a:pt x="23" y="19"/>
                    <a:pt x="20" y="23"/>
                    <a:pt x="16" y="23"/>
                  </a:cubicBezTo>
                  <a:close/>
                </a:path>
              </a:pathLst>
            </a:custGeom>
            <a:solidFill>
              <a:srgbClr val="C00000"/>
            </a:solidFill>
            <a:ln>
              <a:noFill/>
            </a:ln>
          </p:spPr>
          <p:txBody>
            <a:bodyPr vert="horz" wrap="square" lIns="91440" tIns="45720" rIns="91440" bIns="45720" numCol="1" anchor="t" anchorCtr="0" compatLnSpc="1"/>
            <a:lstStyle/>
            <a:p>
              <a:endParaRPr lang="zh-CN" altLang="en-US">
                <a:solidFill>
                  <a:prstClr val="black"/>
                </a:solidFill>
                <a:latin typeface="+mn-ea"/>
                <a:ea typeface="+mn-ea"/>
              </a:endParaRPr>
            </a:p>
          </p:txBody>
        </p:sp>
      </p:grpSp>
      <p:grpSp>
        <p:nvGrpSpPr>
          <p:cNvPr id="196" name="组合 195"/>
          <p:cNvGrpSpPr/>
          <p:nvPr/>
        </p:nvGrpSpPr>
        <p:grpSpPr>
          <a:xfrm>
            <a:off x="1603097" y="1795507"/>
            <a:ext cx="1023632" cy="404529"/>
            <a:chOff x="2137185" y="2035489"/>
            <a:chExt cx="1364664" cy="539497"/>
          </a:xfrm>
        </p:grpSpPr>
        <p:sp>
          <p:nvSpPr>
            <p:cNvPr id="197" name="任意多边形 196"/>
            <p:cNvSpPr/>
            <p:nvPr/>
          </p:nvSpPr>
          <p:spPr>
            <a:xfrm>
              <a:off x="2137185" y="2086036"/>
              <a:ext cx="1298152" cy="488950"/>
            </a:xfrm>
            <a:custGeom>
              <a:avLst/>
              <a:gdLst>
                <a:gd name="connsiteX0" fmla="*/ 1054100 w 1054100"/>
                <a:gd name="connsiteY0" fmla="*/ 0 h 488950"/>
                <a:gd name="connsiteX1" fmla="*/ 0 w 1054100"/>
                <a:gd name="connsiteY1" fmla="*/ 0 h 488950"/>
                <a:gd name="connsiteX2" fmla="*/ 0 w 1054100"/>
                <a:gd name="connsiteY2" fmla="*/ 488950 h 488950"/>
              </a:gdLst>
              <a:ahLst/>
              <a:cxnLst>
                <a:cxn ang="0">
                  <a:pos x="connsiteX0" y="connsiteY0"/>
                </a:cxn>
                <a:cxn ang="0">
                  <a:pos x="connsiteX1" y="connsiteY1"/>
                </a:cxn>
                <a:cxn ang="0">
                  <a:pos x="connsiteX2" y="connsiteY2"/>
                </a:cxn>
              </a:cxnLst>
              <a:rect l="l" t="t" r="r" b="b"/>
              <a:pathLst>
                <a:path w="1054100" h="488950">
                  <a:moveTo>
                    <a:pt x="1054100" y="0"/>
                  </a:moveTo>
                  <a:lnTo>
                    <a:pt x="0" y="0"/>
                  </a:lnTo>
                  <a:lnTo>
                    <a:pt x="0" y="488950"/>
                  </a:lnTo>
                </a:path>
              </a:pathLst>
            </a:custGeom>
            <a:noFill/>
            <a:ln w="19050">
              <a:solidFill>
                <a:schemeClr val="bg1">
                  <a:lumMod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mn-ea"/>
              </a:endParaRPr>
            </a:p>
          </p:txBody>
        </p:sp>
        <p:sp>
          <p:nvSpPr>
            <p:cNvPr id="198" name="椭圆 197"/>
            <p:cNvSpPr/>
            <p:nvPr/>
          </p:nvSpPr>
          <p:spPr>
            <a:xfrm>
              <a:off x="3400573" y="2035489"/>
              <a:ext cx="101276" cy="101276"/>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mn-ea"/>
              </a:endParaRPr>
            </a:p>
          </p:txBody>
        </p:sp>
      </p:grpSp>
      <p:grpSp>
        <p:nvGrpSpPr>
          <p:cNvPr id="199" name="组合 198"/>
          <p:cNvGrpSpPr/>
          <p:nvPr/>
        </p:nvGrpSpPr>
        <p:grpSpPr>
          <a:xfrm>
            <a:off x="1598666" y="3314809"/>
            <a:ext cx="1895631" cy="404529"/>
            <a:chOff x="2131277" y="4061694"/>
            <a:chExt cx="2527179" cy="539497"/>
          </a:xfrm>
        </p:grpSpPr>
        <p:sp>
          <p:nvSpPr>
            <p:cNvPr id="200" name="任意多边形 199"/>
            <p:cNvSpPr/>
            <p:nvPr/>
          </p:nvSpPr>
          <p:spPr>
            <a:xfrm>
              <a:off x="2131277" y="4112241"/>
              <a:ext cx="2460668" cy="488950"/>
            </a:xfrm>
            <a:custGeom>
              <a:avLst/>
              <a:gdLst>
                <a:gd name="connsiteX0" fmla="*/ 1054100 w 1054100"/>
                <a:gd name="connsiteY0" fmla="*/ 0 h 488950"/>
                <a:gd name="connsiteX1" fmla="*/ 0 w 1054100"/>
                <a:gd name="connsiteY1" fmla="*/ 0 h 488950"/>
                <a:gd name="connsiteX2" fmla="*/ 0 w 1054100"/>
                <a:gd name="connsiteY2" fmla="*/ 488950 h 488950"/>
              </a:gdLst>
              <a:ahLst/>
              <a:cxnLst>
                <a:cxn ang="0">
                  <a:pos x="connsiteX0" y="connsiteY0"/>
                </a:cxn>
                <a:cxn ang="0">
                  <a:pos x="connsiteX1" y="connsiteY1"/>
                </a:cxn>
                <a:cxn ang="0">
                  <a:pos x="connsiteX2" y="connsiteY2"/>
                </a:cxn>
              </a:cxnLst>
              <a:rect l="l" t="t" r="r" b="b"/>
              <a:pathLst>
                <a:path w="1054100" h="488950">
                  <a:moveTo>
                    <a:pt x="1054100" y="0"/>
                  </a:moveTo>
                  <a:lnTo>
                    <a:pt x="0" y="0"/>
                  </a:lnTo>
                  <a:lnTo>
                    <a:pt x="0" y="488950"/>
                  </a:lnTo>
                </a:path>
              </a:pathLst>
            </a:custGeom>
            <a:noFill/>
            <a:ln w="19050">
              <a:solidFill>
                <a:schemeClr val="bg1">
                  <a:lumMod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mn-ea"/>
              </a:endParaRPr>
            </a:p>
          </p:txBody>
        </p:sp>
        <p:sp>
          <p:nvSpPr>
            <p:cNvPr id="201" name="椭圆 200"/>
            <p:cNvSpPr/>
            <p:nvPr/>
          </p:nvSpPr>
          <p:spPr>
            <a:xfrm>
              <a:off x="4557180" y="4061694"/>
              <a:ext cx="101276" cy="101276"/>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mn-ea"/>
              </a:endParaRPr>
            </a:p>
          </p:txBody>
        </p:sp>
      </p:grpSp>
      <p:grpSp>
        <p:nvGrpSpPr>
          <p:cNvPr id="202" name="组合 201"/>
          <p:cNvGrpSpPr/>
          <p:nvPr/>
        </p:nvGrpSpPr>
        <p:grpSpPr>
          <a:xfrm>
            <a:off x="5445439" y="1048587"/>
            <a:ext cx="1000847" cy="244098"/>
            <a:chOff x="7259641" y="1039365"/>
            <a:chExt cx="1334288" cy="325539"/>
          </a:xfrm>
        </p:grpSpPr>
        <p:sp>
          <p:nvSpPr>
            <p:cNvPr id="203" name="任意多边形 202"/>
            <p:cNvSpPr/>
            <p:nvPr/>
          </p:nvSpPr>
          <p:spPr>
            <a:xfrm flipH="1">
              <a:off x="7326153" y="1089912"/>
              <a:ext cx="1267776" cy="274992"/>
            </a:xfrm>
            <a:custGeom>
              <a:avLst/>
              <a:gdLst>
                <a:gd name="connsiteX0" fmla="*/ 1054100 w 1054100"/>
                <a:gd name="connsiteY0" fmla="*/ 0 h 488950"/>
                <a:gd name="connsiteX1" fmla="*/ 0 w 1054100"/>
                <a:gd name="connsiteY1" fmla="*/ 0 h 488950"/>
                <a:gd name="connsiteX2" fmla="*/ 0 w 1054100"/>
                <a:gd name="connsiteY2" fmla="*/ 488950 h 488950"/>
              </a:gdLst>
              <a:ahLst/>
              <a:cxnLst>
                <a:cxn ang="0">
                  <a:pos x="connsiteX0" y="connsiteY0"/>
                </a:cxn>
                <a:cxn ang="0">
                  <a:pos x="connsiteX1" y="connsiteY1"/>
                </a:cxn>
                <a:cxn ang="0">
                  <a:pos x="connsiteX2" y="connsiteY2"/>
                </a:cxn>
              </a:cxnLst>
              <a:rect l="l" t="t" r="r" b="b"/>
              <a:pathLst>
                <a:path w="1054100" h="488950">
                  <a:moveTo>
                    <a:pt x="1054100" y="0"/>
                  </a:moveTo>
                  <a:lnTo>
                    <a:pt x="0" y="0"/>
                  </a:lnTo>
                  <a:lnTo>
                    <a:pt x="0" y="488950"/>
                  </a:lnTo>
                </a:path>
              </a:pathLst>
            </a:custGeom>
            <a:noFill/>
            <a:ln w="19050">
              <a:solidFill>
                <a:schemeClr val="bg1">
                  <a:lumMod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mn-ea"/>
              </a:endParaRPr>
            </a:p>
          </p:txBody>
        </p:sp>
        <p:sp>
          <p:nvSpPr>
            <p:cNvPr id="204" name="椭圆 203"/>
            <p:cNvSpPr/>
            <p:nvPr/>
          </p:nvSpPr>
          <p:spPr>
            <a:xfrm flipH="1">
              <a:off x="7259641" y="1039365"/>
              <a:ext cx="101276" cy="101276"/>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mn-ea"/>
              </a:endParaRPr>
            </a:p>
          </p:txBody>
        </p:sp>
      </p:grpSp>
      <p:grpSp>
        <p:nvGrpSpPr>
          <p:cNvPr id="205" name="组合 204"/>
          <p:cNvGrpSpPr/>
          <p:nvPr/>
        </p:nvGrpSpPr>
        <p:grpSpPr>
          <a:xfrm>
            <a:off x="4870591" y="2110977"/>
            <a:ext cx="1578197" cy="155879"/>
            <a:chOff x="6493275" y="2456214"/>
            <a:chExt cx="2103989" cy="207886"/>
          </a:xfrm>
        </p:grpSpPr>
        <p:sp>
          <p:nvSpPr>
            <p:cNvPr id="206" name="任意多边形 205"/>
            <p:cNvSpPr/>
            <p:nvPr/>
          </p:nvSpPr>
          <p:spPr>
            <a:xfrm flipH="1">
              <a:off x="6554828" y="2506762"/>
              <a:ext cx="2042436" cy="157338"/>
            </a:xfrm>
            <a:custGeom>
              <a:avLst/>
              <a:gdLst>
                <a:gd name="connsiteX0" fmla="*/ 1054100 w 1054100"/>
                <a:gd name="connsiteY0" fmla="*/ 0 h 488950"/>
                <a:gd name="connsiteX1" fmla="*/ 0 w 1054100"/>
                <a:gd name="connsiteY1" fmla="*/ 0 h 488950"/>
                <a:gd name="connsiteX2" fmla="*/ 0 w 1054100"/>
                <a:gd name="connsiteY2" fmla="*/ 488950 h 488950"/>
              </a:gdLst>
              <a:ahLst/>
              <a:cxnLst>
                <a:cxn ang="0">
                  <a:pos x="connsiteX0" y="connsiteY0"/>
                </a:cxn>
                <a:cxn ang="0">
                  <a:pos x="connsiteX1" y="connsiteY1"/>
                </a:cxn>
                <a:cxn ang="0">
                  <a:pos x="connsiteX2" y="connsiteY2"/>
                </a:cxn>
              </a:cxnLst>
              <a:rect l="l" t="t" r="r" b="b"/>
              <a:pathLst>
                <a:path w="1054100" h="488950">
                  <a:moveTo>
                    <a:pt x="1054100" y="0"/>
                  </a:moveTo>
                  <a:lnTo>
                    <a:pt x="0" y="0"/>
                  </a:lnTo>
                  <a:lnTo>
                    <a:pt x="0" y="488950"/>
                  </a:lnTo>
                </a:path>
              </a:pathLst>
            </a:custGeom>
            <a:noFill/>
            <a:ln w="19050">
              <a:solidFill>
                <a:schemeClr val="bg1">
                  <a:lumMod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mn-ea"/>
              </a:endParaRPr>
            </a:p>
          </p:txBody>
        </p:sp>
        <p:sp>
          <p:nvSpPr>
            <p:cNvPr id="207" name="椭圆 206"/>
            <p:cNvSpPr/>
            <p:nvPr/>
          </p:nvSpPr>
          <p:spPr>
            <a:xfrm flipH="1">
              <a:off x="6493275" y="2456214"/>
              <a:ext cx="97782" cy="101276"/>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mn-ea"/>
              </a:endParaRPr>
            </a:p>
          </p:txBody>
        </p:sp>
      </p:grpSp>
      <p:grpSp>
        <p:nvGrpSpPr>
          <p:cNvPr id="208" name="组合 207"/>
          <p:cNvGrpSpPr/>
          <p:nvPr/>
        </p:nvGrpSpPr>
        <p:grpSpPr>
          <a:xfrm>
            <a:off x="4224468" y="4022174"/>
            <a:ext cx="2221818" cy="261467"/>
            <a:chOff x="5631891" y="5005066"/>
            <a:chExt cx="2962038" cy="348704"/>
          </a:xfrm>
        </p:grpSpPr>
        <p:sp>
          <p:nvSpPr>
            <p:cNvPr id="209" name="任意多边形 208"/>
            <p:cNvSpPr/>
            <p:nvPr/>
          </p:nvSpPr>
          <p:spPr>
            <a:xfrm flipH="1">
              <a:off x="5693446" y="5055613"/>
              <a:ext cx="2900483" cy="298157"/>
            </a:xfrm>
            <a:custGeom>
              <a:avLst/>
              <a:gdLst>
                <a:gd name="connsiteX0" fmla="*/ 1054100 w 1054100"/>
                <a:gd name="connsiteY0" fmla="*/ 0 h 488950"/>
                <a:gd name="connsiteX1" fmla="*/ 0 w 1054100"/>
                <a:gd name="connsiteY1" fmla="*/ 0 h 488950"/>
                <a:gd name="connsiteX2" fmla="*/ 0 w 1054100"/>
                <a:gd name="connsiteY2" fmla="*/ 488950 h 488950"/>
              </a:gdLst>
              <a:ahLst/>
              <a:cxnLst>
                <a:cxn ang="0">
                  <a:pos x="connsiteX0" y="connsiteY0"/>
                </a:cxn>
                <a:cxn ang="0">
                  <a:pos x="connsiteX1" y="connsiteY1"/>
                </a:cxn>
                <a:cxn ang="0">
                  <a:pos x="connsiteX2" y="connsiteY2"/>
                </a:cxn>
              </a:cxnLst>
              <a:rect l="l" t="t" r="r" b="b"/>
              <a:pathLst>
                <a:path w="1054100" h="488950">
                  <a:moveTo>
                    <a:pt x="1054100" y="0"/>
                  </a:moveTo>
                  <a:lnTo>
                    <a:pt x="0" y="0"/>
                  </a:lnTo>
                  <a:lnTo>
                    <a:pt x="0" y="488950"/>
                  </a:lnTo>
                </a:path>
              </a:pathLst>
            </a:custGeom>
            <a:noFill/>
            <a:ln w="19050">
              <a:solidFill>
                <a:schemeClr val="bg1">
                  <a:lumMod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mn-ea"/>
              </a:endParaRPr>
            </a:p>
          </p:txBody>
        </p:sp>
        <p:sp>
          <p:nvSpPr>
            <p:cNvPr id="210" name="椭圆 209"/>
            <p:cNvSpPr/>
            <p:nvPr/>
          </p:nvSpPr>
          <p:spPr>
            <a:xfrm flipH="1">
              <a:off x="5631891" y="5005066"/>
              <a:ext cx="97782" cy="101276"/>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mn-ea"/>
              </a:endParaRPr>
            </a:p>
          </p:txBody>
        </p:sp>
      </p:grpSp>
      <p:grpSp>
        <p:nvGrpSpPr>
          <p:cNvPr id="211" name="组合 210"/>
          <p:cNvGrpSpPr/>
          <p:nvPr/>
        </p:nvGrpSpPr>
        <p:grpSpPr>
          <a:xfrm>
            <a:off x="5584900" y="3124110"/>
            <a:ext cx="861386" cy="180341"/>
            <a:chOff x="7445563" y="3807371"/>
            <a:chExt cx="1148366" cy="240510"/>
          </a:xfrm>
        </p:grpSpPr>
        <p:sp>
          <p:nvSpPr>
            <p:cNvPr id="212" name="任意多边形 211"/>
            <p:cNvSpPr/>
            <p:nvPr/>
          </p:nvSpPr>
          <p:spPr>
            <a:xfrm flipH="1">
              <a:off x="7507119" y="3857919"/>
              <a:ext cx="1086810" cy="189962"/>
            </a:xfrm>
            <a:custGeom>
              <a:avLst/>
              <a:gdLst>
                <a:gd name="connsiteX0" fmla="*/ 1054100 w 1054100"/>
                <a:gd name="connsiteY0" fmla="*/ 0 h 488950"/>
                <a:gd name="connsiteX1" fmla="*/ 0 w 1054100"/>
                <a:gd name="connsiteY1" fmla="*/ 0 h 488950"/>
                <a:gd name="connsiteX2" fmla="*/ 0 w 1054100"/>
                <a:gd name="connsiteY2" fmla="*/ 488950 h 488950"/>
              </a:gdLst>
              <a:ahLst/>
              <a:cxnLst>
                <a:cxn ang="0">
                  <a:pos x="connsiteX0" y="connsiteY0"/>
                </a:cxn>
                <a:cxn ang="0">
                  <a:pos x="connsiteX1" y="connsiteY1"/>
                </a:cxn>
                <a:cxn ang="0">
                  <a:pos x="connsiteX2" y="connsiteY2"/>
                </a:cxn>
              </a:cxnLst>
              <a:rect l="l" t="t" r="r" b="b"/>
              <a:pathLst>
                <a:path w="1054100" h="488950">
                  <a:moveTo>
                    <a:pt x="1054100" y="0"/>
                  </a:moveTo>
                  <a:lnTo>
                    <a:pt x="0" y="0"/>
                  </a:lnTo>
                  <a:lnTo>
                    <a:pt x="0" y="488950"/>
                  </a:lnTo>
                </a:path>
              </a:pathLst>
            </a:custGeom>
            <a:noFill/>
            <a:ln w="19050">
              <a:solidFill>
                <a:schemeClr val="bg1">
                  <a:lumMod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mn-ea"/>
              </a:endParaRPr>
            </a:p>
          </p:txBody>
        </p:sp>
        <p:sp>
          <p:nvSpPr>
            <p:cNvPr id="213" name="椭圆 212"/>
            <p:cNvSpPr/>
            <p:nvPr/>
          </p:nvSpPr>
          <p:spPr>
            <a:xfrm flipH="1">
              <a:off x="7445563" y="3807371"/>
              <a:ext cx="97782" cy="101276"/>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mn-ea"/>
              </a:endParaRPr>
            </a:p>
          </p:txBody>
        </p:sp>
      </p:grpSp>
      <p:grpSp>
        <p:nvGrpSpPr>
          <p:cNvPr id="214" name="组合 213"/>
          <p:cNvGrpSpPr/>
          <p:nvPr/>
        </p:nvGrpSpPr>
        <p:grpSpPr>
          <a:xfrm>
            <a:off x="1441903" y="2208340"/>
            <a:ext cx="1758665" cy="692353"/>
            <a:chOff x="1922286" y="2531400"/>
            <a:chExt cx="2344582" cy="923351"/>
          </a:xfrm>
        </p:grpSpPr>
        <p:sp>
          <p:nvSpPr>
            <p:cNvPr id="215" name="文本框 126"/>
            <p:cNvSpPr txBox="1"/>
            <p:nvPr/>
          </p:nvSpPr>
          <p:spPr>
            <a:xfrm>
              <a:off x="1922286" y="2531400"/>
              <a:ext cx="1645308" cy="348894"/>
            </a:xfrm>
            <a:prstGeom prst="rect">
              <a:avLst/>
            </a:prstGeom>
            <a:noFill/>
          </p:spPr>
          <p:txBody>
            <a:bodyPr wrap="square" rtlCol="0">
              <a:spAutoFit/>
            </a:bodyPr>
            <a:lstStyle/>
            <a:p>
              <a:r>
                <a:rPr lang="zh-CN" altLang="en-US" sz="1100" dirty="0">
                  <a:solidFill>
                    <a:prstClr val="black">
                      <a:lumMod val="65000"/>
                      <a:lumOff val="35000"/>
                    </a:prstClr>
                  </a:solidFill>
                  <a:latin typeface="+mn-ea"/>
                  <a:ea typeface="+mn-ea"/>
                </a:rPr>
                <a:t>在此添加标题</a:t>
              </a:r>
              <a:endParaRPr lang="zh-CN" altLang="en-US" sz="1100" dirty="0">
                <a:solidFill>
                  <a:prstClr val="black">
                    <a:lumMod val="65000"/>
                    <a:lumOff val="35000"/>
                  </a:prstClr>
                </a:solidFill>
                <a:latin typeface="+mn-ea"/>
                <a:ea typeface="+mn-ea"/>
              </a:endParaRPr>
            </a:p>
          </p:txBody>
        </p:sp>
        <p:sp>
          <p:nvSpPr>
            <p:cNvPr id="216" name="文本框 113"/>
            <p:cNvSpPr txBox="1"/>
            <p:nvPr/>
          </p:nvSpPr>
          <p:spPr>
            <a:xfrm>
              <a:off x="1939506" y="2839056"/>
              <a:ext cx="2327362" cy="615695"/>
            </a:xfrm>
            <a:prstGeom prst="rect">
              <a:avLst/>
            </a:prstGeom>
            <a:noFill/>
          </p:spPr>
          <p:txBody>
            <a:bodyPr wrap="square" rtlCol="0">
              <a:spAutoFit/>
            </a:bodyPr>
            <a:lstStyle/>
            <a:p>
              <a:pPr algn="just">
                <a:lnSpc>
                  <a:spcPct val="150000"/>
                </a:lnSpc>
              </a:pPr>
              <a:r>
                <a:rPr lang="zh-CN" altLang="en-US" sz="800" dirty="0">
                  <a:solidFill>
                    <a:schemeClr val="tx1">
                      <a:lumMod val="50000"/>
                      <a:lumOff val="50000"/>
                    </a:schemeClr>
                  </a:solidFill>
                  <a:latin typeface="+mn-ea"/>
                  <a:ea typeface="+mn-ea"/>
                </a:rPr>
                <a:t>单击添加详细文字说明，或复制文本黏贴自此右键只保留文字</a:t>
              </a:r>
              <a:endParaRPr lang="zh-CN" altLang="en-US" sz="800" dirty="0">
                <a:solidFill>
                  <a:schemeClr val="tx1">
                    <a:lumMod val="50000"/>
                    <a:lumOff val="50000"/>
                  </a:schemeClr>
                </a:solidFill>
                <a:latin typeface="+mn-ea"/>
                <a:ea typeface="+mn-ea"/>
              </a:endParaRPr>
            </a:p>
          </p:txBody>
        </p:sp>
      </p:grpSp>
      <p:grpSp>
        <p:nvGrpSpPr>
          <p:cNvPr id="217" name="组合 216"/>
          <p:cNvGrpSpPr/>
          <p:nvPr/>
        </p:nvGrpSpPr>
        <p:grpSpPr>
          <a:xfrm>
            <a:off x="1418403" y="3745955"/>
            <a:ext cx="1713437" cy="862226"/>
            <a:chOff x="1890956" y="4582028"/>
            <a:chExt cx="2284285" cy="1149901"/>
          </a:xfrm>
        </p:grpSpPr>
        <p:sp>
          <p:nvSpPr>
            <p:cNvPr id="218" name="文本框 131"/>
            <p:cNvSpPr txBox="1"/>
            <p:nvPr/>
          </p:nvSpPr>
          <p:spPr>
            <a:xfrm>
              <a:off x="1909586" y="4582028"/>
              <a:ext cx="1645308" cy="348894"/>
            </a:xfrm>
            <a:prstGeom prst="rect">
              <a:avLst/>
            </a:prstGeom>
            <a:noFill/>
          </p:spPr>
          <p:txBody>
            <a:bodyPr wrap="square" rtlCol="0">
              <a:spAutoFit/>
            </a:bodyPr>
            <a:lstStyle/>
            <a:p>
              <a:r>
                <a:rPr lang="zh-CN" altLang="en-US" sz="1100" dirty="0">
                  <a:solidFill>
                    <a:prstClr val="black">
                      <a:lumMod val="65000"/>
                      <a:lumOff val="35000"/>
                    </a:prstClr>
                  </a:solidFill>
                  <a:latin typeface="+mn-ea"/>
                  <a:ea typeface="+mn-ea"/>
                </a:rPr>
                <a:t>在此添加标题</a:t>
              </a:r>
              <a:endParaRPr lang="zh-CN" altLang="en-US" sz="1100" dirty="0">
                <a:solidFill>
                  <a:prstClr val="black">
                    <a:lumMod val="65000"/>
                    <a:lumOff val="35000"/>
                  </a:prstClr>
                </a:solidFill>
                <a:latin typeface="+mn-ea"/>
                <a:ea typeface="+mn-ea"/>
              </a:endParaRPr>
            </a:p>
          </p:txBody>
        </p:sp>
        <p:sp>
          <p:nvSpPr>
            <p:cNvPr id="219" name="文本框 113"/>
            <p:cNvSpPr txBox="1"/>
            <p:nvPr/>
          </p:nvSpPr>
          <p:spPr>
            <a:xfrm>
              <a:off x="1890956" y="4869955"/>
              <a:ext cx="2284285" cy="861974"/>
            </a:xfrm>
            <a:prstGeom prst="rect">
              <a:avLst/>
            </a:prstGeom>
            <a:noFill/>
          </p:spPr>
          <p:txBody>
            <a:bodyPr wrap="square" rtlCol="0">
              <a:spAutoFit/>
            </a:bodyPr>
            <a:lstStyle/>
            <a:p>
              <a:pPr algn="just">
                <a:lnSpc>
                  <a:spcPct val="150000"/>
                </a:lnSpc>
              </a:pPr>
              <a:r>
                <a:rPr lang="zh-CN" altLang="en-US" sz="800" dirty="0">
                  <a:solidFill>
                    <a:schemeClr val="tx1">
                      <a:lumMod val="50000"/>
                      <a:lumOff val="50000"/>
                    </a:schemeClr>
                  </a:solidFill>
                  <a:latin typeface="+mn-ea"/>
                  <a:ea typeface="+mn-ea"/>
                </a:rPr>
                <a:t>单击添加详细文字说明，或复制文本黏贴自此右键只保留文字</a:t>
              </a:r>
              <a:endParaRPr lang="zh-CN" altLang="en-US" sz="800" dirty="0">
                <a:solidFill>
                  <a:schemeClr val="tx1">
                    <a:lumMod val="50000"/>
                    <a:lumOff val="50000"/>
                  </a:schemeClr>
                </a:solidFill>
                <a:latin typeface="+mn-ea"/>
                <a:ea typeface="+mn-ea"/>
              </a:endParaRPr>
            </a:p>
          </p:txBody>
        </p:sp>
      </p:grpSp>
      <p:grpSp>
        <p:nvGrpSpPr>
          <p:cNvPr id="220" name="组合 219"/>
          <p:cNvGrpSpPr/>
          <p:nvPr/>
        </p:nvGrpSpPr>
        <p:grpSpPr>
          <a:xfrm>
            <a:off x="6030303" y="1370160"/>
            <a:ext cx="1710049" cy="648086"/>
            <a:chOff x="8039357" y="1413570"/>
            <a:chExt cx="2279768" cy="864316"/>
          </a:xfrm>
        </p:grpSpPr>
        <p:sp>
          <p:nvSpPr>
            <p:cNvPr id="221" name="文本框 138"/>
            <p:cNvSpPr txBox="1"/>
            <p:nvPr/>
          </p:nvSpPr>
          <p:spPr>
            <a:xfrm>
              <a:off x="8039357" y="1413570"/>
              <a:ext cx="1645308" cy="348894"/>
            </a:xfrm>
            <a:prstGeom prst="rect">
              <a:avLst/>
            </a:prstGeom>
            <a:noFill/>
          </p:spPr>
          <p:txBody>
            <a:bodyPr wrap="square" rtlCol="0">
              <a:spAutoFit/>
            </a:bodyPr>
            <a:lstStyle/>
            <a:p>
              <a:r>
                <a:rPr lang="zh-CN" altLang="en-US" sz="1100" dirty="0">
                  <a:solidFill>
                    <a:prstClr val="black">
                      <a:lumMod val="65000"/>
                      <a:lumOff val="35000"/>
                    </a:prstClr>
                  </a:solidFill>
                  <a:latin typeface="+mn-ea"/>
                  <a:ea typeface="+mn-ea"/>
                </a:rPr>
                <a:t>在此添加标题</a:t>
              </a:r>
              <a:endParaRPr lang="zh-CN" altLang="en-US" sz="1100" dirty="0">
                <a:solidFill>
                  <a:prstClr val="black">
                    <a:lumMod val="65000"/>
                    <a:lumOff val="35000"/>
                  </a:prstClr>
                </a:solidFill>
                <a:latin typeface="+mn-ea"/>
                <a:ea typeface="+mn-ea"/>
              </a:endParaRPr>
            </a:p>
          </p:txBody>
        </p:sp>
        <p:sp>
          <p:nvSpPr>
            <p:cNvPr id="222" name="文本框 113"/>
            <p:cNvSpPr txBox="1"/>
            <p:nvPr/>
          </p:nvSpPr>
          <p:spPr>
            <a:xfrm>
              <a:off x="8060186" y="1662190"/>
              <a:ext cx="2258939" cy="615696"/>
            </a:xfrm>
            <a:prstGeom prst="rect">
              <a:avLst/>
            </a:prstGeom>
            <a:noFill/>
          </p:spPr>
          <p:txBody>
            <a:bodyPr wrap="square" rtlCol="0">
              <a:spAutoFit/>
            </a:bodyPr>
            <a:lstStyle/>
            <a:p>
              <a:pPr algn="just">
                <a:lnSpc>
                  <a:spcPct val="150000"/>
                </a:lnSpc>
              </a:pPr>
              <a:r>
                <a:rPr lang="zh-CN" altLang="en-US" sz="800" dirty="0">
                  <a:solidFill>
                    <a:schemeClr val="tx1">
                      <a:lumMod val="50000"/>
                      <a:lumOff val="50000"/>
                    </a:schemeClr>
                  </a:solidFill>
                  <a:latin typeface="+mn-ea"/>
                  <a:ea typeface="+mn-ea"/>
                </a:rPr>
                <a:t>单击添加详细文字说明，或复制文本黏贴自此右键只保留文字</a:t>
              </a:r>
              <a:endParaRPr lang="zh-CN" altLang="en-US" sz="800" dirty="0">
                <a:solidFill>
                  <a:schemeClr val="tx1">
                    <a:lumMod val="50000"/>
                    <a:lumOff val="50000"/>
                  </a:schemeClr>
                </a:solidFill>
                <a:latin typeface="+mn-ea"/>
                <a:ea typeface="+mn-ea"/>
              </a:endParaRPr>
            </a:p>
          </p:txBody>
        </p:sp>
      </p:grpSp>
      <p:grpSp>
        <p:nvGrpSpPr>
          <p:cNvPr id="223" name="组合 222"/>
          <p:cNvGrpSpPr/>
          <p:nvPr/>
        </p:nvGrpSpPr>
        <p:grpSpPr>
          <a:xfrm>
            <a:off x="6007334" y="2327238"/>
            <a:ext cx="1733020" cy="638450"/>
            <a:chOff x="8008735" y="2689969"/>
            <a:chExt cx="2310393" cy="851465"/>
          </a:xfrm>
        </p:grpSpPr>
        <p:sp>
          <p:nvSpPr>
            <p:cNvPr id="224" name="文本框 145"/>
            <p:cNvSpPr txBox="1"/>
            <p:nvPr/>
          </p:nvSpPr>
          <p:spPr>
            <a:xfrm>
              <a:off x="8008735" y="2689969"/>
              <a:ext cx="1645308" cy="348894"/>
            </a:xfrm>
            <a:prstGeom prst="rect">
              <a:avLst/>
            </a:prstGeom>
            <a:noFill/>
          </p:spPr>
          <p:txBody>
            <a:bodyPr wrap="square" rtlCol="0">
              <a:spAutoFit/>
            </a:bodyPr>
            <a:lstStyle/>
            <a:p>
              <a:r>
                <a:rPr lang="zh-CN" altLang="en-US" sz="1100" dirty="0">
                  <a:solidFill>
                    <a:prstClr val="black">
                      <a:lumMod val="65000"/>
                      <a:lumOff val="35000"/>
                    </a:prstClr>
                  </a:solidFill>
                  <a:latin typeface="+mn-ea"/>
                  <a:ea typeface="+mn-ea"/>
                </a:rPr>
                <a:t>在此添加标题</a:t>
              </a:r>
              <a:endParaRPr lang="zh-CN" altLang="en-US" sz="1100" dirty="0">
                <a:solidFill>
                  <a:prstClr val="black">
                    <a:lumMod val="65000"/>
                    <a:lumOff val="35000"/>
                  </a:prstClr>
                </a:solidFill>
                <a:latin typeface="+mn-ea"/>
                <a:ea typeface="+mn-ea"/>
              </a:endParaRPr>
            </a:p>
          </p:txBody>
        </p:sp>
        <p:sp>
          <p:nvSpPr>
            <p:cNvPr id="225" name="文本框 113"/>
            <p:cNvSpPr txBox="1"/>
            <p:nvPr/>
          </p:nvSpPr>
          <p:spPr>
            <a:xfrm>
              <a:off x="8039420" y="2925738"/>
              <a:ext cx="2279708" cy="615696"/>
            </a:xfrm>
            <a:prstGeom prst="rect">
              <a:avLst/>
            </a:prstGeom>
            <a:noFill/>
          </p:spPr>
          <p:txBody>
            <a:bodyPr wrap="square" rtlCol="0">
              <a:spAutoFit/>
            </a:bodyPr>
            <a:lstStyle/>
            <a:p>
              <a:pPr algn="just">
                <a:lnSpc>
                  <a:spcPct val="150000"/>
                </a:lnSpc>
              </a:pPr>
              <a:r>
                <a:rPr lang="zh-CN" altLang="en-US" sz="800" dirty="0">
                  <a:solidFill>
                    <a:schemeClr val="tx1">
                      <a:lumMod val="50000"/>
                      <a:lumOff val="50000"/>
                    </a:schemeClr>
                  </a:solidFill>
                  <a:latin typeface="+mn-ea"/>
                  <a:ea typeface="+mn-ea"/>
                </a:rPr>
                <a:t>单击添加详细文字说明，或复制文本黏贴自此右键只保留文字</a:t>
              </a:r>
              <a:endParaRPr lang="zh-CN" altLang="en-US" sz="800" dirty="0">
                <a:solidFill>
                  <a:schemeClr val="tx1">
                    <a:lumMod val="50000"/>
                    <a:lumOff val="50000"/>
                  </a:schemeClr>
                </a:solidFill>
                <a:latin typeface="+mn-ea"/>
                <a:ea typeface="+mn-ea"/>
              </a:endParaRPr>
            </a:p>
          </p:txBody>
        </p:sp>
      </p:grpSp>
      <p:grpSp>
        <p:nvGrpSpPr>
          <p:cNvPr id="226" name="组合 225"/>
          <p:cNvGrpSpPr/>
          <p:nvPr/>
        </p:nvGrpSpPr>
        <p:grpSpPr>
          <a:xfrm>
            <a:off x="6010609" y="3353112"/>
            <a:ext cx="1729744" cy="638450"/>
            <a:chOff x="8013103" y="4058121"/>
            <a:chExt cx="2306025" cy="851465"/>
          </a:xfrm>
        </p:grpSpPr>
        <p:sp>
          <p:nvSpPr>
            <p:cNvPr id="227" name="文本框 162"/>
            <p:cNvSpPr txBox="1"/>
            <p:nvPr/>
          </p:nvSpPr>
          <p:spPr>
            <a:xfrm>
              <a:off x="8013103" y="4058121"/>
              <a:ext cx="1645308" cy="348894"/>
            </a:xfrm>
            <a:prstGeom prst="rect">
              <a:avLst/>
            </a:prstGeom>
            <a:noFill/>
          </p:spPr>
          <p:txBody>
            <a:bodyPr wrap="square" rtlCol="0">
              <a:spAutoFit/>
            </a:bodyPr>
            <a:lstStyle/>
            <a:p>
              <a:r>
                <a:rPr lang="zh-CN" altLang="en-US" sz="1100" dirty="0">
                  <a:solidFill>
                    <a:prstClr val="black">
                      <a:lumMod val="65000"/>
                      <a:lumOff val="35000"/>
                    </a:prstClr>
                  </a:solidFill>
                  <a:latin typeface="+mn-ea"/>
                  <a:ea typeface="+mn-ea"/>
                </a:rPr>
                <a:t>在此添加标题</a:t>
              </a:r>
              <a:endParaRPr lang="zh-CN" altLang="en-US" sz="1100" dirty="0">
                <a:solidFill>
                  <a:prstClr val="black">
                    <a:lumMod val="65000"/>
                    <a:lumOff val="35000"/>
                  </a:prstClr>
                </a:solidFill>
                <a:latin typeface="+mn-ea"/>
                <a:ea typeface="+mn-ea"/>
              </a:endParaRPr>
            </a:p>
          </p:txBody>
        </p:sp>
        <p:sp>
          <p:nvSpPr>
            <p:cNvPr id="228" name="文本框 113"/>
            <p:cNvSpPr txBox="1"/>
            <p:nvPr/>
          </p:nvSpPr>
          <p:spPr>
            <a:xfrm>
              <a:off x="8060186" y="4293890"/>
              <a:ext cx="2258942" cy="615696"/>
            </a:xfrm>
            <a:prstGeom prst="rect">
              <a:avLst/>
            </a:prstGeom>
            <a:noFill/>
          </p:spPr>
          <p:txBody>
            <a:bodyPr wrap="square" rtlCol="0">
              <a:spAutoFit/>
            </a:bodyPr>
            <a:lstStyle/>
            <a:p>
              <a:pPr algn="just">
                <a:lnSpc>
                  <a:spcPct val="150000"/>
                </a:lnSpc>
              </a:pPr>
              <a:r>
                <a:rPr lang="zh-CN" altLang="en-US" sz="800" dirty="0">
                  <a:solidFill>
                    <a:schemeClr val="tx1">
                      <a:lumMod val="50000"/>
                      <a:lumOff val="50000"/>
                    </a:schemeClr>
                  </a:solidFill>
                  <a:latin typeface="+mn-ea"/>
                  <a:ea typeface="+mn-ea"/>
                </a:rPr>
                <a:t>单击添加详细文字说明，或复制文本黏贴自此右键只保留文字</a:t>
              </a:r>
              <a:endParaRPr lang="zh-CN" altLang="en-US" sz="800" dirty="0">
                <a:solidFill>
                  <a:schemeClr val="tx1">
                    <a:lumMod val="50000"/>
                    <a:lumOff val="50000"/>
                  </a:schemeClr>
                </a:solidFill>
                <a:latin typeface="+mn-ea"/>
                <a:ea typeface="+mn-ea"/>
              </a:endParaRPr>
            </a:p>
          </p:txBody>
        </p:sp>
      </p:grpSp>
      <p:grpSp>
        <p:nvGrpSpPr>
          <p:cNvPr id="229" name="组合 228"/>
          <p:cNvGrpSpPr/>
          <p:nvPr/>
        </p:nvGrpSpPr>
        <p:grpSpPr>
          <a:xfrm>
            <a:off x="6027851" y="4304906"/>
            <a:ext cx="1712504" cy="634100"/>
            <a:chOff x="8036086" y="5327472"/>
            <a:chExt cx="2283040" cy="845663"/>
          </a:xfrm>
        </p:grpSpPr>
        <p:sp>
          <p:nvSpPr>
            <p:cNvPr id="230" name="文本框 152"/>
            <p:cNvSpPr txBox="1"/>
            <p:nvPr/>
          </p:nvSpPr>
          <p:spPr>
            <a:xfrm>
              <a:off x="8036086" y="5327472"/>
              <a:ext cx="1645308" cy="348894"/>
            </a:xfrm>
            <a:prstGeom prst="rect">
              <a:avLst/>
            </a:prstGeom>
            <a:noFill/>
          </p:spPr>
          <p:txBody>
            <a:bodyPr wrap="square" rtlCol="0">
              <a:spAutoFit/>
            </a:bodyPr>
            <a:lstStyle/>
            <a:p>
              <a:r>
                <a:rPr lang="zh-CN" altLang="en-US" sz="1100" dirty="0">
                  <a:solidFill>
                    <a:prstClr val="black">
                      <a:lumMod val="65000"/>
                      <a:lumOff val="35000"/>
                    </a:prstClr>
                  </a:solidFill>
                  <a:latin typeface="+mn-ea"/>
                  <a:ea typeface="+mn-ea"/>
                </a:rPr>
                <a:t>在此添加标题</a:t>
              </a:r>
              <a:endParaRPr lang="zh-CN" altLang="en-US" sz="1100" dirty="0">
                <a:solidFill>
                  <a:prstClr val="black">
                    <a:lumMod val="65000"/>
                    <a:lumOff val="35000"/>
                  </a:prstClr>
                </a:solidFill>
                <a:latin typeface="+mn-ea"/>
                <a:ea typeface="+mn-ea"/>
              </a:endParaRPr>
            </a:p>
          </p:txBody>
        </p:sp>
        <p:sp>
          <p:nvSpPr>
            <p:cNvPr id="231" name="文本框 113"/>
            <p:cNvSpPr txBox="1"/>
            <p:nvPr/>
          </p:nvSpPr>
          <p:spPr>
            <a:xfrm>
              <a:off x="8039422" y="5557439"/>
              <a:ext cx="2279704" cy="615696"/>
            </a:xfrm>
            <a:prstGeom prst="rect">
              <a:avLst/>
            </a:prstGeom>
            <a:noFill/>
          </p:spPr>
          <p:txBody>
            <a:bodyPr wrap="square" rtlCol="0">
              <a:spAutoFit/>
            </a:bodyPr>
            <a:lstStyle/>
            <a:p>
              <a:pPr algn="just">
                <a:lnSpc>
                  <a:spcPct val="150000"/>
                </a:lnSpc>
              </a:pPr>
              <a:r>
                <a:rPr lang="zh-CN" altLang="en-US" sz="800" dirty="0">
                  <a:solidFill>
                    <a:schemeClr val="tx1">
                      <a:lumMod val="50000"/>
                      <a:lumOff val="50000"/>
                    </a:schemeClr>
                  </a:solidFill>
                  <a:latin typeface="+mn-ea"/>
                  <a:ea typeface="+mn-ea"/>
                </a:rPr>
                <a:t>单击添加详细文字说明，或复制文本黏贴自此右键只保留文字</a:t>
              </a:r>
              <a:endParaRPr lang="zh-CN" altLang="en-US" sz="800" dirty="0">
                <a:solidFill>
                  <a:schemeClr val="tx1">
                    <a:lumMod val="50000"/>
                    <a:lumOff val="50000"/>
                  </a:schemeClr>
                </a:solidFill>
                <a:latin typeface="+mn-ea"/>
                <a:ea typeface="+mn-ea"/>
              </a:endParaRPr>
            </a:p>
          </p:txBody>
        </p:sp>
      </p:grpSp>
    </p:spTree>
  </p:cSld>
  <p:clrMapOvr>
    <a:masterClrMapping/>
  </p:clrMapOvr>
  <mc:AlternateContent xmlns:mc="http://schemas.openxmlformats.org/markup-compatibility/2006">
    <mc:Choice xmlns:p14="http://schemas.microsoft.com/office/powerpoint/2010/main" Requires="p14">
      <p:transition spd="slow" p14:dur="1100" advTm="0">
        <p14:switch dir="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74"/>
                                        </p:tgtEl>
                                        <p:attrNameLst>
                                          <p:attrName>style.visibility</p:attrName>
                                        </p:attrNameLst>
                                      </p:cBhvr>
                                      <p:to>
                                        <p:strVal val="visible"/>
                                      </p:to>
                                    </p:set>
                                    <p:animEffect transition="in" filter="fade">
                                      <p:cBhvr>
                                        <p:cTn id="11" dur="750"/>
                                        <p:tgtEl>
                                          <p:spTgt spid="74"/>
                                        </p:tgtEl>
                                      </p:cBhvr>
                                    </p:animEffect>
                                  </p:childTnLst>
                                </p:cTn>
                              </p:par>
                              <p:par>
                                <p:cTn id="12" presetID="10" presetClass="entr" presetSubtype="0" fill="hold" nodeType="withEffect">
                                  <p:stCondLst>
                                    <p:cond delay="250"/>
                                  </p:stCondLst>
                                  <p:childTnLst>
                                    <p:set>
                                      <p:cBhvr>
                                        <p:cTn id="13" dur="1" fill="hold">
                                          <p:stCondLst>
                                            <p:cond delay="0"/>
                                          </p:stCondLst>
                                        </p:cTn>
                                        <p:tgtEl>
                                          <p:spTgt spid="85"/>
                                        </p:tgtEl>
                                        <p:attrNameLst>
                                          <p:attrName>style.visibility</p:attrName>
                                        </p:attrNameLst>
                                      </p:cBhvr>
                                      <p:to>
                                        <p:strVal val="visible"/>
                                      </p:to>
                                    </p:set>
                                    <p:animEffect transition="in" filter="fade">
                                      <p:cBhvr>
                                        <p:cTn id="14" dur="750"/>
                                        <p:tgtEl>
                                          <p:spTgt spid="85"/>
                                        </p:tgtEl>
                                      </p:cBhvr>
                                    </p:animEffect>
                                  </p:childTnLst>
                                </p:cTn>
                              </p:par>
                              <p:par>
                                <p:cTn id="15" presetID="10" presetClass="entr" presetSubtype="0" fill="hold" nodeType="withEffect">
                                  <p:stCondLst>
                                    <p:cond delay="500"/>
                                  </p:stCondLst>
                                  <p:childTnLst>
                                    <p:set>
                                      <p:cBhvr>
                                        <p:cTn id="16" dur="1" fill="hold">
                                          <p:stCondLst>
                                            <p:cond delay="0"/>
                                          </p:stCondLst>
                                        </p:cTn>
                                        <p:tgtEl>
                                          <p:spTgt spid="164"/>
                                        </p:tgtEl>
                                        <p:attrNameLst>
                                          <p:attrName>style.visibility</p:attrName>
                                        </p:attrNameLst>
                                      </p:cBhvr>
                                      <p:to>
                                        <p:strVal val="visible"/>
                                      </p:to>
                                    </p:set>
                                    <p:animEffect transition="in" filter="fade">
                                      <p:cBhvr>
                                        <p:cTn id="17" dur="750"/>
                                        <p:tgtEl>
                                          <p:spTgt spid="164"/>
                                        </p:tgtEl>
                                      </p:cBhvr>
                                    </p:animEffect>
                                  </p:childTnLst>
                                </p:cTn>
                              </p:par>
                              <p:par>
                                <p:cTn id="18" presetID="10" presetClass="entr" presetSubtype="0" fill="hold" nodeType="withEffect">
                                  <p:stCondLst>
                                    <p:cond delay="750"/>
                                  </p:stCondLst>
                                  <p:childTnLst>
                                    <p:set>
                                      <p:cBhvr>
                                        <p:cTn id="19" dur="1" fill="hold">
                                          <p:stCondLst>
                                            <p:cond delay="0"/>
                                          </p:stCondLst>
                                        </p:cTn>
                                        <p:tgtEl>
                                          <p:spTgt spid="174"/>
                                        </p:tgtEl>
                                        <p:attrNameLst>
                                          <p:attrName>style.visibility</p:attrName>
                                        </p:attrNameLst>
                                      </p:cBhvr>
                                      <p:to>
                                        <p:strVal val="visible"/>
                                      </p:to>
                                    </p:set>
                                    <p:animEffect transition="in" filter="fade">
                                      <p:cBhvr>
                                        <p:cTn id="20" dur="750"/>
                                        <p:tgtEl>
                                          <p:spTgt spid="174"/>
                                        </p:tgtEl>
                                      </p:cBhvr>
                                    </p:animEffect>
                                  </p:childTnLst>
                                </p:cTn>
                              </p:par>
                              <p:par>
                                <p:cTn id="21" presetID="10" presetClass="entr" presetSubtype="0" fill="hold" nodeType="withEffect">
                                  <p:stCondLst>
                                    <p:cond delay="1000"/>
                                  </p:stCondLst>
                                  <p:childTnLst>
                                    <p:set>
                                      <p:cBhvr>
                                        <p:cTn id="22" dur="1" fill="hold">
                                          <p:stCondLst>
                                            <p:cond delay="0"/>
                                          </p:stCondLst>
                                        </p:cTn>
                                        <p:tgtEl>
                                          <p:spTgt spid="182"/>
                                        </p:tgtEl>
                                        <p:attrNameLst>
                                          <p:attrName>style.visibility</p:attrName>
                                        </p:attrNameLst>
                                      </p:cBhvr>
                                      <p:to>
                                        <p:strVal val="visible"/>
                                      </p:to>
                                    </p:set>
                                    <p:animEffect transition="in" filter="fade">
                                      <p:cBhvr>
                                        <p:cTn id="23" dur="750"/>
                                        <p:tgtEl>
                                          <p:spTgt spid="182"/>
                                        </p:tgtEl>
                                      </p:cBhvr>
                                    </p:animEffect>
                                  </p:childTnLst>
                                </p:cTn>
                              </p:par>
                              <p:par>
                                <p:cTn id="24" presetID="10" presetClass="entr" presetSubtype="0" fill="hold" nodeType="withEffect">
                                  <p:stCondLst>
                                    <p:cond delay="1250"/>
                                  </p:stCondLst>
                                  <p:childTnLst>
                                    <p:set>
                                      <p:cBhvr>
                                        <p:cTn id="25" dur="1" fill="hold">
                                          <p:stCondLst>
                                            <p:cond delay="0"/>
                                          </p:stCondLst>
                                        </p:cTn>
                                        <p:tgtEl>
                                          <p:spTgt spid="190"/>
                                        </p:tgtEl>
                                        <p:attrNameLst>
                                          <p:attrName>style.visibility</p:attrName>
                                        </p:attrNameLst>
                                      </p:cBhvr>
                                      <p:to>
                                        <p:strVal val="visible"/>
                                      </p:to>
                                    </p:set>
                                    <p:animEffect transition="in" filter="fade">
                                      <p:cBhvr>
                                        <p:cTn id="26" dur="750"/>
                                        <p:tgtEl>
                                          <p:spTgt spid="190"/>
                                        </p:tgtEl>
                                      </p:cBhvr>
                                    </p:animEffect>
                                  </p:childTnLst>
                                </p:cTn>
                              </p:par>
                            </p:childTnLst>
                          </p:cTn>
                        </p:par>
                        <p:par>
                          <p:cTn id="27" fill="hold">
                            <p:stCondLst>
                              <p:cond delay="1500"/>
                            </p:stCondLst>
                            <p:childTnLst>
                              <p:par>
                                <p:cTn id="28" presetID="22" presetClass="entr" presetSubtype="2" fill="hold" nodeType="afterEffect">
                                  <p:stCondLst>
                                    <p:cond delay="0"/>
                                  </p:stCondLst>
                                  <p:childTnLst>
                                    <p:set>
                                      <p:cBhvr>
                                        <p:cTn id="29" dur="1" fill="hold">
                                          <p:stCondLst>
                                            <p:cond delay="0"/>
                                          </p:stCondLst>
                                        </p:cTn>
                                        <p:tgtEl>
                                          <p:spTgt spid="196"/>
                                        </p:tgtEl>
                                        <p:attrNameLst>
                                          <p:attrName>style.visibility</p:attrName>
                                        </p:attrNameLst>
                                      </p:cBhvr>
                                      <p:to>
                                        <p:strVal val="visible"/>
                                      </p:to>
                                    </p:set>
                                    <p:animEffect transition="in" filter="wipe(right)">
                                      <p:cBhvr>
                                        <p:cTn id="30" dur="500"/>
                                        <p:tgtEl>
                                          <p:spTgt spid="196"/>
                                        </p:tgtEl>
                                      </p:cBhvr>
                                    </p:animEffect>
                                  </p:childTnLst>
                                </p:cTn>
                              </p:par>
                              <p:par>
                                <p:cTn id="31" presetID="22" presetClass="entr" presetSubtype="2" fill="hold" nodeType="withEffect">
                                  <p:stCondLst>
                                    <p:cond delay="0"/>
                                  </p:stCondLst>
                                  <p:childTnLst>
                                    <p:set>
                                      <p:cBhvr>
                                        <p:cTn id="32" dur="1" fill="hold">
                                          <p:stCondLst>
                                            <p:cond delay="0"/>
                                          </p:stCondLst>
                                        </p:cTn>
                                        <p:tgtEl>
                                          <p:spTgt spid="199"/>
                                        </p:tgtEl>
                                        <p:attrNameLst>
                                          <p:attrName>style.visibility</p:attrName>
                                        </p:attrNameLst>
                                      </p:cBhvr>
                                      <p:to>
                                        <p:strVal val="visible"/>
                                      </p:to>
                                    </p:set>
                                    <p:animEffect transition="in" filter="wipe(right)">
                                      <p:cBhvr>
                                        <p:cTn id="33" dur="500"/>
                                        <p:tgtEl>
                                          <p:spTgt spid="199"/>
                                        </p:tgtEl>
                                      </p:cBhvr>
                                    </p:animEffect>
                                  </p:childTnLst>
                                </p:cTn>
                              </p:par>
                              <p:par>
                                <p:cTn id="34" presetID="22" presetClass="entr" presetSubtype="8" fill="hold" nodeType="withEffect">
                                  <p:stCondLst>
                                    <p:cond delay="0"/>
                                  </p:stCondLst>
                                  <p:childTnLst>
                                    <p:set>
                                      <p:cBhvr>
                                        <p:cTn id="35" dur="1" fill="hold">
                                          <p:stCondLst>
                                            <p:cond delay="0"/>
                                          </p:stCondLst>
                                        </p:cTn>
                                        <p:tgtEl>
                                          <p:spTgt spid="205"/>
                                        </p:tgtEl>
                                        <p:attrNameLst>
                                          <p:attrName>style.visibility</p:attrName>
                                        </p:attrNameLst>
                                      </p:cBhvr>
                                      <p:to>
                                        <p:strVal val="visible"/>
                                      </p:to>
                                    </p:set>
                                    <p:animEffect transition="in" filter="wipe(left)">
                                      <p:cBhvr>
                                        <p:cTn id="36" dur="500"/>
                                        <p:tgtEl>
                                          <p:spTgt spid="205"/>
                                        </p:tgtEl>
                                      </p:cBhvr>
                                    </p:animEffect>
                                  </p:childTnLst>
                                </p:cTn>
                              </p:par>
                              <p:par>
                                <p:cTn id="37" presetID="22" presetClass="entr" presetSubtype="8" fill="hold" nodeType="withEffect">
                                  <p:stCondLst>
                                    <p:cond delay="0"/>
                                  </p:stCondLst>
                                  <p:childTnLst>
                                    <p:set>
                                      <p:cBhvr>
                                        <p:cTn id="38" dur="1" fill="hold">
                                          <p:stCondLst>
                                            <p:cond delay="0"/>
                                          </p:stCondLst>
                                        </p:cTn>
                                        <p:tgtEl>
                                          <p:spTgt spid="202"/>
                                        </p:tgtEl>
                                        <p:attrNameLst>
                                          <p:attrName>style.visibility</p:attrName>
                                        </p:attrNameLst>
                                      </p:cBhvr>
                                      <p:to>
                                        <p:strVal val="visible"/>
                                      </p:to>
                                    </p:set>
                                    <p:animEffect transition="in" filter="wipe(left)">
                                      <p:cBhvr>
                                        <p:cTn id="39" dur="500"/>
                                        <p:tgtEl>
                                          <p:spTgt spid="202"/>
                                        </p:tgtEl>
                                      </p:cBhvr>
                                    </p:animEffect>
                                  </p:childTnLst>
                                </p:cTn>
                              </p:par>
                              <p:par>
                                <p:cTn id="40" presetID="22" presetClass="entr" presetSubtype="8" fill="hold" nodeType="withEffect">
                                  <p:stCondLst>
                                    <p:cond delay="0"/>
                                  </p:stCondLst>
                                  <p:childTnLst>
                                    <p:set>
                                      <p:cBhvr>
                                        <p:cTn id="41" dur="1" fill="hold">
                                          <p:stCondLst>
                                            <p:cond delay="0"/>
                                          </p:stCondLst>
                                        </p:cTn>
                                        <p:tgtEl>
                                          <p:spTgt spid="211"/>
                                        </p:tgtEl>
                                        <p:attrNameLst>
                                          <p:attrName>style.visibility</p:attrName>
                                        </p:attrNameLst>
                                      </p:cBhvr>
                                      <p:to>
                                        <p:strVal val="visible"/>
                                      </p:to>
                                    </p:set>
                                    <p:animEffect transition="in" filter="wipe(left)">
                                      <p:cBhvr>
                                        <p:cTn id="42" dur="500"/>
                                        <p:tgtEl>
                                          <p:spTgt spid="211"/>
                                        </p:tgtEl>
                                      </p:cBhvr>
                                    </p:animEffect>
                                  </p:childTnLst>
                                </p:cTn>
                              </p:par>
                              <p:par>
                                <p:cTn id="43" presetID="22" presetClass="entr" presetSubtype="8" fill="hold" nodeType="withEffect">
                                  <p:stCondLst>
                                    <p:cond delay="0"/>
                                  </p:stCondLst>
                                  <p:childTnLst>
                                    <p:set>
                                      <p:cBhvr>
                                        <p:cTn id="44" dur="1" fill="hold">
                                          <p:stCondLst>
                                            <p:cond delay="0"/>
                                          </p:stCondLst>
                                        </p:cTn>
                                        <p:tgtEl>
                                          <p:spTgt spid="208"/>
                                        </p:tgtEl>
                                        <p:attrNameLst>
                                          <p:attrName>style.visibility</p:attrName>
                                        </p:attrNameLst>
                                      </p:cBhvr>
                                      <p:to>
                                        <p:strVal val="visible"/>
                                      </p:to>
                                    </p:set>
                                    <p:animEffect transition="in" filter="wipe(left)">
                                      <p:cBhvr>
                                        <p:cTn id="45" dur="500"/>
                                        <p:tgtEl>
                                          <p:spTgt spid="208"/>
                                        </p:tgtEl>
                                      </p:cBhvr>
                                    </p:animEffect>
                                  </p:childTnLst>
                                </p:cTn>
                              </p:par>
                            </p:childTnLst>
                          </p:cTn>
                        </p:par>
                        <p:par>
                          <p:cTn id="46" fill="hold">
                            <p:stCondLst>
                              <p:cond delay="2000"/>
                            </p:stCondLst>
                            <p:childTnLst>
                              <p:par>
                                <p:cTn id="47" presetID="14" presetClass="entr" presetSubtype="5" fill="hold" nodeType="afterEffect">
                                  <p:stCondLst>
                                    <p:cond delay="0"/>
                                  </p:stCondLst>
                                  <p:childTnLst>
                                    <p:set>
                                      <p:cBhvr>
                                        <p:cTn id="48" dur="1" fill="hold">
                                          <p:stCondLst>
                                            <p:cond delay="0"/>
                                          </p:stCondLst>
                                        </p:cTn>
                                        <p:tgtEl>
                                          <p:spTgt spid="220"/>
                                        </p:tgtEl>
                                        <p:attrNameLst>
                                          <p:attrName>style.visibility</p:attrName>
                                        </p:attrNameLst>
                                      </p:cBhvr>
                                      <p:to>
                                        <p:strVal val="visible"/>
                                      </p:to>
                                    </p:set>
                                    <p:animEffect transition="in" filter="randombar(vertical)">
                                      <p:cBhvr>
                                        <p:cTn id="49" dur="500"/>
                                        <p:tgtEl>
                                          <p:spTgt spid="220"/>
                                        </p:tgtEl>
                                      </p:cBhvr>
                                    </p:animEffect>
                                  </p:childTnLst>
                                </p:cTn>
                              </p:par>
                              <p:par>
                                <p:cTn id="50" presetID="14" presetClass="entr" presetSubtype="5" fill="hold" nodeType="withEffect">
                                  <p:stCondLst>
                                    <p:cond delay="0"/>
                                  </p:stCondLst>
                                  <p:childTnLst>
                                    <p:set>
                                      <p:cBhvr>
                                        <p:cTn id="51" dur="1" fill="hold">
                                          <p:stCondLst>
                                            <p:cond delay="0"/>
                                          </p:stCondLst>
                                        </p:cTn>
                                        <p:tgtEl>
                                          <p:spTgt spid="214"/>
                                        </p:tgtEl>
                                        <p:attrNameLst>
                                          <p:attrName>style.visibility</p:attrName>
                                        </p:attrNameLst>
                                      </p:cBhvr>
                                      <p:to>
                                        <p:strVal val="visible"/>
                                      </p:to>
                                    </p:set>
                                    <p:animEffect transition="in" filter="randombar(vertical)">
                                      <p:cBhvr>
                                        <p:cTn id="52" dur="500"/>
                                        <p:tgtEl>
                                          <p:spTgt spid="214"/>
                                        </p:tgtEl>
                                      </p:cBhvr>
                                    </p:animEffect>
                                  </p:childTnLst>
                                </p:cTn>
                              </p:par>
                              <p:par>
                                <p:cTn id="53" presetID="14" presetClass="entr" presetSubtype="5" fill="hold" nodeType="withEffect">
                                  <p:stCondLst>
                                    <p:cond delay="0"/>
                                  </p:stCondLst>
                                  <p:childTnLst>
                                    <p:set>
                                      <p:cBhvr>
                                        <p:cTn id="54" dur="1" fill="hold">
                                          <p:stCondLst>
                                            <p:cond delay="0"/>
                                          </p:stCondLst>
                                        </p:cTn>
                                        <p:tgtEl>
                                          <p:spTgt spid="217"/>
                                        </p:tgtEl>
                                        <p:attrNameLst>
                                          <p:attrName>style.visibility</p:attrName>
                                        </p:attrNameLst>
                                      </p:cBhvr>
                                      <p:to>
                                        <p:strVal val="visible"/>
                                      </p:to>
                                    </p:set>
                                    <p:animEffect transition="in" filter="randombar(vertical)">
                                      <p:cBhvr>
                                        <p:cTn id="55" dur="500"/>
                                        <p:tgtEl>
                                          <p:spTgt spid="217"/>
                                        </p:tgtEl>
                                      </p:cBhvr>
                                    </p:animEffect>
                                  </p:childTnLst>
                                </p:cTn>
                              </p:par>
                              <p:par>
                                <p:cTn id="56" presetID="14" presetClass="entr" presetSubtype="5" fill="hold" nodeType="withEffect">
                                  <p:stCondLst>
                                    <p:cond delay="0"/>
                                  </p:stCondLst>
                                  <p:childTnLst>
                                    <p:set>
                                      <p:cBhvr>
                                        <p:cTn id="57" dur="1" fill="hold">
                                          <p:stCondLst>
                                            <p:cond delay="0"/>
                                          </p:stCondLst>
                                        </p:cTn>
                                        <p:tgtEl>
                                          <p:spTgt spid="223"/>
                                        </p:tgtEl>
                                        <p:attrNameLst>
                                          <p:attrName>style.visibility</p:attrName>
                                        </p:attrNameLst>
                                      </p:cBhvr>
                                      <p:to>
                                        <p:strVal val="visible"/>
                                      </p:to>
                                    </p:set>
                                    <p:animEffect transition="in" filter="randombar(vertical)">
                                      <p:cBhvr>
                                        <p:cTn id="58" dur="500"/>
                                        <p:tgtEl>
                                          <p:spTgt spid="223"/>
                                        </p:tgtEl>
                                      </p:cBhvr>
                                    </p:animEffect>
                                  </p:childTnLst>
                                </p:cTn>
                              </p:par>
                              <p:par>
                                <p:cTn id="59" presetID="14" presetClass="entr" presetSubtype="5" fill="hold" nodeType="withEffect">
                                  <p:stCondLst>
                                    <p:cond delay="0"/>
                                  </p:stCondLst>
                                  <p:childTnLst>
                                    <p:set>
                                      <p:cBhvr>
                                        <p:cTn id="60" dur="1" fill="hold">
                                          <p:stCondLst>
                                            <p:cond delay="0"/>
                                          </p:stCondLst>
                                        </p:cTn>
                                        <p:tgtEl>
                                          <p:spTgt spid="226"/>
                                        </p:tgtEl>
                                        <p:attrNameLst>
                                          <p:attrName>style.visibility</p:attrName>
                                        </p:attrNameLst>
                                      </p:cBhvr>
                                      <p:to>
                                        <p:strVal val="visible"/>
                                      </p:to>
                                    </p:set>
                                    <p:animEffect transition="in" filter="randombar(vertical)">
                                      <p:cBhvr>
                                        <p:cTn id="61" dur="500"/>
                                        <p:tgtEl>
                                          <p:spTgt spid="226"/>
                                        </p:tgtEl>
                                      </p:cBhvr>
                                    </p:animEffect>
                                  </p:childTnLst>
                                </p:cTn>
                              </p:par>
                              <p:par>
                                <p:cTn id="62" presetID="14" presetClass="entr" presetSubtype="5" fill="hold" nodeType="withEffect">
                                  <p:stCondLst>
                                    <p:cond delay="0"/>
                                  </p:stCondLst>
                                  <p:childTnLst>
                                    <p:set>
                                      <p:cBhvr>
                                        <p:cTn id="63" dur="1" fill="hold">
                                          <p:stCondLst>
                                            <p:cond delay="0"/>
                                          </p:stCondLst>
                                        </p:cTn>
                                        <p:tgtEl>
                                          <p:spTgt spid="229"/>
                                        </p:tgtEl>
                                        <p:attrNameLst>
                                          <p:attrName>style.visibility</p:attrName>
                                        </p:attrNameLst>
                                      </p:cBhvr>
                                      <p:to>
                                        <p:strVal val="visible"/>
                                      </p:to>
                                    </p:set>
                                    <p:animEffect transition="in" filter="randombar(vertical)">
                                      <p:cBhvr>
                                        <p:cTn id="64" dur="500"/>
                                        <p:tgtEl>
                                          <p:spTgt spid="2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椭圆 26"/>
          <p:cNvSpPr/>
          <p:nvPr/>
        </p:nvSpPr>
        <p:spPr>
          <a:xfrm>
            <a:off x="3044833" y="1320986"/>
            <a:ext cx="2836226" cy="2835857"/>
          </a:xfrm>
          <a:prstGeom prst="ellipse">
            <a:avLst/>
          </a:prstGeom>
          <a:gradFill flip="none" rotWithShape="1">
            <a:gsLst>
              <a:gs pos="0">
                <a:schemeClr val="bg1">
                  <a:lumMod val="75000"/>
                </a:schemeClr>
              </a:gs>
              <a:gs pos="54000">
                <a:schemeClr val="bg1">
                  <a:lumMod val="95000"/>
                </a:schemeClr>
              </a:gs>
              <a:gs pos="100000">
                <a:schemeClr val="bg1">
                  <a:lumMod val="94000"/>
                  <a:lumOff val="6000"/>
                </a:schemeClr>
              </a:gs>
            </a:gsLst>
            <a:lin ang="2700000" scaled="1"/>
            <a:tileRect/>
          </a:gradFill>
          <a:ln w="19050">
            <a:gradFill flip="none" rotWithShape="1">
              <a:gsLst>
                <a:gs pos="0">
                  <a:schemeClr val="bg1"/>
                </a:gs>
                <a:gs pos="100000">
                  <a:schemeClr val="bg1">
                    <a:lumMod val="85000"/>
                  </a:schemeClr>
                </a:gs>
              </a:gsLst>
              <a:lin ang="2700000" scaled="1"/>
              <a:tileRect/>
            </a:gradFill>
          </a:ln>
          <a:effectLst>
            <a:outerShdw blurRad="381000" dist="2286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1600"/>
          </a:p>
        </p:txBody>
      </p:sp>
      <p:sp>
        <p:nvSpPr>
          <p:cNvPr id="28" name="椭圆 27"/>
          <p:cNvSpPr/>
          <p:nvPr/>
        </p:nvSpPr>
        <p:spPr>
          <a:xfrm>
            <a:off x="3276804" y="1552922"/>
            <a:ext cx="2372284" cy="2371976"/>
          </a:xfrm>
          <a:prstGeom prst="ellipse">
            <a:avLst/>
          </a:prstGeom>
          <a:gradFill flip="none" rotWithShape="1">
            <a:gsLst>
              <a:gs pos="0">
                <a:schemeClr val="bg1">
                  <a:lumMod val="75000"/>
                </a:schemeClr>
              </a:gs>
              <a:gs pos="54000">
                <a:schemeClr val="bg1">
                  <a:lumMod val="95000"/>
                </a:schemeClr>
              </a:gs>
              <a:gs pos="100000">
                <a:schemeClr val="bg1">
                  <a:lumMod val="94000"/>
                  <a:lumOff val="6000"/>
                </a:schemeClr>
              </a:gs>
            </a:gsLst>
            <a:lin ang="2700000" scaled="1"/>
            <a:tileRect/>
          </a:gradFill>
          <a:ln w="19050">
            <a:gradFill flip="none" rotWithShape="1">
              <a:gsLst>
                <a:gs pos="0">
                  <a:schemeClr val="bg1"/>
                </a:gs>
                <a:gs pos="100000">
                  <a:schemeClr val="bg1">
                    <a:lumMod val="85000"/>
                  </a:schemeClr>
                </a:gs>
              </a:gsLst>
              <a:lin ang="2700000" scaled="1"/>
              <a:tileRect/>
            </a:gradFill>
          </a:ln>
          <a:effectLst>
            <a:outerShdw blurRad="266700" dist="1270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1600"/>
          </a:p>
        </p:txBody>
      </p:sp>
      <p:sp>
        <p:nvSpPr>
          <p:cNvPr id="29" name="椭圆 28"/>
          <p:cNvSpPr/>
          <p:nvPr/>
        </p:nvSpPr>
        <p:spPr>
          <a:xfrm>
            <a:off x="3538269" y="1814356"/>
            <a:ext cx="1849357" cy="1849117"/>
          </a:xfrm>
          <a:prstGeom prst="ellipse">
            <a:avLst/>
          </a:prstGeom>
          <a:gradFill flip="none" rotWithShape="1">
            <a:gsLst>
              <a:gs pos="0">
                <a:schemeClr val="bg1">
                  <a:lumMod val="75000"/>
                </a:schemeClr>
              </a:gs>
              <a:gs pos="54000">
                <a:schemeClr val="bg1">
                  <a:lumMod val="95000"/>
                </a:schemeClr>
              </a:gs>
              <a:gs pos="100000">
                <a:schemeClr val="bg1">
                  <a:lumMod val="94000"/>
                  <a:lumOff val="6000"/>
                </a:schemeClr>
              </a:gs>
            </a:gsLst>
            <a:lin ang="2700000" scaled="1"/>
            <a:tileRect/>
          </a:gradFill>
          <a:ln w="19050">
            <a:gradFill flip="none" rotWithShape="1">
              <a:gsLst>
                <a:gs pos="0">
                  <a:schemeClr val="bg1"/>
                </a:gs>
                <a:gs pos="100000">
                  <a:schemeClr val="bg1">
                    <a:lumMod val="85000"/>
                  </a:schemeClr>
                </a:gs>
              </a:gsLst>
              <a:lin ang="2700000" scaled="1"/>
              <a:tileRect/>
            </a:gradFill>
          </a:ln>
          <a:effectLst>
            <a:outerShdw blurRad="266700" dist="1270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1600"/>
          </a:p>
        </p:txBody>
      </p:sp>
      <p:sp>
        <p:nvSpPr>
          <p:cNvPr id="30" name="椭圆 29"/>
          <p:cNvSpPr/>
          <p:nvPr/>
        </p:nvSpPr>
        <p:spPr>
          <a:xfrm>
            <a:off x="3770238" y="2046292"/>
            <a:ext cx="1385415" cy="1385235"/>
          </a:xfrm>
          <a:prstGeom prst="ellipse">
            <a:avLst/>
          </a:prstGeom>
          <a:gradFill flip="none" rotWithShape="1">
            <a:gsLst>
              <a:gs pos="0">
                <a:schemeClr val="bg1">
                  <a:lumMod val="75000"/>
                </a:schemeClr>
              </a:gs>
              <a:gs pos="54000">
                <a:schemeClr val="bg1">
                  <a:lumMod val="95000"/>
                </a:schemeClr>
              </a:gs>
              <a:gs pos="100000">
                <a:schemeClr val="bg1">
                  <a:lumMod val="94000"/>
                  <a:lumOff val="6000"/>
                </a:schemeClr>
              </a:gs>
            </a:gsLst>
            <a:lin ang="2700000" scaled="1"/>
            <a:tileRect/>
          </a:gradFill>
          <a:ln w="19050">
            <a:gradFill flip="none" rotWithShape="1">
              <a:gsLst>
                <a:gs pos="0">
                  <a:schemeClr val="bg1"/>
                </a:gs>
                <a:gs pos="100000">
                  <a:schemeClr val="bg1">
                    <a:lumMod val="85000"/>
                  </a:schemeClr>
                </a:gs>
              </a:gsLst>
              <a:lin ang="2700000" scaled="1"/>
              <a:tileRect/>
            </a:gradFill>
          </a:ln>
          <a:effectLst>
            <a:outerShdw blurRad="266700" dist="1270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1600"/>
          </a:p>
        </p:txBody>
      </p:sp>
      <p:grpSp>
        <p:nvGrpSpPr>
          <p:cNvPr id="31" name="组合 30"/>
          <p:cNvGrpSpPr/>
          <p:nvPr/>
        </p:nvGrpSpPr>
        <p:grpSpPr>
          <a:xfrm>
            <a:off x="3056926" y="3297246"/>
            <a:ext cx="914821" cy="914702"/>
            <a:chOff x="4052051" y="4055916"/>
            <a:chExt cx="1219603" cy="1219603"/>
          </a:xfrm>
        </p:grpSpPr>
        <p:grpSp>
          <p:nvGrpSpPr>
            <p:cNvPr id="32" name="组合 31"/>
            <p:cNvGrpSpPr/>
            <p:nvPr/>
          </p:nvGrpSpPr>
          <p:grpSpPr>
            <a:xfrm>
              <a:off x="4052051" y="4055916"/>
              <a:ext cx="1219603" cy="1219603"/>
              <a:chOff x="4052051" y="4055916"/>
              <a:chExt cx="1219603" cy="1219603"/>
            </a:xfrm>
          </p:grpSpPr>
          <p:sp>
            <p:nvSpPr>
              <p:cNvPr id="36" name="泪滴形 35"/>
              <p:cNvSpPr/>
              <p:nvPr/>
            </p:nvSpPr>
            <p:spPr>
              <a:xfrm>
                <a:off x="4052051" y="4055916"/>
                <a:ext cx="1219603" cy="1219603"/>
              </a:xfrm>
              <a:prstGeom prst="teardrop">
                <a:avLst/>
              </a:prstGeom>
              <a:gradFill flip="none" rotWithShape="0">
                <a:gsLst>
                  <a:gs pos="0">
                    <a:schemeClr val="bg1">
                      <a:lumMod val="85000"/>
                    </a:schemeClr>
                  </a:gs>
                  <a:gs pos="100000">
                    <a:schemeClr val="bg1">
                      <a:lumMod val="95000"/>
                    </a:schemeClr>
                  </a:gs>
                </a:gsLst>
                <a:lin ang="2700000" scaled="1"/>
                <a:tileRect/>
              </a:gradFill>
              <a:ln w="15875">
                <a:gradFill flip="none" rotWithShape="1">
                  <a:gsLst>
                    <a:gs pos="0">
                      <a:schemeClr val="bg1"/>
                    </a:gs>
                    <a:gs pos="100000">
                      <a:schemeClr val="bg1">
                        <a:lumMod val="85000"/>
                      </a:schemeClr>
                    </a:gs>
                  </a:gsLst>
                  <a:lin ang="2700000" scaled="1"/>
                  <a:tileRect/>
                </a:gradFill>
              </a:ln>
              <a:effectLst>
                <a:outerShdw blurRad="279400" dist="127000" dir="2700000" algn="tl" rotWithShape="0">
                  <a:prstClr val="black">
                    <a:alpha val="2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37" name="泪滴形 36"/>
              <p:cNvSpPr/>
              <p:nvPr/>
            </p:nvSpPr>
            <p:spPr>
              <a:xfrm>
                <a:off x="4202809" y="4206674"/>
                <a:ext cx="918086" cy="918086"/>
              </a:xfrm>
              <a:prstGeom prst="teardrop">
                <a:avLst/>
              </a:prstGeom>
              <a:solidFill>
                <a:srgbClr val="C00000"/>
              </a:solidFill>
              <a:ln w="15875">
                <a:gradFill flip="none" rotWithShape="1">
                  <a:gsLst>
                    <a:gs pos="100000">
                      <a:schemeClr val="bg1"/>
                    </a:gs>
                    <a:gs pos="0">
                      <a:schemeClr val="bg1">
                        <a:lumMod val="75000"/>
                      </a:schemeClr>
                    </a:gs>
                  </a:gsLst>
                  <a:lin ang="2700000" scaled="1"/>
                  <a:tileRect/>
                </a:gradFill>
              </a:ln>
              <a:effectLst>
                <a:innerShdw blurRad="88900" dist="38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grpSp>
        <p:grpSp>
          <p:nvGrpSpPr>
            <p:cNvPr id="33" name="组合 32"/>
            <p:cNvGrpSpPr/>
            <p:nvPr/>
          </p:nvGrpSpPr>
          <p:grpSpPr>
            <a:xfrm>
              <a:off x="4469710" y="4427033"/>
              <a:ext cx="393685" cy="479865"/>
              <a:chOff x="3683997" y="856343"/>
              <a:chExt cx="576394" cy="702571"/>
            </a:xfrm>
            <a:solidFill>
              <a:schemeClr val="bg1"/>
            </a:solidFill>
          </p:grpSpPr>
          <p:sp>
            <p:nvSpPr>
              <p:cNvPr id="34" name="Freeform 34"/>
              <p:cNvSpPr>
                <a:spLocks noEditPoints="1"/>
              </p:cNvSpPr>
              <p:nvPr/>
            </p:nvSpPr>
            <p:spPr bwMode="auto">
              <a:xfrm>
                <a:off x="3683997" y="856343"/>
                <a:ext cx="576394" cy="702571"/>
              </a:xfrm>
              <a:custGeom>
                <a:avLst/>
                <a:gdLst>
                  <a:gd name="T0" fmla="*/ 16 w 667"/>
                  <a:gd name="T1" fmla="*/ 176 h 813"/>
                  <a:gd name="T2" fmla="*/ 175 w 667"/>
                  <a:gd name="T3" fmla="*/ 16 h 813"/>
                  <a:gd name="T4" fmla="*/ 214 w 667"/>
                  <a:gd name="T5" fmla="*/ 0 h 813"/>
                  <a:gd name="T6" fmla="*/ 613 w 667"/>
                  <a:gd name="T7" fmla="*/ 0 h 813"/>
                  <a:gd name="T8" fmla="*/ 667 w 667"/>
                  <a:gd name="T9" fmla="*/ 54 h 813"/>
                  <a:gd name="T10" fmla="*/ 667 w 667"/>
                  <a:gd name="T11" fmla="*/ 759 h 813"/>
                  <a:gd name="T12" fmla="*/ 613 w 667"/>
                  <a:gd name="T13" fmla="*/ 813 h 813"/>
                  <a:gd name="T14" fmla="*/ 54 w 667"/>
                  <a:gd name="T15" fmla="*/ 813 h 813"/>
                  <a:gd name="T16" fmla="*/ 0 w 667"/>
                  <a:gd name="T17" fmla="*/ 759 h 813"/>
                  <a:gd name="T18" fmla="*/ 0 w 667"/>
                  <a:gd name="T19" fmla="*/ 214 h 813"/>
                  <a:gd name="T20" fmla="*/ 16 w 667"/>
                  <a:gd name="T21" fmla="*/ 176 h 813"/>
                  <a:gd name="T22" fmla="*/ 194 w 667"/>
                  <a:gd name="T23" fmla="*/ 229 h 813"/>
                  <a:gd name="T24" fmla="*/ 57 w 667"/>
                  <a:gd name="T25" fmla="*/ 229 h 813"/>
                  <a:gd name="T26" fmla="*/ 57 w 667"/>
                  <a:gd name="T27" fmla="*/ 756 h 813"/>
                  <a:gd name="T28" fmla="*/ 610 w 667"/>
                  <a:gd name="T29" fmla="*/ 756 h 813"/>
                  <a:gd name="T30" fmla="*/ 610 w 667"/>
                  <a:gd name="T31" fmla="*/ 57 h 813"/>
                  <a:gd name="T32" fmla="*/ 238 w 667"/>
                  <a:gd name="T33" fmla="*/ 57 h 813"/>
                  <a:gd name="T34" fmla="*/ 238 w 667"/>
                  <a:gd name="T35" fmla="*/ 185 h 813"/>
                  <a:gd name="T36" fmla="*/ 194 w 667"/>
                  <a:gd name="T37" fmla="*/ 229 h 813"/>
                  <a:gd name="T38" fmla="*/ 82 w 667"/>
                  <a:gd name="T39" fmla="*/ 191 h 813"/>
                  <a:gd name="T40" fmla="*/ 194 w 667"/>
                  <a:gd name="T41" fmla="*/ 191 h 813"/>
                  <a:gd name="T42" fmla="*/ 200 w 667"/>
                  <a:gd name="T43" fmla="*/ 185 h 813"/>
                  <a:gd name="T44" fmla="*/ 200 w 667"/>
                  <a:gd name="T45" fmla="*/ 72 h 813"/>
                  <a:gd name="T46" fmla="*/ 82 w 667"/>
                  <a:gd name="T47" fmla="*/ 191 h 8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67" h="813">
                    <a:moveTo>
                      <a:pt x="16" y="176"/>
                    </a:moveTo>
                    <a:cubicBezTo>
                      <a:pt x="175" y="16"/>
                      <a:pt x="175" y="16"/>
                      <a:pt x="175" y="16"/>
                    </a:cubicBezTo>
                    <a:cubicBezTo>
                      <a:pt x="186" y="6"/>
                      <a:pt x="199" y="0"/>
                      <a:pt x="214" y="0"/>
                    </a:cubicBezTo>
                    <a:cubicBezTo>
                      <a:pt x="613" y="0"/>
                      <a:pt x="613" y="0"/>
                      <a:pt x="613" y="0"/>
                    </a:cubicBezTo>
                    <a:cubicBezTo>
                      <a:pt x="643" y="0"/>
                      <a:pt x="667" y="24"/>
                      <a:pt x="667" y="54"/>
                    </a:cubicBezTo>
                    <a:cubicBezTo>
                      <a:pt x="667" y="759"/>
                      <a:pt x="667" y="759"/>
                      <a:pt x="667" y="759"/>
                    </a:cubicBezTo>
                    <a:cubicBezTo>
                      <a:pt x="667" y="789"/>
                      <a:pt x="643" y="813"/>
                      <a:pt x="613" y="813"/>
                    </a:cubicBezTo>
                    <a:cubicBezTo>
                      <a:pt x="54" y="813"/>
                      <a:pt x="54" y="813"/>
                      <a:pt x="54" y="813"/>
                    </a:cubicBezTo>
                    <a:cubicBezTo>
                      <a:pt x="24" y="813"/>
                      <a:pt x="0" y="789"/>
                      <a:pt x="0" y="759"/>
                    </a:cubicBezTo>
                    <a:cubicBezTo>
                      <a:pt x="0" y="214"/>
                      <a:pt x="0" y="214"/>
                      <a:pt x="0" y="214"/>
                    </a:cubicBezTo>
                    <a:cubicBezTo>
                      <a:pt x="0" y="200"/>
                      <a:pt x="5" y="186"/>
                      <a:pt x="16" y="176"/>
                    </a:cubicBezTo>
                    <a:close/>
                    <a:moveTo>
                      <a:pt x="194" y="229"/>
                    </a:moveTo>
                    <a:cubicBezTo>
                      <a:pt x="57" y="229"/>
                      <a:pt x="57" y="229"/>
                      <a:pt x="57" y="229"/>
                    </a:cubicBezTo>
                    <a:cubicBezTo>
                      <a:pt x="57" y="756"/>
                      <a:pt x="57" y="756"/>
                      <a:pt x="57" y="756"/>
                    </a:cubicBezTo>
                    <a:cubicBezTo>
                      <a:pt x="610" y="756"/>
                      <a:pt x="610" y="756"/>
                      <a:pt x="610" y="756"/>
                    </a:cubicBezTo>
                    <a:cubicBezTo>
                      <a:pt x="610" y="57"/>
                      <a:pt x="610" y="57"/>
                      <a:pt x="610" y="57"/>
                    </a:cubicBezTo>
                    <a:cubicBezTo>
                      <a:pt x="238" y="57"/>
                      <a:pt x="238" y="57"/>
                      <a:pt x="238" y="57"/>
                    </a:cubicBezTo>
                    <a:cubicBezTo>
                      <a:pt x="238" y="185"/>
                      <a:pt x="238" y="185"/>
                      <a:pt x="238" y="185"/>
                    </a:cubicBezTo>
                    <a:cubicBezTo>
                      <a:pt x="238" y="210"/>
                      <a:pt x="218" y="229"/>
                      <a:pt x="194" y="229"/>
                    </a:cubicBezTo>
                    <a:close/>
                    <a:moveTo>
                      <a:pt x="82" y="191"/>
                    </a:moveTo>
                    <a:cubicBezTo>
                      <a:pt x="194" y="191"/>
                      <a:pt x="194" y="191"/>
                      <a:pt x="194" y="191"/>
                    </a:cubicBezTo>
                    <a:cubicBezTo>
                      <a:pt x="197" y="191"/>
                      <a:pt x="200" y="188"/>
                      <a:pt x="200" y="185"/>
                    </a:cubicBezTo>
                    <a:cubicBezTo>
                      <a:pt x="200" y="72"/>
                      <a:pt x="200" y="72"/>
                      <a:pt x="200" y="72"/>
                    </a:cubicBezTo>
                    <a:cubicBezTo>
                      <a:pt x="82" y="191"/>
                      <a:pt x="82" y="191"/>
                      <a:pt x="82" y="19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p>
            </p:txBody>
          </p:sp>
          <p:sp>
            <p:nvSpPr>
              <p:cNvPr id="35" name="Freeform 35"/>
              <p:cNvSpPr>
                <a:spLocks noEditPoints="1"/>
              </p:cNvSpPr>
              <p:nvPr/>
            </p:nvSpPr>
            <p:spPr bwMode="auto">
              <a:xfrm>
                <a:off x="3765921" y="1015436"/>
                <a:ext cx="412546" cy="433758"/>
              </a:xfrm>
              <a:custGeom>
                <a:avLst/>
                <a:gdLst>
                  <a:gd name="T0" fmla="*/ 170 w 477"/>
                  <a:gd name="T1" fmla="*/ 429 h 502"/>
                  <a:gd name="T2" fmla="*/ 86 w 477"/>
                  <a:gd name="T3" fmla="*/ 502 h 502"/>
                  <a:gd name="T4" fmla="*/ 0 w 477"/>
                  <a:gd name="T5" fmla="*/ 416 h 502"/>
                  <a:gd name="T6" fmla="*/ 72 w 477"/>
                  <a:gd name="T7" fmla="*/ 330 h 502"/>
                  <a:gd name="T8" fmla="*/ 63 w 477"/>
                  <a:gd name="T9" fmla="*/ 258 h 502"/>
                  <a:gd name="T10" fmla="*/ 144 w 477"/>
                  <a:gd name="T11" fmla="*/ 143 h 502"/>
                  <a:gd name="T12" fmla="*/ 254 w 477"/>
                  <a:gd name="T13" fmla="*/ 20 h 502"/>
                  <a:gd name="T14" fmla="*/ 458 w 477"/>
                  <a:gd name="T15" fmla="*/ 0 h 502"/>
                  <a:gd name="T16" fmla="*/ 477 w 477"/>
                  <a:gd name="T17" fmla="*/ 153 h 502"/>
                  <a:gd name="T18" fmla="*/ 398 w 477"/>
                  <a:gd name="T19" fmla="*/ 172 h 502"/>
                  <a:gd name="T20" fmla="*/ 438 w 477"/>
                  <a:gd name="T21" fmla="*/ 223 h 502"/>
                  <a:gd name="T22" fmla="*/ 404 w 477"/>
                  <a:gd name="T23" fmla="*/ 245 h 502"/>
                  <a:gd name="T24" fmla="*/ 452 w 477"/>
                  <a:gd name="T25" fmla="*/ 355 h 502"/>
                  <a:gd name="T26" fmla="*/ 452 w 477"/>
                  <a:gd name="T27" fmla="*/ 477 h 502"/>
                  <a:gd name="T28" fmla="*/ 330 w 477"/>
                  <a:gd name="T29" fmla="*/ 477 h 502"/>
                  <a:gd name="T30" fmla="*/ 256 w 477"/>
                  <a:gd name="T31" fmla="*/ 464 h 502"/>
                  <a:gd name="T32" fmla="*/ 235 w 477"/>
                  <a:gd name="T33" fmla="*/ 429 h 502"/>
                  <a:gd name="T34" fmla="*/ 162 w 477"/>
                  <a:gd name="T35" fmla="*/ 160 h 502"/>
                  <a:gd name="T36" fmla="*/ 135 w 477"/>
                  <a:gd name="T37" fmla="*/ 275 h 502"/>
                  <a:gd name="T38" fmla="*/ 101 w 477"/>
                  <a:gd name="T39" fmla="*/ 331 h 502"/>
                  <a:gd name="T40" fmla="*/ 171 w 477"/>
                  <a:gd name="T41" fmla="*/ 404 h 502"/>
                  <a:gd name="T42" fmla="*/ 235 w 477"/>
                  <a:gd name="T43" fmla="*/ 378 h 502"/>
                  <a:gd name="T44" fmla="*/ 306 w 477"/>
                  <a:gd name="T45" fmla="*/ 408 h 502"/>
                  <a:gd name="T46" fmla="*/ 378 w 477"/>
                  <a:gd name="T47" fmla="*/ 330 h 502"/>
                  <a:gd name="T48" fmla="*/ 353 w 477"/>
                  <a:gd name="T49" fmla="*/ 245 h 502"/>
                  <a:gd name="T50" fmla="*/ 382 w 477"/>
                  <a:gd name="T51" fmla="*/ 174 h 502"/>
                  <a:gd name="T52" fmla="*/ 273 w 477"/>
                  <a:gd name="T53" fmla="*/ 172 h 502"/>
                  <a:gd name="T54" fmla="*/ 254 w 477"/>
                  <a:gd name="T55" fmla="*/ 101 h 502"/>
                  <a:gd name="T56" fmla="*/ 292 w 477"/>
                  <a:gd name="T57" fmla="*/ 38 h 502"/>
                  <a:gd name="T58" fmla="*/ 439 w 477"/>
                  <a:gd name="T59" fmla="*/ 134 h 502"/>
                  <a:gd name="T60" fmla="*/ 425 w 477"/>
                  <a:gd name="T61" fmla="*/ 382 h 502"/>
                  <a:gd name="T62" fmla="*/ 357 w 477"/>
                  <a:gd name="T63" fmla="*/ 382 h 502"/>
                  <a:gd name="T64" fmla="*/ 357 w 477"/>
                  <a:gd name="T65" fmla="*/ 450 h 502"/>
                  <a:gd name="T66" fmla="*/ 425 w 477"/>
                  <a:gd name="T67" fmla="*/ 450 h 502"/>
                  <a:gd name="T68" fmla="*/ 425 w 477"/>
                  <a:gd name="T69" fmla="*/ 382 h 502"/>
                  <a:gd name="T70" fmla="*/ 86 w 477"/>
                  <a:gd name="T71" fmla="*/ 367 h 502"/>
                  <a:gd name="T72" fmla="*/ 38 w 477"/>
                  <a:gd name="T73" fmla="*/ 416 h 502"/>
                  <a:gd name="T74" fmla="*/ 86 w 477"/>
                  <a:gd name="T75" fmla="*/ 464 h 502"/>
                  <a:gd name="T76" fmla="*/ 134 w 477"/>
                  <a:gd name="T77" fmla="*/ 416 h 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77" h="502">
                    <a:moveTo>
                      <a:pt x="235" y="429"/>
                    </a:moveTo>
                    <a:cubicBezTo>
                      <a:pt x="170" y="429"/>
                      <a:pt x="170" y="429"/>
                      <a:pt x="170" y="429"/>
                    </a:cubicBezTo>
                    <a:cubicBezTo>
                      <a:pt x="168" y="448"/>
                      <a:pt x="159" y="464"/>
                      <a:pt x="146" y="477"/>
                    </a:cubicBezTo>
                    <a:cubicBezTo>
                      <a:pt x="131" y="493"/>
                      <a:pt x="109" y="502"/>
                      <a:pt x="86" y="502"/>
                    </a:cubicBezTo>
                    <a:cubicBezTo>
                      <a:pt x="62" y="502"/>
                      <a:pt x="41" y="493"/>
                      <a:pt x="25" y="477"/>
                    </a:cubicBezTo>
                    <a:cubicBezTo>
                      <a:pt x="10" y="461"/>
                      <a:pt x="0" y="440"/>
                      <a:pt x="0" y="416"/>
                    </a:cubicBezTo>
                    <a:cubicBezTo>
                      <a:pt x="0" y="392"/>
                      <a:pt x="10" y="370"/>
                      <a:pt x="25" y="355"/>
                    </a:cubicBezTo>
                    <a:cubicBezTo>
                      <a:pt x="38" y="342"/>
                      <a:pt x="54" y="333"/>
                      <a:pt x="72" y="330"/>
                    </a:cubicBezTo>
                    <a:cubicBezTo>
                      <a:pt x="48" y="277"/>
                      <a:pt x="48" y="277"/>
                      <a:pt x="48" y="277"/>
                    </a:cubicBezTo>
                    <a:cubicBezTo>
                      <a:pt x="43" y="269"/>
                      <a:pt x="48" y="255"/>
                      <a:pt x="63" y="258"/>
                    </a:cubicBezTo>
                    <a:cubicBezTo>
                      <a:pt x="84" y="263"/>
                      <a:pt x="84" y="263"/>
                      <a:pt x="84" y="263"/>
                    </a:cubicBezTo>
                    <a:cubicBezTo>
                      <a:pt x="94" y="216"/>
                      <a:pt x="115" y="175"/>
                      <a:pt x="144" y="143"/>
                    </a:cubicBezTo>
                    <a:cubicBezTo>
                      <a:pt x="174" y="108"/>
                      <a:pt x="212" y="84"/>
                      <a:pt x="254" y="75"/>
                    </a:cubicBezTo>
                    <a:cubicBezTo>
                      <a:pt x="254" y="20"/>
                      <a:pt x="254" y="20"/>
                      <a:pt x="254" y="20"/>
                    </a:cubicBezTo>
                    <a:cubicBezTo>
                      <a:pt x="254" y="9"/>
                      <a:pt x="264" y="0"/>
                      <a:pt x="275" y="0"/>
                    </a:cubicBezTo>
                    <a:cubicBezTo>
                      <a:pt x="458" y="0"/>
                      <a:pt x="458" y="0"/>
                      <a:pt x="458" y="0"/>
                    </a:cubicBezTo>
                    <a:cubicBezTo>
                      <a:pt x="468" y="0"/>
                      <a:pt x="477" y="9"/>
                      <a:pt x="477" y="19"/>
                    </a:cubicBezTo>
                    <a:cubicBezTo>
                      <a:pt x="477" y="153"/>
                      <a:pt x="477" y="153"/>
                      <a:pt x="477" y="153"/>
                    </a:cubicBezTo>
                    <a:cubicBezTo>
                      <a:pt x="477" y="163"/>
                      <a:pt x="468" y="172"/>
                      <a:pt x="458" y="172"/>
                    </a:cubicBezTo>
                    <a:cubicBezTo>
                      <a:pt x="398" y="172"/>
                      <a:pt x="398" y="172"/>
                      <a:pt x="398" y="172"/>
                    </a:cubicBezTo>
                    <a:cubicBezTo>
                      <a:pt x="398" y="172"/>
                      <a:pt x="399" y="173"/>
                      <a:pt x="399" y="174"/>
                    </a:cubicBezTo>
                    <a:cubicBezTo>
                      <a:pt x="438" y="223"/>
                      <a:pt x="438" y="223"/>
                      <a:pt x="438" y="223"/>
                    </a:cubicBezTo>
                    <a:cubicBezTo>
                      <a:pt x="444" y="229"/>
                      <a:pt x="443" y="245"/>
                      <a:pt x="428" y="245"/>
                    </a:cubicBezTo>
                    <a:cubicBezTo>
                      <a:pt x="404" y="245"/>
                      <a:pt x="404" y="245"/>
                      <a:pt x="404" y="245"/>
                    </a:cubicBezTo>
                    <a:cubicBezTo>
                      <a:pt x="404" y="330"/>
                      <a:pt x="404" y="330"/>
                      <a:pt x="404" y="330"/>
                    </a:cubicBezTo>
                    <a:cubicBezTo>
                      <a:pt x="422" y="333"/>
                      <a:pt x="439" y="342"/>
                      <a:pt x="452" y="355"/>
                    </a:cubicBezTo>
                    <a:cubicBezTo>
                      <a:pt x="467" y="370"/>
                      <a:pt x="477" y="392"/>
                      <a:pt x="477" y="416"/>
                    </a:cubicBezTo>
                    <a:cubicBezTo>
                      <a:pt x="477" y="440"/>
                      <a:pt x="467" y="461"/>
                      <a:pt x="452" y="477"/>
                    </a:cubicBezTo>
                    <a:cubicBezTo>
                      <a:pt x="436" y="493"/>
                      <a:pt x="415" y="502"/>
                      <a:pt x="391" y="502"/>
                    </a:cubicBezTo>
                    <a:cubicBezTo>
                      <a:pt x="367" y="502"/>
                      <a:pt x="346" y="493"/>
                      <a:pt x="330" y="477"/>
                    </a:cubicBezTo>
                    <a:cubicBezTo>
                      <a:pt x="317" y="463"/>
                      <a:pt x="308" y="445"/>
                      <a:pt x="306" y="425"/>
                    </a:cubicBezTo>
                    <a:cubicBezTo>
                      <a:pt x="256" y="464"/>
                      <a:pt x="256" y="464"/>
                      <a:pt x="256" y="464"/>
                    </a:cubicBezTo>
                    <a:cubicBezTo>
                      <a:pt x="249" y="470"/>
                      <a:pt x="235" y="469"/>
                      <a:pt x="235" y="453"/>
                    </a:cubicBezTo>
                    <a:cubicBezTo>
                      <a:pt x="235" y="429"/>
                      <a:pt x="235" y="429"/>
                      <a:pt x="235" y="429"/>
                    </a:cubicBezTo>
                    <a:close/>
                    <a:moveTo>
                      <a:pt x="254" y="101"/>
                    </a:moveTo>
                    <a:cubicBezTo>
                      <a:pt x="219" y="110"/>
                      <a:pt x="188" y="131"/>
                      <a:pt x="162" y="160"/>
                    </a:cubicBezTo>
                    <a:cubicBezTo>
                      <a:pt x="137" y="189"/>
                      <a:pt x="118" y="226"/>
                      <a:pt x="109" y="269"/>
                    </a:cubicBezTo>
                    <a:cubicBezTo>
                      <a:pt x="135" y="275"/>
                      <a:pt x="135" y="275"/>
                      <a:pt x="135" y="275"/>
                    </a:cubicBezTo>
                    <a:cubicBezTo>
                      <a:pt x="148" y="278"/>
                      <a:pt x="147" y="292"/>
                      <a:pt x="140" y="298"/>
                    </a:cubicBezTo>
                    <a:cubicBezTo>
                      <a:pt x="101" y="331"/>
                      <a:pt x="101" y="331"/>
                      <a:pt x="101" y="331"/>
                    </a:cubicBezTo>
                    <a:cubicBezTo>
                      <a:pt x="118" y="334"/>
                      <a:pt x="134" y="342"/>
                      <a:pt x="146" y="355"/>
                    </a:cubicBezTo>
                    <a:cubicBezTo>
                      <a:pt x="159" y="368"/>
                      <a:pt x="168" y="385"/>
                      <a:pt x="171" y="404"/>
                    </a:cubicBezTo>
                    <a:cubicBezTo>
                      <a:pt x="235" y="404"/>
                      <a:pt x="235" y="404"/>
                      <a:pt x="235" y="404"/>
                    </a:cubicBezTo>
                    <a:cubicBezTo>
                      <a:pt x="235" y="378"/>
                      <a:pt x="235" y="378"/>
                      <a:pt x="235" y="378"/>
                    </a:cubicBezTo>
                    <a:cubicBezTo>
                      <a:pt x="235" y="365"/>
                      <a:pt x="248" y="363"/>
                      <a:pt x="256" y="369"/>
                    </a:cubicBezTo>
                    <a:cubicBezTo>
                      <a:pt x="306" y="408"/>
                      <a:pt x="306" y="408"/>
                      <a:pt x="306" y="408"/>
                    </a:cubicBezTo>
                    <a:cubicBezTo>
                      <a:pt x="308" y="387"/>
                      <a:pt x="317" y="368"/>
                      <a:pt x="330" y="355"/>
                    </a:cubicBezTo>
                    <a:cubicBezTo>
                      <a:pt x="343" y="342"/>
                      <a:pt x="360" y="333"/>
                      <a:pt x="378" y="330"/>
                    </a:cubicBezTo>
                    <a:cubicBezTo>
                      <a:pt x="378" y="245"/>
                      <a:pt x="378" y="245"/>
                      <a:pt x="378" y="245"/>
                    </a:cubicBezTo>
                    <a:cubicBezTo>
                      <a:pt x="353" y="245"/>
                      <a:pt x="353" y="245"/>
                      <a:pt x="353" y="245"/>
                    </a:cubicBezTo>
                    <a:cubicBezTo>
                      <a:pt x="340" y="245"/>
                      <a:pt x="338" y="230"/>
                      <a:pt x="344" y="223"/>
                    </a:cubicBezTo>
                    <a:cubicBezTo>
                      <a:pt x="382" y="174"/>
                      <a:pt x="382" y="174"/>
                      <a:pt x="382" y="174"/>
                    </a:cubicBezTo>
                    <a:cubicBezTo>
                      <a:pt x="383" y="173"/>
                      <a:pt x="383" y="172"/>
                      <a:pt x="384" y="172"/>
                    </a:cubicBezTo>
                    <a:cubicBezTo>
                      <a:pt x="273" y="172"/>
                      <a:pt x="273" y="172"/>
                      <a:pt x="273" y="172"/>
                    </a:cubicBezTo>
                    <a:cubicBezTo>
                      <a:pt x="263" y="172"/>
                      <a:pt x="254" y="164"/>
                      <a:pt x="254" y="153"/>
                    </a:cubicBezTo>
                    <a:cubicBezTo>
                      <a:pt x="254" y="101"/>
                      <a:pt x="254" y="101"/>
                      <a:pt x="254" y="101"/>
                    </a:cubicBezTo>
                    <a:close/>
                    <a:moveTo>
                      <a:pt x="439" y="38"/>
                    </a:moveTo>
                    <a:cubicBezTo>
                      <a:pt x="292" y="38"/>
                      <a:pt x="292" y="38"/>
                      <a:pt x="292" y="38"/>
                    </a:cubicBezTo>
                    <a:cubicBezTo>
                      <a:pt x="292" y="134"/>
                      <a:pt x="292" y="134"/>
                      <a:pt x="292" y="134"/>
                    </a:cubicBezTo>
                    <a:cubicBezTo>
                      <a:pt x="439" y="134"/>
                      <a:pt x="439" y="134"/>
                      <a:pt x="439" y="134"/>
                    </a:cubicBezTo>
                    <a:cubicBezTo>
                      <a:pt x="439" y="38"/>
                      <a:pt x="439" y="38"/>
                      <a:pt x="439" y="38"/>
                    </a:cubicBezTo>
                    <a:close/>
                    <a:moveTo>
                      <a:pt x="425" y="382"/>
                    </a:moveTo>
                    <a:cubicBezTo>
                      <a:pt x="416" y="373"/>
                      <a:pt x="404" y="367"/>
                      <a:pt x="391" y="367"/>
                    </a:cubicBezTo>
                    <a:cubicBezTo>
                      <a:pt x="378" y="367"/>
                      <a:pt x="366" y="373"/>
                      <a:pt x="357" y="382"/>
                    </a:cubicBezTo>
                    <a:cubicBezTo>
                      <a:pt x="349" y="390"/>
                      <a:pt x="343" y="402"/>
                      <a:pt x="343" y="416"/>
                    </a:cubicBezTo>
                    <a:cubicBezTo>
                      <a:pt x="343" y="429"/>
                      <a:pt x="349" y="441"/>
                      <a:pt x="357" y="450"/>
                    </a:cubicBezTo>
                    <a:cubicBezTo>
                      <a:pt x="366" y="459"/>
                      <a:pt x="378" y="464"/>
                      <a:pt x="391" y="464"/>
                    </a:cubicBezTo>
                    <a:cubicBezTo>
                      <a:pt x="404" y="464"/>
                      <a:pt x="416" y="459"/>
                      <a:pt x="425" y="450"/>
                    </a:cubicBezTo>
                    <a:cubicBezTo>
                      <a:pt x="434" y="441"/>
                      <a:pt x="439" y="429"/>
                      <a:pt x="439" y="416"/>
                    </a:cubicBezTo>
                    <a:cubicBezTo>
                      <a:pt x="439" y="402"/>
                      <a:pt x="434" y="390"/>
                      <a:pt x="425" y="382"/>
                    </a:cubicBezTo>
                    <a:close/>
                    <a:moveTo>
                      <a:pt x="120" y="382"/>
                    </a:moveTo>
                    <a:cubicBezTo>
                      <a:pt x="111" y="373"/>
                      <a:pt x="99" y="367"/>
                      <a:pt x="86" y="367"/>
                    </a:cubicBezTo>
                    <a:cubicBezTo>
                      <a:pt x="73" y="367"/>
                      <a:pt x="61" y="373"/>
                      <a:pt x="52" y="382"/>
                    </a:cubicBezTo>
                    <a:cubicBezTo>
                      <a:pt x="43" y="390"/>
                      <a:pt x="38" y="402"/>
                      <a:pt x="38" y="416"/>
                    </a:cubicBezTo>
                    <a:cubicBezTo>
                      <a:pt x="38" y="429"/>
                      <a:pt x="43" y="441"/>
                      <a:pt x="52" y="450"/>
                    </a:cubicBezTo>
                    <a:cubicBezTo>
                      <a:pt x="61" y="459"/>
                      <a:pt x="73" y="464"/>
                      <a:pt x="86" y="464"/>
                    </a:cubicBezTo>
                    <a:cubicBezTo>
                      <a:pt x="99" y="464"/>
                      <a:pt x="111" y="459"/>
                      <a:pt x="120" y="450"/>
                    </a:cubicBezTo>
                    <a:cubicBezTo>
                      <a:pt x="128" y="441"/>
                      <a:pt x="134" y="429"/>
                      <a:pt x="134" y="416"/>
                    </a:cubicBezTo>
                    <a:cubicBezTo>
                      <a:pt x="134" y="402"/>
                      <a:pt x="128" y="390"/>
                      <a:pt x="120" y="38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p>
            </p:txBody>
          </p:sp>
        </p:grpSp>
      </p:grpSp>
      <p:grpSp>
        <p:nvGrpSpPr>
          <p:cNvPr id="38" name="组合 37"/>
          <p:cNvGrpSpPr/>
          <p:nvPr/>
        </p:nvGrpSpPr>
        <p:grpSpPr>
          <a:xfrm>
            <a:off x="5191680" y="1131590"/>
            <a:ext cx="914821" cy="914702"/>
            <a:chOff x="6898019" y="1168381"/>
            <a:chExt cx="1219603" cy="1219603"/>
          </a:xfrm>
        </p:grpSpPr>
        <p:grpSp>
          <p:nvGrpSpPr>
            <p:cNvPr id="39" name="组合 38"/>
            <p:cNvGrpSpPr/>
            <p:nvPr/>
          </p:nvGrpSpPr>
          <p:grpSpPr>
            <a:xfrm>
              <a:off x="6898019" y="1168381"/>
              <a:ext cx="1219603" cy="1219603"/>
              <a:chOff x="6898019" y="1168381"/>
              <a:chExt cx="1219603" cy="1219603"/>
            </a:xfrm>
          </p:grpSpPr>
          <p:sp>
            <p:nvSpPr>
              <p:cNvPr id="44" name="泪滴形 43"/>
              <p:cNvSpPr/>
              <p:nvPr/>
            </p:nvSpPr>
            <p:spPr>
              <a:xfrm flipH="1" flipV="1">
                <a:off x="6898019" y="1168381"/>
                <a:ext cx="1219603" cy="1219603"/>
              </a:xfrm>
              <a:prstGeom prst="teardrop">
                <a:avLst/>
              </a:prstGeom>
              <a:gradFill flip="none" rotWithShape="0">
                <a:gsLst>
                  <a:gs pos="0">
                    <a:schemeClr val="bg1">
                      <a:lumMod val="85000"/>
                    </a:schemeClr>
                  </a:gs>
                  <a:gs pos="100000">
                    <a:schemeClr val="bg1">
                      <a:lumMod val="95000"/>
                    </a:schemeClr>
                  </a:gs>
                </a:gsLst>
                <a:lin ang="2700000" scaled="1"/>
                <a:tileRect/>
              </a:gradFill>
              <a:ln w="15875">
                <a:gradFill flip="none" rotWithShape="1">
                  <a:gsLst>
                    <a:gs pos="0">
                      <a:schemeClr val="bg1"/>
                    </a:gs>
                    <a:gs pos="100000">
                      <a:schemeClr val="bg1">
                        <a:lumMod val="85000"/>
                      </a:schemeClr>
                    </a:gs>
                  </a:gsLst>
                  <a:lin ang="13500000" scaled="0"/>
                  <a:tileRect/>
                </a:gradFill>
              </a:ln>
              <a:effectLst>
                <a:outerShdw blurRad="279400" dist="127000" dir="2700000" algn="tl" rotWithShape="0">
                  <a:prstClr val="black">
                    <a:alpha val="2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45" name="泪滴形 44"/>
              <p:cNvSpPr/>
              <p:nvPr/>
            </p:nvSpPr>
            <p:spPr>
              <a:xfrm flipH="1" flipV="1">
                <a:off x="7048777" y="1319139"/>
                <a:ext cx="918086" cy="918086"/>
              </a:xfrm>
              <a:prstGeom prst="teardrop">
                <a:avLst/>
              </a:prstGeom>
              <a:solidFill>
                <a:srgbClr val="C00000"/>
              </a:solidFill>
              <a:ln w="15875">
                <a:gradFill flip="none" rotWithShape="1">
                  <a:gsLst>
                    <a:gs pos="100000">
                      <a:schemeClr val="bg1"/>
                    </a:gs>
                    <a:gs pos="0">
                      <a:schemeClr val="bg1">
                        <a:lumMod val="75000"/>
                      </a:schemeClr>
                    </a:gs>
                  </a:gsLst>
                  <a:lin ang="13500000" scaled="0"/>
                  <a:tileRect/>
                </a:gradFill>
              </a:ln>
              <a:effectLst>
                <a:innerShdw blurRad="88900" dist="381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grpSp>
        <p:grpSp>
          <p:nvGrpSpPr>
            <p:cNvPr id="40" name="组合 39"/>
            <p:cNvGrpSpPr/>
            <p:nvPr/>
          </p:nvGrpSpPr>
          <p:grpSpPr>
            <a:xfrm>
              <a:off x="7283143" y="1563830"/>
              <a:ext cx="461131" cy="427906"/>
              <a:chOff x="7903081" y="894379"/>
              <a:chExt cx="675141" cy="626498"/>
            </a:xfrm>
            <a:solidFill>
              <a:schemeClr val="bg1"/>
            </a:solidFill>
          </p:grpSpPr>
          <p:sp>
            <p:nvSpPr>
              <p:cNvPr id="41" name="Freeform 36"/>
              <p:cNvSpPr>
                <a:spLocks noEditPoints="1"/>
              </p:cNvSpPr>
              <p:nvPr/>
            </p:nvSpPr>
            <p:spPr bwMode="auto">
              <a:xfrm>
                <a:off x="7990491" y="894379"/>
                <a:ext cx="321479" cy="213587"/>
              </a:xfrm>
              <a:custGeom>
                <a:avLst/>
                <a:gdLst>
                  <a:gd name="T0" fmla="*/ 133 w 372"/>
                  <a:gd name="T1" fmla="*/ 185 h 247"/>
                  <a:gd name="T2" fmla="*/ 118 w 372"/>
                  <a:gd name="T3" fmla="*/ 152 h 247"/>
                  <a:gd name="T4" fmla="*/ 136 w 372"/>
                  <a:gd name="T5" fmla="*/ 115 h 247"/>
                  <a:gd name="T6" fmla="*/ 180 w 372"/>
                  <a:gd name="T7" fmla="*/ 100 h 247"/>
                  <a:gd name="T8" fmla="*/ 180 w 372"/>
                  <a:gd name="T9" fmla="*/ 84 h 247"/>
                  <a:gd name="T10" fmla="*/ 205 w 372"/>
                  <a:gd name="T11" fmla="*/ 84 h 247"/>
                  <a:gd name="T12" fmla="*/ 205 w 372"/>
                  <a:gd name="T13" fmla="*/ 99 h 247"/>
                  <a:gd name="T14" fmla="*/ 246 w 372"/>
                  <a:gd name="T15" fmla="*/ 114 h 247"/>
                  <a:gd name="T16" fmla="*/ 263 w 372"/>
                  <a:gd name="T17" fmla="*/ 152 h 247"/>
                  <a:gd name="T18" fmla="*/ 221 w 372"/>
                  <a:gd name="T19" fmla="*/ 152 h 247"/>
                  <a:gd name="T20" fmla="*/ 215 w 372"/>
                  <a:gd name="T21" fmla="*/ 136 h 247"/>
                  <a:gd name="T22" fmla="*/ 167 w 372"/>
                  <a:gd name="T23" fmla="*/ 134 h 247"/>
                  <a:gd name="T24" fmla="*/ 167 w 372"/>
                  <a:gd name="T25" fmla="*/ 156 h 247"/>
                  <a:gd name="T26" fmla="*/ 217 w 372"/>
                  <a:gd name="T27" fmla="*/ 171 h 247"/>
                  <a:gd name="T28" fmla="*/ 251 w 372"/>
                  <a:gd name="T29" fmla="*/ 188 h 247"/>
                  <a:gd name="T30" fmla="*/ 266 w 372"/>
                  <a:gd name="T31" fmla="*/ 223 h 247"/>
                  <a:gd name="T32" fmla="*/ 265 w 372"/>
                  <a:gd name="T33" fmla="*/ 234 h 247"/>
                  <a:gd name="T34" fmla="*/ 259 w 372"/>
                  <a:gd name="T35" fmla="*/ 246 h 247"/>
                  <a:gd name="T36" fmla="*/ 222 w 372"/>
                  <a:gd name="T37" fmla="*/ 230 h 247"/>
                  <a:gd name="T38" fmla="*/ 217 w 372"/>
                  <a:gd name="T39" fmla="*/ 217 h 247"/>
                  <a:gd name="T40" fmla="*/ 133 w 372"/>
                  <a:gd name="T41" fmla="*/ 185 h 247"/>
                  <a:gd name="T42" fmla="*/ 191 w 372"/>
                  <a:gd name="T43" fmla="*/ 39 h 247"/>
                  <a:gd name="T44" fmla="*/ 83 w 372"/>
                  <a:gd name="T45" fmla="*/ 83 h 247"/>
                  <a:gd name="T46" fmla="*/ 39 w 372"/>
                  <a:gd name="T47" fmla="*/ 191 h 247"/>
                  <a:gd name="T48" fmla="*/ 44 w 372"/>
                  <a:gd name="T49" fmla="*/ 231 h 247"/>
                  <a:gd name="T50" fmla="*/ 9 w 372"/>
                  <a:gd name="T51" fmla="*/ 247 h 247"/>
                  <a:gd name="T52" fmla="*/ 0 w 372"/>
                  <a:gd name="T53" fmla="*/ 191 h 247"/>
                  <a:gd name="T54" fmla="*/ 56 w 372"/>
                  <a:gd name="T55" fmla="*/ 56 h 247"/>
                  <a:gd name="T56" fmla="*/ 191 w 372"/>
                  <a:gd name="T57" fmla="*/ 0 h 247"/>
                  <a:gd name="T58" fmla="*/ 326 w 372"/>
                  <a:gd name="T59" fmla="*/ 56 h 247"/>
                  <a:gd name="T60" fmla="*/ 372 w 372"/>
                  <a:gd name="T61" fmla="*/ 132 h 247"/>
                  <a:gd name="T62" fmla="*/ 339 w 372"/>
                  <a:gd name="T63" fmla="*/ 152 h 247"/>
                  <a:gd name="T64" fmla="*/ 299 w 372"/>
                  <a:gd name="T65" fmla="*/ 83 h 247"/>
                  <a:gd name="T66" fmla="*/ 191 w 372"/>
                  <a:gd name="T67" fmla="*/ 39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2" h="247">
                    <a:moveTo>
                      <a:pt x="133" y="185"/>
                    </a:moveTo>
                    <a:cubicBezTo>
                      <a:pt x="123" y="177"/>
                      <a:pt x="118" y="166"/>
                      <a:pt x="118" y="152"/>
                    </a:cubicBezTo>
                    <a:cubicBezTo>
                      <a:pt x="118" y="136"/>
                      <a:pt x="124" y="124"/>
                      <a:pt x="136" y="115"/>
                    </a:cubicBezTo>
                    <a:cubicBezTo>
                      <a:pt x="147" y="105"/>
                      <a:pt x="160" y="100"/>
                      <a:pt x="180" y="100"/>
                    </a:cubicBezTo>
                    <a:cubicBezTo>
                      <a:pt x="180" y="84"/>
                      <a:pt x="180" y="84"/>
                      <a:pt x="180" y="84"/>
                    </a:cubicBezTo>
                    <a:cubicBezTo>
                      <a:pt x="205" y="84"/>
                      <a:pt x="205" y="84"/>
                      <a:pt x="205" y="84"/>
                    </a:cubicBezTo>
                    <a:cubicBezTo>
                      <a:pt x="205" y="99"/>
                      <a:pt x="205" y="99"/>
                      <a:pt x="205" y="99"/>
                    </a:cubicBezTo>
                    <a:cubicBezTo>
                      <a:pt x="224" y="100"/>
                      <a:pt x="235" y="104"/>
                      <a:pt x="246" y="114"/>
                    </a:cubicBezTo>
                    <a:cubicBezTo>
                      <a:pt x="257" y="123"/>
                      <a:pt x="262" y="136"/>
                      <a:pt x="263" y="152"/>
                    </a:cubicBezTo>
                    <a:cubicBezTo>
                      <a:pt x="221" y="152"/>
                      <a:pt x="221" y="152"/>
                      <a:pt x="221" y="152"/>
                    </a:cubicBezTo>
                    <a:cubicBezTo>
                      <a:pt x="220" y="145"/>
                      <a:pt x="218" y="140"/>
                      <a:pt x="215" y="136"/>
                    </a:cubicBezTo>
                    <a:cubicBezTo>
                      <a:pt x="208" y="128"/>
                      <a:pt x="176" y="128"/>
                      <a:pt x="167" y="134"/>
                    </a:cubicBezTo>
                    <a:cubicBezTo>
                      <a:pt x="161" y="139"/>
                      <a:pt x="160" y="151"/>
                      <a:pt x="167" y="156"/>
                    </a:cubicBezTo>
                    <a:cubicBezTo>
                      <a:pt x="175" y="162"/>
                      <a:pt x="205" y="167"/>
                      <a:pt x="217" y="171"/>
                    </a:cubicBezTo>
                    <a:cubicBezTo>
                      <a:pt x="232" y="176"/>
                      <a:pt x="244" y="181"/>
                      <a:pt x="251" y="188"/>
                    </a:cubicBezTo>
                    <a:cubicBezTo>
                      <a:pt x="261" y="197"/>
                      <a:pt x="266" y="208"/>
                      <a:pt x="266" y="223"/>
                    </a:cubicBezTo>
                    <a:cubicBezTo>
                      <a:pt x="266" y="227"/>
                      <a:pt x="266" y="231"/>
                      <a:pt x="265" y="234"/>
                    </a:cubicBezTo>
                    <a:cubicBezTo>
                      <a:pt x="263" y="238"/>
                      <a:pt x="261" y="242"/>
                      <a:pt x="259" y="246"/>
                    </a:cubicBezTo>
                    <a:cubicBezTo>
                      <a:pt x="247" y="240"/>
                      <a:pt x="235" y="235"/>
                      <a:pt x="222" y="230"/>
                    </a:cubicBezTo>
                    <a:cubicBezTo>
                      <a:pt x="223" y="225"/>
                      <a:pt x="221" y="220"/>
                      <a:pt x="217" y="217"/>
                    </a:cubicBezTo>
                    <a:cubicBezTo>
                      <a:pt x="200" y="204"/>
                      <a:pt x="158" y="207"/>
                      <a:pt x="133" y="185"/>
                    </a:cubicBezTo>
                    <a:close/>
                    <a:moveTo>
                      <a:pt x="191" y="39"/>
                    </a:moveTo>
                    <a:cubicBezTo>
                      <a:pt x="149" y="39"/>
                      <a:pt x="111" y="56"/>
                      <a:pt x="83" y="83"/>
                    </a:cubicBezTo>
                    <a:cubicBezTo>
                      <a:pt x="56" y="111"/>
                      <a:pt x="39" y="149"/>
                      <a:pt x="39" y="191"/>
                    </a:cubicBezTo>
                    <a:cubicBezTo>
                      <a:pt x="39" y="205"/>
                      <a:pt x="40" y="219"/>
                      <a:pt x="44" y="231"/>
                    </a:cubicBezTo>
                    <a:cubicBezTo>
                      <a:pt x="32" y="236"/>
                      <a:pt x="20" y="241"/>
                      <a:pt x="9" y="247"/>
                    </a:cubicBezTo>
                    <a:cubicBezTo>
                      <a:pt x="3" y="229"/>
                      <a:pt x="0" y="210"/>
                      <a:pt x="0" y="191"/>
                    </a:cubicBezTo>
                    <a:cubicBezTo>
                      <a:pt x="0" y="138"/>
                      <a:pt x="22" y="91"/>
                      <a:pt x="56" y="56"/>
                    </a:cubicBezTo>
                    <a:cubicBezTo>
                      <a:pt x="91" y="22"/>
                      <a:pt x="138" y="0"/>
                      <a:pt x="191" y="0"/>
                    </a:cubicBezTo>
                    <a:cubicBezTo>
                      <a:pt x="244" y="0"/>
                      <a:pt x="291" y="22"/>
                      <a:pt x="326" y="56"/>
                    </a:cubicBezTo>
                    <a:cubicBezTo>
                      <a:pt x="347" y="77"/>
                      <a:pt x="363" y="103"/>
                      <a:pt x="372" y="132"/>
                    </a:cubicBezTo>
                    <a:cubicBezTo>
                      <a:pt x="361" y="138"/>
                      <a:pt x="349" y="145"/>
                      <a:pt x="339" y="152"/>
                    </a:cubicBezTo>
                    <a:cubicBezTo>
                      <a:pt x="332" y="126"/>
                      <a:pt x="318" y="102"/>
                      <a:pt x="299" y="83"/>
                    </a:cubicBezTo>
                    <a:cubicBezTo>
                      <a:pt x="271" y="56"/>
                      <a:pt x="233" y="39"/>
                      <a:pt x="191" y="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p>
            </p:txBody>
          </p:sp>
          <p:sp>
            <p:nvSpPr>
              <p:cNvPr id="42" name="Freeform 37"/>
              <p:cNvSpPr>
                <a:spLocks noEditPoints="1"/>
              </p:cNvSpPr>
              <p:nvPr/>
            </p:nvSpPr>
            <p:spPr bwMode="auto">
              <a:xfrm>
                <a:off x="8242846" y="1021288"/>
                <a:ext cx="335376" cy="351103"/>
              </a:xfrm>
              <a:custGeom>
                <a:avLst/>
                <a:gdLst>
                  <a:gd name="T0" fmla="*/ 41 w 388"/>
                  <a:gd name="T1" fmla="*/ 59 h 406"/>
                  <a:gd name="T2" fmla="*/ 185 w 388"/>
                  <a:gd name="T3" fmla="*/ 0 h 406"/>
                  <a:gd name="T4" fmla="*/ 329 w 388"/>
                  <a:gd name="T5" fmla="*/ 59 h 406"/>
                  <a:gd name="T6" fmla="*/ 388 w 388"/>
                  <a:gd name="T7" fmla="*/ 203 h 406"/>
                  <a:gd name="T8" fmla="*/ 329 w 388"/>
                  <a:gd name="T9" fmla="*/ 347 h 406"/>
                  <a:gd name="T10" fmla="*/ 185 w 388"/>
                  <a:gd name="T11" fmla="*/ 406 h 406"/>
                  <a:gd name="T12" fmla="*/ 111 w 388"/>
                  <a:gd name="T13" fmla="*/ 393 h 406"/>
                  <a:gd name="T14" fmla="*/ 116 w 388"/>
                  <a:gd name="T15" fmla="*/ 342 h 406"/>
                  <a:gd name="T16" fmla="*/ 36 w 388"/>
                  <a:gd name="T17" fmla="*/ 149 h 406"/>
                  <a:gd name="T18" fmla="*/ 0 w 388"/>
                  <a:gd name="T19" fmla="*/ 119 h 406"/>
                  <a:gd name="T20" fmla="*/ 41 w 388"/>
                  <a:gd name="T21" fmla="*/ 59 h 406"/>
                  <a:gd name="T22" fmla="*/ 123 w 388"/>
                  <a:gd name="T23" fmla="*/ 197 h 406"/>
                  <a:gd name="T24" fmla="*/ 107 w 388"/>
                  <a:gd name="T25" fmla="*/ 161 h 406"/>
                  <a:gd name="T26" fmla="*/ 126 w 388"/>
                  <a:gd name="T27" fmla="*/ 121 h 406"/>
                  <a:gd name="T28" fmla="*/ 173 w 388"/>
                  <a:gd name="T29" fmla="*/ 105 h 406"/>
                  <a:gd name="T30" fmla="*/ 173 w 388"/>
                  <a:gd name="T31" fmla="*/ 88 h 406"/>
                  <a:gd name="T32" fmla="*/ 200 w 388"/>
                  <a:gd name="T33" fmla="*/ 88 h 406"/>
                  <a:gd name="T34" fmla="*/ 200 w 388"/>
                  <a:gd name="T35" fmla="*/ 104 h 406"/>
                  <a:gd name="T36" fmla="*/ 244 w 388"/>
                  <a:gd name="T37" fmla="*/ 120 h 406"/>
                  <a:gd name="T38" fmla="*/ 262 w 388"/>
                  <a:gd name="T39" fmla="*/ 161 h 406"/>
                  <a:gd name="T40" fmla="*/ 217 w 388"/>
                  <a:gd name="T41" fmla="*/ 161 h 406"/>
                  <a:gd name="T42" fmla="*/ 211 w 388"/>
                  <a:gd name="T43" fmla="*/ 144 h 406"/>
                  <a:gd name="T44" fmla="*/ 160 w 388"/>
                  <a:gd name="T45" fmla="*/ 142 h 406"/>
                  <a:gd name="T46" fmla="*/ 159 w 388"/>
                  <a:gd name="T47" fmla="*/ 165 h 406"/>
                  <a:gd name="T48" fmla="*/ 213 w 388"/>
                  <a:gd name="T49" fmla="*/ 181 h 406"/>
                  <a:gd name="T50" fmla="*/ 250 w 388"/>
                  <a:gd name="T51" fmla="*/ 200 h 406"/>
                  <a:gd name="T52" fmla="*/ 265 w 388"/>
                  <a:gd name="T53" fmla="*/ 237 h 406"/>
                  <a:gd name="T54" fmla="*/ 248 w 388"/>
                  <a:gd name="T55" fmla="*/ 279 h 406"/>
                  <a:gd name="T56" fmla="*/ 198 w 388"/>
                  <a:gd name="T57" fmla="*/ 296 h 406"/>
                  <a:gd name="T58" fmla="*/ 198 w 388"/>
                  <a:gd name="T59" fmla="*/ 318 h 406"/>
                  <a:gd name="T60" fmla="*/ 172 w 388"/>
                  <a:gd name="T61" fmla="*/ 318 h 406"/>
                  <a:gd name="T62" fmla="*/ 172 w 388"/>
                  <a:gd name="T63" fmla="*/ 296 h 406"/>
                  <a:gd name="T64" fmla="*/ 123 w 388"/>
                  <a:gd name="T65" fmla="*/ 279 h 406"/>
                  <a:gd name="T66" fmla="*/ 105 w 388"/>
                  <a:gd name="T67" fmla="*/ 233 h 406"/>
                  <a:gd name="T68" fmla="*/ 152 w 388"/>
                  <a:gd name="T69" fmla="*/ 233 h 406"/>
                  <a:gd name="T70" fmla="*/ 158 w 388"/>
                  <a:gd name="T71" fmla="*/ 254 h 406"/>
                  <a:gd name="T72" fmla="*/ 212 w 388"/>
                  <a:gd name="T73" fmla="*/ 256 h 406"/>
                  <a:gd name="T74" fmla="*/ 213 w 388"/>
                  <a:gd name="T75" fmla="*/ 231 h 406"/>
                  <a:gd name="T76" fmla="*/ 123 w 388"/>
                  <a:gd name="T77" fmla="*/ 197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88" h="406">
                    <a:moveTo>
                      <a:pt x="41" y="59"/>
                    </a:moveTo>
                    <a:cubicBezTo>
                      <a:pt x="78" y="22"/>
                      <a:pt x="129" y="0"/>
                      <a:pt x="185" y="0"/>
                    </a:cubicBezTo>
                    <a:cubicBezTo>
                      <a:pt x="241" y="0"/>
                      <a:pt x="292" y="22"/>
                      <a:pt x="329" y="59"/>
                    </a:cubicBezTo>
                    <a:cubicBezTo>
                      <a:pt x="366" y="96"/>
                      <a:pt x="388" y="147"/>
                      <a:pt x="388" y="203"/>
                    </a:cubicBezTo>
                    <a:cubicBezTo>
                      <a:pt x="388" y="259"/>
                      <a:pt x="366" y="310"/>
                      <a:pt x="329" y="347"/>
                    </a:cubicBezTo>
                    <a:cubicBezTo>
                      <a:pt x="292" y="384"/>
                      <a:pt x="241" y="406"/>
                      <a:pt x="185" y="406"/>
                    </a:cubicBezTo>
                    <a:cubicBezTo>
                      <a:pt x="159" y="406"/>
                      <a:pt x="134" y="401"/>
                      <a:pt x="111" y="393"/>
                    </a:cubicBezTo>
                    <a:cubicBezTo>
                      <a:pt x="114" y="376"/>
                      <a:pt x="116" y="359"/>
                      <a:pt x="116" y="342"/>
                    </a:cubicBezTo>
                    <a:cubicBezTo>
                      <a:pt x="116" y="270"/>
                      <a:pt x="87" y="200"/>
                      <a:pt x="36" y="149"/>
                    </a:cubicBezTo>
                    <a:cubicBezTo>
                      <a:pt x="25" y="138"/>
                      <a:pt x="13" y="128"/>
                      <a:pt x="0" y="119"/>
                    </a:cubicBezTo>
                    <a:cubicBezTo>
                      <a:pt x="10" y="96"/>
                      <a:pt x="24" y="76"/>
                      <a:pt x="41" y="59"/>
                    </a:cubicBezTo>
                    <a:close/>
                    <a:moveTo>
                      <a:pt x="123" y="197"/>
                    </a:moveTo>
                    <a:cubicBezTo>
                      <a:pt x="112" y="188"/>
                      <a:pt x="107" y="176"/>
                      <a:pt x="107" y="161"/>
                    </a:cubicBezTo>
                    <a:cubicBezTo>
                      <a:pt x="107" y="144"/>
                      <a:pt x="113" y="131"/>
                      <a:pt x="126" y="121"/>
                    </a:cubicBezTo>
                    <a:cubicBezTo>
                      <a:pt x="138" y="111"/>
                      <a:pt x="152" y="105"/>
                      <a:pt x="173" y="105"/>
                    </a:cubicBezTo>
                    <a:cubicBezTo>
                      <a:pt x="173" y="88"/>
                      <a:pt x="173" y="88"/>
                      <a:pt x="173" y="88"/>
                    </a:cubicBezTo>
                    <a:cubicBezTo>
                      <a:pt x="200" y="88"/>
                      <a:pt x="200" y="88"/>
                      <a:pt x="200" y="88"/>
                    </a:cubicBezTo>
                    <a:cubicBezTo>
                      <a:pt x="200" y="104"/>
                      <a:pt x="200" y="104"/>
                      <a:pt x="200" y="104"/>
                    </a:cubicBezTo>
                    <a:cubicBezTo>
                      <a:pt x="220" y="105"/>
                      <a:pt x="233" y="110"/>
                      <a:pt x="244" y="120"/>
                    </a:cubicBezTo>
                    <a:cubicBezTo>
                      <a:pt x="255" y="130"/>
                      <a:pt x="261" y="143"/>
                      <a:pt x="262" y="161"/>
                    </a:cubicBezTo>
                    <a:cubicBezTo>
                      <a:pt x="217" y="161"/>
                      <a:pt x="217" y="161"/>
                      <a:pt x="217" y="161"/>
                    </a:cubicBezTo>
                    <a:cubicBezTo>
                      <a:pt x="216" y="154"/>
                      <a:pt x="214" y="148"/>
                      <a:pt x="211" y="144"/>
                    </a:cubicBezTo>
                    <a:cubicBezTo>
                      <a:pt x="203" y="135"/>
                      <a:pt x="168" y="135"/>
                      <a:pt x="160" y="142"/>
                    </a:cubicBezTo>
                    <a:cubicBezTo>
                      <a:pt x="152" y="147"/>
                      <a:pt x="152" y="160"/>
                      <a:pt x="159" y="165"/>
                    </a:cubicBezTo>
                    <a:cubicBezTo>
                      <a:pt x="168" y="172"/>
                      <a:pt x="200" y="177"/>
                      <a:pt x="213" y="181"/>
                    </a:cubicBezTo>
                    <a:cubicBezTo>
                      <a:pt x="229" y="186"/>
                      <a:pt x="242" y="193"/>
                      <a:pt x="250" y="200"/>
                    </a:cubicBezTo>
                    <a:cubicBezTo>
                      <a:pt x="260" y="209"/>
                      <a:pt x="265" y="221"/>
                      <a:pt x="265" y="237"/>
                    </a:cubicBezTo>
                    <a:cubicBezTo>
                      <a:pt x="265" y="256"/>
                      <a:pt x="260" y="270"/>
                      <a:pt x="248" y="279"/>
                    </a:cubicBezTo>
                    <a:cubicBezTo>
                      <a:pt x="236" y="289"/>
                      <a:pt x="222" y="295"/>
                      <a:pt x="198" y="296"/>
                    </a:cubicBezTo>
                    <a:cubicBezTo>
                      <a:pt x="198" y="318"/>
                      <a:pt x="198" y="318"/>
                      <a:pt x="198" y="318"/>
                    </a:cubicBezTo>
                    <a:cubicBezTo>
                      <a:pt x="172" y="318"/>
                      <a:pt x="172" y="318"/>
                      <a:pt x="172" y="318"/>
                    </a:cubicBezTo>
                    <a:cubicBezTo>
                      <a:pt x="172" y="296"/>
                      <a:pt x="172" y="296"/>
                      <a:pt x="172" y="296"/>
                    </a:cubicBezTo>
                    <a:cubicBezTo>
                      <a:pt x="150" y="295"/>
                      <a:pt x="136" y="290"/>
                      <a:pt x="123" y="279"/>
                    </a:cubicBezTo>
                    <a:cubicBezTo>
                      <a:pt x="111" y="268"/>
                      <a:pt x="105" y="252"/>
                      <a:pt x="105" y="233"/>
                    </a:cubicBezTo>
                    <a:cubicBezTo>
                      <a:pt x="152" y="233"/>
                      <a:pt x="152" y="233"/>
                      <a:pt x="152" y="233"/>
                    </a:cubicBezTo>
                    <a:cubicBezTo>
                      <a:pt x="153" y="243"/>
                      <a:pt x="155" y="250"/>
                      <a:pt x="158" y="254"/>
                    </a:cubicBezTo>
                    <a:cubicBezTo>
                      <a:pt x="167" y="265"/>
                      <a:pt x="203" y="263"/>
                      <a:pt x="212" y="256"/>
                    </a:cubicBezTo>
                    <a:cubicBezTo>
                      <a:pt x="220" y="251"/>
                      <a:pt x="221" y="237"/>
                      <a:pt x="213" y="231"/>
                    </a:cubicBezTo>
                    <a:cubicBezTo>
                      <a:pt x="195" y="216"/>
                      <a:pt x="150" y="220"/>
                      <a:pt x="123" y="19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p>
            </p:txBody>
          </p:sp>
          <p:sp>
            <p:nvSpPr>
              <p:cNvPr id="43" name="Freeform 38"/>
              <p:cNvSpPr>
                <a:spLocks noEditPoints="1"/>
              </p:cNvSpPr>
              <p:nvPr/>
            </p:nvSpPr>
            <p:spPr bwMode="auto">
              <a:xfrm>
                <a:off x="7903081" y="1114915"/>
                <a:ext cx="406328" cy="405962"/>
              </a:xfrm>
              <a:custGeom>
                <a:avLst/>
                <a:gdLst>
                  <a:gd name="T0" fmla="*/ 235 w 470"/>
                  <a:gd name="T1" fmla="*/ 57 h 470"/>
                  <a:gd name="T2" fmla="*/ 109 w 470"/>
                  <a:gd name="T3" fmla="*/ 109 h 470"/>
                  <a:gd name="T4" fmla="*/ 57 w 470"/>
                  <a:gd name="T5" fmla="*/ 235 h 470"/>
                  <a:gd name="T6" fmla="*/ 109 w 470"/>
                  <a:gd name="T7" fmla="*/ 361 h 470"/>
                  <a:gd name="T8" fmla="*/ 235 w 470"/>
                  <a:gd name="T9" fmla="*/ 413 h 470"/>
                  <a:gd name="T10" fmla="*/ 361 w 470"/>
                  <a:gd name="T11" fmla="*/ 361 h 470"/>
                  <a:gd name="T12" fmla="*/ 413 w 470"/>
                  <a:gd name="T13" fmla="*/ 235 h 470"/>
                  <a:gd name="T14" fmla="*/ 361 w 470"/>
                  <a:gd name="T15" fmla="*/ 109 h 470"/>
                  <a:gd name="T16" fmla="*/ 235 w 470"/>
                  <a:gd name="T17" fmla="*/ 57 h 470"/>
                  <a:gd name="T18" fmla="*/ 170 w 470"/>
                  <a:gd name="T19" fmla="*/ 228 h 470"/>
                  <a:gd name="T20" fmla="*/ 154 w 470"/>
                  <a:gd name="T21" fmla="*/ 191 h 470"/>
                  <a:gd name="T22" fmla="*/ 173 w 470"/>
                  <a:gd name="T23" fmla="*/ 149 h 470"/>
                  <a:gd name="T24" fmla="*/ 222 w 470"/>
                  <a:gd name="T25" fmla="*/ 132 h 470"/>
                  <a:gd name="T26" fmla="*/ 222 w 470"/>
                  <a:gd name="T27" fmla="*/ 114 h 470"/>
                  <a:gd name="T28" fmla="*/ 251 w 470"/>
                  <a:gd name="T29" fmla="*/ 114 h 470"/>
                  <a:gd name="T30" fmla="*/ 251 w 470"/>
                  <a:gd name="T31" fmla="*/ 132 h 470"/>
                  <a:gd name="T32" fmla="*/ 296 w 470"/>
                  <a:gd name="T33" fmla="*/ 148 h 470"/>
                  <a:gd name="T34" fmla="*/ 314 w 470"/>
                  <a:gd name="T35" fmla="*/ 190 h 470"/>
                  <a:gd name="T36" fmla="*/ 267 w 470"/>
                  <a:gd name="T37" fmla="*/ 190 h 470"/>
                  <a:gd name="T38" fmla="*/ 262 w 470"/>
                  <a:gd name="T39" fmla="*/ 173 h 470"/>
                  <a:gd name="T40" fmla="*/ 208 w 470"/>
                  <a:gd name="T41" fmla="*/ 171 h 470"/>
                  <a:gd name="T42" fmla="*/ 208 w 470"/>
                  <a:gd name="T43" fmla="*/ 196 h 470"/>
                  <a:gd name="T44" fmla="*/ 264 w 470"/>
                  <a:gd name="T45" fmla="*/ 212 h 470"/>
                  <a:gd name="T46" fmla="*/ 302 w 470"/>
                  <a:gd name="T47" fmla="*/ 231 h 470"/>
                  <a:gd name="T48" fmla="*/ 318 w 470"/>
                  <a:gd name="T49" fmla="*/ 271 h 470"/>
                  <a:gd name="T50" fmla="*/ 300 w 470"/>
                  <a:gd name="T51" fmla="*/ 314 h 470"/>
                  <a:gd name="T52" fmla="*/ 248 w 470"/>
                  <a:gd name="T53" fmla="*/ 333 h 470"/>
                  <a:gd name="T54" fmla="*/ 248 w 470"/>
                  <a:gd name="T55" fmla="*/ 355 h 470"/>
                  <a:gd name="T56" fmla="*/ 219 w 470"/>
                  <a:gd name="T57" fmla="*/ 355 h 470"/>
                  <a:gd name="T58" fmla="*/ 219 w 470"/>
                  <a:gd name="T59" fmla="*/ 333 h 470"/>
                  <a:gd name="T60" fmla="*/ 171 w 470"/>
                  <a:gd name="T61" fmla="*/ 313 h 470"/>
                  <a:gd name="T62" fmla="*/ 151 w 470"/>
                  <a:gd name="T63" fmla="*/ 266 h 470"/>
                  <a:gd name="T64" fmla="*/ 201 w 470"/>
                  <a:gd name="T65" fmla="*/ 266 h 470"/>
                  <a:gd name="T66" fmla="*/ 207 w 470"/>
                  <a:gd name="T67" fmla="*/ 288 h 470"/>
                  <a:gd name="T68" fmla="*/ 263 w 470"/>
                  <a:gd name="T69" fmla="*/ 290 h 470"/>
                  <a:gd name="T70" fmla="*/ 264 w 470"/>
                  <a:gd name="T71" fmla="*/ 264 h 470"/>
                  <a:gd name="T72" fmla="*/ 170 w 470"/>
                  <a:gd name="T73" fmla="*/ 228 h 470"/>
                  <a:gd name="T74" fmla="*/ 69 w 470"/>
                  <a:gd name="T75" fmla="*/ 69 h 470"/>
                  <a:gd name="T76" fmla="*/ 235 w 470"/>
                  <a:gd name="T77" fmla="*/ 0 h 470"/>
                  <a:gd name="T78" fmla="*/ 401 w 470"/>
                  <a:gd name="T79" fmla="*/ 69 h 470"/>
                  <a:gd name="T80" fmla="*/ 470 w 470"/>
                  <a:gd name="T81" fmla="*/ 235 h 470"/>
                  <a:gd name="T82" fmla="*/ 401 w 470"/>
                  <a:gd name="T83" fmla="*/ 401 h 470"/>
                  <a:gd name="T84" fmla="*/ 235 w 470"/>
                  <a:gd name="T85" fmla="*/ 470 h 470"/>
                  <a:gd name="T86" fmla="*/ 69 w 470"/>
                  <a:gd name="T87" fmla="*/ 401 h 470"/>
                  <a:gd name="T88" fmla="*/ 0 w 470"/>
                  <a:gd name="T89" fmla="*/ 235 h 470"/>
                  <a:gd name="T90" fmla="*/ 69 w 470"/>
                  <a:gd name="T91" fmla="*/ 69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70" h="470">
                    <a:moveTo>
                      <a:pt x="235" y="57"/>
                    </a:moveTo>
                    <a:cubicBezTo>
                      <a:pt x="186" y="57"/>
                      <a:pt x="141" y="77"/>
                      <a:pt x="109" y="109"/>
                    </a:cubicBezTo>
                    <a:cubicBezTo>
                      <a:pt x="77" y="141"/>
                      <a:pt x="57" y="186"/>
                      <a:pt x="57" y="235"/>
                    </a:cubicBezTo>
                    <a:cubicBezTo>
                      <a:pt x="57" y="284"/>
                      <a:pt x="77" y="328"/>
                      <a:pt x="109" y="361"/>
                    </a:cubicBezTo>
                    <a:cubicBezTo>
                      <a:pt x="141" y="393"/>
                      <a:pt x="186" y="413"/>
                      <a:pt x="235" y="413"/>
                    </a:cubicBezTo>
                    <a:cubicBezTo>
                      <a:pt x="284" y="413"/>
                      <a:pt x="328" y="393"/>
                      <a:pt x="361" y="361"/>
                    </a:cubicBezTo>
                    <a:cubicBezTo>
                      <a:pt x="393" y="328"/>
                      <a:pt x="413" y="284"/>
                      <a:pt x="413" y="235"/>
                    </a:cubicBezTo>
                    <a:cubicBezTo>
                      <a:pt x="413" y="186"/>
                      <a:pt x="393" y="141"/>
                      <a:pt x="361" y="109"/>
                    </a:cubicBezTo>
                    <a:cubicBezTo>
                      <a:pt x="328" y="77"/>
                      <a:pt x="284" y="57"/>
                      <a:pt x="235" y="57"/>
                    </a:cubicBezTo>
                    <a:close/>
                    <a:moveTo>
                      <a:pt x="170" y="228"/>
                    </a:moveTo>
                    <a:cubicBezTo>
                      <a:pt x="159" y="219"/>
                      <a:pt x="154" y="207"/>
                      <a:pt x="154" y="191"/>
                    </a:cubicBezTo>
                    <a:cubicBezTo>
                      <a:pt x="154" y="174"/>
                      <a:pt x="160" y="160"/>
                      <a:pt x="173" y="149"/>
                    </a:cubicBezTo>
                    <a:cubicBezTo>
                      <a:pt x="186" y="139"/>
                      <a:pt x="200" y="133"/>
                      <a:pt x="222" y="132"/>
                    </a:cubicBezTo>
                    <a:cubicBezTo>
                      <a:pt x="222" y="114"/>
                      <a:pt x="222" y="114"/>
                      <a:pt x="222" y="114"/>
                    </a:cubicBezTo>
                    <a:cubicBezTo>
                      <a:pt x="251" y="114"/>
                      <a:pt x="251" y="114"/>
                      <a:pt x="251" y="114"/>
                    </a:cubicBezTo>
                    <a:cubicBezTo>
                      <a:pt x="251" y="132"/>
                      <a:pt x="251" y="132"/>
                      <a:pt x="251" y="132"/>
                    </a:cubicBezTo>
                    <a:cubicBezTo>
                      <a:pt x="272" y="133"/>
                      <a:pt x="284" y="138"/>
                      <a:pt x="296" y="148"/>
                    </a:cubicBezTo>
                    <a:cubicBezTo>
                      <a:pt x="308" y="158"/>
                      <a:pt x="313" y="172"/>
                      <a:pt x="314" y="190"/>
                    </a:cubicBezTo>
                    <a:cubicBezTo>
                      <a:pt x="267" y="190"/>
                      <a:pt x="267" y="190"/>
                      <a:pt x="267" y="190"/>
                    </a:cubicBezTo>
                    <a:cubicBezTo>
                      <a:pt x="266" y="182"/>
                      <a:pt x="265" y="177"/>
                      <a:pt x="262" y="173"/>
                    </a:cubicBezTo>
                    <a:cubicBezTo>
                      <a:pt x="254" y="164"/>
                      <a:pt x="218" y="164"/>
                      <a:pt x="208" y="171"/>
                    </a:cubicBezTo>
                    <a:cubicBezTo>
                      <a:pt x="201" y="177"/>
                      <a:pt x="200" y="190"/>
                      <a:pt x="208" y="196"/>
                    </a:cubicBezTo>
                    <a:cubicBezTo>
                      <a:pt x="217" y="203"/>
                      <a:pt x="250" y="208"/>
                      <a:pt x="264" y="212"/>
                    </a:cubicBezTo>
                    <a:cubicBezTo>
                      <a:pt x="281" y="218"/>
                      <a:pt x="294" y="224"/>
                      <a:pt x="302" y="231"/>
                    </a:cubicBezTo>
                    <a:cubicBezTo>
                      <a:pt x="313" y="241"/>
                      <a:pt x="318" y="254"/>
                      <a:pt x="318" y="271"/>
                    </a:cubicBezTo>
                    <a:cubicBezTo>
                      <a:pt x="319" y="290"/>
                      <a:pt x="312" y="304"/>
                      <a:pt x="300" y="314"/>
                    </a:cubicBezTo>
                    <a:cubicBezTo>
                      <a:pt x="288" y="325"/>
                      <a:pt x="272" y="332"/>
                      <a:pt x="248" y="333"/>
                    </a:cubicBezTo>
                    <a:cubicBezTo>
                      <a:pt x="248" y="355"/>
                      <a:pt x="248" y="355"/>
                      <a:pt x="248" y="355"/>
                    </a:cubicBezTo>
                    <a:cubicBezTo>
                      <a:pt x="219" y="355"/>
                      <a:pt x="219" y="355"/>
                      <a:pt x="219" y="355"/>
                    </a:cubicBezTo>
                    <a:cubicBezTo>
                      <a:pt x="219" y="333"/>
                      <a:pt x="219" y="333"/>
                      <a:pt x="219" y="333"/>
                    </a:cubicBezTo>
                    <a:cubicBezTo>
                      <a:pt x="196" y="333"/>
                      <a:pt x="183" y="325"/>
                      <a:pt x="171" y="313"/>
                    </a:cubicBezTo>
                    <a:cubicBezTo>
                      <a:pt x="158" y="302"/>
                      <a:pt x="151" y="286"/>
                      <a:pt x="151" y="266"/>
                    </a:cubicBezTo>
                    <a:cubicBezTo>
                      <a:pt x="201" y="266"/>
                      <a:pt x="201" y="266"/>
                      <a:pt x="201" y="266"/>
                    </a:cubicBezTo>
                    <a:cubicBezTo>
                      <a:pt x="202" y="276"/>
                      <a:pt x="204" y="283"/>
                      <a:pt x="207" y="288"/>
                    </a:cubicBezTo>
                    <a:cubicBezTo>
                      <a:pt x="216" y="299"/>
                      <a:pt x="254" y="297"/>
                      <a:pt x="263" y="290"/>
                    </a:cubicBezTo>
                    <a:cubicBezTo>
                      <a:pt x="272" y="284"/>
                      <a:pt x="272" y="271"/>
                      <a:pt x="264" y="264"/>
                    </a:cubicBezTo>
                    <a:cubicBezTo>
                      <a:pt x="245" y="249"/>
                      <a:pt x="198" y="252"/>
                      <a:pt x="170" y="228"/>
                    </a:cubicBezTo>
                    <a:close/>
                    <a:moveTo>
                      <a:pt x="69" y="69"/>
                    </a:moveTo>
                    <a:cubicBezTo>
                      <a:pt x="111" y="26"/>
                      <a:pt x="170" y="0"/>
                      <a:pt x="235" y="0"/>
                    </a:cubicBezTo>
                    <a:cubicBezTo>
                      <a:pt x="300" y="0"/>
                      <a:pt x="359" y="26"/>
                      <a:pt x="401" y="69"/>
                    </a:cubicBezTo>
                    <a:cubicBezTo>
                      <a:pt x="444" y="111"/>
                      <a:pt x="470" y="170"/>
                      <a:pt x="470" y="235"/>
                    </a:cubicBezTo>
                    <a:cubicBezTo>
                      <a:pt x="470" y="300"/>
                      <a:pt x="444" y="359"/>
                      <a:pt x="401" y="401"/>
                    </a:cubicBezTo>
                    <a:cubicBezTo>
                      <a:pt x="359" y="444"/>
                      <a:pt x="300" y="470"/>
                      <a:pt x="235" y="470"/>
                    </a:cubicBezTo>
                    <a:cubicBezTo>
                      <a:pt x="170" y="470"/>
                      <a:pt x="111" y="444"/>
                      <a:pt x="69" y="401"/>
                    </a:cubicBezTo>
                    <a:cubicBezTo>
                      <a:pt x="26" y="359"/>
                      <a:pt x="0" y="300"/>
                      <a:pt x="0" y="235"/>
                    </a:cubicBezTo>
                    <a:cubicBezTo>
                      <a:pt x="0" y="170"/>
                      <a:pt x="26" y="111"/>
                      <a:pt x="69"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p>
            </p:txBody>
          </p:sp>
        </p:grpSp>
      </p:grpSp>
      <p:grpSp>
        <p:nvGrpSpPr>
          <p:cNvPr id="46" name="组合 45"/>
          <p:cNvGrpSpPr/>
          <p:nvPr/>
        </p:nvGrpSpPr>
        <p:grpSpPr>
          <a:xfrm>
            <a:off x="3182099" y="1472975"/>
            <a:ext cx="914821" cy="914702"/>
            <a:chOff x="4218926" y="1623555"/>
            <a:chExt cx="1219603" cy="1219603"/>
          </a:xfrm>
        </p:grpSpPr>
        <p:grpSp>
          <p:nvGrpSpPr>
            <p:cNvPr id="47" name="组合 46"/>
            <p:cNvGrpSpPr/>
            <p:nvPr/>
          </p:nvGrpSpPr>
          <p:grpSpPr>
            <a:xfrm>
              <a:off x="4218926" y="1623555"/>
              <a:ext cx="1219603" cy="1219603"/>
              <a:chOff x="4218926" y="1623555"/>
              <a:chExt cx="1219603" cy="1219603"/>
            </a:xfrm>
          </p:grpSpPr>
          <p:sp>
            <p:nvSpPr>
              <p:cNvPr id="52" name="泪滴形 51"/>
              <p:cNvSpPr/>
              <p:nvPr/>
            </p:nvSpPr>
            <p:spPr>
              <a:xfrm flipV="1">
                <a:off x="4218926" y="1623555"/>
                <a:ext cx="1219603" cy="1219603"/>
              </a:xfrm>
              <a:prstGeom prst="teardrop">
                <a:avLst/>
              </a:prstGeom>
              <a:gradFill flip="none" rotWithShape="0">
                <a:gsLst>
                  <a:gs pos="0">
                    <a:schemeClr val="bg1">
                      <a:lumMod val="85000"/>
                    </a:schemeClr>
                  </a:gs>
                  <a:gs pos="100000">
                    <a:schemeClr val="bg1">
                      <a:lumMod val="95000"/>
                    </a:schemeClr>
                  </a:gs>
                </a:gsLst>
                <a:lin ang="2700000" scaled="1"/>
                <a:tileRect/>
              </a:gradFill>
              <a:ln w="15875">
                <a:gradFill flip="none" rotWithShape="1">
                  <a:gsLst>
                    <a:gs pos="0">
                      <a:schemeClr val="bg1"/>
                    </a:gs>
                    <a:gs pos="100000">
                      <a:schemeClr val="bg1">
                        <a:lumMod val="85000"/>
                      </a:schemeClr>
                    </a:gs>
                  </a:gsLst>
                  <a:lin ang="18900000" scaled="0"/>
                  <a:tileRect/>
                </a:gradFill>
              </a:ln>
              <a:effectLst>
                <a:outerShdw blurRad="279400" dist="127000" dir="2700000" algn="tl" rotWithShape="0">
                  <a:prstClr val="black">
                    <a:alpha val="2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53" name="泪滴形 52"/>
              <p:cNvSpPr/>
              <p:nvPr/>
            </p:nvSpPr>
            <p:spPr>
              <a:xfrm flipV="1">
                <a:off x="4384506" y="1789299"/>
                <a:ext cx="918086" cy="918086"/>
              </a:xfrm>
              <a:prstGeom prst="teardrop">
                <a:avLst/>
              </a:prstGeom>
              <a:solidFill>
                <a:srgbClr val="C00000"/>
              </a:solidFill>
              <a:ln w="15875">
                <a:gradFill flip="none" rotWithShape="1">
                  <a:gsLst>
                    <a:gs pos="100000">
                      <a:schemeClr val="bg1"/>
                    </a:gs>
                    <a:gs pos="0">
                      <a:schemeClr val="bg1">
                        <a:lumMod val="75000"/>
                      </a:schemeClr>
                    </a:gs>
                  </a:gsLst>
                  <a:lin ang="18900000" scaled="0"/>
                  <a:tileRect/>
                </a:gradFill>
              </a:ln>
              <a:effectLst>
                <a:innerShdw blurRad="88900" dist="381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grpSp>
        <p:grpSp>
          <p:nvGrpSpPr>
            <p:cNvPr id="48" name="组合 47"/>
            <p:cNvGrpSpPr/>
            <p:nvPr/>
          </p:nvGrpSpPr>
          <p:grpSpPr>
            <a:xfrm>
              <a:off x="4639345" y="2026231"/>
              <a:ext cx="488359" cy="479865"/>
              <a:chOff x="5037571" y="856343"/>
              <a:chExt cx="715006" cy="702571"/>
            </a:xfrm>
            <a:solidFill>
              <a:schemeClr val="bg1"/>
            </a:solidFill>
          </p:grpSpPr>
          <p:sp>
            <p:nvSpPr>
              <p:cNvPr id="49" name="Freeform 39"/>
              <p:cNvSpPr/>
              <p:nvPr/>
            </p:nvSpPr>
            <p:spPr bwMode="auto">
              <a:xfrm>
                <a:off x="5468769" y="856343"/>
                <a:ext cx="244675" cy="244675"/>
              </a:xfrm>
              <a:custGeom>
                <a:avLst/>
                <a:gdLst>
                  <a:gd name="T0" fmla="*/ 19 w 283"/>
                  <a:gd name="T1" fmla="*/ 0 h 283"/>
                  <a:gd name="T2" fmla="*/ 264 w 283"/>
                  <a:gd name="T3" fmla="*/ 0 h 283"/>
                  <a:gd name="T4" fmla="*/ 276 w 283"/>
                  <a:gd name="T5" fmla="*/ 4 h 283"/>
                  <a:gd name="T6" fmla="*/ 224 w 283"/>
                  <a:gd name="T7" fmla="*/ 38 h 283"/>
                  <a:gd name="T8" fmla="*/ 97 w 283"/>
                  <a:gd name="T9" fmla="*/ 38 h 283"/>
                  <a:gd name="T10" fmla="*/ 90 w 283"/>
                  <a:gd name="T11" fmla="*/ 38 h 283"/>
                  <a:gd name="T12" fmla="*/ 38 w 283"/>
                  <a:gd name="T13" fmla="*/ 38 h 283"/>
                  <a:gd name="T14" fmla="*/ 38 w 283"/>
                  <a:gd name="T15" fmla="*/ 245 h 283"/>
                  <a:gd name="T16" fmla="*/ 103 w 283"/>
                  <a:gd name="T17" fmla="*/ 245 h 283"/>
                  <a:gd name="T18" fmla="*/ 127 w 283"/>
                  <a:gd name="T19" fmla="*/ 245 h 283"/>
                  <a:gd name="T20" fmla="*/ 245 w 283"/>
                  <a:gd name="T21" fmla="*/ 245 h 283"/>
                  <a:gd name="T22" fmla="*/ 245 w 283"/>
                  <a:gd name="T23" fmla="*/ 152 h 283"/>
                  <a:gd name="T24" fmla="*/ 283 w 283"/>
                  <a:gd name="T25" fmla="*/ 115 h 283"/>
                  <a:gd name="T26" fmla="*/ 283 w 283"/>
                  <a:gd name="T27" fmla="*/ 264 h 283"/>
                  <a:gd name="T28" fmla="*/ 264 w 283"/>
                  <a:gd name="T29" fmla="*/ 283 h 283"/>
                  <a:gd name="T30" fmla="*/ 19 w 283"/>
                  <a:gd name="T31" fmla="*/ 283 h 283"/>
                  <a:gd name="T32" fmla="*/ 0 w 283"/>
                  <a:gd name="T33" fmla="*/ 264 h 283"/>
                  <a:gd name="T34" fmla="*/ 0 w 283"/>
                  <a:gd name="T35" fmla="*/ 19 h 283"/>
                  <a:gd name="T36" fmla="*/ 19 w 283"/>
                  <a:gd name="T37" fmla="*/ 0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83" h="283">
                    <a:moveTo>
                      <a:pt x="19" y="0"/>
                    </a:moveTo>
                    <a:cubicBezTo>
                      <a:pt x="264" y="0"/>
                      <a:pt x="264" y="0"/>
                      <a:pt x="264" y="0"/>
                    </a:cubicBezTo>
                    <a:cubicBezTo>
                      <a:pt x="269" y="0"/>
                      <a:pt x="273" y="2"/>
                      <a:pt x="276" y="4"/>
                    </a:cubicBezTo>
                    <a:cubicBezTo>
                      <a:pt x="259" y="16"/>
                      <a:pt x="242" y="27"/>
                      <a:pt x="224" y="38"/>
                    </a:cubicBezTo>
                    <a:cubicBezTo>
                      <a:pt x="97" y="38"/>
                      <a:pt x="97" y="38"/>
                      <a:pt x="97" y="38"/>
                    </a:cubicBezTo>
                    <a:cubicBezTo>
                      <a:pt x="95" y="38"/>
                      <a:pt x="92" y="38"/>
                      <a:pt x="90" y="38"/>
                    </a:cubicBezTo>
                    <a:cubicBezTo>
                      <a:pt x="38" y="38"/>
                      <a:pt x="38" y="38"/>
                      <a:pt x="38" y="38"/>
                    </a:cubicBezTo>
                    <a:cubicBezTo>
                      <a:pt x="38" y="245"/>
                      <a:pt x="38" y="245"/>
                      <a:pt x="38" y="245"/>
                    </a:cubicBezTo>
                    <a:cubicBezTo>
                      <a:pt x="103" y="245"/>
                      <a:pt x="103" y="245"/>
                      <a:pt x="103" y="245"/>
                    </a:cubicBezTo>
                    <a:cubicBezTo>
                      <a:pt x="111" y="247"/>
                      <a:pt x="119" y="247"/>
                      <a:pt x="127" y="245"/>
                    </a:cubicBezTo>
                    <a:cubicBezTo>
                      <a:pt x="245" y="245"/>
                      <a:pt x="245" y="245"/>
                      <a:pt x="245" y="245"/>
                    </a:cubicBezTo>
                    <a:cubicBezTo>
                      <a:pt x="245" y="152"/>
                      <a:pt x="245" y="152"/>
                      <a:pt x="245" y="152"/>
                    </a:cubicBezTo>
                    <a:cubicBezTo>
                      <a:pt x="258" y="140"/>
                      <a:pt x="270" y="128"/>
                      <a:pt x="283" y="115"/>
                    </a:cubicBezTo>
                    <a:cubicBezTo>
                      <a:pt x="283" y="264"/>
                      <a:pt x="283" y="264"/>
                      <a:pt x="283" y="264"/>
                    </a:cubicBezTo>
                    <a:cubicBezTo>
                      <a:pt x="283" y="274"/>
                      <a:pt x="275" y="283"/>
                      <a:pt x="264" y="283"/>
                    </a:cubicBezTo>
                    <a:cubicBezTo>
                      <a:pt x="19" y="283"/>
                      <a:pt x="19" y="283"/>
                      <a:pt x="19" y="283"/>
                    </a:cubicBezTo>
                    <a:cubicBezTo>
                      <a:pt x="9" y="283"/>
                      <a:pt x="0" y="274"/>
                      <a:pt x="0" y="264"/>
                    </a:cubicBezTo>
                    <a:cubicBezTo>
                      <a:pt x="0" y="19"/>
                      <a:pt x="0" y="19"/>
                      <a:pt x="0" y="19"/>
                    </a:cubicBezTo>
                    <a:cubicBezTo>
                      <a:pt x="0" y="9"/>
                      <a:pt x="9" y="0"/>
                      <a:pt x="1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p>
            </p:txBody>
          </p:sp>
          <p:sp>
            <p:nvSpPr>
              <p:cNvPr id="50" name="Freeform 40"/>
              <p:cNvSpPr>
                <a:spLocks noEditPoints="1"/>
              </p:cNvSpPr>
              <p:nvPr/>
            </p:nvSpPr>
            <p:spPr bwMode="auto">
              <a:xfrm>
                <a:off x="5037571" y="889259"/>
                <a:ext cx="423518" cy="669655"/>
              </a:xfrm>
              <a:custGeom>
                <a:avLst/>
                <a:gdLst>
                  <a:gd name="T0" fmla="*/ 253 w 490"/>
                  <a:gd name="T1" fmla="*/ 737 h 775"/>
                  <a:gd name="T2" fmla="*/ 211 w 490"/>
                  <a:gd name="T3" fmla="*/ 775 h 775"/>
                  <a:gd name="T4" fmla="*/ 175 w 490"/>
                  <a:gd name="T5" fmla="*/ 762 h 775"/>
                  <a:gd name="T6" fmla="*/ 161 w 490"/>
                  <a:gd name="T7" fmla="*/ 762 h 775"/>
                  <a:gd name="T8" fmla="*/ 125 w 490"/>
                  <a:gd name="T9" fmla="*/ 775 h 775"/>
                  <a:gd name="T10" fmla="*/ 84 w 490"/>
                  <a:gd name="T11" fmla="*/ 737 h 775"/>
                  <a:gd name="T12" fmla="*/ 76 w 490"/>
                  <a:gd name="T13" fmla="*/ 475 h 775"/>
                  <a:gd name="T14" fmla="*/ 65 w 490"/>
                  <a:gd name="T15" fmla="*/ 474 h 775"/>
                  <a:gd name="T16" fmla="*/ 21 w 490"/>
                  <a:gd name="T17" fmla="*/ 441 h 775"/>
                  <a:gd name="T18" fmla="*/ 19 w 490"/>
                  <a:gd name="T19" fmla="*/ 217 h 775"/>
                  <a:gd name="T20" fmla="*/ 48 w 490"/>
                  <a:gd name="T21" fmla="*/ 192 h 775"/>
                  <a:gd name="T22" fmla="*/ 121 w 490"/>
                  <a:gd name="T23" fmla="*/ 183 h 775"/>
                  <a:gd name="T24" fmla="*/ 132 w 490"/>
                  <a:gd name="T25" fmla="*/ 189 h 775"/>
                  <a:gd name="T26" fmla="*/ 168 w 490"/>
                  <a:gd name="T27" fmla="*/ 243 h 775"/>
                  <a:gd name="T28" fmla="*/ 204 w 490"/>
                  <a:gd name="T29" fmla="*/ 189 h 775"/>
                  <a:gd name="T30" fmla="*/ 216 w 490"/>
                  <a:gd name="T31" fmla="*/ 183 h 775"/>
                  <a:gd name="T32" fmla="*/ 257 w 490"/>
                  <a:gd name="T33" fmla="*/ 188 h 775"/>
                  <a:gd name="T34" fmla="*/ 293 w 490"/>
                  <a:gd name="T35" fmla="*/ 205 h 775"/>
                  <a:gd name="T36" fmla="*/ 331 w 490"/>
                  <a:gd name="T37" fmla="*/ 251 h 775"/>
                  <a:gd name="T38" fmla="*/ 339 w 490"/>
                  <a:gd name="T39" fmla="*/ 259 h 775"/>
                  <a:gd name="T40" fmla="*/ 355 w 490"/>
                  <a:gd name="T41" fmla="*/ 261 h 775"/>
                  <a:gd name="T42" fmla="*/ 362 w 490"/>
                  <a:gd name="T43" fmla="*/ 256 h 775"/>
                  <a:gd name="T44" fmla="*/ 406 w 490"/>
                  <a:gd name="T45" fmla="*/ 223 h 775"/>
                  <a:gd name="T46" fmla="*/ 452 w 490"/>
                  <a:gd name="T47" fmla="*/ 284 h 775"/>
                  <a:gd name="T48" fmla="*/ 405 w 490"/>
                  <a:gd name="T49" fmla="*/ 318 h 775"/>
                  <a:gd name="T50" fmla="*/ 357 w 490"/>
                  <a:gd name="T51" fmla="*/ 346 h 775"/>
                  <a:gd name="T52" fmla="*/ 321 w 490"/>
                  <a:gd name="T53" fmla="*/ 343 h 775"/>
                  <a:gd name="T54" fmla="*/ 275 w 490"/>
                  <a:gd name="T55" fmla="*/ 302 h 775"/>
                  <a:gd name="T56" fmla="*/ 265 w 490"/>
                  <a:gd name="T57" fmla="*/ 291 h 775"/>
                  <a:gd name="T58" fmla="*/ 253 w 490"/>
                  <a:gd name="T59" fmla="*/ 737 h 775"/>
                  <a:gd name="T60" fmla="*/ 170 w 490"/>
                  <a:gd name="T61" fmla="*/ 1 h 775"/>
                  <a:gd name="T62" fmla="*/ 236 w 490"/>
                  <a:gd name="T63" fmla="*/ 74 h 775"/>
                  <a:gd name="T64" fmla="*/ 167 w 490"/>
                  <a:gd name="T65" fmla="*/ 159 h 775"/>
                  <a:gd name="T66" fmla="*/ 100 w 490"/>
                  <a:gd name="T67" fmla="*/ 71 h 775"/>
                  <a:gd name="T68" fmla="*/ 170 w 490"/>
                  <a:gd name="T69" fmla="*/ 1 h 7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90" h="775">
                    <a:moveTo>
                      <a:pt x="253" y="737"/>
                    </a:moveTo>
                    <a:cubicBezTo>
                      <a:pt x="252" y="758"/>
                      <a:pt x="230" y="775"/>
                      <a:pt x="211" y="775"/>
                    </a:cubicBezTo>
                    <a:cubicBezTo>
                      <a:pt x="198" y="775"/>
                      <a:pt x="182" y="770"/>
                      <a:pt x="175" y="762"/>
                    </a:cubicBezTo>
                    <a:cubicBezTo>
                      <a:pt x="172" y="757"/>
                      <a:pt x="165" y="757"/>
                      <a:pt x="161" y="762"/>
                    </a:cubicBezTo>
                    <a:cubicBezTo>
                      <a:pt x="155" y="770"/>
                      <a:pt x="138" y="775"/>
                      <a:pt x="125" y="775"/>
                    </a:cubicBezTo>
                    <a:cubicBezTo>
                      <a:pt x="106" y="775"/>
                      <a:pt x="85" y="758"/>
                      <a:pt x="84" y="737"/>
                    </a:cubicBezTo>
                    <a:cubicBezTo>
                      <a:pt x="76" y="475"/>
                      <a:pt x="76" y="475"/>
                      <a:pt x="76" y="475"/>
                    </a:cubicBezTo>
                    <a:cubicBezTo>
                      <a:pt x="65" y="474"/>
                      <a:pt x="65" y="474"/>
                      <a:pt x="65" y="474"/>
                    </a:cubicBezTo>
                    <a:cubicBezTo>
                      <a:pt x="47" y="472"/>
                      <a:pt x="24" y="459"/>
                      <a:pt x="21" y="441"/>
                    </a:cubicBezTo>
                    <a:cubicBezTo>
                      <a:pt x="0" y="331"/>
                      <a:pt x="4" y="332"/>
                      <a:pt x="19" y="217"/>
                    </a:cubicBezTo>
                    <a:cubicBezTo>
                      <a:pt x="21" y="209"/>
                      <a:pt x="31" y="194"/>
                      <a:pt x="48" y="192"/>
                    </a:cubicBezTo>
                    <a:cubicBezTo>
                      <a:pt x="121" y="183"/>
                      <a:pt x="121" y="183"/>
                      <a:pt x="121" y="183"/>
                    </a:cubicBezTo>
                    <a:cubicBezTo>
                      <a:pt x="125" y="183"/>
                      <a:pt x="130" y="185"/>
                      <a:pt x="132" y="189"/>
                    </a:cubicBezTo>
                    <a:cubicBezTo>
                      <a:pt x="168" y="243"/>
                      <a:pt x="168" y="243"/>
                      <a:pt x="168" y="243"/>
                    </a:cubicBezTo>
                    <a:cubicBezTo>
                      <a:pt x="204" y="189"/>
                      <a:pt x="204" y="189"/>
                      <a:pt x="204" y="189"/>
                    </a:cubicBezTo>
                    <a:cubicBezTo>
                      <a:pt x="207" y="185"/>
                      <a:pt x="211" y="183"/>
                      <a:pt x="216" y="183"/>
                    </a:cubicBezTo>
                    <a:cubicBezTo>
                      <a:pt x="257" y="188"/>
                      <a:pt x="257" y="188"/>
                      <a:pt x="257" y="188"/>
                    </a:cubicBezTo>
                    <a:cubicBezTo>
                      <a:pt x="278" y="191"/>
                      <a:pt x="285" y="196"/>
                      <a:pt x="293" y="205"/>
                    </a:cubicBezTo>
                    <a:cubicBezTo>
                      <a:pt x="307" y="223"/>
                      <a:pt x="320" y="239"/>
                      <a:pt x="331" y="251"/>
                    </a:cubicBezTo>
                    <a:cubicBezTo>
                      <a:pt x="334" y="254"/>
                      <a:pt x="336" y="257"/>
                      <a:pt x="339" y="259"/>
                    </a:cubicBezTo>
                    <a:cubicBezTo>
                      <a:pt x="343" y="264"/>
                      <a:pt x="350" y="264"/>
                      <a:pt x="355" y="261"/>
                    </a:cubicBezTo>
                    <a:cubicBezTo>
                      <a:pt x="357" y="259"/>
                      <a:pt x="360" y="258"/>
                      <a:pt x="362" y="256"/>
                    </a:cubicBezTo>
                    <a:cubicBezTo>
                      <a:pt x="373" y="248"/>
                      <a:pt x="393" y="233"/>
                      <a:pt x="406" y="223"/>
                    </a:cubicBezTo>
                    <a:cubicBezTo>
                      <a:pt x="442" y="195"/>
                      <a:pt x="490" y="255"/>
                      <a:pt x="452" y="284"/>
                    </a:cubicBezTo>
                    <a:cubicBezTo>
                      <a:pt x="438" y="294"/>
                      <a:pt x="418" y="310"/>
                      <a:pt x="405" y="318"/>
                    </a:cubicBezTo>
                    <a:cubicBezTo>
                      <a:pt x="386" y="332"/>
                      <a:pt x="369" y="342"/>
                      <a:pt x="357" y="346"/>
                    </a:cubicBezTo>
                    <a:cubicBezTo>
                      <a:pt x="346" y="351"/>
                      <a:pt x="332" y="351"/>
                      <a:pt x="321" y="343"/>
                    </a:cubicBezTo>
                    <a:cubicBezTo>
                      <a:pt x="305" y="333"/>
                      <a:pt x="291" y="320"/>
                      <a:pt x="275" y="302"/>
                    </a:cubicBezTo>
                    <a:cubicBezTo>
                      <a:pt x="272" y="299"/>
                      <a:pt x="269" y="295"/>
                      <a:pt x="265" y="291"/>
                    </a:cubicBezTo>
                    <a:cubicBezTo>
                      <a:pt x="253" y="737"/>
                      <a:pt x="253" y="737"/>
                      <a:pt x="253" y="737"/>
                    </a:cubicBezTo>
                    <a:close/>
                    <a:moveTo>
                      <a:pt x="170" y="1"/>
                    </a:moveTo>
                    <a:cubicBezTo>
                      <a:pt x="207" y="2"/>
                      <a:pt x="237" y="34"/>
                      <a:pt x="236" y="74"/>
                    </a:cubicBezTo>
                    <a:cubicBezTo>
                      <a:pt x="235" y="113"/>
                      <a:pt x="204" y="160"/>
                      <a:pt x="167" y="159"/>
                    </a:cubicBezTo>
                    <a:cubicBezTo>
                      <a:pt x="129" y="159"/>
                      <a:pt x="100" y="110"/>
                      <a:pt x="100" y="71"/>
                    </a:cubicBezTo>
                    <a:cubicBezTo>
                      <a:pt x="101" y="32"/>
                      <a:pt x="132" y="0"/>
                      <a:pt x="17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p>
            </p:txBody>
          </p:sp>
          <p:sp>
            <p:nvSpPr>
              <p:cNvPr id="51" name="Freeform 41"/>
              <p:cNvSpPr/>
              <p:nvPr/>
            </p:nvSpPr>
            <p:spPr bwMode="auto">
              <a:xfrm>
                <a:off x="5532772" y="870972"/>
                <a:ext cx="219805" cy="176283"/>
              </a:xfrm>
              <a:custGeom>
                <a:avLst/>
                <a:gdLst>
                  <a:gd name="T0" fmla="*/ 35 w 254"/>
                  <a:gd name="T1" fmla="*/ 62 h 204"/>
                  <a:gd name="T2" fmla="*/ 0 w 254"/>
                  <a:gd name="T3" fmla="*/ 66 h 204"/>
                  <a:gd name="T4" fmla="*/ 11 w 254"/>
                  <a:gd name="T5" fmla="*/ 171 h 204"/>
                  <a:gd name="T6" fmla="*/ 48 w 254"/>
                  <a:gd name="T7" fmla="*/ 195 h 204"/>
                  <a:gd name="T8" fmla="*/ 243 w 254"/>
                  <a:gd name="T9" fmla="*/ 20 h 204"/>
                  <a:gd name="T10" fmla="*/ 230 w 254"/>
                  <a:gd name="T11" fmla="*/ 7 h 204"/>
                  <a:gd name="T12" fmla="*/ 53 w 254"/>
                  <a:gd name="T13" fmla="*/ 116 h 204"/>
                  <a:gd name="T14" fmla="*/ 35 w 254"/>
                  <a:gd name="T15" fmla="*/ 62 h 2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4" h="204">
                    <a:moveTo>
                      <a:pt x="35" y="62"/>
                    </a:moveTo>
                    <a:cubicBezTo>
                      <a:pt x="31" y="48"/>
                      <a:pt x="0" y="51"/>
                      <a:pt x="0" y="66"/>
                    </a:cubicBezTo>
                    <a:cubicBezTo>
                      <a:pt x="0" y="113"/>
                      <a:pt x="4" y="130"/>
                      <a:pt x="11" y="171"/>
                    </a:cubicBezTo>
                    <a:cubicBezTo>
                      <a:pt x="14" y="186"/>
                      <a:pt x="36" y="204"/>
                      <a:pt x="48" y="195"/>
                    </a:cubicBezTo>
                    <a:cubicBezTo>
                      <a:pt x="133" y="135"/>
                      <a:pt x="169" y="92"/>
                      <a:pt x="243" y="20"/>
                    </a:cubicBezTo>
                    <a:cubicBezTo>
                      <a:pt x="254" y="9"/>
                      <a:pt x="240" y="0"/>
                      <a:pt x="230" y="7"/>
                    </a:cubicBezTo>
                    <a:cubicBezTo>
                      <a:pt x="158" y="56"/>
                      <a:pt x="123" y="73"/>
                      <a:pt x="53" y="116"/>
                    </a:cubicBezTo>
                    <a:cubicBezTo>
                      <a:pt x="42" y="95"/>
                      <a:pt x="40" y="80"/>
                      <a:pt x="35"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p>
            </p:txBody>
          </p:sp>
        </p:grpSp>
      </p:grpSp>
      <p:grpSp>
        <p:nvGrpSpPr>
          <p:cNvPr id="54" name="组合 53"/>
          <p:cNvGrpSpPr/>
          <p:nvPr/>
        </p:nvGrpSpPr>
        <p:grpSpPr>
          <a:xfrm>
            <a:off x="5340548" y="3601316"/>
            <a:ext cx="914821" cy="914702"/>
            <a:chOff x="7096484" y="4461342"/>
            <a:chExt cx="1219603" cy="1219603"/>
          </a:xfrm>
        </p:grpSpPr>
        <p:grpSp>
          <p:nvGrpSpPr>
            <p:cNvPr id="55" name="组合 54"/>
            <p:cNvGrpSpPr/>
            <p:nvPr/>
          </p:nvGrpSpPr>
          <p:grpSpPr>
            <a:xfrm>
              <a:off x="7096484" y="4461342"/>
              <a:ext cx="1219603" cy="1219603"/>
              <a:chOff x="6936464" y="4628982"/>
              <a:chExt cx="1219603" cy="1219603"/>
            </a:xfrm>
          </p:grpSpPr>
          <p:sp>
            <p:nvSpPr>
              <p:cNvPr id="59" name="泪滴形 58"/>
              <p:cNvSpPr/>
              <p:nvPr/>
            </p:nvSpPr>
            <p:spPr>
              <a:xfrm flipH="1">
                <a:off x="6936464" y="4628982"/>
                <a:ext cx="1219603" cy="1219603"/>
              </a:xfrm>
              <a:prstGeom prst="teardrop">
                <a:avLst/>
              </a:prstGeom>
              <a:gradFill flip="none" rotWithShape="0">
                <a:gsLst>
                  <a:gs pos="0">
                    <a:schemeClr val="bg1">
                      <a:lumMod val="85000"/>
                    </a:schemeClr>
                  </a:gs>
                  <a:gs pos="100000">
                    <a:schemeClr val="bg1">
                      <a:lumMod val="95000"/>
                    </a:schemeClr>
                  </a:gs>
                </a:gsLst>
                <a:lin ang="2700000" scaled="1"/>
                <a:tileRect/>
              </a:gradFill>
              <a:ln w="15875">
                <a:gradFill flip="none" rotWithShape="1">
                  <a:gsLst>
                    <a:gs pos="0">
                      <a:schemeClr val="bg1"/>
                    </a:gs>
                    <a:gs pos="100000">
                      <a:schemeClr val="bg1">
                        <a:lumMod val="85000"/>
                      </a:schemeClr>
                    </a:gs>
                  </a:gsLst>
                  <a:lin ang="8100000" scaled="0"/>
                  <a:tileRect/>
                </a:gradFill>
              </a:ln>
              <a:effectLst>
                <a:outerShdw blurRad="279400" dist="127000" dir="2700000" algn="tl" rotWithShape="0">
                  <a:prstClr val="black">
                    <a:alpha val="2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60" name="泪滴形 59"/>
              <p:cNvSpPr/>
              <p:nvPr/>
            </p:nvSpPr>
            <p:spPr>
              <a:xfrm flipH="1">
                <a:off x="7087222" y="4779740"/>
                <a:ext cx="918086" cy="918086"/>
              </a:xfrm>
              <a:prstGeom prst="teardrop">
                <a:avLst/>
              </a:prstGeom>
              <a:solidFill>
                <a:srgbClr val="C00000"/>
              </a:solidFill>
              <a:ln w="15875">
                <a:gradFill flip="none" rotWithShape="1">
                  <a:gsLst>
                    <a:gs pos="100000">
                      <a:schemeClr val="bg1"/>
                    </a:gs>
                    <a:gs pos="0">
                      <a:schemeClr val="bg1">
                        <a:lumMod val="75000"/>
                      </a:schemeClr>
                    </a:gs>
                  </a:gsLst>
                  <a:lin ang="8100000" scaled="0"/>
                  <a:tileRect/>
                </a:gradFill>
              </a:ln>
              <a:effectLst>
                <a:innerShdw blurRad="88900" dist="381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grpSp>
        <p:grpSp>
          <p:nvGrpSpPr>
            <p:cNvPr id="56" name="组合 55"/>
            <p:cNvGrpSpPr/>
            <p:nvPr/>
          </p:nvGrpSpPr>
          <p:grpSpPr>
            <a:xfrm>
              <a:off x="7431165" y="4796639"/>
              <a:ext cx="484361" cy="457384"/>
              <a:chOff x="6460269" y="872801"/>
              <a:chExt cx="709154" cy="669655"/>
            </a:xfrm>
            <a:solidFill>
              <a:schemeClr val="bg1"/>
            </a:solidFill>
          </p:grpSpPr>
          <p:sp>
            <p:nvSpPr>
              <p:cNvPr id="57" name="Freeform 42"/>
              <p:cNvSpPr>
                <a:spLocks noEditPoints="1"/>
              </p:cNvSpPr>
              <p:nvPr/>
            </p:nvSpPr>
            <p:spPr bwMode="auto">
              <a:xfrm>
                <a:off x="6460269" y="872801"/>
                <a:ext cx="442902" cy="669655"/>
              </a:xfrm>
              <a:custGeom>
                <a:avLst/>
                <a:gdLst>
                  <a:gd name="T0" fmla="*/ 250 w 512"/>
                  <a:gd name="T1" fmla="*/ 737 h 775"/>
                  <a:gd name="T2" fmla="*/ 209 w 512"/>
                  <a:gd name="T3" fmla="*/ 775 h 775"/>
                  <a:gd name="T4" fmla="*/ 173 w 512"/>
                  <a:gd name="T5" fmla="*/ 762 h 775"/>
                  <a:gd name="T6" fmla="*/ 159 w 512"/>
                  <a:gd name="T7" fmla="*/ 762 h 775"/>
                  <a:gd name="T8" fmla="*/ 124 w 512"/>
                  <a:gd name="T9" fmla="*/ 775 h 775"/>
                  <a:gd name="T10" fmla="*/ 83 w 512"/>
                  <a:gd name="T11" fmla="*/ 737 h 775"/>
                  <a:gd name="T12" fmla="*/ 75 w 512"/>
                  <a:gd name="T13" fmla="*/ 475 h 775"/>
                  <a:gd name="T14" fmla="*/ 65 w 512"/>
                  <a:gd name="T15" fmla="*/ 474 h 775"/>
                  <a:gd name="T16" fmla="*/ 21 w 512"/>
                  <a:gd name="T17" fmla="*/ 441 h 775"/>
                  <a:gd name="T18" fmla="*/ 19 w 512"/>
                  <a:gd name="T19" fmla="*/ 214 h 775"/>
                  <a:gd name="T20" fmla="*/ 48 w 512"/>
                  <a:gd name="T21" fmla="*/ 189 h 775"/>
                  <a:gd name="T22" fmla="*/ 119 w 512"/>
                  <a:gd name="T23" fmla="*/ 181 h 775"/>
                  <a:gd name="T24" fmla="*/ 131 w 512"/>
                  <a:gd name="T25" fmla="*/ 186 h 775"/>
                  <a:gd name="T26" fmla="*/ 166 w 512"/>
                  <a:gd name="T27" fmla="*/ 239 h 775"/>
                  <a:gd name="T28" fmla="*/ 202 w 512"/>
                  <a:gd name="T29" fmla="*/ 186 h 775"/>
                  <a:gd name="T30" fmla="*/ 213 w 512"/>
                  <a:gd name="T31" fmla="*/ 181 h 775"/>
                  <a:gd name="T32" fmla="*/ 269 w 512"/>
                  <a:gd name="T33" fmla="*/ 184 h 775"/>
                  <a:gd name="T34" fmla="*/ 286 w 512"/>
                  <a:gd name="T35" fmla="*/ 190 h 775"/>
                  <a:gd name="T36" fmla="*/ 361 w 512"/>
                  <a:gd name="T37" fmla="*/ 220 h 775"/>
                  <a:gd name="T38" fmla="*/ 454 w 512"/>
                  <a:gd name="T39" fmla="*/ 179 h 775"/>
                  <a:gd name="T40" fmla="*/ 503 w 512"/>
                  <a:gd name="T41" fmla="*/ 193 h 775"/>
                  <a:gd name="T42" fmla="*/ 488 w 512"/>
                  <a:gd name="T43" fmla="*/ 243 h 775"/>
                  <a:gd name="T44" fmla="*/ 382 w 512"/>
                  <a:gd name="T45" fmla="*/ 290 h 775"/>
                  <a:gd name="T46" fmla="*/ 359 w 512"/>
                  <a:gd name="T47" fmla="*/ 294 h 775"/>
                  <a:gd name="T48" fmla="*/ 266 w 512"/>
                  <a:gd name="T49" fmla="*/ 263 h 775"/>
                  <a:gd name="T50" fmla="*/ 261 w 512"/>
                  <a:gd name="T51" fmla="*/ 265 h 775"/>
                  <a:gd name="T52" fmla="*/ 250 w 512"/>
                  <a:gd name="T53" fmla="*/ 737 h 775"/>
                  <a:gd name="T54" fmla="*/ 168 w 512"/>
                  <a:gd name="T55" fmla="*/ 1 h 775"/>
                  <a:gd name="T56" fmla="*/ 233 w 512"/>
                  <a:gd name="T57" fmla="*/ 72 h 775"/>
                  <a:gd name="T58" fmla="*/ 165 w 512"/>
                  <a:gd name="T59" fmla="*/ 157 h 775"/>
                  <a:gd name="T60" fmla="*/ 99 w 512"/>
                  <a:gd name="T61" fmla="*/ 70 h 775"/>
                  <a:gd name="T62" fmla="*/ 168 w 512"/>
                  <a:gd name="T63" fmla="*/ 1 h 7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12" h="775">
                    <a:moveTo>
                      <a:pt x="250" y="737"/>
                    </a:moveTo>
                    <a:cubicBezTo>
                      <a:pt x="249" y="758"/>
                      <a:pt x="228" y="775"/>
                      <a:pt x="209" y="775"/>
                    </a:cubicBezTo>
                    <a:cubicBezTo>
                      <a:pt x="196" y="775"/>
                      <a:pt x="180" y="770"/>
                      <a:pt x="173" y="762"/>
                    </a:cubicBezTo>
                    <a:cubicBezTo>
                      <a:pt x="170" y="757"/>
                      <a:pt x="163" y="757"/>
                      <a:pt x="159" y="762"/>
                    </a:cubicBezTo>
                    <a:cubicBezTo>
                      <a:pt x="153" y="770"/>
                      <a:pt x="137" y="775"/>
                      <a:pt x="124" y="775"/>
                    </a:cubicBezTo>
                    <a:cubicBezTo>
                      <a:pt x="105" y="775"/>
                      <a:pt x="84" y="758"/>
                      <a:pt x="83" y="737"/>
                    </a:cubicBezTo>
                    <a:cubicBezTo>
                      <a:pt x="75" y="475"/>
                      <a:pt x="75" y="475"/>
                      <a:pt x="75" y="475"/>
                    </a:cubicBezTo>
                    <a:cubicBezTo>
                      <a:pt x="65" y="474"/>
                      <a:pt x="65" y="474"/>
                      <a:pt x="65" y="474"/>
                    </a:cubicBezTo>
                    <a:cubicBezTo>
                      <a:pt x="46" y="472"/>
                      <a:pt x="24" y="460"/>
                      <a:pt x="21" y="441"/>
                    </a:cubicBezTo>
                    <a:cubicBezTo>
                      <a:pt x="0" y="333"/>
                      <a:pt x="4" y="328"/>
                      <a:pt x="19" y="214"/>
                    </a:cubicBezTo>
                    <a:cubicBezTo>
                      <a:pt x="21" y="206"/>
                      <a:pt x="30" y="191"/>
                      <a:pt x="48" y="189"/>
                    </a:cubicBezTo>
                    <a:cubicBezTo>
                      <a:pt x="119" y="181"/>
                      <a:pt x="119" y="181"/>
                      <a:pt x="119" y="181"/>
                    </a:cubicBezTo>
                    <a:cubicBezTo>
                      <a:pt x="124" y="180"/>
                      <a:pt x="128" y="182"/>
                      <a:pt x="131" y="186"/>
                    </a:cubicBezTo>
                    <a:cubicBezTo>
                      <a:pt x="166" y="239"/>
                      <a:pt x="166" y="239"/>
                      <a:pt x="166" y="239"/>
                    </a:cubicBezTo>
                    <a:cubicBezTo>
                      <a:pt x="202" y="186"/>
                      <a:pt x="202" y="186"/>
                      <a:pt x="202" y="186"/>
                    </a:cubicBezTo>
                    <a:cubicBezTo>
                      <a:pt x="204" y="182"/>
                      <a:pt x="209" y="180"/>
                      <a:pt x="213" y="181"/>
                    </a:cubicBezTo>
                    <a:cubicBezTo>
                      <a:pt x="219" y="181"/>
                      <a:pt x="248" y="183"/>
                      <a:pt x="269" y="184"/>
                    </a:cubicBezTo>
                    <a:cubicBezTo>
                      <a:pt x="275" y="185"/>
                      <a:pt x="281" y="186"/>
                      <a:pt x="286" y="190"/>
                    </a:cubicBezTo>
                    <a:cubicBezTo>
                      <a:pt x="309" y="204"/>
                      <a:pt x="334" y="215"/>
                      <a:pt x="361" y="220"/>
                    </a:cubicBezTo>
                    <a:cubicBezTo>
                      <a:pt x="393" y="209"/>
                      <a:pt x="424" y="195"/>
                      <a:pt x="454" y="179"/>
                    </a:cubicBezTo>
                    <a:cubicBezTo>
                      <a:pt x="471" y="169"/>
                      <a:pt x="493" y="176"/>
                      <a:pt x="503" y="193"/>
                    </a:cubicBezTo>
                    <a:cubicBezTo>
                      <a:pt x="512" y="211"/>
                      <a:pt x="506" y="233"/>
                      <a:pt x="488" y="243"/>
                    </a:cubicBezTo>
                    <a:cubicBezTo>
                      <a:pt x="452" y="262"/>
                      <a:pt x="420" y="274"/>
                      <a:pt x="382" y="290"/>
                    </a:cubicBezTo>
                    <a:cubicBezTo>
                      <a:pt x="375" y="293"/>
                      <a:pt x="367" y="295"/>
                      <a:pt x="359" y="294"/>
                    </a:cubicBezTo>
                    <a:cubicBezTo>
                      <a:pt x="326" y="288"/>
                      <a:pt x="296" y="279"/>
                      <a:pt x="266" y="263"/>
                    </a:cubicBezTo>
                    <a:cubicBezTo>
                      <a:pt x="261" y="265"/>
                      <a:pt x="261" y="265"/>
                      <a:pt x="261" y="265"/>
                    </a:cubicBezTo>
                    <a:cubicBezTo>
                      <a:pt x="250" y="737"/>
                      <a:pt x="250" y="737"/>
                      <a:pt x="250" y="737"/>
                    </a:cubicBezTo>
                    <a:close/>
                    <a:moveTo>
                      <a:pt x="168" y="1"/>
                    </a:moveTo>
                    <a:cubicBezTo>
                      <a:pt x="205" y="1"/>
                      <a:pt x="234" y="33"/>
                      <a:pt x="233" y="72"/>
                    </a:cubicBezTo>
                    <a:cubicBezTo>
                      <a:pt x="233" y="111"/>
                      <a:pt x="202" y="158"/>
                      <a:pt x="165" y="157"/>
                    </a:cubicBezTo>
                    <a:cubicBezTo>
                      <a:pt x="128" y="156"/>
                      <a:pt x="99" y="109"/>
                      <a:pt x="99" y="70"/>
                    </a:cubicBezTo>
                    <a:cubicBezTo>
                      <a:pt x="100" y="31"/>
                      <a:pt x="131" y="0"/>
                      <a:pt x="168"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p>
            </p:txBody>
          </p:sp>
          <p:sp>
            <p:nvSpPr>
              <p:cNvPr id="58" name="Freeform 43"/>
              <p:cNvSpPr>
                <a:spLocks noEditPoints="1"/>
              </p:cNvSpPr>
              <p:nvPr/>
            </p:nvSpPr>
            <p:spPr bwMode="auto">
              <a:xfrm>
                <a:off x="6735299" y="1108698"/>
                <a:ext cx="434124" cy="433758"/>
              </a:xfrm>
              <a:custGeom>
                <a:avLst/>
                <a:gdLst>
                  <a:gd name="T0" fmla="*/ 388 w 502"/>
                  <a:gd name="T1" fmla="*/ 388 h 502"/>
                  <a:gd name="T2" fmla="*/ 383 w 502"/>
                  <a:gd name="T3" fmla="*/ 335 h 502"/>
                  <a:gd name="T4" fmla="*/ 334 w 502"/>
                  <a:gd name="T5" fmla="*/ 426 h 502"/>
                  <a:gd name="T6" fmla="*/ 445 w 502"/>
                  <a:gd name="T7" fmla="*/ 251 h 502"/>
                  <a:gd name="T8" fmla="*/ 393 w 502"/>
                  <a:gd name="T9" fmla="*/ 214 h 502"/>
                  <a:gd name="T10" fmla="*/ 392 w 502"/>
                  <a:gd name="T11" fmla="*/ 297 h 502"/>
                  <a:gd name="T12" fmla="*/ 430 w 502"/>
                  <a:gd name="T13" fmla="*/ 176 h 502"/>
                  <a:gd name="T14" fmla="*/ 332 w 502"/>
                  <a:gd name="T15" fmla="*/ 75 h 502"/>
                  <a:gd name="T16" fmla="*/ 385 w 502"/>
                  <a:gd name="T17" fmla="*/ 176 h 502"/>
                  <a:gd name="T18" fmla="*/ 72 w 502"/>
                  <a:gd name="T19" fmla="*/ 176 h 502"/>
                  <a:gd name="T20" fmla="*/ 150 w 502"/>
                  <a:gd name="T21" fmla="*/ 117 h 502"/>
                  <a:gd name="T22" fmla="*/ 114 w 502"/>
                  <a:gd name="T23" fmla="*/ 114 h 502"/>
                  <a:gd name="T24" fmla="*/ 165 w 502"/>
                  <a:gd name="T25" fmla="*/ 176 h 502"/>
                  <a:gd name="T26" fmla="*/ 236 w 502"/>
                  <a:gd name="T27" fmla="*/ 71 h 502"/>
                  <a:gd name="T28" fmla="*/ 165 w 502"/>
                  <a:gd name="T29" fmla="*/ 176 h 502"/>
                  <a:gd name="T30" fmla="*/ 345 w 502"/>
                  <a:gd name="T31" fmla="*/ 176 h 502"/>
                  <a:gd name="T32" fmla="*/ 274 w 502"/>
                  <a:gd name="T33" fmla="*/ 71 h 502"/>
                  <a:gd name="T34" fmla="*/ 354 w 502"/>
                  <a:gd name="T35" fmla="*/ 214 h 502"/>
                  <a:gd name="T36" fmla="*/ 274 w 502"/>
                  <a:gd name="T37" fmla="*/ 297 h 502"/>
                  <a:gd name="T38" fmla="*/ 357 w 502"/>
                  <a:gd name="T39" fmla="*/ 252 h 502"/>
                  <a:gd name="T40" fmla="*/ 236 w 502"/>
                  <a:gd name="T41" fmla="*/ 214 h 502"/>
                  <a:gd name="T42" fmla="*/ 153 w 502"/>
                  <a:gd name="T43" fmla="*/ 252 h 502"/>
                  <a:gd name="T44" fmla="*/ 236 w 502"/>
                  <a:gd name="T45" fmla="*/ 297 h 502"/>
                  <a:gd name="T46" fmla="*/ 118 w 502"/>
                  <a:gd name="T47" fmla="*/ 214 h 502"/>
                  <a:gd name="T48" fmla="*/ 57 w 502"/>
                  <a:gd name="T49" fmla="*/ 251 h 502"/>
                  <a:gd name="T50" fmla="*/ 119 w 502"/>
                  <a:gd name="T51" fmla="*/ 297 h 502"/>
                  <a:gd name="T52" fmla="*/ 118 w 502"/>
                  <a:gd name="T53" fmla="*/ 214 h 502"/>
                  <a:gd name="T54" fmla="*/ 274 w 502"/>
                  <a:gd name="T55" fmla="*/ 335 h 502"/>
                  <a:gd name="T56" fmla="*/ 328 w 502"/>
                  <a:gd name="T57" fmla="*/ 367 h 502"/>
                  <a:gd name="T58" fmla="*/ 236 w 502"/>
                  <a:gd name="T59" fmla="*/ 335 h 502"/>
                  <a:gd name="T60" fmla="*/ 182 w 502"/>
                  <a:gd name="T61" fmla="*/ 367 h 502"/>
                  <a:gd name="T62" fmla="*/ 236 w 502"/>
                  <a:gd name="T63" fmla="*/ 335 h 502"/>
                  <a:gd name="T64" fmla="*/ 77 w 502"/>
                  <a:gd name="T65" fmla="*/ 335 h 502"/>
                  <a:gd name="T66" fmla="*/ 181 w 502"/>
                  <a:gd name="T67" fmla="*/ 431 h 502"/>
                  <a:gd name="T68" fmla="*/ 128 w 502"/>
                  <a:gd name="T69" fmla="*/ 335 h 502"/>
                  <a:gd name="T70" fmla="*/ 251 w 502"/>
                  <a:gd name="T71" fmla="*/ 502 h 502"/>
                  <a:gd name="T72" fmla="*/ 0 w 502"/>
                  <a:gd name="T73" fmla="*/ 251 h 502"/>
                  <a:gd name="T74" fmla="*/ 251 w 502"/>
                  <a:gd name="T75" fmla="*/ 0 h 502"/>
                  <a:gd name="T76" fmla="*/ 502 w 502"/>
                  <a:gd name="T77" fmla="*/ 251 h 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02" h="502">
                    <a:moveTo>
                      <a:pt x="334" y="426"/>
                    </a:moveTo>
                    <a:cubicBezTo>
                      <a:pt x="355" y="416"/>
                      <a:pt x="373" y="403"/>
                      <a:pt x="388" y="388"/>
                    </a:cubicBezTo>
                    <a:cubicBezTo>
                      <a:pt x="403" y="373"/>
                      <a:pt x="416" y="354"/>
                      <a:pt x="425" y="335"/>
                    </a:cubicBezTo>
                    <a:cubicBezTo>
                      <a:pt x="383" y="335"/>
                      <a:pt x="383" y="335"/>
                      <a:pt x="383" y="335"/>
                    </a:cubicBezTo>
                    <a:cubicBezTo>
                      <a:pt x="377" y="352"/>
                      <a:pt x="370" y="370"/>
                      <a:pt x="362" y="385"/>
                    </a:cubicBezTo>
                    <a:cubicBezTo>
                      <a:pt x="354" y="400"/>
                      <a:pt x="345" y="413"/>
                      <a:pt x="334" y="426"/>
                    </a:cubicBezTo>
                    <a:close/>
                    <a:moveTo>
                      <a:pt x="439" y="297"/>
                    </a:moveTo>
                    <a:cubicBezTo>
                      <a:pt x="443" y="282"/>
                      <a:pt x="445" y="267"/>
                      <a:pt x="445" y="251"/>
                    </a:cubicBezTo>
                    <a:cubicBezTo>
                      <a:pt x="445" y="238"/>
                      <a:pt x="444" y="226"/>
                      <a:pt x="442" y="214"/>
                    </a:cubicBezTo>
                    <a:cubicBezTo>
                      <a:pt x="393" y="214"/>
                      <a:pt x="393" y="214"/>
                      <a:pt x="393" y="214"/>
                    </a:cubicBezTo>
                    <a:cubicBezTo>
                      <a:pt x="395" y="227"/>
                      <a:pt x="395" y="239"/>
                      <a:pt x="395" y="252"/>
                    </a:cubicBezTo>
                    <a:cubicBezTo>
                      <a:pt x="395" y="267"/>
                      <a:pt x="394" y="282"/>
                      <a:pt x="392" y="297"/>
                    </a:cubicBezTo>
                    <a:cubicBezTo>
                      <a:pt x="439" y="297"/>
                      <a:pt x="439" y="297"/>
                      <a:pt x="439" y="297"/>
                    </a:cubicBezTo>
                    <a:close/>
                    <a:moveTo>
                      <a:pt x="430" y="176"/>
                    </a:moveTo>
                    <a:cubicBezTo>
                      <a:pt x="420" y="153"/>
                      <a:pt x="406" y="132"/>
                      <a:pt x="388" y="114"/>
                    </a:cubicBezTo>
                    <a:cubicBezTo>
                      <a:pt x="372" y="98"/>
                      <a:pt x="353" y="84"/>
                      <a:pt x="332" y="75"/>
                    </a:cubicBezTo>
                    <a:cubicBezTo>
                      <a:pt x="343" y="88"/>
                      <a:pt x="353" y="102"/>
                      <a:pt x="361" y="117"/>
                    </a:cubicBezTo>
                    <a:cubicBezTo>
                      <a:pt x="371" y="135"/>
                      <a:pt x="379" y="155"/>
                      <a:pt x="385" y="176"/>
                    </a:cubicBezTo>
                    <a:cubicBezTo>
                      <a:pt x="430" y="176"/>
                      <a:pt x="430" y="176"/>
                      <a:pt x="430" y="176"/>
                    </a:cubicBezTo>
                    <a:close/>
                    <a:moveTo>
                      <a:pt x="72" y="176"/>
                    </a:moveTo>
                    <a:cubicBezTo>
                      <a:pt x="125" y="176"/>
                      <a:pt x="125" y="176"/>
                      <a:pt x="125" y="176"/>
                    </a:cubicBezTo>
                    <a:cubicBezTo>
                      <a:pt x="131" y="155"/>
                      <a:pt x="139" y="135"/>
                      <a:pt x="150" y="117"/>
                    </a:cubicBezTo>
                    <a:cubicBezTo>
                      <a:pt x="159" y="100"/>
                      <a:pt x="170" y="84"/>
                      <a:pt x="183" y="69"/>
                    </a:cubicBezTo>
                    <a:cubicBezTo>
                      <a:pt x="157" y="79"/>
                      <a:pt x="133" y="94"/>
                      <a:pt x="114" y="114"/>
                    </a:cubicBezTo>
                    <a:cubicBezTo>
                      <a:pt x="96" y="132"/>
                      <a:pt x="82" y="153"/>
                      <a:pt x="72" y="176"/>
                    </a:cubicBezTo>
                    <a:close/>
                    <a:moveTo>
                      <a:pt x="165" y="176"/>
                    </a:moveTo>
                    <a:cubicBezTo>
                      <a:pt x="236" y="176"/>
                      <a:pt x="236" y="176"/>
                      <a:pt x="236" y="176"/>
                    </a:cubicBezTo>
                    <a:cubicBezTo>
                      <a:pt x="236" y="71"/>
                      <a:pt x="236" y="71"/>
                      <a:pt x="236" y="71"/>
                    </a:cubicBezTo>
                    <a:cubicBezTo>
                      <a:pt x="215" y="88"/>
                      <a:pt x="197" y="110"/>
                      <a:pt x="183" y="135"/>
                    </a:cubicBezTo>
                    <a:cubicBezTo>
                      <a:pt x="176" y="148"/>
                      <a:pt x="170" y="162"/>
                      <a:pt x="165" y="176"/>
                    </a:cubicBezTo>
                    <a:close/>
                    <a:moveTo>
                      <a:pt x="274" y="176"/>
                    </a:moveTo>
                    <a:cubicBezTo>
                      <a:pt x="345" y="176"/>
                      <a:pt x="345" y="176"/>
                      <a:pt x="345" y="176"/>
                    </a:cubicBezTo>
                    <a:cubicBezTo>
                      <a:pt x="341" y="162"/>
                      <a:pt x="335" y="148"/>
                      <a:pt x="327" y="135"/>
                    </a:cubicBezTo>
                    <a:cubicBezTo>
                      <a:pt x="314" y="110"/>
                      <a:pt x="296" y="88"/>
                      <a:pt x="274" y="71"/>
                    </a:cubicBezTo>
                    <a:cubicBezTo>
                      <a:pt x="274" y="176"/>
                      <a:pt x="274" y="176"/>
                      <a:pt x="274" y="176"/>
                    </a:cubicBezTo>
                    <a:close/>
                    <a:moveTo>
                      <a:pt x="354" y="214"/>
                    </a:moveTo>
                    <a:cubicBezTo>
                      <a:pt x="274" y="214"/>
                      <a:pt x="274" y="214"/>
                      <a:pt x="274" y="214"/>
                    </a:cubicBezTo>
                    <a:cubicBezTo>
                      <a:pt x="274" y="297"/>
                      <a:pt x="274" y="297"/>
                      <a:pt x="274" y="297"/>
                    </a:cubicBezTo>
                    <a:cubicBezTo>
                      <a:pt x="353" y="297"/>
                      <a:pt x="353" y="297"/>
                      <a:pt x="353" y="297"/>
                    </a:cubicBezTo>
                    <a:cubicBezTo>
                      <a:pt x="356" y="282"/>
                      <a:pt x="357" y="267"/>
                      <a:pt x="357" y="252"/>
                    </a:cubicBezTo>
                    <a:cubicBezTo>
                      <a:pt x="357" y="239"/>
                      <a:pt x="356" y="227"/>
                      <a:pt x="354" y="214"/>
                    </a:cubicBezTo>
                    <a:close/>
                    <a:moveTo>
                      <a:pt x="236" y="214"/>
                    </a:moveTo>
                    <a:cubicBezTo>
                      <a:pt x="156" y="214"/>
                      <a:pt x="156" y="214"/>
                      <a:pt x="156" y="214"/>
                    </a:cubicBezTo>
                    <a:cubicBezTo>
                      <a:pt x="154" y="227"/>
                      <a:pt x="153" y="239"/>
                      <a:pt x="153" y="252"/>
                    </a:cubicBezTo>
                    <a:cubicBezTo>
                      <a:pt x="153" y="267"/>
                      <a:pt x="155" y="282"/>
                      <a:pt x="158" y="297"/>
                    </a:cubicBezTo>
                    <a:cubicBezTo>
                      <a:pt x="236" y="297"/>
                      <a:pt x="236" y="297"/>
                      <a:pt x="236" y="297"/>
                    </a:cubicBezTo>
                    <a:cubicBezTo>
                      <a:pt x="236" y="214"/>
                      <a:pt x="236" y="214"/>
                      <a:pt x="236" y="214"/>
                    </a:cubicBezTo>
                    <a:close/>
                    <a:moveTo>
                      <a:pt x="118" y="214"/>
                    </a:moveTo>
                    <a:cubicBezTo>
                      <a:pt x="61" y="214"/>
                      <a:pt x="61" y="214"/>
                      <a:pt x="61" y="214"/>
                    </a:cubicBezTo>
                    <a:cubicBezTo>
                      <a:pt x="59" y="226"/>
                      <a:pt x="57" y="238"/>
                      <a:pt x="57" y="251"/>
                    </a:cubicBezTo>
                    <a:cubicBezTo>
                      <a:pt x="57" y="267"/>
                      <a:pt x="59" y="282"/>
                      <a:pt x="63" y="297"/>
                    </a:cubicBezTo>
                    <a:cubicBezTo>
                      <a:pt x="119" y="297"/>
                      <a:pt x="119" y="297"/>
                      <a:pt x="119" y="297"/>
                    </a:cubicBezTo>
                    <a:cubicBezTo>
                      <a:pt x="116" y="282"/>
                      <a:pt x="115" y="267"/>
                      <a:pt x="115" y="252"/>
                    </a:cubicBezTo>
                    <a:cubicBezTo>
                      <a:pt x="115" y="239"/>
                      <a:pt x="116" y="227"/>
                      <a:pt x="118" y="214"/>
                    </a:cubicBezTo>
                    <a:close/>
                    <a:moveTo>
                      <a:pt x="342" y="335"/>
                    </a:moveTo>
                    <a:cubicBezTo>
                      <a:pt x="274" y="335"/>
                      <a:pt x="274" y="335"/>
                      <a:pt x="274" y="335"/>
                    </a:cubicBezTo>
                    <a:cubicBezTo>
                      <a:pt x="274" y="433"/>
                      <a:pt x="274" y="433"/>
                      <a:pt x="274" y="433"/>
                    </a:cubicBezTo>
                    <a:cubicBezTo>
                      <a:pt x="296" y="415"/>
                      <a:pt x="315" y="392"/>
                      <a:pt x="328" y="367"/>
                    </a:cubicBezTo>
                    <a:cubicBezTo>
                      <a:pt x="334" y="357"/>
                      <a:pt x="338" y="346"/>
                      <a:pt x="342" y="335"/>
                    </a:cubicBezTo>
                    <a:close/>
                    <a:moveTo>
                      <a:pt x="236" y="335"/>
                    </a:moveTo>
                    <a:cubicBezTo>
                      <a:pt x="168" y="335"/>
                      <a:pt x="168" y="335"/>
                      <a:pt x="168" y="335"/>
                    </a:cubicBezTo>
                    <a:cubicBezTo>
                      <a:pt x="172" y="346"/>
                      <a:pt x="177" y="357"/>
                      <a:pt x="182" y="367"/>
                    </a:cubicBezTo>
                    <a:cubicBezTo>
                      <a:pt x="196" y="392"/>
                      <a:pt x="214" y="415"/>
                      <a:pt x="236" y="433"/>
                    </a:cubicBezTo>
                    <a:cubicBezTo>
                      <a:pt x="236" y="335"/>
                      <a:pt x="236" y="335"/>
                      <a:pt x="236" y="335"/>
                    </a:cubicBezTo>
                    <a:close/>
                    <a:moveTo>
                      <a:pt x="128" y="335"/>
                    </a:moveTo>
                    <a:cubicBezTo>
                      <a:pt x="77" y="335"/>
                      <a:pt x="77" y="335"/>
                      <a:pt x="77" y="335"/>
                    </a:cubicBezTo>
                    <a:cubicBezTo>
                      <a:pt x="86" y="354"/>
                      <a:pt x="99" y="373"/>
                      <a:pt x="114" y="388"/>
                    </a:cubicBezTo>
                    <a:cubicBezTo>
                      <a:pt x="133" y="407"/>
                      <a:pt x="155" y="422"/>
                      <a:pt x="181" y="431"/>
                    </a:cubicBezTo>
                    <a:cubicBezTo>
                      <a:pt x="168" y="417"/>
                      <a:pt x="158" y="402"/>
                      <a:pt x="149" y="385"/>
                    </a:cubicBezTo>
                    <a:cubicBezTo>
                      <a:pt x="140" y="370"/>
                      <a:pt x="133" y="352"/>
                      <a:pt x="128" y="335"/>
                    </a:cubicBezTo>
                    <a:close/>
                    <a:moveTo>
                      <a:pt x="429" y="428"/>
                    </a:moveTo>
                    <a:cubicBezTo>
                      <a:pt x="383" y="474"/>
                      <a:pt x="321" y="502"/>
                      <a:pt x="251" y="502"/>
                    </a:cubicBezTo>
                    <a:cubicBezTo>
                      <a:pt x="182" y="502"/>
                      <a:pt x="119" y="474"/>
                      <a:pt x="74" y="428"/>
                    </a:cubicBezTo>
                    <a:cubicBezTo>
                      <a:pt x="28" y="383"/>
                      <a:pt x="0" y="320"/>
                      <a:pt x="0" y="251"/>
                    </a:cubicBezTo>
                    <a:cubicBezTo>
                      <a:pt x="0" y="182"/>
                      <a:pt x="28" y="119"/>
                      <a:pt x="74" y="73"/>
                    </a:cubicBezTo>
                    <a:cubicBezTo>
                      <a:pt x="119" y="28"/>
                      <a:pt x="182" y="0"/>
                      <a:pt x="251" y="0"/>
                    </a:cubicBezTo>
                    <a:cubicBezTo>
                      <a:pt x="321" y="0"/>
                      <a:pt x="383" y="28"/>
                      <a:pt x="429" y="73"/>
                    </a:cubicBezTo>
                    <a:cubicBezTo>
                      <a:pt x="474" y="119"/>
                      <a:pt x="502" y="182"/>
                      <a:pt x="502" y="251"/>
                    </a:cubicBezTo>
                    <a:cubicBezTo>
                      <a:pt x="502" y="320"/>
                      <a:pt x="474" y="383"/>
                      <a:pt x="429" y="4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p>
            </p:txBody>
          </p:sp>
        </p:grpSp>
      </p:grpSp>
      <p:sp>
        <p:nvSpPr>
          <p:cNvPr id="61" name="文本框 41"/>
          <p:cNvSpPr txBox="1"/>
          <p:nvPr/>
        </p:nvSpPr>
        <p:spPr>
          <a:xfrm rot="18900000">
            <a:off x="3829235" y="2266966"/>
            <a:ext cx="988824" cy="649179"/>
          </a:xfrm>
          <a:prstGeom prst="rect">
            <a:avLst/>
          </a:prstGeom>
          <a:noFill/>
        </p:spPr>
        <p:txBody>
          <a:bodyPr wrap="square" lIns="68580" tIns="34290" rIns="68580" bIns="34290" rtlCol="0">
            <a:prstTxWarp prst="textArchUp">
              <a:avLst>
                <a:gd name="adj" fmla="val 5581200"/>
              </a:avLst>
            </a:prstTxWarp>
            <a:spAutoFit/>
          </a:bodyPr>
          <a:lstStyle/>
          <a:p>
            <a:pPr algn="ctr"/>
            <a:r>
              <a:rPr lang="en-US" altLang="zh-CN" sz="1100" dirty="0">
                <a:solidFill>
                  <a:srgbClr val="C00000"/>
                </a:solidFill>
                <a:latin typeface="Impact" panose="020B0806030902050204" pitchFamily="34" charset="0"/>
              </a:rPr>
              <a:t>OPTION 01</a:t>
            </a:r>
            <a:endParaRPr lang="zh-CN" altLang="en-US" sz="1100" dirty="0">
              <a:solidFill>
                <a:srgbClr val="C00000"/>
              </a:solidFill>
              <a:latin typeface="Impact" panose="020B0806030902050204" pitchFamily="34" charset="0"/>
            </a:endParaRPr>
          </a:p>
        </p:txBody>
      </p:sp>
      <p:sp>
        <p:nvSpPr>
          <p:cNvPr id="62" name="文本框 42"/>
          <p:cNvSpPr txBox="1"/>
          <p:nvPr/>
        </p:nvSpPr>
        <p:spPr>
          <a:xfrm rot="2700000">
            <a:off x="4438747" y="1893531"/>
            <a:ext cx="988695" cy="649264"/>
          </a:xfrm>
          <a:prstGeom prst="rect">
            <a:avLst/>
          </a:prstGeom>
          <a:noFill/>
        </p:spPr>
        <p:txBody>
          <a:bodyPr wrap="square" lIns="68580" tIns="34290" rIns="68580" bIns="34290" rtlCol="0">
            <a:prstTxWarp prst="textArchUp">
              <a:avLst>
                <a:gd name="adj" fmla="val 5581200"/>
              </a:avLst>
            </a:prstTxWarp>
            <a:spAutoFit/>
          </a:bodyPr>
          <a:lstStyle/>
          <a:p>
            <a:pPr algn="ctr"/>
            <a:r>
              <a:rPr lang="en-US" altLang="zh-CN" sz="1100" dirty="0">
                <a:solidFill>
                  <a:srgbClr val="C00000"/>
                </a:solidFill>
                <a:latin typeface="Impact" panose="020B0806030902050204" pitchFamily="34" charset="0"/>
              </a:rPr>
              <a:t>OPTION 03</a:t>
            </a:r>
            <a:endParaRPr lang="zh-CN" altLang="en-US" sz="1100" dirty="0">
              <a:solidFill>
                <a:srgbClr val="C00000"/>
              </a:solidFill>
              <a:latin typeface="Impact" panose="020B0806030902050204" pitchFamily="34" charset="0"/>
            </a:endParaRPr>
          </a:p>
        </p:txBody>
      </p:sp>
      <p:sp>
        <p:nvSpPr>
          <p:cNvPr id="63" name="文本框 43"/>
          <p:cNvSpPr txBox="1"/>
          <p:nvPr/>
        </p:nvSpPr>
        <p:spPr>
          <a:xfrm rot="8100000">
            <a:off x="4652360" y="3065919"/>
            <a:ext cx="988824" cy="649179"/>
          </a:xfrm>
          <a:prstGeom prst="rect">
            <a:avLst/>
          </a:prstGeom>
          <a:noFill/>
        </p:spPr>
        <p:txBody>
          <a:bodyPr wrap="square" lIns="68580" tIns="34290" rIns="68580" bIns="34290" rtlCol="0">
            <a:prstTxWarp prst="textArchUp">
              <a:avLst>
                <a:gd name="adj" fmla="val 5581200"/>
              </a:avLst>
            </a:prstTxWarp>
            <a:spAutoFit/>
          </a:bodyPr>
          <a:lstStyle/>
          <a:p>
            <a:pPr algn="ctr"/>
            <a:r>
              <a:rPr lang="en-US" altLang="zh-CN" sz="1100" dirty="0">
                <a:solidFill>
                  <a:srgbClr val="C00000"/>
                </a:solidFill>
                <a:latin typeface="Impact" panose="020B0806030902050204" pitchFamily="34" charset="0"/>
              </a:rPr>
              <a:t>OPTION 04</a:t>
            </a:r>
            <a:endParaRPr lang="zh-CN" altLang="en-US" sz="1100" dirty="0">
              <a:solidFill>
                <a:srgbClr val="C00000"/>
              </a:solidFill>
              <a:latin typeface="Impact" panose="020B0806030902050204" pitchFamily="34" charset="0"/>
            </a:endParaRPr>
          </a:p>
        </p:txBody>
      </p:sp>
      <p:sp>
        <p:nvSpPr>
          <p:cNvPr id="64" name="文本框 44"/>
          <p:cNvSpPr txBox="1"/>
          <p:nvPr/>
        </p:nvSpPr>
        <p:spPr>
          <a:xfrm rot="13500000">
            <a:off x="3663660" y="2746644"/>
            <a:ext cx="988695" cy="649264"/>
          </a:xfrm>
          <a:prstGeom prst="rect">
            <a:avLst/>
          </a:prstGeom>
          <a:noFill/>
        </p:spPr>
        <p:txBody>
          <a:bodyPr wrap="square" lIns="68580" tIns="34290" rIns="68580" bIns="34290" rtlCol="0">
            <a:prstTxWarp prst="textArchUp">
              <a:avLst>
                <a:gd name="adj" fmla="val 5581200"/>
              </a:avLst>
            </a:prstTxWarp>
            <a:spAutoFit/>
          </a:bodyPr>
          <a:lstStyle/>
          <a:p>
            <a:pPr algn="ctr"/>
            <a:r>
              <a:rPr lang="en-US" altLang="zh-CN" sz="1100" dirty="0">
                <a:solidFill>
                  <a:srgbClr val="C00000"/>
                </a:solidFill>
                <a:latin typeface="Impact" panose="020B0806030902050204" pitchFamily="34" charset="0"/>
              </a:rPr>
              <a:t>OPTION 02</a:t>
            </a:r>
            <a:endParaRPr lang="zh-CN" altLang="en-US" sz="1100" dirty="0">
              <a:solidFill>
                <a:srgbClr val="C00000"/>
              </a:solidFill>
              <a:latin typeface="Impact" panose="020B0806030902050204" pitchFamily="34" charset="0"/>
            </a:endParaRPr>
          </a:p>
        </p:txBody>
      </p:sp>
      <p:sp>
        <p:nvSpPr>
          <p:cNvPr id="65" name="椭圆 64"/>
          <p:cNvSpPr/>
          <p:nvPr/>
        </p:nvSpPr>
        <p:spPr>
          <a:xfrm>
            <a:off x="4027279" y="2299385"/>
            <a:ext cx="871334" cy="871220"/>
          </a:xfrm>
          <a:prstGeom prst="ellipse">
            <a:avLst/>
          </a:prstGeom>
          <a:gradFill flip="none" rotWithShape="1">
            <a:gsLst>
              <a:gs pos="0">
                <a:schemeClr val="bg1">
                  <a:lumMod val="75000"/>
                </a:schemeClr>
              </a:gs>
              <a:gs pos="54000">
                <a:schemeClr val="bg1">
                  <a:lumMod val="95000"/>
                </a:schemeClr>
              </a:gs>
              <a:gs pos="100000">
                <a:schemeClr val="bg1">
                  <a:lumMod val="94000"/>
                  <a:lumOff val="6000"/>
                </a:schemeClr>
              </a:gs>
            </a:gsLst>
            <a:lin ang="2700000" scaled="1"/>
            <a:tileRect/>
          </a:gradFill>
          <a:ln w="19050">
            <a:gradFill flip="none" rotWithShape="1">
              <a:gsLst>
                <a:gs pos="0">
                  <a:schemeClr val="bg1"/>
                </a:gs>
                <a:gs pos="100000">
                  <a:schemeClr val="bg1">
                    <a:lumMod val="85000"/>
                  </a:schemeClr>
                </a:gs>
              </a:gsLst>
              <a:lin ang="2700000" scaled="1"/>
              <a:tileRect/>
            </a:gradFill>
          </a:ln>
          <a:effectLst>
            <a:outerShdw blurRad="254000" dist="1143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1600"/>
          </a:p>
        </p:txBody>
      </p:sp>
      <p:grpSp>
        <p:nvGrpSpPr>
          <p:cNvPr id="66" name="组合 65"/>
          <p:cNvGrpSpPr/>
          <p:nvPr/>
        </p:nvGrpSpPr>
        <p:grpSpPr>
          <a:xfrm>
            <a:off x="3997327" y="2466475"/>
            <a:ext cx="935250" cy="494752"/>
            <a:chOff x="5305760" y="2948224"/>
            <a:chExt cx="1246838" cy="659669"/>
          </a:xfrm>
        </p:grpSpPr>
        <p:sp>
          <p:nvSpPr>
            <p:cNvPr id="67" name="Freeform 48"/>
            <p:cNvSpPr>
              <a:spLocks noEditPoints="1"/>
            </p:cNvSpPr>
            <p:nvPr/>
          </p:nvSpPr>
          <p:spPr bwMode="auto">
            <a:xfrm>
              <a:off x="5767581" y="2948224"/>
              <a:ext cx="317846" cy="345690"/>
            </a:xfrm>
            <a:custGeom>
              <a:avLst/>
              <a:gdLst>
                <a:gd name="T0" fmla="*/ 189 w 311"/>
                <a:gd name="T1" fmla="*/ 220 h 339"/>
                <a:gd name="T2" fmla="*/ 209 w 311"/>
                <a:gd name="T3" fmla="*/ 163 h 339"/>
                <a:gd name="T4" fmla="*/ 221 w 311"/>
                <a:gd name="T5" fmla="*/ 120 h 339"/>
                <a:gd name="T6" fmla="*/ 221 w 311"/>
                <a:gd name="T7" fmla="*/ 120 h 339"/>
                <a:gd name="T8" fmla="*/ 222 w 311"/>
                <a:gd name="T9" fmla="*/ 116 h 339"/>
                <a:gd name="T10" fmla="*/ 222 w 311"/>
                <a:gd name="T11" fmla="*/ 112 h 339"/>
                <a:gd name="T12" fmla="*/ 223 w 311"/>
                <a:gd name="T13" fmla="*/ 109 h 339"/>
                <a:gd name="T14" fmla="*/ 223 w 311"/>
                <a:gd name="T15" fmla="*/ 105 h 339"/>
                <a:gd name="T16" fmla="*/ 223 w 311"/>
                <a:gd name="T17" fmla="*/ 102 h 339"/>
                <a:gd name="T18" fmla="*/ 224 w 311"/>
                <a:gd name="T19" fmla="*/ 98 h 339"/>
                <a:gd name="T20" fmla="*/ 224 w 311"/>
                <a:gd name="T21" fmla="*/ 95 h 339"/>
                <a:gd name="T22" fmla="*/ 224 w 311"/>
                <a:gd name="T23" fmla="*/ 92 h 339"/>
                <a:gd name="T24" fmla="*/ 223 w 311"/>
                <a:gd name="T25" fmla="*/ 89 h 339"/>
                <a:gd name="T26" fmla="*/ 223 w 311"/>
                <a:gd name="T27" fmla="*/ 87 h 339"/>
                <a:gd name="T28" fmla="*/ 223 w 311"/>
                <a:gd name="T29" fmla="*/ 85 h 339"/>
                <a:gd name="T30" fmla="*/ 223 w 311"/>
                <a:gd name="T31" fmla="*/ 83 h 339"/>
                <a:gd name="T32" fmla="*/ 223 w 311"/>
                <a:gd name="T33" fmla="*/ 82 h 339"/>
                <a:gd name="T34" fmla="*/ 223 w 311"/>
                <a:gd name="T35" fmla="*/ 81 h 339"/>
                <a:gd name="T36" fmla="*/ 223 w 311"/>
                <a:gd name="T37" fmla="*/ 81 h 339"/>
                <a:gd name="T38" fmla="*/ 108 w 311"/>
                <a:gd name="T39" fmla="*/ 36 h 339"/>
                <a:gd name="T40" fmla="*/ 78 w 311"/>
                <a:gd name="T41" fmla="*/ 55 h 339"/>
                <a:gd name="T42" fmla="*/ 77 w 311"/>
                <a:gd name="T43" fmla="*/ 59 h 339"/>
                <a:gd name="T44" fmla="*/ 76 w 311"/>
                <a:gd name="T45" fmla="*/ 64 h 339"/>
                <a:gd name="T46" fmla="*/ 76 w 311"/>
                <a:gd name="T47" fmla="*/ 69 h 339"/>
                <a:gd name="T48" fmla="*/ 75 w 311"/>
                <a:gd name="T49" fmla="*/ 74 h 339"/>
                <a:gd name="T50" fmla="*/ 75 w 311"/>
                <a:gd name="T51" fmla="*/ 78 h 339"/>
                <a:gd name="T52" fmla="*/ 76 w 311"/>
                <a:gd name="T53" fmla="*/ 83 h 339"/>
                <a:gd name="T54" fmla="*/ 76 w 311"/>
                <a:gd name="T55" fmla="*/ 87 h 339"/>
                <a:gd name="T56" fmla="*/ 77 w 311"/>
                <a:gd name="T57" fmla="*/ 92 h 339"/>
                <a:gd name="T58" fmla="*/ 77 w 311"/>
                <a:gd name="T59" fmla="*/ 96 h 339"/>
                <a:gd name="T60" fmla="*/ 78 w 311"/>
                <a:gd name="T61" fmla="*/ 100 h 339"/>
                <a:gd name="T62" fmla="*/ 79 w 311"/>
                <a:gd name="T63" fmla="*/ 104 h 339"/>
                <a:gd name="T64" fmla="*/ 80 w 311"/>
                <a:gd name="T65" fmla="*/ 106 h 339"/>
                <a:gd name="T66" fmla="*/ 84 w 311"/>
                <a:gd name="T67" fmla="*/ 119 h 339"/>
                <a:gd name="T68" fmla="*/ 92 w 311"/>
                <a:gd name="T69" fmla="*/ 161 h 339"/>
                <a:gd name="T70" fmla="*/ 104 w 311"/>
                <a:gd name="T71" fmla="*/ 238 h 339"/>
                <a:gd name="T72" fmla="*/ 0 w 311"/>
                <a:gd name="T73" fmla="*/ 339 h 339"/>
                <a:gd name="T74" fmla="*/ 148 w 311"/>
                <a:gd name="T75" fmla="*/ 271 h 339"/>
                <a:gd name="T76" fmla="*/ 146 w 311"/>
                <a:gd name="T77" fmla="*/ 249 h 339"/>
                <a:gd name="T78" fmla="*/ 175 w 311"/>
                <a:gd name="T79" fmla="*/ 258 h 339"/>
                <a:gd name="T80" fmla="*/ 174 w 311"/>
                <a:gd name="T81" fmla="*/ 339 h 339"/>
                <a:gd name="T82" fmla="*/ 216 w 311"/>
                <a:gd name="T83" fmla="*/ 244 h 339"/>
                <a:gd name="T84" fmla="*/ 81 w 311"/>
                <a:gd name="T85" fmla="*/ 139 h 339"/>
                <a:gd name="T86" fmla="*/ 93 w 311"/>
                <a:gd name="T87" fmla="*/ 136 h 339"/>
                <a:gd name="T88" fmla="*/ 105 w 311"/>
                <a:gd name="T89" fmla="*/ 72 h 339"/>
                <a:gd name="T90" fmla="*/ 211 w 311"/>
                <a:gd name="T91" fmla="*/ 131 h 339"/>
                <a:gd name="T92" fmla="*/ 222 w 311"/>
                <a:gd name="T93" fmla="*/ 130 h 339"/>
                <a:gd name="T94" fmla="*/ 183 w 311"/>
                <a:gd name="T95" fmla="*/ 201 h 339"/>
                <a:gd name="T96" fmla="*/ 96 w 311"/>
                <a:gd name="T97" fmla="*/ 158 h 339"/>
                <a:gd name="T98" fmla="*/ 166 w 311"/>
                <a:gd name="T99" fmla="*/ 245 h 339"/>
                <a:gd name="T100" fmla="*/ 117 w 311"/>
                <a:gd name="T101" fmla="*/ 225 h 339"/>
                <a:gd name="T102" fmla="*/ 152 w 311"/>
                <a:gd name="T103" fmla="*/ 220 h 339"/>
                <a:gd name="T104" fmla="*/ 185 w 311"/>
                <a:gd name="T105" fmla="*/ 222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11" h="339">
                  <a:moveTo>
                    <a:pt x="216" y="244"/>
                  </a:moveTo>
                  <a:cubicBezTo>
                    <a:pt x="194" y="236"/>
                    <a:pt x="189" y="220"/>
                    <a:pt x="189" y="220"/>
                  </a:cubicBezTo>
                  <a:cubicBezTo>
                    <a:pt x="189" y="202"/>
                    <a:pt x="189" y="202"/>
                    <a:pt x="189" y="202"/>
                  </a:cubicBezTo>
                  <a:cubicBezTo>
                    <a:pt x="205" y="182"/>
                    <a:pt x="209" y="163"/>
                    <a:pt x="209" y="163"/>
                  </a:cubicBezTo>
                  <a:cubicBezTo>
                    <a:pt x="212" y="160"/>
                    <a:pt x="218" y="154"/>
                    <a:pt x="218" y="154"/>
                  </a:cubicBezTo>
                  <a:cubicBezTo>
                    <a:pt x="229" y="137"/>
                    <a:pt x="225" y="116"/>
                    <a:pt x="221" y="120"/>
                  </a:cubicBezTo>
                  <a:cubicBezTo>
                    <a:pt x="221" y="120"/>
                    <a:pt x="221" y="121"/>
                    <a:pt x="220" y="122"/>
                  </a:cubicBezTo>
                  <a:cubicBezTo>
                    <a:pt x="220" y="121"/>
                    <a:pt x="221" y="121"/>
                    <a:pt x="221" y="120"/>
                  </a:cubicBezTo>
                  <a:cubicBezTo>
                    <a:pt x="221" y="120"/>
                    <a:pt x="221" y="119"/>
                    <a:pt x="221" y="119"/>
                  </a:cubicBezTo>
                  <a:cubicBezTo>
                    <a:pt x="221" y="118"/>
                    <a:pt x="221" y="117"/>
                    <a:pt x="222" y="116"/>
                  </a:cubicBezTo>
                  <a:cubicBezTo>
                    <a:pt x="222" y="116"/>
                    <a:pt x="222" y="116"/>
                    <a:pt x="222" y="115"/>
                  </a:cubicBezTo>
                  <a:cubicBezTo>
                    <a:pt x="222" y="114"/>
                    <a:pt x="222" y="113"/>
                    <a:pt x="222" y="112"/>
                  </a:cubicBezTo>
                  <a:cubicBezTo>
                    <a:pt x="222" y="112"/>
                    <a:pt x="222" y="112"/>
                    <a:pt x="222" y="111"/>
                  </a:cubicBezTo>
                  <a:cubicBezTo>
                    <a:pt x="223" y="110"/>
                    <a:pt x="223" y="110"/>
                    <a:pt x="223" y="109"/>
                  </a:cubicBezTo>
                  <a:cubicBezTo>
                    <a:pt x="223" y="108"/>
                    <a:pt x="223" y="108"/>
                    <a:pt x="223" y="108"/>
                  </a:cubicBezTo>
                  <a:cubicBezTo>
                    <a:pt x="223" y="107"/>
                    <a:pt x="223" y="106"/>
                    <a:pt x="223" y="105"/>
                  </a:cubicBezTo>
                  <a:cubicBezTo>
                    <a:pt x="223" y="105"/>
                    <a:pt x="223" y="105"/>
                    <a:pt x="223" y="104"/>
                  </a:cubicBezTo>
                  <a:cubicBezTo>
                    <a:pt x="223" y="103"/>
                    <a:pt x="223" y="103"/>
                    <a:pt x="223" y="102"/>
                  </a:cubicBezTo>
                  <a:cubicBezTo>
                    <a:pt x="223" y="101"/>
                    <a:pt x="223" y="101"/>
                    <a:pt x="224" y="101"/>
                  </a:cubicBezTo>
                  <a:cubicBezTo>
                    <a:pt x="224" y="100"/>
                    <a:pt x="224" y="99"/>
                    <a:pt x="224" y="98"/>
                  </a:cubicBezTo>
                  <a:cubicBezTo>
                    <a:pt x="224" y="98"/>
                    <a:pt x="224" y="98"/>
                    <a:pt x="224" y="98"/>
                  </a:cubicBezTo>
                  <a:cubicBezTo>
                    <a:pt x="224" y="97"/>
                    <a:pt x="224" y="96"/>
                    <a:pt x="224" y="95"/>
                  </a:cubicBezTo>
                  <a:cubicBezTo>
                    <a:pt x="224" y="95"/>
                    <a:pt x="224" y="95"/>
                    <a:pt x="224" y="94"/>
                  </a:cubicBezTo>
                  <a:cubicBezTo>
                    <a:pt x="224" y="94"/>
                    <a:pt x="224" y="93"/>
                    <a:pt x="224" y="92"/>
                  </a:cubicBezTo>
                  <a:cubicBezTo>
                    <a:pt x="224" y="92"/>
                    <a:pt x="224" y="92"/>
                    <a:pt x="224" y="91"/>
                  </a:cubicBezTo>
                  <a:cubicBezTo>
                    <a:pt x="224" y="91"/>
                    <a:pt x="224" y="90"/>
                    <a:pt x="223" y="89"/>
                  </a:cubicBezTo>
                  <a:cubicBezTo>
                    <a:pt x="223" y="89"/>
                    <a:pt x="223" y="89"/>
                    <a:pt x="223" y="89"/>
                  </a:cubicBezTo>
                  <a:cubicBezTo>
                    <a:pt x="223" y="88"/>
                    <a:pt x="223" y="88"/>
                    <a:pt x="223" y="87"/>
                  </a:cubicBezTo>
                  <a:cubicBezTo>
                    <a:pt x="223" y="87"/>
                    <a:pt x="223" y="87"/>
                    <a:pt x="223" y="87"/>
                  </a:cubicBezTo>
                  <a:cubicBezTo>
                    <a:pt x="223" y="86"/>
                    <a:pt x="223" y="86"/>
                    <a:pt x="223" y="85"/>
                  </a:cubicBezTo>
                  <a:cubicBezTo>
                    <a:pt x="223" y="85"/>
                    <a:pt x="223" y="85"/>
                    <a:pt x="223" y="85"/>
                  </a:cubicBezTo>
                  <a:cubicBezTo>
                    <a:pt x="223" y="84"/>
                    <a:pt x="223" y="84"/>
                    <a:pt x="223" y="83"/>
                  </a:cubicBezTo>
                  <a:cubicBezTo>
                    <a:pt x="223" y="83"/>
                    <a:pt x="223" y="83"/>
                    <a:pt x="223" y="83"/>
                  </a:cubicBezTo>
                  <a:cubicBezTo>
                    <a:pt x="223" y="83"/>
                    <a:pt x="223" y="82"/>
                    <a:pt x="223" y="82"/>
                  </a:cubicBezTo>
                  <a:cubicBezTo>
                    <a:pt x="223" y="82"/>
                    <a:pt x="223" y="82"/>
                    <a:pt x="223" y="82"/>
                  </a:cubicBezTo>
                  <a:cubicBezTo>
                    <a:pt x="223" y="82"/>
                    <a:pt x="223" y="81"/>
                    <a:pt x="223" y="81"/>
                  </a:cubicBezTo>
                  <a:cubicBezTo>
                    <a:pt x="223" y="81"/>
                    <a:pt x="223" y="81"/>
                    <a:pt x="223" y="81"/>
                  </a:cubicBezTo>
                  <a:cubicBezTo>
                    <a:pt x="223" y="81"/>
                    <a:pt x="223" y="81"/>
                    <a:pt x="223" y="81"/>
                  </a:cubicBezTo>
                  <a:cubicBezTo>
                    <a:pt x="221" y="33"/>
                    <a:pt x="182" y="21"/>
                    <a:pt x="182" y="21"/>
                  </a:cubicBezTo>
                  <a:cubicBezTo>
                    <a:pt x="134" y="0"/>
                    <a:pt x="108" y="36"/>
                    <a:pt x="108" y="36"/>
                  </a:cubicBezTo>
                  <a:cubicBezTo>
                    <a:pt x="89" y="27"/>
                    <a:pt x="79" y="51"/>
                    <a:pt x="79" y="51"/>
                  </a:cubicBezTo>
                  <a:cubicBezTo>
                    <a:pt x="79" y="52"/>
                    <a:pt x="78" y="54"/>
                    <a:pt x="78" y="55"/>
                  </a:cubicBezTo>
                  <a:cubicBezTo>
                    <a:pt x="78" y="55"/>
                    <a:pt x="78" y="56"/>
                    <a:pt x="78" y="56"/>
                  </a:cubicBezTo>
                  <a:cubicBezTo>
                    <a:pt x="78" y="57"/>
                    <a:pt x="77" y="58"/>
                    <a:pt x="77" y="59"/>
                  </a:cubicBezTo>
                  <a:cubicBezTo>
                    <a:pt x="77" y="60"/>
                    <a:pt x="77" y="60"/>
                    <a:pt x="77" y="61"/>
                  </a:cubicBezTo>
                  <a:cubicBezTo>
                    <a:pt x="77" y="62"/>
                    <a:pt x="76" y="63"/>
                    <a:pt x="76" y="64"/>
                  </a:cubicBezTo>
                  <a:cubicBezTo>
                    <a:pt x="76" y="65"/>
                    <a:pt x="76" y="65"/>
                    <a:pt x="76" y="65"/>
                  </a:cubicBezTo>
                  <a:cubicBezTo>
                    <a:pt x="76" y="66"/>
                    <a:pt x="76" y="68"/>
                    <a:pt x="76" y="69"/>
                  </a:cubicBezTo>
                  <a:cubicBezTo>
                    <a:pt x="76" y="70"/>
                    <a:pt x="76" y="70"/>
                    <a:pt x="76" y="71"/>
                  </a:cubicBezTo>
                  <a:cubicBezTo>
                    <a:pt x="76" y="72"/>
                    <a:pt x="75" y="73"/>
                    <a:pt x="75" y="74"/>
                  </a:cubicBezTo>
                  <a:cubicBezTo>
                    <a:pt x="75" y="74"/>
                    <a:pt x="75" y="75"/>
                    <a:pt x="75" y="75"/>
                  </a:cubicBezTo>
                  <a:cubicBezTo>
                    <a:pt x="75" y="76"/>
                    <a:pt x="75" y="77"/>
                    <a:pt x="75" y="78"/>
                  </a:cubicBezTo>
                  <a:cubicBezTo>
                    <a:pt x="75" y="79"/>
                    <a:pt x="75" y="79"/>
                    <a:pt x="75" y="79"/>
                  </a:cubicBezTo>
                  <a:cubicBezTo>
                    <a:pt x="75" y="81"/>
                    <a:pt x="76" y="82"/>
                    <a:pt x="76" y="83"/>
                  </a:cubicBezTo>
                  <a:cubicBezTo>
                    <a:pt x="76" y="84"/>
                    <a:pt x="76" y="84"/>
                    <a:pt x="76" y="84"/>
                  </a:cubicBezTo>
                  <a:cubicBezTo>
                    <a:pt x="76" y="85"/>
                    <a:pt x="76" y="86"/>
                    <a:pt x="76" y="87"/>
                  </a:cubicBezTo>
                  <a:cubicBezTo>
                    <a:pt x="76" y="88"/>
                    <a:pt x="76" y="88"/>
                    <a:pt x="76" y="89"/>
                  </a:cubicBezTo>
                  <a:cubicBezTo>
                    <a:pt x="76" y="90"/>
                    <a:pt x="76" y="91"/>
                    <a:pt x="77" y="92"/>
                  </a:cubicBezTo>
                  <a:cubicBezTo>
                    <a:pt x="77" y="92"/>
                    <a:pt x="77" y="92"/>
                    <a:pt x="77" y="93"/>
                  </a:cubicBezTo>
                  <a:cubicBezTo>
                    <a:pt x="77" y="94"/>
                    <a:pt x="77" y="95"/>
                    <a:pt x="77" y="96"/>
                  </a:cubicBezTo>
                  <a:cubicBezTo>
                    <a:pt x="77" y="97"/>
                    <a:pt x="77" y="97"/>
                    <a:pt x="77" y="97"/>
                  </a:cubicBezTo>
                  <a:cubicBezTo>
                    <a:pt x="78" y="98"/>
                    <a:pt x="78" y="99"/>
                    <a:pt x="78" y="100"/>
                  </a:cubicBezTo>
                  <a:cubicBezTo>
                    <a:pt x="78" y="101"/>
                    <a:pt x="78" y="101"/>
                    <a:pt x="78" y="101"/>
                  </a:cubicBezTo>
                  <a:cubicBezTo>
                    <a:pt x="79" y="102"/>
                    <a:pt x="79" y="103"/>
                    <a:pt x="79" y="104"/>
                  </a:cubicBezTo>
                  <a:cubicBezTo>
                    <a:pt x="79" y="104"/>
                    <a:pt x="79" y="105"/>
                    <a:pt x="79" y="105"/>
                  </a:cubicBezTo>
                  <a:cubicBezTo>
                    <a:pt x="79" y="105"/>
                    <a:pt x="80" y="105"/>
                    <a:pt x="80" y="106"/>
                  </a:cubicBezTo>
                  <a:cubicBezTo>
                    <a:pt x="80" y="106"/>
                    <a:pt x="80" y="106"/>
                    <a:pt x="80" y="106"/>
                  </a:cubicBezTo>
                  <a:cubicBezTo>
                    <a:pt x="81" y="111"/>
                    <a:pt x="83" y="115"/>
                    <a:pt x="84" y="119"/>
                  </a:cubicBezTo>
                  <a:cubicBezTo>
                    <a:pt x="77" y="115"/>
                    <a:pt x="76" y="123"/>
                    <a:pt x="76" y="123"/>
                  </a:cubicBezTo>
                  <a:cubicBezTo>
                    <a:pt x="76" y="152"/>
                    <a:pt x="92" y="161"/>
                    <a:pt x="92" y="161"/>
                  </a:cubicBezTo>
                  <a:cubicBezTo>
                    <a:pt x="95" y="180"/>
                    <a:pt x="114" y="200"/>
                    <a:pt x="114" y="200"/>
                  </a:cubicBezTo>
                  <a:cubicBezTo>
                    <a:pt x="121" y="227"/>
                    <a:pt x="104" y="238"/>
                    <a:pt x="104" y="238"/>
                  </a:cubicBezTo>
                  <a:cubicBezTo>
                    <a:pt x="75" y="249"/>
                    <a:pt x="75" y="249"/>
                    <a:pt x="75" y="249"/>
                  </a:cubicBezTo>
                  <a:cubicBezTo>
                    <a:pt x="0" y="273"/>
                    <a:pt x="0" y="339"/>
                    <a:pt x="0" y="339"/>
                  </a:cubicBezTo>
                  <a:cubicBezTo>
                    <a:pt x="137" y="339"/>
                    <a:pt x="137" y="339"/>
                    <a:pt x="137" y="339"/>
                  </a:cubicBezTo>
                  <a:cubicBezTo>
                    <a:pt x="148" y="271"/>
                    <a:pt x="148" y="271"/>
                    <a:pt x="148" y="271"/>
                  </a:cubicBezTo>
                  <a:cubicBezTo>
                    <a:pt x="136" y="258"/>
                    <a:pt x="136" y="258"/>
                    <a:pt x="136" y="258"/>
                  </a:cubicBezTo>
                  <a:cubicBezTo>
                    <a:pt x="146" y="249"/>
                    <a:pt x="146" y="249"/>
                    <a:pt x="146" y="249"/>
                  </a:cubicBezTo>
                  <a:cubicBezTo>
                    <a:pt x="166" y="249"/>
                    <a:pt x="166" y="249"/>
                    <a:pt x="166" y="249"/>
                  </a:cubicBezTo>
                  <a:cubicBezTo>
                    <a:pt x="175" y="258"/>
                    <a:pt x="175" y="258"/>
                    <a:pt x="175" y="258"/>
                  </a:cubicBezTo>
                  <a:cubicBezTo>
                    <a:pt x="164" y="271"/>
                    <a:pt x="164" y="271"/>
                    <a:pt x="164" y="271"/>
                  </a:cubicBezTo>
                  <a:cubicBezTo>
                    <a:pt x="174" y="339"/>
                    <a:pt x="174" y="339"/>
                    <a:pt x="174" y="339"/>
                  </a:cubicBezTo>
                  <a:cubicBezTo>
                    <a:pt x="311" y="339"/>
                    <a:pt x="311" y="339"/>
                    <a:pt x="311" y="339"/>
                  </a:cubicBezTo>
                  <a:cubicBezTo>
                    <a:pt x="307" y="274"/>
                    <a:pt x="238" y="252"/>
                    <a:pt x="216" y="244"/>
                  </a:cubicBezTo>
                  <a:close/>
                  <a:moveTo>
                    <a:pt x="96" y="158"/>
                  </a:moveTo>
                  <a:cubicBezTo>
                    <a:pt x="94" y="157"/>
                    <a:pt x="86" y="153"/>
                    <a:pt x="81" y="139"/>
                  </a:cubicBezTo>
                  <a:cubicBezTo>
                    <a:pt x="81" y="139"/>
                    <a:pt x="77" y="124"/>
                    <a:pt x="81" y="123"/>
                  </a:cubicBezTo>
                  <a:cubicBezTo>
                    <a:pt x="81" y="123"/>
                    <a:pt x="86" y="119"/>
                    <a:pt x="93" y="136"/>
                  </a:cubicBezTo>
                  <a:cubicBezTo>
                    <a:pt x="94" y="139"/>
                    <a:pt x="96" y="142"/>
                    <a:pt x="97" y="143"/>
                  </a:cubicBezTo>
                  <a:cubicBezTo>
                    <a:pt x="97" y="143"/>
                    <a:pt x="82" y="98"/>
                    <a:pt x="105" y="72"/>
                  </a:cubicBezTo>
                  <a:cubicBezTo>
                    <a:pt x="105" y="72"/>
                    <a:pt x="155" y="137"/>
                    <a:pt x="211" y="104"/>
                  </a:cubicBezTo>
                  <a:cubicBezTo>
                    <a:pt x="211" y="131"/>
                    <a:pt x="211" y="131"/>
                    <a:pt x="211" y="131"/>
                  </a:cubicBezTo>
                  <a:cubicBezTo>
                    <a:pt x="211" y="138"/>
                    <a:pt x="211" y="143"/>
                    <a:pt x="215" y="136"/>
                  </a:cubicBezTo>
                  <a:cubicBezTo>
                    <a:pt x="222" y="120"/>
                    <a:pt x="222" y="130"/>
                    <a:pt x="222" y="130"/>
                  </a:cubicBezTo>
                  <a:cubicBezTo>
                    <a:pt x="220" y="148"/>
                    <a:pt x="212" y="156"/>
                    <a:pt x="206" y="161"/>
                  </a:cubicBezTo>
                  <a:cubicBezTo>
                    <a:pt x="201" y="176"/>
                    <a:pt x="193" y="190"/>
                    <a:pt x="183" y="201"/>
                  </a:cubicBezTo>
                  <a:cubicBezTo>
                    <a:pt x="152" y="236"/>
                    <a:pt x="121" y="201"/>
                    <a:pt x="121" y="201"/>
                  </a:cubicBezTo>
                  <a:cubicBezTo>
                    <a:pt x="109" y="191"/>
                    <a:pt x="101" y="175"/>
                    <a:pt x="96" y="158"/>
                  </a:cubicBezTo>
                  <a:close/>
                  <a:moveTo>
                    <a:pt x="185" y="222"/>
                  </a:moveTo>
                  <a:cubicBezTo>
                    <a:pt x="166" y="245"/>
                    <a:pt x="166" y="245"/>
                    <a:pt x="166" y="245"/>
                  </a:cubicBezTo>
                  <a:cubicBezTo>
                    <a:pt x="147" y="245"/>
                    <a:pt x="147" y="245"/>
                    <a:pt x="147" y="245"/>
                  </a:cubicBezTo>
                  <a:cubicBezTo>
                    <a:pt x="117" y="225"/>
                    <a:pt x="117" y="225"/>
                    <a:pt x="117" y="225"/>
                  </a:cubicBezTo>
                  <a:cubicBezTo>
                    <a:pt x="117" y="225"/>
                    <a:pt x="119" y="216"/>
                    <a:pt x="119" y="204"/>
                  </a:cubicBezTo>
                  <a:cubicBezTo>
                    <a:pt x="119" y="204"/>
                    <a:pt x="132" y="221"/>
                    <a:pt x="152" y="220"/>
                  </a:cubicBezTo>
                  <a:cubicBezTo>
                    <a:pt x="152" y="220"/>
                    <a:pt x="171" y="222"/>
                    <a:pt x="185" y="204"/>
                  </a:cubicBezTo>
                  <a:lnTo>
                    <a:pt x="185" y="222"/>
                  </a:lnTo>
                  <a:close/>
                </a:path>
              </a:pathLst>
            </a:custGeom>
            <a:solidFill>
              <a:srgbClr val="A7A9AC"/>
            </a:solidFill>
            <a:ln>
              <a:noFill/>
            </a:ln>
            <a:effectLst>
              <a:innerShdw blurRad="12700" dist="11430" dir="13500000">
                <a:prstClr val="black">
                  <a:alpha val="50000"/>
                </a:prstClr>
              </a:innerShdw>
            </a:effectLst>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latin typeface="Arial" panose="020B0604020202020204" pitchFamily="34" charset="0"/>
                <a:ea typeface="微软雅黑" panose="020B0503020204020204" pitchFamily="34" charset="-122"/>
                <a:sym typeface="Arial" panose="020B0604020202020204" pitchFamily="34" charset="0"/>
              </a:endParaRPr>
            </a:p>
          </p:txBody>
        </p:sp>
        <p:sp>
          <p:nvSpPr>
            <p:cNvPr id="68" name="文本框 61"/>
            <p:cNvSpPr txBox="1"/>
            <p:nvPr/>
          </p:nvSpPr>
          <p:spPr>
            <a:xfrm>
              <a:off x="5305760" y="3259079"/>
              <a:ext cx="1246838" cy="348814"/>
            </a:xfrm>
            <a:prstGeom prst="rect">
              <a:avLst/>
            </a:prstGeom>
            <a:noFill/>
          </p:spPr>
          <p:txBody>
            <a:bodyPr wrap="square" rtlCol="0">
              <a:spAutoFit/>
            </a:bodyPr>
            <a:lstStyle/>
            <a:p>
              <a:pPr algn="ctr"/>
              <a:r>
                <a:rPr lang="en-US" altLang="zh-CN" sz="1100" dirty="0">
                  <a:solidFill>
                    <a:schemeClr val="tx1">
                      <a:lumMod val="50000"/>
                      <a:lumOff val="50000"/>
                    </a:schemeClr>
                  </a:solidFill>
                  <a:effectLst>
                    <a:innerShdw blurRad="25400" dist="38100" dir="13500000">
                      <a:prstClr val="black">
                        <a:alpha val="50000"/>
                      </a:prstClr>
                    </a:innerShdw>
                  </a:effectLst>
                  <a:latin typeface="LiHei Pro" panose="020B0500000000000000" pitchFamily="34" charset="-122"/>
                  <a:ea typeface="LiHei Pro" panose="020B0500000000000000" pitchFamily="34" charset="-122"/>
                </a:rPr>
                <a:t>TEXT HERE</a:t>
              </a:r>
              <a:endParaRPr lang="zh-CN" altLang="en-US" sz="1100" dirty="0">
                <a:solidFill>
                  <a:schemeClr val="tx1">
                    <a:lumMod val="50000"/>
                    <a:lumOff val="50000"/>
                  </a:schemeClr>
                </a:solidFill>
                <a:effectLst>
                  <a:innerShdw blurRad="25400" dist="38100" dir="13500000">
                    <a:prstClr val="black">
                      <a:alpha val="50000"/>
                    </a:prstClr>
                  </a:innerShdw>
                </a:effectLst>
                <a:latin typeface="LiHei Pro" panose="020B0500000000000000" pitchFamily="34" charset="-122"/>
                <a:ea typeface="LiHei Pro" panose="020B0500000000000000" pitchFamily="34" charset="-122"/>
              </a:endParaRPr>
            </a:p>
          </p:txBody>
        </p:sp>
      </p:grpSp>
      <p:grpSp>
        <p:nvGrpSpPr>
          <p:cNvPr id="69" name="组合 68"/>
          <p:cNvGrpSpPr/>
          <p:nvPr/>
        </p:nvGrpSpPr>
        <p:grpSpPr>
          <a:xfrm>
            <a:off x="950417" y="1388747"/>
            <a:ext cx="2106506" cy="971380"/>
            <a:chOff x="478583" y="1976343"/>
            <a:chExt cx="2808309" cy="1295173"/>
          </a:xfrm>
        </p:grpSpPr>
        <p:sp>
          <p:nvSpPr>
            <p:cNvPr id="70" name="文本框 25"/>
            <p:cNvSpPr txBox="1"/>
            <p:nvPr/>
          </p:nvSpPr>
          <p:spPr>
            <a:xfrm>
              <a:off x="622599" y="1976343"/>
              <a:ext cx="870744" cy="553997"/>
            </a:xfrm>
            <a:prstGeom prst="rect">
              <a:avLst/>
            </a:prstGeom>
            <a:noFill/>
          </p:spPr>
          <p:txBody>
            <a:bodyPr wrap="square" rtlCol="0">
              <a:spAutoFit/>
            </a:bodyPr>
            <a:lstStyle/>
            <a:p>
              <a:pPr algn="r"/>
              <a:r>
                <a:rPr lang="en-US" altLang="zh-CN" sz="2000" dirty="0">
                  <a:solidFill>
                    <a:srgbClr val="C00000"/>
                  </a:solidFill>
                  <a:latin typeface="Impact" panose="020B0806030902050204" pitchFamily="34" charset="0"/>
                </a:rPr>
                <a:t>01</a:t>
              </a:r>
              <a:endParaRPr lang="zh-CN" altLang="en-US" sz="2000" dirty="0">
                <a:solidFill>
                  <a:srgbClr val="C00000"/>
                </a:solidFill>
                <a:latin typeface="Impact" panose="020B0806030902050204" pitchFamily="34" charset="0"/>
              </a:endParaRPr>
            </a:p>
          </p:txBody>
        </p:sp>
        <p:grpSp>
          <p:nvGrpSpPr>
            <p:cNvPr id="71" name="组合 70"/>
            <p:cNvGrpSpPr/>
            <p:nvPr/>
          </p:nvGrpSpPr>
          <p:grpSpPr>
            <a:xfrm>
              <a:off x="478583" y="2060848"/>
              <a:ext cx="2808309" cy="1210668"/>
              <a:chOff x="2326778" y="3801665"/>
              <a:chExt cx="2808675" cy="1210668"/>
            </a:xfrm>
          </p:grpSpPr>
          <p:sp>
            <p:nvSpPr>
              <p:cNvPr id="72" name="文本框 43"/>
              <p:cNvSpPr txBox="1"/>
              <p:nvPr/>
            </p:nvSpPr>
            <p:spPr>
              <a:xfrm>
                <a:off x="3365318" y="3801665"/>
                <a:ext cx="1725052" cy="410369"/>
              </a:xfrm>
              <a:prstGeom prst="rect">
                <a:avLst/>
              </a:prstGeom>
              <a:noFill/>
            </p:spPr>
            <p:txBody>
              <a:bodyPr wrap="square" rtlCol="0">
                <a:spAutoFit/>
              </a:bodyPr>
              <a:lstStyle/>
              <a:p>
                <a:pPr algn="r"/>
                <a:r>
                  <a:rPr lang="zh-CN" altLang="en-US" sz="1400" dirty="0">
                    <a:solidFill>
                      <a:srgbClr val="C00000"/>
                    </a:solidFill>
                    <a:latin typeface="时尚中黑简体" pitchFamily="2" charset="-122"/>
                    <a:ea typeface="时尚中黑简体" pitchFamily="2" charset="-122"/>
                  </a:rPr>
                  <a:t>在此添加标题</a:t>
                </a:r>
                <a:endParaRPr lang="zh-CN" altLang="en-US" sz="1400" dirty="0">
                  <a:solidFill>
                    <a:srgbClr val="C00000"/>
                  </a:solidFill>
                  <a:latin typeface="时尚中黑简体" pitchFamily="2" charset="-122"/>
                  <a:ea typeface="时尚中黑简体" pitchFamily="2" charset="-122"/>
                </a:endParaRPr>
              </a:p>
            </p:txBody>
          </p:sp>
          <p:sp>
            <p:nvSpPr>
              <p:cNvPr id="73" name="文本框 44"/>
              <p:cNvSpPr txBox="1"/>
              <p:nvPr/>
            </p:nvSpPr>
            <p:spPr>
              <a:xfrm>
                <a:off x="2326778" y="4135512"/>
                <a:ext cx="2808675" cy="876821"/>
              </a:xfrm>
              <a:prstGeom prst="rect">
                <a:avLst/>
              </a:prstGeom>
              <a:noFill/>
            </p:spPr>
            <p:txBody>
              <a:bodyPr wrap="square" rtlCol="0">
                <a:spAutoFit/>
              </a:bodyPr>
              <a:lstStyle/>
              <a:p>
                <a:pPr lvl="0" algn="r">
                  <a:lnSpc>
                    <a:spcPct val="120000"/>
                  </a:lnSpc>
                </a:pPr>
                <a:r>
                  <a:rPr lang="zh-CN" altLang="en-US" sz="1050" dirty="0">
                    <a:solidFill>
                      <a:prstClr val="black"/>
                    </a:solidFill>
                    <a:latin typeface="微软雅黑" panose="020B0503020204020204" pitchFamily="34" charset="-122"/>
                    <a:ea typeface="微软雅黑" panose="020B0503020204020204" pitchFamily="34" charset="-122"/>
                    <a:cs typeface="方正兰亭纤黑简体"/>
                  </a:rPr>
                  <a:t>单击此处添加文字阐述，添加简短问题说明文字，具体说明文字在此处添加此处</a:t>
                </a:r>
                <a:endParaRPr lang="zh-CN" altLang="en-US" sz="700" dirty="0">
                  <a:solidFill>
                    <a:prstClr val="black">
                      <a:lumMod val="65000"/>
                      <a:lumOff val="35000"/>
                    </a:prstClr>
                  </a:solidFill>
                  <a:latin typeface="微软雅黑" panose="020B0503020204020204" pitchFamily="34" charset="-122"/>
                  <a:ea typeface="微软雅黑" panose="020B0503020204020204" pitchFamily="34" charset="-122"/>
                </a:endParaRPr>
              </a:p>
            </p:txBody>
          </p:sp>
        </p:grpSp>
      </p:grpSp>
      <p:grpSp>
        <p:nvGrpSpPr>
          <p:cNvPr id="74" name="组合 73"/>
          <p:cNvGrpSpPr/>
          <p:nvPr/>
        </p:nvGrpSpPr>
        <p:grpSpPr>
          <a:xfrm>
            <a:off x="6263894" y="1311223"/>
            <a:ext cx="2106506" cy="987795"/>
            <a:chOff x="478583" y="1976343"/>
            <a:chExt cx="2808309" cy="1317060"/>
          </a:xfrm>
        </p:grpSpPr>
        <p:sp>
          <p:nvSpPr>
            <p:cNvPr id="75" name="文本框 25"/>
            <p:cNvSpPr txBox="1"/>
            <p:nvPr/>
          </p:nvSpPr>
          <p:spPr>
            <a:xfrm>
              <a:off x="622599" y="1976343"/>
              <a:ext cx="870744" cy="553997"/>
            </a:xfrm>
            <a:prstGeom prst="rect">
              <a:avLst/>
            </a:prstGeom>
            <a:noFill/>
          </p:spPr>
          <p:txBody>
            <a:bodyPr wrap="square" rtlCol="0">
              <a:spAutoFit/>
            </a:bodyPr>
            <a:lstStyle/>
            <a:p>
              <a:r>
                <a:rPr lang="en-US" altLang="zh-CN" sz="2000" dirty="0">
                  <a:solidFill>
                    <a:srgbClr val="C00000"/>
                  </a:solidFill>
                  <a:latin typeface="Impact" panose="020B0806030902050204" pitchFamily="34" charset="0"/>
                </a:rPr>
                <a:t>03</a:t>
              </a:r>
              <a:endParaRPr lang="zh-CN" altLang="en-US" sz="2000" dirty="0">
                <a:solidFill>
                  <a:srgbClr val="C00000"/>
                </a:solidFill>
                <a:latin typeface="Impact" panose="020B0806030902050204" pitchFamily="34" charset="0"/>
              </a:endParaRPr>
            </a:p>
          </p:txBody>
        </p:sp>
        <p:grpSp>
          <p:nvGrpSpPr>
            <p:cNvPr id="76" name="组合 75"/>
            <p:cNvGrpSpPr/>
            <p:nvPr/>
          </p:nvGrpSpPr>
          <p:grpSpPr>
            <a:xfrm>
              <a:off x="478583" y="2060848"/>
              <a:ext cx="2808309" cy="1232555"/>
              <a:chOff x="2326778" y="3801665"/>
              <a:chExt cx="2808675" cy="1232555"/>
            </a:xfrm>
          </p:grpSpPr>
          <p:sp>
            <p:nvSpPr>
              <p:cNvPr id="77" name="文本框 43"/>
              <p:cNvSpPr txBox="1"/>
              <p:nvPr/>
            </p:nvSpPr>
            <p:spPr>
              <a:xfrm>
                <a:off x="3075593" y="3801665"/>
                <a:ext cx="1725052" cy="410369"/>
              </a:xfrm>
              <a:prstGeom prst="rect">
                <a:avLst/>
              </a:prstGeom>
              <a:noFill/>
            </p:spPr>
            <p:txBody>
              <a:bodyPr wrap="square" rtlCol="0">
                <a:spAutoFit/>
              </a:bodyPr>
              <a:lstStyle/>
              <a:p>
                <a:r>
                  <a:rPr lang="zh-CN" altLang="en-US" sz="1400" dirty="0">
                    <a:solidFill>
                      <a:srgbClr val="C00000"/>
                    </a:solidFill>
                    <a:latin typeface="时尚中黑简体" pitchFamily="2" charset="-122"/>
                    <a:ea typeface="时尚中黑简体" pitchFamily="2" charset="-122"/>
                  </a:rPr>
                  <a:t>在此添加标题</a:t>
                </a:r>
                <a:endParaRPr lang="zh-CN" altLang="en-US" sz="1400" dirty="0">
                  <a:solidFill>
                    <a:srgbClr val="C00000"/>
                  </a:solidFill>
                  <a:latin typeface="时尚中黑简体" pitchFamily="2" charset="-122"/>
                  <a:ea typeface="时尚中黑简体" pitchFamily="2" charset="-122"/>
                </a:endParaRPr>
              </a:p>
            </p:txBody>
          </p:sp>
          <p:sp>
            <p:nvSpPr>
              <p:cNvPr id="78" name="文本框 44"/>
              <p:cNvSpPr txBox="1"/>
              <p:nvPr/>
            </p:nvSpPr>
            <p:spPr>
              <a:xfrm>
                <a:off x="2326778" y="4135512"/>
                <a:ext cx="2808675" cy="898708"/>
              </a:xfrm>
              <a:prstGeom prst="rect">
                <a:avLst/>
              </a:prstGeom>
              <a:noFill/>
            </p:spPr>
            <p:txBody>
              <a:bodyPr wrap="square" rtlCol="0">
                <a:spAutoFit/>
              </a:bodyPr>
              <a:lstStyle/>
              <a:p>
                <a:pPr lvl="0">
                  <a:lnSpc>
                    <a:spcPct val="120000"/>
                  </a:lnSpc>
                </a:pPr>
                <a:r>
                  <a:rPr lang="zh-CN" altLang="en-US" sz="1050" dirty="0">
                    <a:solidFill>
                      <a:prstClr val="black"/>
                    </a:solidFill>
                    <a:latin typeface="微软雅黑" panose="020B0503020204020204" pitchFamily="34" charset="-122"/>
                    <a:ea typeface="微软雅黑" panose="020B0503020204020204" pitchFamily="34" charset="-122"/>
                    <a:cs typeface="方正兰亭纤黑简体"/>
                  </a:rPr>
                  <a:t>单击此处添加文字阐述，添加简短问题说明文字，具体说明文字在此处添加此处</a:t>
                </a:r>
                <a:endParaRPr lang="zh-CN" altLang="en-US" sz="700" dirty="0">
                  <a:solidFill>
                    <a:prstClr val="black">
                      <a:lumMod val="65000"/>
                      <a:lumOff val="35000"/>
                    </a:prstClr>
                  </a:solidFill>
                  <a:latin typeface="微软雅黑" panose="020B0503020204020204" pitchFamily="34" charset="-122"/>
                  <a:ea typeface="微软雅黑" panose="020B0503020204020204" pitchFamily="34" charset="-122"/>
                </a:endParaRPr>
              </a:p>
            </p:txBody>
          </p:sp>
        </p:grpSp>
      </p:grpSp>
      <p:grpSp>
        <p:nvGrpSpPr>
          <p:cNvPr id="79" name="组合 78"/>
          <p:cNvGrpSpPr/>
          <p:nvPr/>
        </p:nvGrpSpPr>
        <p:grpSpPr>
          <a:xfrm>
            <a:off x="862592" y="3349655"/>
            <a:ext cx="2106506" cy="987795"/>
            <a:chOff x="478583" y="1976343"/>
            <a:chExt cx="2808309" cy="1317060"/>
          </a:xfrm>
        </p:grpSpPr>
        <p:sp>
          <p:nvSpPr>
            <p:cNvPr id="80" name="文本框 25"/>
            <p:cNvSpPr txBox="1"/>
            <p:nvPr/>
          </p:nvSpPr>
          <p:spPr>
            <a:xfrm>
              <a:off x="622599" y="1976343"/>
              <a:ext cx="870744" cy="553997"/>
            </a:xfrm>
            <a:prstGeom prst="rect">
              <a:avLst/>
            </a:prstGeom>
            <a:noFill/>
          </p:spPr>
          <p:txBody>
            <a:bodyPr wrap="square" rtlCol="0">
              <a:spAutoFit/>
            </a:bodyPr>
            <a:lstStyle/>
            <a:p>
              <a:pPr algn="r"/>
              <a:r>
                <a:rPr lang="en-US" altLang="zh-CN" sz="2000" dirty="0">
                  <a:solidFill>
                    <a:srgbClr val="C00000"/>
                  </a:solidFill>
                  <a:latin typeface="Impact" panose="020B0806030902050204" pitchFamily="34" charset="0"/>
                </a:rPr>
                <a:t>02</a:t>
              </a:r>
              <a:endParaRPr lang="zh-CN" altLang="en-US" sz="2000" dirty="0">
                <a:solidFill>
                  <a:srgbClr val="C00000"/>
                </a:solidFill>
                <a:latin typeface="Impact" panose="020B0806030902050204" pitchFamily="34" charset="0"/>
              </a:endParaRPr>
            </a:p>
          </p:txBody>
        </p:sp>
        <p:grpSp>
          <p:nvGrpSpPr>
            <p:cNvPr id="81" name="组合 80"/>
            <p:cNvGrpSpPr/>
            <p:nvPr/>
          </p:nvGrpSpPr>
          <p:grpSpPr>
            <a:xfrm>
              <a:off x="478583" y="2060848"/>
              <a:ext cx="2808309" cy="1232555"/>
              <a:chOff x="2326778" y="3801665"/>
              <a:chExt cx="2808675" cy="1232555"/>
            </a:xfrm>
          </p:grpSpPr>
          <p:sp>
            <p:nvSpPr>
              <p:cNvPr id="82" name="文本框 43"/>
              <p:cNvSpPr txBox="1"/>
              <p:nvPr/>
            </p:nvSpPr>
            <p:spPr>
              <a:xfrm>
                <a:off x="3338383" y="3801665"/>
                <a:ext cx="1725052" cy="410369"/>
              </a:xfrm>
              <a:prstGeom prst="rect">
                <a:avLst/>
              </a:prstGeom>
              <a:noFill/>
            </p:spPr>
            <p:txBody>
              <a:bodyPr wrap="square" rtlCol="0">
                <a:spAutoFit/>
              </a:bodyPr>
              <a:lstStyle/>
              <a:p>
                <a:pPr algn="r"/>
                <a:r>
                  <a:rPr lang="zh-CN" altLang="en-US" sz="1400" dirty="0">
                    <a:solidFill>
                      <a:srgbClr val="C00000"/>
                    </a:solidFill>
                    <a:latin typeface="时尚中黑简体" pitchFamily="2" charset="-122"/>
                    <a:ea typeface="时尚中黑简体" pitchFamily="2" charset="-122"/>
                  </a:rPr>
                  <a:t>在此添加标题</a:t>
                </a:r>
                <a:endParaRPr lang="zh-CN" altLang="en-US" sz="1400" dirty="0">
                  <a:solidFill>
                    <a:srgbClr val="C00000"/>
                  </a:solidFill>
                  <a:latin typeface="时尚中黑简体" pitchFamily="2" charset="-122"/>
                  <a:ea typeface="时尚中黑简体" pitchFamily="2" charset="-122"/>
                </a:endParaRPr>
              </a:p>
            </p:txBody>
          </p:sp>
          <p:sp>
            <p:nvSpPr>
              <p:cNvPr id="83" name="文本框 44"/>
              <p:cNvSpPr txBox="1"/>
              <p:nvPr/>
            </p:nvSpPr>
            <p:spPr>
              <a:xfrm>
                <a:off x="2326778" y="4135512"/>
                <a:ext cx="2808675" cy="898708"/>
              </a:xfrm>
              <a:prstGeom prst="rect">
                <a:avLst/>
              </a:prstGeom>
              <a:noFill/>
            </p:spPr>
            <p:txBody>
              <a:bodyPr wrap="square" rtlCol="0">
                <a:spAutoFit/>
              </a:bodyPr>
              <a:lstStyle/>
              <a:p>
                <a:pPr lvl="0" algn="r">
                  <a:lnSpc>
                    <a:spcPct val="120000"/>
                  </a:lnSpc>
                </a:pPr>
                <a:r>
                  <a:rPr lang="zh-CN" altLang="en-US" sz="1050" dirty="0">
                    <a:solidFill>
                      <a:prstClr val="black"/>
                    </a:solidFill>
                    <a:latin typeface="微软雅黑" panose="020B0503020204020204" pitchFamily="34" charset="-122"/>
                    <a:ea typeface="微软雅黑" panose="020B0503020204020204" pitchFamily="34" charset="-122"/>
                    <a:cs typeface="方正兰亭纤黑简体"/>
                  </a:rPr>
                  <a:t>单击此处添加文字阐述，添加简短问题说明文字，具体说明文字在此处添加此处</a:t>
                </a:r>
                <a:endParaRPr lang="zh-CN" altLang="en-US" sz="700" dirty="0">
                  <a:solidFill>
                    <a:prstClr val="black">
                      <a:lumMod val="65000"/>
                      <a:lumOff val="35000"/>
                    </a:prstClr>
                  </a:solidFill>
                  <a:latin typeface="微软雅黑" panose="020B0503020204020204" pitchFamily="34" charset="-122"/>
                  <a:ea typeface="微软雅黑" panose="020B0503020204020204" pitchFamily="34" charset="-122"/>
                </a:endParaRPr>
              </a:p>
            </p:txBody>
          </p:sp>
        </p:grpSp>
      </p:grpSp>
      <p:grpSp>
        <p:nvGrpSpPr>
          <p:cNvPr id="84" name="组合 83"/>
          <p:cNvGrpSpPr/>
          <p:nvPr/>
        </p:nvGrpSpPr>
        <p:grpSpPr>
          <a:xfrm>
            <a:off x="6425934" y="3445181"/>
            <a:ext cx="2106506" cy="987795"/>
            <a:chOff x="478583" y="1976343"/>
            <a:chExt cx="2808309" cy="1317060"/>
          </a:xfrm>
        </p:grpSpPr>
        <p:sp>
          <p:nvSpPr>
            <p:cNvPr id="85" name="文本框 25"/>
            <p:cNvSpPr txBox="1"/>
            <p:nvPr/>
          </p:nvSpPr>
          <p:spPr>
            <a:xfrm>
              <a:off x="622599" y="1976343"/>
              <a:ext cx="870744" cy="553997"/>
            </a:xfrm>
            <a:prstGeom prst="rect">
              <a:avLst/>
            </a:prstGeom>
            <a:noFill/>
          </p:spPr>
          <p:txBody>
            <a:bodyPr wrap="square" rtlCol="0">
              <a:spAutoFit/>
            </a:bodyPr>
            <a:lstStyle/>
            <a:p>
              <a:r>
                <a:rPr lang="en-US" altLang="zh-CN" sz="2000" dirty="0">
                  <a:solidFill>
                    <a:srgbClr val="C00000"/>
                  </a:solidFill>
                  <a:latin typeface="Impact" panose="020B0806030902050204" pitchFamily="34" charset="0"/>
                </a:rPr>
                <a:t>04</a:t>
              </a:r>
              <a:endParaRPr lang="zh-CN" altLang="en-US" sz="2000" dirty="0">
                <a:solidFill>
                  <a:srgbClr val="C00000"/>
                </a:solidFill>
                <a:latin typeface="Impact" panose="020B0806030902050204" pitchFamily="34" charset="0"/>
              </a:endParaRPr>
            </a:p>
          </p:txBody>
        </p:sp>
        <p:grpSp>
          <p:nvGrpSpPr>
            <p:cNvPr id="86" name="组合 85"/>
            <p:cNvGrpSpPr/>
            <p:nvPr/>
          </p:nvGrpSpPr>
          <p:grpSpPr>
            <a:xfrm>
              <a:off x="478583" y="2060848"/>
              <a:ext cx="2808309" cy="1232555"/>
              <a:chOff x="2326778" y="3801665"/>
              <a:chExt cx="2808675" cy="1232555"/>
            </a:xfrm>
          </p:grpSpPr>
          <p:sp>
            <p:nvSpPr>
              <p:cNvPr id="89" name="文本框 43"/>
              <p:cNvSpPr txBox="1"/>
              <p:nvPr/>
            </p:nvSpPr>
            <p:spPr>
              <a:xfrm>
                <a:off x="3075593" y="3801665"/>
                <a:ext cx="1725052" cy="410369"/>
              </a:xfrm>
              <a:prstGeom prst="rect">
                <a:avLst/>
              </a:prstGeom>
              <a:noFill/>
            </p:spPr>
            <p:txBody>
              <a:bodyPr wrap="square" rtlCol="0">
                <a:spAutoFit/>
              </a:bodyPr>
              <a:lstStyle/>
              <a:p>
                <a:r>
                  <a:rPr lang="zh-CN" altLang="en-US" sz="1400" dirty="0">
                    <a:solidFill>
                      <a:srgbClr val="C00000"/>
                    </a:solidFill>
                    <a:latin typeface="时尚中黑简体" pitchFamily="2" charset="-122"/>
                    <a:ea typeface="时尚中黑简体" pitchFamily="2" charset="-122"/>
                  </a:rPr>
                  <a:t>在此添加标题</a:t>
                </a:r>
                <a:endParaRPr lang="zh-CN" altLang="en-US" sz="1400" dirty="0">
                  <a:solidFill>
                    <a:srgbClr val="C00000"/>
                  </a:solidFill>
                  <a:latin typeface="时尚中黑简体" pitchFamily="2" charset="-122"/>
                  <a:ea typeface="时尚中黑简体" pitchFamily="2" charset="-122"/>
                </a:endParaRPr>
              </a:p>
            </p:txBody>
          </p:sp>
          <p:sp>
            <p:nvSpPr>
              <p:cNvPr id="90" name="文本框 44"/>
              <p:cNvSpPr txBox="1"/>
              <p:nvPr/>
            </p:nvSpPr>
            <p:spPr>
              <a:xfrm>
                <a:off x="2326778" y="4135512"/>
                <a:ext cx="2808675" cy="898708"/>
              </a:xfrm>
              <a:prstGeom prst="rect">
                <a:avLst/>
              </a:prstGeom>
              <a:noFill/>
            </p:spPr>
            <p:txBody>
              <a:bodyPr wrap="square" rtlCol="0">
                <a:spAutoFit/>
              </a:bodyPr>
              <a:lstStyle/>
              <a:p>
                <a:pPr lvl="0">
                  <a:lnSpc>
                    <a:spcPct val="120000"/>
                  </a:lnSpc>
                </a:pPr>
                <a:r>
                  <a:rPr lang="zh-CN" altLang="en-US" sz="1050" dirty="0">
                    <a:solidFill>
                      <a:prstClr val="black"/>
                    </a:solidFill>
                    <a:latin typeface="微软雅黑" panose="020B0503020204020204" pitchFamily="34" charset="-122"/>
                    <a:ea typeface="微软雅黑" panose="020B0503020204020204" pitchFamily="34" charset="-122"/>
                    <a:cs typeface="方正兰亭纤黑简体"/>
                  </a:rPr>
                  <a:t>单击此处添加文字阐述，添加简短问题说明文字，具体说明文字在此处添加此处</a:t>
                </a:r>
                <a:endParaRPr lang="zh-CN" altLang="en-US" sz="700" dirty="0">
                  <a:solidFill>
                    <a:prstClr val="black">
                      <a:lumMod val="65000"/>
                      <a:lumOff val="35000"/>
                    </a:prstClr>
                  </a:solidFill>
                  <a:latin typeface="微软雅黑" panose="020B0503020204020204" pitchFamily="34" charset="-122"/>
                  <a:ea typeface="微软雅黑" panose="020B0503020204020204" pitchFamily="34" charset="-122"/>
                </a:endParaRPr>
              </a:p>
            </p:txBody>
          </p:sp>
        </p:grpSp>
      </p:grpSp>
      <p:sp>
        <p:nvSpPr>
          <p:cNvPr id="87" name="TextBox 86"/>
          <p:cNvSpPr txBox="1"/>
          <p:nvPr/>
        </p:nvSpPr>
        <p:spPr>
          <a:xfrm>
            <a:off x="784151" y="281211"/>
            <a:ext cx="2764839" cy="411835"/>
          </a:xfrm>
          <a:prstGeom prst="rect">
            <a:avLst/>
          </a:prstGeom>
          <a:noFill/>
          <a:effectLst/>
        </p:spPr>
        <p:txBody>
          <a:bodyPr wrap="square" lIns="72572" tIns="36286" rIns="72572" bIns="36286" rtlCol="0">
            <a:spAutoFit/>
          </a:bodyPr>
          <a:lstStyle/>
          <a:p>
            <a:pPr algn="ctr"/>
            <a:r>
              <a:rPr lang="zh-CN" altLang="en-US" sz="2200" dirty="0" smtClean="0">
                <a:latin typeface="+mn-ea"/>
                <a:ea typeface="+mn-ea"/>
              </a:rPr>
              <a:t>添加文字标题内容</a:t>
            </a:r>
            <a:endParaRPr lang="zh-CN" altLang="en-US" sz="2200" dirty="0">
              <a:latin typeface="+mn-ea"/>
              <a:ea typeface="+mn-ea"/>
            </a:endParaRPr>
          </a:p>
        </p:txBody>
      </p:sp>
    </p:spTree>
  </p:cSld>
  <p:clrMapOvr>
    <a:masterClrMapping/>
  </p:clrMapOvr>
  <mc:AlternateContent xmlns:mc="http://schemas.openxmlformats.org/markup-compatibility/2006">
    <mc:Choice xmlns:p14="http://schemas.microsoft.com/office/powerpoint/2010/main" Requires="p14">
      <p:transition spd="slow" p14:dur="1100" advTm="0">
        <p14:switch dir="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Effect transition="in" filter="barn(inVertical)">
                                      <p:cBhvr>
                                        <p:cTn id="11" dur="250"/>
                                        <p:tgtEl>
                                          <p:spTgt spid="65"/>
                                        </p:tgtEl>
                                      </p:cBhvr>
                                    </p:animEffect>
                                  </p:childTnLst>
                                </p:cTn>
                              </p:par>
                            </p:childTnLst>
                          </p:cTn>
                        </p:par>
                        <p:par>
                          <p:cTn id="12" fill="hold">
                            <p:stCondLst>
                              <p:cond delay="1000"/>
                            </p:stCondLst>
                            <p:childTnLst>
                              <p:par>
                                <p:cTn id="13" presetID="6" presetClass="entr" presetSubtype="16" fill="hold" nodeType="afterEffect">
                                  <p:stCondLst>
                                    <p:cond delay="0"/>
                                  </p:stCondLst>
                                  <p:childTnLst>
                                    <p:set>
                                      <p:cBhvr>
                                        <p:cTn id="14" dur="1" fill="hold">
                                          <p:stCondLst>
                                            <p:cond delay="0"/>
                                          </p:stCondLst>
                                        </p:cTn>
                                        <p:tgtEl>
                                          <p:spTgt spid="66"/>
                                        </p:tgtEl>
                                        <p:attrNameLst>
                                          <p:attrName>style.visibility</p:attrName>
                                        </p:attrNameLst>
                                      </p:cBhvr>
                                      <p:to>
                                        <p:strVal val="visible"/>
                                      </p:to>
                                    </p:set>
                                    <p:animEffect transition="in" filter="circle(in)">
                                      <p:cBhvr>
                                        <p:cTn id="15" dur="250"/>
                                        <p:tgtEl>
                                          <p:spTgt spid="66"/>
                                        </p:tgtEl>
                                      </p:cBhvr>
                                    </p:animEffect>
                                  </p:childTnLst>
                                </p:cTn>
                              </p:par>
                            </p:childTnLst>
                          </p:cTn>
                        </p:par>
                        <p:par>
                          <p:cTn id="16" fill="hold">
                            <p:stCondLst>
                              <p:cond delay="1500"/>
                            </p:stCondLst>
                            <p:childTnLst>
                              <p:par>
                                <p:cTn id="17" presetID="21" presetClass="entr" presetSubtype="1"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Effect transition="in" filter="wheel(1)">
                                      <p:cBhvr>
                                        <p:cTn id="19" dur="250"/>
                                        <p:tgtEl>
                                          <p:spTgt spid="30"/>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61"/>
                                        </p:tgtEl>
                                        <p:attrNameLst>
                                          <p:attrName>style.visibility</p:attrName>
                                        </p:attrNameLst>
                                      </p:cBhvr>
                                      <p:to>
                                        <p:strVal val="visible"/>
                                      </p:to>
                                    </p:set>
                                    <p:animEffect transition="in" filter="wipe(down)">
                                      <p:cBhvr>
                                        <p:cTn id="23" dur="250"/>
                                        <p:tgtEl>
                                          <p:spTgt spid="61"/>
                                        </p:tgtEl>
                                      </p:cBhvr>
                                    </p:animEffect>
                                  </p:childTnLst>
                                </p:cTn>
                              </p:par>
                            </p:childTnLst>
                          </p:cTn>
                        </p:par>
                        <p:par>
                          <p:cTn id="24" fill="hold">
                            <p:stCondLst>
                              <p:cond delay="2500"/>
                            </p:stCondLst>
                            <p:childTnLst>
                              <p:par>
                                <p:cTn id="25" presetID="2" presetClass="entr" presetSubtype="9" fill="hold" nodeType="after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250" fill="hold"/>
                                        <p:tgtEl>
                                          <p:spTgt spid="46"/>
                                        </p:tgtEl>
                                        <p:attrNameLst>
                                          <p:attrName>ppt_x</p:attrName>
                                        </p:attrNameLst>
                                      </p:cBhvr>
                                      <p:tavLst>
                                        <p:tav tm="0">
                                          <p:val>
                                            <p:strVal val="0-#ppt_w/2"/>
                                          </p:val>
                                        </p:tav>
                                        <p:tav tm="100000">
                                          <p:val>
                                            <p:strVal val="#ppt_x"/>
                                          </p:val>
                                        </p:tav>
                                      </p:tavLst>
                                    </p:anim>
                                    <p:anim calcmode="lin" valueType="num">
                                      <p:cBhvr additive="base">
                                        <p:cTn id="28" dur="250" fill="hold"/>
                                        <p:tgtEl>
                                          <p:spTgt spid="46"/>
                                        </p:tgtEl>
                                        <p:attrNameLst>
                                          <p:attrName>ppt_y</p:attrName>
                                        </p:attrNameLst>
                                      </p:cBhvr>
                                      <p:tavLst>
                                        <p:tav tm="0">
                                          <p:val>
                                            <p:strVal val="0-#ppt_h/2"/>
                                          </p:val>
                                        </p:tav>
                                        <p:tav tm="100000">
                                          <p:val>
                                            <p:strVal val="#ppt_y"/>
                                          </p:val>
                                        </p:tav>
                                      </p:tavLst>
                                    </p:anim>
                                  </p:childTnLst>
                                </p:cTn>
                              </p:par>
                            </p:childTnLst>
                          </p:cTn>
                        </p:par>
                        <p:par>
                          <p:cTn id="29" fill="hold">
                            <p:stCondLst>
                              <p:cond delay="3000"/>
                            </p:stCondLst>
                            <p:childTnLst>
                              <p:par>
                                <p:cTn id="30" presetID="42" presetClass="entr" presetSubtype="0" fill="hold" nodeType="afterEffect">
                                  <p:stCondLst>
                                    <p:cond delay="0"/>
                                  </p:stCondLst>
                                  <p:childTnLst>
                                    <p:set>
                                      <p:cBhvr>
                                        <p:cTn id="31" dur="1" fill="hold">
                                          <p:stCondLst>
                                            <p:cond delay="0"/>
                                          </p:stCondLst>
                                        </p:cTn>
                                        <p:tgtEl>
                                          <p:spTgt spid="69"/>
                                        </p:tgtEl>
                                        <p:attrNameLst>
                                          <p:attrName>style.visibility</p:attrName>
                                        </p:attrNameLst>
                                      </p:cBhvr>
                                      <p:to>
                                        <p:strVal val="visible"/>
                                      </p:to>
                                    </p:set>
                                    <p:animEffect transition="in" filter="fade">
                                      <p:cBhvr>
                                        <p:cTn id="32" dur="250"/>
                                        <p:tgtEl>
                                          <p:spTgt spid="69"/>
                                        </p:tgtEl>
                                      </p:cBhvr>
                                    </p:animEffect>
                                    <p:anim calcmode="lin" valueType="num">
                                      <p:cBhvr>
                                        <p:cTn id="33" dur="250" fill="hold"/>
                                        <p:tgtEl>
                                          <p:spTgt spid="69"/>
                                        </p:tgtEl>
                                        <p:attrNameLst>
                                          <p:attrName>ppt_x</p:attrName>
                                        </p:attrNameLst>
                                      </p:cBhvr>
                                      <p:tavLst>
                                        <p:tav tm="0">
                                          <p:val>
                                            <p:strVal val="#ppt_x"/>
                                          </p:val>
                                        </p:tav>
                                        <p:tav tm="100000">
                                          <p:val>
                                            <p:strVal val="#ppt_x"/>
                                          </p:val>
                                        </p:tav>
                                      </p:tavLst>
                                    </p:anim>
                                    <p:anim calcmode="lin" valueType="num">
                                      <p:cBhvr>
                                        <p:cTn id="34" dur="250" fill="hold"/>
                                        <p:tgtEl>
                                          <p:spTgt spid="69"/>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1" presetClass="entr" presetSubtype="1" fill="hold" grpId="0" nodeType="afterEffect">
                                  <p:stCondLst>
                                    <p:cond delay="0"/>
                                  </p:stCondLst>
                                  <p:childTnLst>
                                    <p:set>
                                      <p:cBhvr>
                                        <p:cTn id="37" dur="1" fill="hold">
                                          <p:stCondLst>
                                            <p:cond delay="0"/>
                                          </p:stCondLst>
                                        </p:cTn>
                                        <p:tgtEl>
                                          <p:spTgt spid="29"/>
                                        </p:tgtEl>
                                        <p:attrNameLst>
                                          <p:attrName>style.visibility</p:attrName>
                                        </p:attrNameLst>
                                      </p:cBhvr>
                                      <p:to>
                                        <p:strVal val="visible"/>
                                      </p:to>
                                    </p:set>
                                    <p:animEffect transition="in" filter="wheel(1)">
                                      <p:cBhvr>
                                        <p:cTn id="38" dur="250"/>
                                        <p:tgtEl>
                                          <p:spTgt spid="29"/>
                                        </p:tgtEl>
                                      </p:cBhvr>
                                    </p:animEffect>
                                  </p:childTnLst>
                                </p:cTn>
                              </p:par>
                            </p:childTnLst>
                          </p:cTn>
                        </p:par>
                        <p:par>
                          <p:cTn id="39" fill="hold">
                            <p:stCondLst>
                              <p:cond delay="4000"/>
                            </p:stCondLst>
                            <p:childTnLst>
                              <p:par>
                                <p:cTn id="40" presetID="22" presetClass="entr" presetSubtype="4" fill="hold" grpId="0" nodeType="afterEffect">
                                  <p:stCondLst>
                                    <p:cond delay="0"/>
                                  </p:stCondLst>
                                  <p:childTnLst>
                                    <p:set>
                                      <p:cBhvr>
                                        <p:cTn id="41" dur="1" fill="hold">
                                          <p:stCondLst>
                                            <p:cond delay="0"/>
                                          </p:stCondLst>
                                        </p:cTn>
                                        <p:tgtEl>
                                          <p:spTgt spid="64"/>
                                        </p:tgtEl>
                                        <p:attrNameLst>
                                          <p:attrName>style.visibility</p:attrName>
                                        </p:attrNameLst>
                                      </p:cBhvr>
                                      <p:to>
                                        <p:strVal val="visible"/>
                                      </p:to>
                                    </p:set>
                                    <p:animEffect transition="in" filter="wipe(down)">
                                      <p:cBhvr>
                                        <p:cTn id="42" dur="250"/>
                                        <p:tgtEl>
                                          <p:spTgt spid="64"/>
                                        </p:tgtEl>
                                      </p:cBhvr>
                                    </p:animEffect>
                                  </p:childTnLst>
                                </p:cTn>
                              </p:par>
                            </p:childTnLst>
                          </p:cTn>
                        </p:par>
                        <p:par>
                          <p:cTn id="43" fill="hold">
                            <p:stCondLst>
                              <p:cond delay="4500"/>
                            </p:stCondLst>
                            <p:childTnLst>
                              <p:par>
                                <p:cTn id="44" presetID="2" presetClass="entr" presetSubtype="12" fill="hold" nodeType="afterEffect">
                                  <p:stCondLst>
                                    <p:cond delay="0"/>
                                  </p:stCondLst>
                                  <p:childTnLst>
                                    <p:set>
                                      <p:cBhvr>
                                        <p:cTn id="45" dur="1" fill="hold">
                                          <p:stCondLst>
                                            <p:cond delay="0"/>
                                          </p:stCondLst>
                                        </p:cTn>
                                        <p:tgtEl>
                                          <p:spTgt spid="31"/>
                                        </p:tgtEl>
                                        <p:attrNameLst>
                                          <p:attrName>style.visibility</p:attrName>
                                        </p:attrNameLst>
                                      </p:cBhvr>
                                      <p:to>
                                        <p:strVal val="visible"/>
                                      </p:to>
                                    </p:set>
                                    <p:anim calcmode="lin" valueType="num">
                                      <p:cBhvr additive="base">
                                        <p:cTn id="46" dur="250" fill="hold"/>
                                        <p:tgtEl>
                                          <p:spTgt spid="31"/>
                                        </p:tgtEl>
                                        <p:attrNameLst>
                                          <p:attrName>ppt_x</p:attrName>
                                        </p:attrNameLst>
                                      </p:cBhvr>
                                      <p:tavLst>
                                        <p:tav tm="0">
                                          <p:val>
                                            <p:strVal val="0-#ppt_w/2"/>
                                          </p:val>
                                        </p:tav>
                                        <p:tav tm="100000">
                                          <p:val>
                                            <p:strVal val="#ppt_x"/>
                                          </p:val>
                                        </p:tav>
                                      </p:tavLst>
                                    </p:anim>
                                    <p:anim calcmode="lin" valueType="num">
                                      <p:cBhvr additive="base">
                                        <p:cTn id="47" dur="250" fill="hold"/>
                                        <p:tgtEl>
                                          <p:spTgt spid="31"/>
                                        </p:tgtEl>
                                        <p:attrNameLst>
                                          <p:attrName>ppt_y</p:attrName>
                                        </p:attrNameLst>
                                      </p:cBhvr>
                                      <p:tavLst>
                                        <p:tav tm="0">
                                          <p:val>
                                            <p:strVal val="1+#ppt_h/2"/>
                                          </p:val>
                                        </p:tav>
                                        <p:tav tm="100000">
                                          <p:val>
                                            <p:strVal val="#ppt_y"/>
                                          </p:val>
                                        </p:tav>
                                      </p:tavLst>
                                    </p:anim>
                                  </p:childTnLst>
                                </p:cTn>
                              </p:par>
                            </p:childTnLst>
                          </p:cTn>
                        </p:par>
                        <p:par>
                          <p:cTn id="48" fill="hold">
                            <p:stCondLst>
                              <p:cond delay="5000"/>
                            </p:stCondLst>
                            <p:childTnLst>
                              <p:par>
                                <p:cTn id="49" presetID="42" presetClass="entr" presetSubtype="0" fill="hold" nodeType="afterEffect">
                                  <p:stCondLst>
                                    <p:cond delay="0"/>
                                  </p:stCondLst>
                                  <p:childTnLst>
                                    <p:set>
                                      <p:cBhvr>
                                        <p:cTn id="50" dur="1" fill="hold">
                                          <p:stCondLst>
                                            <p:cond delay="0"/>
                                          </p:stCondLst>
                                        </p:cTn>
                                        <p:tgtEl>
                                          <p:spTgt spid="79"/>
                                        </p:tgtEl>
                                        <p:attrNameLst>
                                          <p:attrName>style.visibility</p:attrName>
                                        </p:attrNameLst>
                                      </p:cBhvr>
                                      <p:to>
                                        <p:strVal val="visible"/>
                                      </p:to>
                                    </p:set>
                                    <p:animEffect transition="in" filter="fade">
                                      <p:cBhvr>
                                        <p:cTn id="51" dur="250"/>
                                        <p:tgtEl>
                                          <p:spTgt spid="79"/>
                                        </p:tgtEl>
                                      </p:cBhvr>
                                    </p:animEffect>
                                    <p:anim calcmode="lin" valueType="num">
                                      <p:cBhvr>
                                        <p:cTn id="52" dur="250" fill="hold"/>
                                        <p:tgtEl>
                                          <p:spTgt spid="79"/>
                                        </p:tgtEl>
                                        <p:attrNameLst>
                                          <p:attrName>ppt_x</p:attrName>
                                        </p:attrNameLst>
                                      </p:cBhvr>
                                      <p:tavLst>
                                        <p:tav tm="0">
                                          <p:val>
                                            <p:strVal val="#ppt_x"/>
                                          </p:val>
                                        </p:tav>
                                        <p:tav tm="100000">
                                          <p:val>
                                            <p:strVal val="#ppt_x"/>
                                          </p:val>
                                        </p:tav>
                                      </p:tavLst>
                                    </p:anim>
                                    <p:anim calcmode="lin" valueType="num">
                                      <p:cBhvr>
                                        <p:cTn id="53" dur="250" fill="hold"/>
                                        <p:tgtEl>
                                          <p:spTgt spid="7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1" presetClass="entr" presetSubtype="1" fill="hold" grpId="0" nodeType="afterEffect">
                                  <p:stCondLst>
                                    <p:cond delay="0"/>
                                  </p:stCondLst>
                                  <p:childTnLst>
                                    <p:set>
                                      <p:cBhvr>
                                        <p:cTn id="56" dur="1" fill="hold">
                                          <p:stCondLst>
                                            <p:cond delay="0"/>
                                          </p:stCondLst>
                                        </p:cTn>
                                        <p:tgtEl>
                                          <p:spTgt spid="28"/>
                                        </p:tgtEl>
                                        <p:attrNameLst>
                                          <p:attrName>style.visibility</p:attrName>
                                        </p:attrNameLst>
                                      </p:cBhvr>
                                      <p:to>
                                        <p:strVal val="visible"/>
                                      </p:to>
                                    </p:set>
                                    <p:animEffect transition="in" filter="wheel(1)">
                                      <p:cBhvr>
                                        <p:cTn id="57" dur="250"/>
                                        <p:tgtEl>
                                          <p:spTgt spid="28"/>
                                        </p:tgtEl>
                                      </p:cBhvr>
                                    </p:animEffect>
                                  </p:childTnLst>
                                </p:cTn>
                              </p:par>
                            </p:childTnLst>
                          </p:cTn>
                        </p:par>
                        <p:par>
                          <p:cTn id="58" fill="hold">
                            <p:stCondLst>
                              <p:cond delay="6000"/>
                            </p:stCondLst>
                            <p:childTnLst>
                              <p:par>
                                <p:cTn id="59" presetID="22" presetClass="entr" presetSubtype="4" fill="hold" grpId="0" nodeType="afterEffect">
                                  <p:stCondLst>
                                    <p:cond delay="0"/>
                                  </p:stCondLst>
                                  <p:childTnLst>
                                    <p:set>
                                      <p:cBhvr>
                                        <p:cTn id="60" dur="1" fill="hold">
                                          <p:stCondLst>
                                            <p:cond delay="0"/>
                                          </p:stCondLst>
                                        </p:cTn>
                                        <p:tgtEl>
                                          <p:spTgt spid="62"/>
                                        </p:tgtEl>
                                        <p:attrNameLst>
                                          <p:attrName>style.visibility</p:attrName>
                                        </p:attrNameLst>
                                      </p:cBhvr>
                                      <p:to>
                                        <p:strVal val="visible"/>
                                      </p:to>
                                    </p:set>
                                    <p:animEffect transition="in" filter="wipe(down)">
                                      <p:cBhvr>
                                        <p:cTn id="61" dur="250"/>
                                        <p:tgtEl>
                                          <p:spTgt spid="62"/>
                                        </p:tgtEl>
                                      </p:cBhvr>
                                    </p:animEffect>
                                  </p:childTnLst>
                                </p:cTn>
                              </p:par>
                            </p:childTnLst>
                          </p:cTn>
                        </p:par>
                        <p:par>
                          <p:cTn id="62" fill="hold">
                            <p:stCondLst>
                              <p:cond delay="6500"/>
                            </p:stCondLst>
                            <p:childTnLst>
                              <p:par>
                                <p:cTn id="63" presetID="2" presetClass="entr" presetSubtype="3" fill="hold" nodeType="afterEffect">
                                  <p:stCondLst>
                                    <p:cond delay="0"/>
                                  </p:stCondLst>
                                  <p:childTnLst>
                                    <p:set>
                                      <p:cBhvr>
                                        <p:cTn id="64" dur="1" fill="hold">
                                          <p:stCondLst>
                                            <p:cond delay="0"/>
                                          </p:stCondLst>
                                        </p:cTn>
                                        <p:tgtEl>
                                          <p:spTgt spid="38"/>
                                        </p:tgtEl>
                                        <p:attrNameLst>
                                          <p:attrName>style.visibility</p:attrName>
                                        </p:attrNameLst>
                                      </p:cBhvr>
                                      <p:to>
                                        <p:strVal val="visible"/>
                                      </p:to>
                                    </p:set>
                                    <p:anim calcmode="lin" valueType="num">
                                      <p:cBhvr additive="base">
                                        <p:cTn id="65" dur="250" fill="hold"/>
                                        <p:tgtEl>
                                          <p:spTgt spid="38"/>
                                        </p:tgtEl>
                                        <p:attrNameLst>
                                          <p:attrName>ppt_x</p:attrName>
                                        </p:attrNameLst>
                                      </p:cBhvr>
                                      <p:tavLst>
                                        <p:tav tm="0">
                                          <p:val>
                                            <p:strVal val="1+#ppt_w/2"/>
                                          </p:val>
                                        </p:tav>
                                        <p:tav tm="100000">
                                          <p:val>
                                            <p:strVal val="#ppt_x"/>
                                          </p:val>
                                        </p:tav>
                                      </p:tavLst>
                                    </p:anim>
                                    <p:anim calcmode="lin" valueType="num">
                                      <p:cBhvr additive="base">
                                        <p:cTn id="66" dur="250" fill="hold"/>
                                        <p:tgtEl>
                                          <p:spTgt spid="38"/>
                                        </p:tgtEl>
                                        <p:attrNameLst>
                                          <p:attrName>ppt_y</p:attrName>
                                        </p:attrNameLst>
                                      </p:cBhvr>
                                      <p:tavLst>
                                        <p:tav tm="0">
                                          <p:val>
                                            <p:strVal val="0-#ppt_h/2"/>
                                          </p:val>
                                        </p:tav>
                                        <p:tav tm="100000">
                                          <p:val>
                                            <p:strVal val="#ppt_y"/>
                                          </p:val>
                                        </p:tav>
                                      </p:tavLst>
                                    </p:anim>
                                  </p:childTnLst>
                                </p:cTn>
                              </p:par>
                            </p:childTnLst>
                          </p:cTn>
                        </p:par>
                        <p:par>
                          <p:cTn id="67" fill="hold">
                            <p:stCondLst>
                              <p:cond delay="7000"/>
                            </p:stCondLst>
                            <p:childTnLst>
                              <p:par>
                                <p:cTn id="68" presetID="42" presetClass="entr" presetSubtype="0" fill="hold" nodeType="afterEffect">
                                  <p:stCondLst>
                                    <p:cond delay="0"/>
                                  </p:stCondLst>
                                  <p:childTnLst>
                                    <p:set>
                                      <p:cBhvr>
                                        <p:cTn id="69" dur="1" fill="hold">
                                          <p:stCondLst>
                                            <p:cond delay="0"/>
                                          </p:stCondLst>
                                        </p:cTn>
                                        <p:tgtEl>
                                          <p:spTgt spid="74"/>
                                        </p:tgtEl>
                                        <p:attrNameLst>
                                          <p:attrName>style.visibility</p:attrName>
                                        </p:attrNameLst>
                                      </p:cBhvr>
                                      <p:to>
                                        <p:strVal val="visible"/>
                                      </p:to>
                                    </p:set>
                                    <p:animEffect transition="in" filter="fade">
                                      <p:cBhvr>
                                        <p:cTn id="70" dur="250"/>
                                        <p:tgtEl>
                                          <p:spTgt spid="74"/>
                                        </p:tgtEl>
                                      </p:cBhvr>
                                    </p:animEffect>
                                    <p:anim calcmode="lin" valueType="num">
                                      <p:cBhvr>
                                        <p:cTn id="71" dur="250" fill="hold"/>
                                        <p:tgtEl>
                                          <p:spTgt spid="74"/>
                                        </p:tgtEl>
                                        <p:attrNameLst>
                                          <p:attrName>ppt_x</p:attrName>
                                        </p:attrNameLst>
                                      </p:cBhvr>
                                      <p:tavLst>
                                        <p:tav tm="0">
                                          <p:val>
                                            <p:strVal val="#ppt_x"/>
                                          </p:val>
                                        </p:tav>
                                        <p:tav tm="100000">
                                          <p:val>
                                            <p:strVal val="#ppt_x"/>
                                          </p:val>
                                        </p:tav>
                                      </p:tavLst>
                                    </p:anim>
                                    <p:anim calcmode="lin" valueType="num">
                                      <p:cBhvr>
                                        <p:cTn id="72" dur="250" fill="hold"/>
                                        <p:tgtEl>
                                          <p:spTgt spid="74"/>
                                        </p:tgtEl>
                                        <p:attrNameLst>
                                          <p:attrName>ppt_y</p:attrName>
                                        </p:attrNameLst>
                                      </p:cBhvr>
                                      <p:tavLst>
                                        <p:tav tm="0">
                                          <p:val>
                                            <p:strVal val="#ppt_y+.1"/>
                                          </p:val>
                                        </p:tav>
                                        <p:tav tm="100000">
                                          <p:val>
                                            <p:strVal val="#ppt_y"/>
                                          </p:val>
                                        </p:tav>
                                      </p:tavLst>
                                    </p:anim>
                                  </p:childTnLst>
                                </p:cTn>
                              </p:par>
                            </p:childTnLst>
                          </p:cTn>
                        </p:par>
                        <p:par>
                          <p:cTn id="73" fill="hold">
                            <p:stCondLst>
                              <p:cond delay="7500"/>
                            </p:stCondLst>
                            <p:childTnLst>
                              <p:par>
                                <p:cTn id="74" presetID="21" presetClass="entr" presetSubtype="1" fill="hold" grpId="0" nodeType="afterEffect">
                                  <p:stCondLst>
                                    <p:cond delay="0"/>
                                  </p:stCondLst>
                                  <p:childTnLst>
                                    <p:set>
                                      <p:cBhvr>
                                        <p:cTn id="75" dur="1" fill="hold">
                                          <p:stCondLst>
                                            <p:cond delay="0"/>
                                          </p:stCondLst>
                                        </p:cTn>
                                        <p:tgtEl>
                                          <p:spTgt spid="27"/>
                                        </p:tgtEl>
                                        <p:attrNameLst>
                                          <p:attrName>style.visibility</p:attrName>
                                        </p:attrNameLst>
                                      </p:cBhvr>
                                      <p:to>
                                        <p:strVal val="visible"/>
                                      </p:to>
                                    </p:set>
                                    <p:animEffect transition="in" filter="wheel(1)">
                                      <p:cBhvr>
                                        <p:cTn id="76" dur="250"/>
                                        <p:tgtEl>
                                          <p:spTgt spid="27"/>
                                        </p:tgtEl>
                                      </p:cBhvr>
                                    </p:animEffect>
                                  </p:childTnLst>
                                </p:cTn>
                              </p:par>
                            </p:childTnLst>
                          </p:cTn>
                        </p:par>
                        <p:par>
                          <p:cTn id="77" fill="hold">
                            <p:stCondLst>
                              <p:cond delay="8000"/>
                            </p:stCondLst>
                            <p:childTnLst>
                              <p:par>
                                <p:cTn id="78" presetID="22" presetClass="entr" presetSubtype="4" fill="hold" grpId="0" nodeType="afterEffect">
                                  <p:stCondLst>
                                    <p:cond delay="0"/>
                                  </p:stCondLst>
                                  <p:childTnLst>
                                    <p:set>
                                      <p:cBhvr>
                                        <p:cTn id="79" dur="1" fill="hold">
                                          <p:stCondLst>
                                            <p:cond delay="0"/>
                                          </p:stCondLst>
                                        </p:cTn>
                                        <p:tgtEl>
                                          <p:spTgt spid="63"/>
                                        </p:tgtEl>
                                        <p:attrNameLst>
                                          <p:attrName>style.visibility</p:attrName>
                                        </p:attrNameLst>
                                      </p:cBhvr>
                                      <p:to>
                                        <p:strVal val="visible"/>
                                      </p:to>
                                    </p:set>
                                    <p:animEffect transition="in" filter="wipe(down)">
                                      <p:cBhvr>
                                        <p:cTn id="80" dur="250"/>
                                        <p:tgtEl>
                                          <p:spTgt spid="63"/>
                                        </p:tgtEl>
                                      </p:cBhvr>
                                    </p:animEffect>
                                  </p:childTnLst>
                                </p:cTn>
                              </p:par>
                            </p:childTnLst>
                          </p:cTn>
                        </p:par>
                        <p:par>
                          <p:cTn id="81" fill="hold">
                            <p:stCondLst>
                              <p:cond delay="8500"/>
                            </p:stCondLst>
                            <p:childTnLst>
                              <p:par>
                                <p:cTn id="82" presetID="2" presetClass="entr" presetSubtype="6" fill="hold" nodeType="afterEffect">
                                  <p:stCondLst>
                                    <p:cond delay="0"/>
                                  </p:stCondLst>
                                  <p:childTnLst>
                                    <p:set>
                                      <p:cBhvr>
                                        <p:cTn id="83" dur="1" fill="hold">
                                          <p:stCondLst>
                                            <p:cond delay="0"/>
                                          </p:stCondLst>
                                        </p:cTn>
                                        <p:tgtEl>
                                          <p:spTgt spid="54"/>
                                        </p:tgtEl>
                                        <p:attrNameLst>
                                          <p:attrName>style.visibility</p:attrName>
                                        </p:attrNameLst>
                                      </p:cBhvr>
                                      <p:to>
                                        <p:strVal val="visible"/>
                                      </p:to>
                                    </p:set>
                                    <p:anim calcmode="lin" valueType="num">
                                      <p:cBhvr additive="base">
                                        <p:cTn id="84" dur="250" fill="hold"/>
                                        <p:tgtEl>
                                          <p:spTgt spid="54"/>
                                        </p:tgtEl>
                                        <p:attrNameLst>
                                          <p:attrName>ppt_x</p:attrName>
                                        </p:attrNameLst>
                                      </p:cBhvr>
                                      <p:tavLst>
                                        <p:tav tm="0">
                                          <p:val>
                                            <p:strVal val="1+#ppt_w/2"/>
                                          </p:val>
                                        </p:tav>
                                        <p:tav tm="100000">
                                          <p:val>
                                            <p:strVal val="#ppt_x"/>
                                          </p:val>
                                        </p:tav>
                                      </p:tavLst>
                                    </p:anim>
                                    <p:anim calcmode="lin" valueType="num">
                                      <p:cBhvr additive="base">
                                        <p:cTn id="85" dur="250" fill="hold"/>
                                        <p:tgtEl>
                                          <p:spTgt spid="54"/>
                                        </p:tgtEl>
                                        <p:attrNameLst>
                                          <p:attrName>ppt_y</p:attrName>
                                        </p:attrNameLst>
                                      </p:cBhvr>
                                      <p:tavLst>
                                        <p:tav tm="0">
                                          <p:val>
                                            <p:strVal val="1+#ppt_h/2"/>
                                          </p:val>
                                        </p:tav>
                                        <p:tav tm="100000">
                                          <p:val>
                                            <p:strVal val="#ppt_y"/>
                                          </p:val>
                                        </p:tav>
                                      </p:tavLst>
                                    </p:anim>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84"/>
                                        </p:tgtEl>
                                        <p:attrNameLst>
                                          <p:attrName>style.visibility</p:attrName>
                                        </p:attrNameLst>
                                      </p:cBhvr>
                                      <p:to>
                                        <p:strVal val="visible"/>
                                      </p:to>
                                    </p:set>
                                    <p:animEffect transition="in" filter="fade">
                                      <p:cBhvr>
                                        <p:cTn id="89" dur="250"/>
                                        <p:tgtEl>
                                          <p:spTgt spid="84"/>
                                        </p:tgtEl>
                                      </p:cBhvr>
                                    </p:animEffect>
                                    <p:anim calcmode="lin" valueType="num">
                                      <p:cBhvr>
                                        <p:cTn id="90" dur="250" fill="hold"/>
                                        <p:tgtEl>
                                          <p:spTgt spid="84"/>
                                        </p:tgtEl>
                                        <p:attrNameLst>
                                          <p:attrName>ppt_x</p:attrName>
                                        </p:attrNameLst>
                                      </p:cBhvr>
                                      <p:tavLst>
                                        <p:tav tm="0">
                                          <p:val>
                                            <p:strVal val="#ppt_x"/>
                                          </p:val>
                                        </p:tav>
                                        <p:tav tm="100000">
                                          <p:val>
                                            <p:strVal val="#ppt_x"/>
                                          </p:val>
                                        </p:tav>
                                      </p:tavLst>
                                    </p:anim>
                                    <p:anim calcmode="lin" valueType="num">
                                      <p:cBhvr>
                                        <p:cTn id="91" dur="250" fill="hold"/>
                                        <p:tgtEl>
                                          <p:spTgt spid="8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animBg="1"/>
      <p:bldP spid="29" grpId="0" animBg="1"/>
      <p:bldP spid="30" grpId="0" animBg="1"/>
      <p:bldP spid="61" grpId="0"/>
      <p:bldP spid="62" grpId="0"/>
      <p:bldP spid="63" grpId="0"/>
      <p:bldP spid="64" grpId="0"/>
      <p:bldP spid="65" grpId="0" animBg="1"/>
      <p:bldP spid="8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5" name="组合 74"/>
          <p:cNvGrpSpPr/>
          <p:nvPr/>
        </p:nvGrpSpPr>
        <p:grpSpPr>
          <a:xfrm>
            <a:off x="2052318" y="2622833"/>
            <a:ext cx="1223538" cy="368530"/>
            <a:chOff x="3838575" y="2712368"/>
            <a:chExt cx="1604974" cy="368530"/>
          </a:xfrm>
        </p:grpSpPr>
        <p:cxnSp>
          <p:nvCxnSpPr>
            <p:cNvPr id="76" name="直接连接符 75"/>
            <p:cNvCxnSpPr/>
            <p:nvPr/>
          </p:nvCxnSpPr>
          <p:spPr>
            <a:xfrm>
              <a:off x="3838575" y="2892218"/>
              <a:ext cx="593181" cy="0"/>
            </a:xfrm>
            <a:prstGeom prst="line">
              <a:avLst/>
            </a:prstGeom>
            <a:noFill/>
            <a:ln w="19050" cap="rnd">
              <a:solidFill>
                <a:schemeClr val="tx1"/>
              </a:solidFill>
              <a:prstDash val="sysDot"/>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7" name="直接连接符 76"/>
            <p:cNvCxnSpPr/>
            <p:nvPr/>
          </p:nvCxnSpPr>
          <p:spPr>
            <a:xfrm>
              <a:off x="4952634" y="2911353"/>
              <a:ext cx="490915" cy="0"/>
            </a:xfrm>
            <a:prstGeom prst="line">
              <a:avLst/>
            </a:prstGeom>
            <a:noFill/>
            <a:ln w="19050" cap="rnd">
              <a:solidFill>
                <a:schemeClr val="tx1"/>
              </a:solidFill>
              <a:prstDash val="sysDot"/>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8" name="直接连接符 77"/>
            <p:cNvCxnSpPr/>
            <p:nvPr/>
          </p:nvCxnSpPr>
          <p:spPr>
            <a:xfrm flipV="1">
              <a:off x="4405565" y="2712368"/>
              <a:ext cx="186017" cy="189461"/>
            </a:xfrm>
            <a:prstGeom prst="line">
              <a:avLst/>
            </a:prstGeom>
            <a:noFill/>
            <a:ln w="19050" cap="rnd">
              <a:solidFill>
                <a:schemeClr val="tx1"/>
              </a:solidFill>
              <a:prstDash val="sysDot"/>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9" name="直接连接符 78"/>
            <p:cNvCxnSpPr/>
            <p:nvPr/>
          </p:nvCxnSpPr>
          <p:spPr>
            <a:xfrm flipV="1">
              <a:off x="4807526" y="2899283"/>
              <a:ext cx="171299" cy="174470"/>
            </a:xfrm>
            <a:prstGeom prst="line">
              <a:avLst/>
            </a:prstGeom>
            <a:noFill/>
            <a:ln w="19050" cap="rnd">
              <a:solidFill>
                <a:schemeClr val="tx1"/>
              </a:solidFill>
              <a:prstDash val="sysDot"/>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0" name="直接连接符 79"/>
            <p:cNvCxnSpPr/>
            <p:nvPr/>
          </p:nvCxnSpPr>
          <p:spPr>
            <a:xfrm flipH="1" flipV="1">
              <a:off x="4543202" y="2717130"/>
              <a:ext cx="316707" cy="363768"/>
            </a:xfrm>
            <a:prstGeom prst="line">
              <a:avLst/>
            </a:prstGeom>
            <a:noFill/>
            <a:ln w="19050" cap="rnd">
              <a:solidFill>
                <a:schemeClr val="tx1"/>
              </a:solidFill>
              <a:prstDash val="sysDot"/>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81" name="组合 80"/>
          <p:cNvGrpSpPr/>
          <p:nvPr/>
        </p:nvGrpSpPr>
        <p:grpSpPr>
          <a:xfrm>
            <a:off x="786043" y="2096091"/>
            <a:ext cx="1361423" cy="1364178"/>
            <a:chOff x="7146423" y="413387"/>
            <a:chExt cx="495231" cy="496232"/>
          </a:xfrm>
        </p:grpSpPr>
        <p:grpSp>
          <p:nvGrpSpPr>
            <p:cNvPr id="82" name="组合 81"/>
            <p:cNvGrpSpPr/>
            <p:nvPr/>
          </p:nvGrpSpPr>
          <p:grpSpPr>
            <a:xfrm>
              <a:off x="7146423" y="413387"/>
              <a:ext cx="495231" cy="496232"/>
              <a:chOff x="1589596" y="810715"/>
              <a:chExt cx="2340698" cy="2345431"/>
            </a:xfrm>
          </p:grpSpPr>
          <p:grpSp>
            <p:nvGrpSpPr>
              <p:cNvPr id="84" name="组合 79"/>
              <p:cNvGrpSpPr/>
              <p:nvPr/>
            </p:nvGrpSpPr>
            <p:grpSpPr bwMode="auto">
              <a:xfrm>
                <a:off x="1589596" y="810715"/>
                <a:ext cx="2340698" cy="2345431"/>
                <a:chOff x="6379729" y="2488774"/>
                <a:chExt cx="2513016" cy="2513016"/>
              </a:xfrm>
            </p:grpSpPr>
            <p:sp>
              <p:nvSpPr>
                <p:cNvPr id="86"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kern="0">
                    <a:solidFill>
                      <a:srgbClr val="FFFFFF"/>
                    </a:solidFill>
                    <a:ea typeface="宋体" panose="02010600030101010101" pitchFamily="2" charset="-122"/>
                  </a:endParaRPr>
                </a:p>
              </p:txBody>
            </p:sp>
            <p:sp>
              <p:nvSpPr>
                <p:cNvPr id="89" name="任意多边形 83"/>
                <p:cNvSpPr/>
                <p:nvPr/>
              </p:nvSpPr>
              <p:spPr>
                <a:xfrm rot="16377237">
                  <a:off x="6409518" y="2506880"/>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grpSp>
          <p:sp>
            <p:nvSpPr>
              <p:cNvPr id="85" name="椭圆 80"/>
              <p:cNvSpPr/>
              <p:nvPr/>
            </p:nvSpPr>
            <p:spPr bwMode="auto">
              <a:xfrm>
                <a:off x="1932719" y="1141998"/>
                <a:ext cx="1691507" cy="1694935"/>
              </a:xfrm>
              <a:prstGeom prst="ellipse">
                <a:avLst/>
              </a:prstGeom>
              <a:solidFill>
                <a:srgbClr val="C00000"/>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1000" b="1" kern="0" dirty="0">
                  <a:ln w="12700">
                    <a:solidFill>
                      <a:srgbClr val="01AB95">
                        <a:satMod val="155000"/>
                      </a:srgbClr>
                    </a:solidFill>
                    <a:prstDash val="solid"/>
                  </a:ln>
                  <a:solidFill>
                    <a:srgbClr val="F3908C">
                      <a:tint val="85000"/>
                      <a:satMod val="155000"/>
                    </a:srgbClr>
                  </a:solidFill>
                  <a:effectLst>
                    <a:outerShdw blurRad="41275" dist="20320" dir="1800000" algn="tl" rotWithShape="0">
                      <a:srgbClr val="000000">
                        <a:alpha val="40000"/>
                      </a:srgbClr>
                    </a:outerShdw>
                  </a:effectLst>
                  <a:latin typeface="微软雅黑" panose="020B0503020204020204" pitchFamily="34" charset="-122"/>
                  <a:ea typeface="微软雅黑" panose="020B0503020204020204" pitchFamily="34" charset="-122"/>
                </a:endParaRPr>
              </a:p>
            </p:txBody>
          </p:sp>
        </p:grpSp>
        <p:sp>
          <p:nvSpPr>
            <p:cNvPr id="83" name="TextBox 82"/>
            <p:cNvSpPr txBox="1"/>
            <p:nvPr/>
          </p:nvSpPr>
          <p:spPr>
            <a:xfrm>
              <a:off x="7296147" y="571227"/>
              <a:ext cx="197790" cy="190326"/>
            </a:xfrm>
            <a:prstGeom prst="rect">
              <a:avLst/>
            </a:prstGeom>
            <a:noFill/>
          </p:spPr>
          <p:txBody>
            <a:bodyPr wrap="none" rtlCol="0">
              <a:spAutoFit/>
            </a:bodyPr>
            <a:lstStyle/>
            <a:p>
              <a:r>
                <a:rPr lang="zh-CN" altLang="en-US" dirty="0" smtClean="0">
                  <a:solidFill>
                    <a:prstClr val="white"/>
                  </a:solidFill>
                  <a:latin typeface="微软雅黑" panose="020B0503020204020204" pitchFamily="34" charset="-122"/>
                </a:rPr>
                <a:t>标题</a:t>
              </a:r>
              <a:endParaRPr lang="en-US" altLang="zh-CN" dirty="0" smtClean="0">
                <a:solidFill>
                  <a:prstClr val="white"/>
                </a:solidFill>
                <a:latin typeface="微软雅黑" panose="020B0503020204020204" pitchFamily="34" charset="-122"/>
              </a:endParaRPr>
            </a:p>
            <a:p>
              <a:r>
                <a:rPr lang="zh-CN" altLang="en-US" dirty="0" smtClean="0">
                  <a:solidFill>
                    <a:prstClr val="white"/>
                  </a:solidFill>
                  <a:latin typeface="微软雅黑" panose="020B0503020204020204" pitchFamily="34" charset="-122"/>
                </a:rPr>
                <a:t>文字</a:t>
              </a:r>
              <a:endParaRPr lang="en-US" altLang="zh-CN" dirty="0" smtClean="0">
                <a:solidFill>
                  <a:prstClr val="white"/>
                </a:solidFill>
                <a:latin typeface="微软雅黑" panose="020B0503020204020204" pitchFamily="34" charset="-122"/>
              </a:endParaRPr>
            </a:p>
          </p:txBody>
        </p:sp>
      </p:grpSp>
      <p:grpSp>
        <p:nvGrpSpPr>
          <p:cNvPr id="90" name="组合 89"/>
          <p:cNvGrpSpPr/>
          <p:nvPr/>
        </p:nvGrpSpPr>
        <p:grpSpPr>
          <a:xfrm>
            <a:off x="3063134" y="1395759"/>
            <a:ext cx="2846358" cy="2852117"/>
            <a:chOff x="8244408" y="2516931"/>
            <a:chExt cx="2846358" cy="2852117"/>
          </a:xfrm>
        </p:grpSpPr>
        <p:grpSp>
          <p:nvGrpSpPr>
            <p:cNvPr id="91" name="组合 90"/>
            <p:cNvGrpSpPr/>
            <p:nvPr/>
          </p:nvGrpSpPr>
          <p:grpSpPr>
            <a:xfrm>
              <a:off x="8244408" y="2516931"/>
              <a:ext cx="2846358" cy="2852117"/>
              <a:chOff x="1589596" y="810715"/>
              <a:chExt cx="2340698" cy="2345431"/>
            </a:xfrm>
          </p:grpSpPr>
          <p:grpSp>
            <p:nvGrpSpPr>
              <p:cNvPr id="94" name="组合 93"/>
              <p:cNvGrpSpPr/>
              <p:nvPr/>
            </p:nvGrpSpPr>
            <p:grpSpPr bwMode="auto">
              <a:xfrm>
                <a:off x="1589596" y="810715"/>
                <a:ext cx="2340698" cy="2345431"/>
                <a:chOff x="6379729" y="2488774"/>
                <a:chExt cx="2513016" cy="2513016"/>
              </a:xfrm>
            </p:grpSpPr>
            <p:sp>
              <p:nvSpPr>
                <p:cNvPr id="96"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kern="0">
                    <a:solidFill>
                      <a:srgbClr val="FFFFFF"/>
                    </a:solidFill>
                    <a:ea typeface="宋体" panose="02010600030101010101" pitchFamily="2" charset="-122"/>
                  </a:endParaRPr>
                </a:p>
              </p:txBody>
            </p:sp>
            <p:sp>
              <p:nvSpPr>
                <p:cNvPr id="97" name="任意多边形 83"/>
                <p:cNvSpPr/>
                <p:nvPr/>
              </p:nvSpPr>
              <p:spPr>
                <a:xfrm rot="16377237">
                  <a:off x="6409518" y="2506880"/>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grpSp>
          <p:sp>
            <p:nvSpPr>
              <p:cNvPr id="95" name="椭圆 94"/>
              <p:cNvSpPr/>
              <p:nvPr/>
            </p:nvSpPr>
            <p:spPr bwMode="auto">
              <a:xfrm>
                <a:off x="1932719" y="1141998"/>
                <a:ext cx="1691507" cy="1694935"/>
              </a:xfrm>
              <a:prstGeom prst="ellipse">
                <a:avLst/>
              </a:prstGeom>
              <a:solidFill>
                <a:srgbClr val="C00000"/>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1000" b="1" kern="0" dirty="0">
                  <a:ln w="12700">
                    <a:solidFill>
                      <a:srgbClr val="01AB95">
                        <a:satMod val="155000"/>
                      </a:srgbClr>
                    </a:solidFill>
                    <a:prstDash val="solid"/>
                  </a:ln>
                  <a:solidFill>
                    <a:srgbClr val="F3908C">
                      <a:tint val="85000"/>
                      <a:satMod val="155000"/>
                    </a:srgbClr>
                  </a:solidFill>
                  <a:effectLst>
                    <a:outerShdw blurRad="41275" dist="20320" dir="1800000" algn="tl" rotWithShape="0">
                      <a:srgbClr val="000000">
                        <a:alpha val="40000"/>
                      </a:srgbClr>
                    </a:outerShdw>
                  </a:effectLst>
                  <a:latin typeface="微软雅黑" panose="020B0503020204020204" pitchFamily="34" charset="-122"/>
                  <a:ea typeface="微软雅黑" panose="020B0503020204020204" pitchFamily="34" charset="-122"/>
                </a:endParaRPr>
              </a:p>
            </p:txBody>
          </p:sp>
        </p:grpSp>
        <p:sp>
          <p:nvSpPr>
            <p:cNvPr id="92" name="TextBox 91"/>
            <p:cNvSpPr txBox="1"/>
            <p:nvPr/>
          </p:nvSpPr>
          <p:spPr>
            <a:xfrm>
              <a:off x="8892480" y="3626172"/>
              <a:ext cx="1561314" cy="615553"/>
            </a:xfrm>
            <a:prstGeom prst="rect">
              <a:avLst/>
            </a:prstGeom>
            <a:noFill/>
          </p:spPr>
          <p:txBody>
            <a:bodyPr wrap="square" lIns="0" tIns="0" rIns="0" bIns="0" rtlCol="0">
              <a:spAutoFit/>
            </a:bodyPr>
            <a:lstStyle/>
            <a:p>
              <a:r>
                <a:rPr lang="zh-CN" altLang="en-US" sz="1000" dirty="0">
                  <a:solidFill>
                    <a:prstClr val="white"/>
                  </a:solidFill>
                  <a:latin typeface="微软雅黑" panose="020B0503020204020204" pitchFamily="34" charset="-122"/>
                </a:rPr>
                <a:t>单击此处添加文本单击此处添加</a:t>
              </a:r>
              <a:r>
                <a:rPr lang="zh-CN" altLang="en-US" sz="1000" dirty="0" smtClean="0">
                  <a:solidFill>
                    <a:prstClr val="white"/>
                  </a:solidFill>
                  <a:latin typeface="微软雅黑" panose="020B0503020204020204" pitchFamily="34" charset="-122"/>
                </a:rPr>
                <a:t>文本单击</a:t>
              </a:r>
              <a:r>
                <a:rPr lang="zh-CN" altLang="en-US" sz="1000" dirty="0">
                  <a:solidFill>
                    <a:prstClr val="white"/>
                  </a:solidFill>
                  <a:latin typeface="微软雅黑" panose="020B0503020204020204" pitchFamily="34" charset="-122"/>
                </a:rPr>
                <a:t>此处添加文本单击此处添加文本</a:t>
              </a:r>
              <a:endParaRPr lang="en-US" altLang="zh-CN" sz="1000" dirty="0">
                <a:solidFill>
                  <a:prstClr val="white"/>
                </a:solidFill>
                <a:latin typeface="微软雅黑" panose="020B0503020204020204" pitchFamily="34" charset="-122"/>
              </a:endParaRPr>
            </a:p>
            <a:p>
              <a:endParaRPr lang="en-US" altLang="zh-CN" sz="1000" dirty="0">
                <a:solidFill>
                  <a:prstClr val="white"/>
                </a:solidFill>
                <a:latin typeface="微软雅黑" panose="020B0503020204020204" pitchFamily="34" charset="-122"/>
              </a:endParaRPr>
            </a:p>
          </p:txBody>
        </p:sp>
        <p:sp>
          <p:nvSpPr>
            <p:cNvPr id="93" name="TextBox 92"/>
            <p:cNvSpPr txBox="1"/>
            <p:nvPr/>
          </p:nvSpPr>
          <p:spPr>
            <a:xfrm>
              <a:off x="9203374" y="3308632"/>
              <a:ext cx="1561314" cy="199222"/>
            </a:xfrm>
            <a:prstGeom prst="rect">
              <a:avLst/>
            </a:prstGeom>
            <a:noFill/>
          </p:spPr>
          <p:txBody>
            <a:bodyPr wrap="square" lIns="0" tIns="0" rIns="0" bIns="0" rtlCol="0">
              <a:spAutoFit/>
            </a:bodyPr>
            <a:lstStyle/>
            <a:p>
              <a:pPr algn="just">
                <a:lnSpc>
                  <a:spcPts val="1500"/>
                </a:lnSpc>
              </a:pPr>
              <a:r>
                <a:rPr lang="zh-CN" altLang="en-US" dirty="0" smtClean="0">
                  <a:solidFill>
                    <a:prstClr val="white"/>
                  </a:solidFill>
                  <a:latin typeface="微软雅黑" panose="020B0503020204020204" pitchFamily="34" charset="-122"/>
                </a:rPr>
                <a:t>标题文字</a:t>
              </a:r>
              <a:endParaRPr lang="en-US" altLang="zh-CN" dirty="0" smtClean="0">
                <a:solidFill>
                  <a:prstClr val="white"/>
                </a:solidFill>
                <a:latin typeface="微软雅黑" panose="020B0503020204020204" pitchFamily="34" charset="-122"/>
              </a:endParaRPr>
            </a:p>
          </p:txBody>
        </p:sp>
      </p:grpSp>
      <p:grpSp>
        <p:nvGrpSpPr>
          <p:cNvPr id="98" name="组合 97"/>
          <p:cNvGrpSpPr/>
          <p:nvPr/>
        </p:nvGrpSpPr>
        <p:grpSpPr>
          <a:xfrm>
            <a:off x="4963469" y="1448616"/>
            <a:ext cx="3136923" cy="682563"/>
            <a:chOff x="4675437" y="1448616"/>
            <a:chExt cx="3136923" cy="682563"/>
          </a:xfrm>
        </p:grpSpPr>
        <p:grpSp>
          <p:nvGrpSpPr>
            <p:cNvPr id="99" name="组合 98"/>
            <p:cNvGrpSpPr/>
            <p:nvPr/>
          </p:nvGrpSpPr>
          <p:grpSpPr>
            <a:xfrm>
              <a:off x="4675437" y="1448616"/>
              <a:ext cx="681185" cy="682563"/>
              <a:chOff x="7146423" y="413387"/>
              <a:chExt cx="495231" cy="496232"/>
            </a:xfrm>
          </p:grpSpPr>
          <p:grpSp>
            <p:nvGrpSpPr>
              <p:cNvPr id="101" name="组合 100"/>
              <p:cNvGrpSpPr/>
              <p:nvPr/>
            </p:nvGrpSpPr>
            <p:grpSpPr>
              <a:xfrm>
                <a:off x="7146423" y="413387"/>
                <a:ext cx="495231" cy="496232"/>
                <a:chOff x="1589596" y="810715"/>
                <a:chExt cx="2340698" cy="2345431"/>
              </a:xfrm>
            </p:grpSpPr>
            <p:grpSp>
              <p:nvGrpSpPr>
                <p:cNvPr id="103" name="组合 79"/>
                <p:cNvGrpSpPr/>
                <p:nvPr/>
              </p:nvGrpSpPr>
              <p:grpSpPr bwMode="auto">
                <a:xfrm>
                  <a:off x="1589596" y="810715"/>
                  <a:ext cx="2340698" cy="2345431"/>
                  <a:chOff x="6379729" y="2488774"/>
                  <a:chExt cx="2513016" cy="2513016"/>
                </a:xfrm>
              </p:grpSpPr>
              <p:sp>
                <p:nvSpPr>
                  <p:cNvPr id="105"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kern="0">
                      <a:solidFill>
                        <a:srgbClr val="FFFFFF"/>
                      </a:solidFill>
                      <a:ea typeface="宋体" panose="02010600030101010101" pitchFamily="2" charset="-122"/>
                    </a:endParaRPr>
                  </a:p>
                </p:txBody>
              </p:sp>
              <p:sp>
                <p:nvSpPr>
                  <p:cNvPr id="106" name="任意多边形 83"/>
                  <p:cNvSpPr/>
                  <p:nvPr/>
                </p:nvSpPr>
                <p:spPr>
                  <a:xfrm rot="16377237">
                    <a:off x="6409518" y="2506880"/>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grpSp>
            <p:sp>
              <p:nvSpPr>
                <p:cNvPr id="104" name="椭圆 80"/>
                <p:cNvSpPr/>
                <p:nvPr/>
              </p:nvSpPr>
              <p:spPr bwMode="auto">
                <a:xfrm>
                  <a:off x="1932719" y="1141998"/>
                  <a:ext cx="1691507" cy="1694935"/>
                </a:xfrm>
                <a:prstGeom prst="ellipse">
                  <a:avLst/>
                </a:prstGeom>
                <a:solidFill>
                  <a:srgbClr val="C00000"/>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1000" b="1" kern="0" dirty="0">
                    <a:ln w="12700">
                      <a:solidFill>
                        <a:srgbClr val="01AB95">
                          <a:satMod val="155000"/>
                        </a:srgbClr>
                      </a:solidFill>
                      <a:prstDash val="solid"/>
                    </a:ln>
                    <a:solidFill>
                      <a:srgbClr val="F3908C">
                        <a:tint val="85000"/>
                        <a:satMod val="155000"/>
                      </a:srgbClr>
                    </a:solidFill>
                    <a:effectLst>
                      <a:outerShdw blurRad="41275" dist="20320" dir="1800000" algn="tl" rotWithShape="0">
                        <a:srgbClr val="000000">
                          <a:alpha val="40000"/>
                        </a:srgbClr>
                      </a:outerShdw>
                    </a:effectLst>
                    <a:latin typeface="微软雅黑" panose="020B0503020204020204" pitchFamily="34" charset="-122"/>
                    <a:ea typeface="微软雅黑" panose="020B0503020204020204" pitchFamily="34" charset="-122"/>
                  </a:endParaRPr>
                </a:p>
              </p:txBody>
            </p:sp>
          </p:grpSp>
          <p:sp>
            <p:nvSpPr>
              <p:cNvPr id="102" name="TextBox 101"/>
              <p:cNvSpPr txBox="1"/>
              <p:nvPr/>
            </p:nvSpPr>
            <p:spPr>
              <a:xfrm>
                <a:off x="7229619" y="557367"/>
                <a:ext cx="165136" cy="134348"/>
              </a:xfrm>
              <a:prstGeom prst="rect">
                <a:avLst/>
              </a:prstGeom>
              <a:noFill/>
            </p:spPr>
            <p:txBody>
              <a:bodyPr wrap="none" rtlCol="0">
                <a:spAutoFit/>
              </a:bodyPr>
              <a:lstStyle/>
              <a:p>
                <a:r>
                  <a:rPr lang="en-US" altLang="zh-CN" dirty="0" smtClean="0">
                    <a:solidFill>
                      <a:prstClr val="white"/>
                    </a:solidFill>
                    <a:latin typeface="微软雅黑" panose="020B0503020204020204" pitchFamily="34" charset="-122"/>
                  </a:rPr>
                  <a:t>01</a:t>
                </a:r>
                <a:endParaRPr lang="en-US" altLang="zh-CN" dirty="0" smtClean="0">
                  <a:solidFill>
                    <a:prstClr val="white"/>
                  </a:solidFill>
                  <a:latin typeface="微软雅黑" panose="020B0503020204020204" pitchFamily="34" charset="-122"/>
                </a:endParaRPr>
              </a:p>
            </p:txBody>
          </p:sp>
        </p:grpSp>
        <p:sp>
          <p:nvSpPr>
            <p:cNvPr id="100" name="TextBox 99"/>
            <p:cNvSpPr txBox="1"/>
            <p:nvPr/>
          </p:nvSpPr>
          <p:spPr>
            <a:xfrm>
              <a:off x="5611772" y="1476863"/>
              <a:ext cx="2200588" cy="461665"/>
            </a:xfrm>
            <a:prstGeom prst="rect">
              <a:avLst/>
            </a:prstGeom>
            <a:noFill/>
          </p:spPr>
          <p:txBody>
            <a:bodyPr wrap="square" lIns="0" tIns="0" rIns="0" bIns="0" rtlCol="0">
              <a:spAutoFit/>
            </a:bodyPr>
            <a:lstStyle/>
            <a:p>
              <a:r>
                <a:rPr lang="zh-CN" altLang="en-US" sz="1000" dirty="0">
                  <a:solidFill>
                    <a:srgbClr val="7F7F7F"/>
                  </a:solidFill>
                  <a:latin typeface="微软雅黑" panose="020B0503020204020204" pitchFamily="34" charset="-122"/>
                </a:rPr>
                <a:t>单击此处添加</a:t>
              </a:r>
              <a:r>
                <a:rPr lang="zh-CN" altLang="en-US" sz="1000" dirty="0" smtClean="0">
                  <a:solidFill>
                    <a:srgbClr val="7F7F7F"/>
                  </a:solidFill>
                  <a:latin typeface="微软雅黑" panose="020B0503020204020204" pitchFamily="34" charset="-122"/>
                </a:rPr>
                <a:t>文本</a:t>
              </a:r>
              <a:r>
                <a:rPr lang="zh-CN" altLang="en-US" sz="1000" dirty="0">
                  <a:solidFill>
                    <a:srgbClr val="7F7F7F"/>
                  </a:solidFill>
                  <a:latin typeface="微软雅黑" panose="020B0503020204020204" pitchFamily="34" charset="-122"/>
                </a:rPr>
                <a:t>单击此处添加文本</a:t>
              </a:r>
              <a:endParaRPr lang="en-US" altLang="zh-CN" sz="1000" dirty="0">
                <a:solidFill>
                  <a:srgbClr val="7F7F7F"/>
                </a:solidFill>
                <a:latin typeface="微软雅黑" panose="020B0503020204020204" pitchFamily="34" charset="-122"/>
              </a:endParaRPr>
            </a:p>
            <a:p>
              <a:r>
                <a:rPr lang="zh-CN" altLang="en-US" sz="1000" dirty="0">
                  <a:solidFill>
                    <a:srgbClr val="7F7F7F"/>
                  </a:solidFill>
                  <a:latin typeface="微软雅黑" panose="020B0503020204020204" pitchFamily="34" charset="-122"/>
                </a:rPr>
                <a:t>单击此处添加</a:t>
              </a:r>
              <a:r>
                <a:rPr lang="zh-CN" altLang="en-US" sz="1000" dirty="0" smtClean="0">
                  <a:solidFill>
                    <a:srgbClr val="7F7F7F"/>
                  </a:solidFill>
                  <a:latin typeface="微软雅黑" panose="020B0503020204020204" pitchFamily="34" charset="-122"/>
                </a:rPr>
                <a:t>文本单击</a:t>
              </a:r>
              <a:r>
                <a:rPr lang="zh-CN" altLang="en-US" sz="1000" dirty="0">
                  <a:solidFill>
                    <a:srgbClr val="7F7F7F"/>
                  </a:solidFill>
                  <a:latin typeface="微软雅黑" panose="020B0503020204020204" pitchFamily="34" charset="-122"/>
                </a:rPr>
                <a:t>此处添加文本</a:t>
              </a:r>
              <a:endParaRPr lang="en-US" altLang="zh-CN" sz="1000" dirty="0">
                <a:solidFill>
                  <a:srgbClr val="7F7F7F"/>
                </a:solidFill>
                <a:latin typeface="微软雅黑" panose="020B0503020204020204" pitchFamily="34" charset="-122"/>
              </a:endParaRPr>
            </a:p>
            <a:p>
              <a:endParaRPr lang="en-US" altLang="zh-CN" sz="1000" dirty="0">
                <a:solidFill>
                  <a:srgbClr val="7F7F7F"/>
                </a:solidFill>
                <a:latin typeface="微软雅黑" panose="020B0503020204020204" pitchFamily="34" charset="-122"/>
              </a:endParaRPr>
            </a:p>
          </p:txBody>
        </p:sp>
      </p:grpSp>
      <p:grpSp>
        <p:nvGrpSpPr>
          <p:cNvPr id="107" name="组合 106"/>
          <p:cNvGrpSpPr/>
          <p:nvPr/>
        </p:nvGrpSpPr>
        <p:grpSpPr>
          <a:xfrm>
            <a:off x="5537305" y="2482879"/>
            <a:ext cx="2995135" cy="682563"/>
            <a:chOff x="5249273" y="2482879"/>
            <a:chExt cx="2995135" cy="682563"/>
          </a:xfrm>
        </p:grpSpPr>
        <p:grpSp>
          <p:nvGrpSpPr>
            <p:cNvPr id="108" name="组合 107"/>
            <p:cNvGrpSpPr/>
            <p:nvPr/>
          </p:nvGrpSpPr>
          <p:grpSpPr>
            <a:xfrm>
              <a:off x="5249273" y="2482879"/>
              <a:ext cx="681185" cy="682563"/>
              <a:chOff x="7146423" y="413387"/>
              <a:chExt cx="495231" cy="496232"/>
            </a:xfrm>
          </p:grpSpPr>
          <p:grpSp>
            <p:nvGrpSpPr>
              <p:cNvPr id="110" name="组合 109"/>
              <p:cNvGrpSpPr/>
              <p:nvPr/>
            </p:nvGrpSpPr>
            <p:grpSpPr>
              <a:xfrm>
                <a:off x="7146423" y="413387"/>
                <a:ext cx="495231" cy="496232"/>
                <a:chOff x="1589596" y="810715"/>
                <a:chExt cx="2340698" cy="2345431"/>
              </a:xfrm>
            </p:grpSpPr>
            <p:grpSp>
              <p:nvGrpSpPr>
                <p:cNvPr id="112" name="组合 79"/>
                <p:cNvGrpSpPr/>
                <p:nvPr/>
              </p:nvGrpSpPr>
              <p:grpSpPr bwMode="auto">
                <a:xfrm>
                  <a:off x="1589596" y="810715"/>
                  <a:ext cx="2340698" cy="2345431"/>
                  <a:chOff x="6379729" y="2488774"/>
                  <a:chExt cx="2513016" cy="2513016"/>
                </a:xfrm>
              </p:grpSpPr>
              <p:sp>
                <p:nvSpPr>
                  <p:cNvPr id="114"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kern="0">
                      <a:solidFill>
                        <a:srgbClr val="FFFFFF"/>
                      </a:solidFill>
                      <a:ea typeface="宋体" panose="02010600030101010101" pitchFamily="2" charset="-122"/>
                    </a:endParaRPr>
                  </a:p>
                </p:txBody>
              </p:sp>
              <p:sp>
                <p:nvSpPr>
                  <p:cNvPr id="115" name="任意多边形 83"/>
                  <p:cNvSpPr/>
                  <p:nvPr/>
                </p:nvSpPr>
                <p:spPr>
                  <a:xfrm rot="16377237">
                    <a:off x="6409518" y="2506880"/>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grpSp>
            <p:sp>
              <p:nvSpPr>
                <p:cNvPr id="113" name="椭圆 80"/>
                <p:cNvSpPr/>
                <p:nvPr/>
              </p:nvSpPr>
              <p:spPr bwMode="auto">
                <a:xfrm>
                  <a:off x="1932719" y="1141998"/>
                  <a:ext cx="1691507" cy="1694935"/>
                </a:xfrm>
                <a:prstGeom prst="ellipse">
                  <a:avLst/>
                </a:prstGeom>
                <a:solidFill>
                  <a:srgbClr val="C00000"/>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1000" b="1" kern="0" dirty="0">
                    <a:ln w="12700">
                      <a:solidFill>
                        <a:srgbClr val="01AB95">
                          <a:satMod val="155000"/>
                        </a:srgbClr>
                      </a:solidFill>
                      <a:prstDash val="solid"/>
                    </a:ln>
                    <a:solidFill>
                      <a:srgbClr val="F3908C">
                        <a:tint val="85000"/>
                        <a:satMod val="155000"/>
                      </a:srgbClr>
                    </a:solidFill>
                    <a:effectLst>
                      <a:outerShdw blurRad="41275" dist="20320" dir="1800000" algn="tl" rotWithShape="0">
                        <a:srgbClr val="000000">
                          <a:alpha val="40000"/>
                        </a:srgbClr>
                      </a:outerShdw>
                    </a:effectLst>
                    <a:latin typeface="微软雅黑" panose="020B0503020204020204" pitchFamily="34" charset="-122"/>
                    <a:ea typeface="微软雅黑" panose="020B0503020204020204" pitchFamily="34" charset="-122"/>
                  </a:endParaRPr>
                </a:p>
              </p:txBody>
            </p:sp>
          </p:grpSp>
          <p:sp>
            <p:nvSpPr>
              <p:cNvPr id="111" name="TextBox 110"/>
              <p:cNvSpPr txBox="1"/>
              <p:nvPr/>
            </p:nvSpPr>
            <p:spPr>
              <a:xfrm>
                <a:off x="7229619" y="557367"/>
                <a:ext cx="330043" cy="268509"/>
              </a:xfrm>
              <a:prstGeom prst="rect">
                <a:avLst/>
              </a:prstGeom>
              <a:noFill/>
            </p:spPr>
            <p:txBody>
              <a:bodyPr wrap="none" rtlCol="0">
                <a:spAutoFit/>
              </a:bodyPr>
              <a:lstStyle/>
              <a:p>
                <a:r>
                  <a:rPr lang="en-US" altLang="zh-CN" dirty="0" smtClean="0">
                    <a:solidFill>
                      <a:prstClr val="white"/>
                    </a:solidFill>
                    <a:latin typeface="微软雅黑" panose="020B0503020204020204" pitchFamily="34" charset="-122"/>
                  </a:rPr>
                  <a:t>02</a:t>
                </a:r>
                <a:endParaRPr lang="en-US" altLang="zh-CN" dirty="0" smtClean="0">
                  <a:solidFill>
                    <a:prstClr val="white"/>
                  </a:solidFill>
                  <a:latin typeface="微软雅黑" panose="020B0503020204020204" pitchFamily="34" charset="-122"/>
                </a:endParaRPr>
              </a:p>
            </p:txBody>
          </p:sp>
        </p:grpSp>
        <p:sp>
          <p:nvSpPr>
            <p:cNvPr id="109" name="TextBox 108"/>
            <p:cNvSpPr txBox="1"/>
            <p:nvPr/>
          </p:nvSpPr>
          <p:spPr>
            <a:xfrm>
              <a:off x="6043820" y="2516931"/>
              <a:ext cx="2200588" cy="461665"/>
            </a:xfrm>
            <a:prstGeom prst="rect">
              <a:avLst/>
            </a:prstGeom>
            <a:noFill/>
          </p:spPr>
          <p:txBody>
            <a:bodyPr wrap="square" lIns="0" tIns="0" rIns="0" bIns="0" rtlCol="0">
              <a:spAutoFit/>
            </a:bodyPr>
            <a:lstStyle/>
            <a:p>
              <a:r>
                <a:rPr lang="zh-CN" altLang="en-US" sz="1000" dirty="0">
                  <a:solidFill>
                    <a:srgbClr val="7F7F7F"/>
                  </a:solidFill>
                  <a:latin typeface="微软雅黑" panose="020B0503020204020204" pitchFamily="34" charset="-122"/>
                </a:rPr>
                <a:t>单击此处添加文本单击此处添加文本</a:t>
              </a:r>
              <a:endParaRPr lang="en-US" altLang="zh-CN" sz="1000" dirty="0">
                <a:solidFill>
                  <a:srgbClr val="7F7F7F"/>
                </a:solidFill>
                <a:latin typeface="微软雅黑" panose="020B0503020204020204" pitchFamily="34" charset="-122"/>
              </a:endParaRPr>
            </a:p>
            <a:p>
              <a:r>
                <a:rPr lang="zh-CN" altLang="en-US" sz="1000" dirty="0">
                  <a:solidFill>
                    <a:srgbClr val="7F7F7F"/>
                  </a:solidFill>
                  <a:latin typeface="微软雅黑" panose="020B0503020204020204" pitchFamily="34" charset="-122"/>
                </a:rPr>
                <a:t>单击此处添加文本单击此处添加文本</a:t>
              </a:r>
              <a:endParaRPr lang="en-US" altLang="zh-CN" sz="1000" dirty="0">
                <a:solidFill>
                  <a:srgbClr val="7F7F7F"/>
                </a:solidFill>
                <a:latin typeface="微软雅黑" panose="020B0503020204020204" pitchFamily="34" charset="-122"/>
              </a:endParaRPr>
            </a:p>
            <a:p>
              <a:endParaRPr lang="en-US" altLang="zh-CN" sz="1000" dirty="0">
                <a:solidFill>
                  <a:srgbClr val="7F7F7F"/>
                </a:solidFill>
                <a:latin typeface="微软雅黑" panose="020B0503020204020204" pitchFamily="34" charset="-122"/>
              </a:endParaRPr>
            </a:p>
          </p:txBody>
        </p:sp>
      </p:grpSp>
      <p:grpSp>
        <p:nvGrpSpPr>
          <p:cNvPr id="116" name="组合 115"/>
          <p:cNvGrpSpPr/>
          <p:nvPr/>
        </p:nvGrpSpPr>
        <p:grpSpPr>
          <a:xfrm>
            <a:off x="4966635" y="3577177"/>
            <a:ext cx="3080401" cy="682563"/>
            <a:chOff x="4678603" y="3577177"/>
            <a:chExt cx="3080401" cy="682563"/>
          </a:xfrm>
        </p:grpSpPr>
        <p:grpSp>
          <p:nvGrpSpPr>
            <p:cNvPr id="117" name="组合 116"/>
            <p:cNvGrpSpPr/>
            <p:nvPr/>
          </p:nvGrpSpPr>
          <p:grpSpPr>
            <a:xfrm>
              <a:off x="4678603" y="3577177"/>
              <a:ext cx="681185" cy="682563"/>
              <a:chOff x="7146423" y="413387"/>
              <a:chExt cx="495231" cy="496232"/>
            </a:xfrm>
          </p:grpSpPr>
          <p:grpSp>
            <p:nvGrpSpPr>
              <p:cNvPr id="119" name="组合 118"/>
              <p:cNvGrpSpPr/>
              <p:nvPr/>
            </p:nvGrpSpPr>
            <p:grpSpPr>
              <a:xfrm>
                <a:off x="7146423" y="413387"/>
                <a:ext cx="495231" cy="496232"/>
                <a:chOff x="1589596" y="810715"/>
                <a:chExt cx="2340698" cy="2345431"/>
              </a:xfrm>
            </p:grpSpPr>
            <p:grpSp>
              <p:nvGrpSpPr>
                <p:cNvPr id="121" name="组合 79"/>
                <p:cNvGrpSpPr/>
                <p:nvPr/>
              </p:nvGrpSpPr>
              <p:grpSpPr bwMode="auto">
                <a:xfrm>
                  <a:off x="1589596" y="810715"/>
                  <a:ext cx="2340698" cy="2345431"/>
                  <a:chOff x="6379729" y="2488774"/>
                  <a:chExt cx="2513016" cy="2513016"/>
                </a:xfrm>
              </p:grpSpPr>
              <p:sp>
                <p:nvSpPr>
                  <p:cNvPr id="123"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kern="0">
                      <a:solidFill>
                        <a:srgbClr val="FFFFFF"/>
                      </a:solidFill>
                      <a:ea typeface="宋体" panose="02010600030101010101" pitchFamily="2" charset="-122"/>
                    </a:endParaRPr>
                  </a:p>
                </p:txBody>
              </p:sp>
              <p:sp>
                <p:nvSpPr>
                  <p:cNvPr id="124" name="任意多边形 83"/>
                  <p:cNvSpPr/>
                  <p:nvPr/>
                </p:nvSpPr>
                <p:spPr>
                  <a:xfrm rot="16377237">
                    <a:off x="6409518" y="2506880"/>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grpSp>
            <p:sp>
              <p:nvSpPr>
                <p:cNvPr id="122" name="椭圆 80"/>
                <p:cNvSpPr/>
                <p:nvPr/>
              </p:nvSpPr>
              <p:spPr bwMode="auto">
                <a:xfrm>
                  <a:off x="1932719" y="1141998"/>
                  <a:ext cx="1691507" cy="1694935"/>
                </a:xfrm>
                <a:prstGeom prst="ellipse">
                  <a:avLst/>
                </a:prstGeom>
                <a:solidFill>
                  <a:srgbClr val="C00000"/>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1000" b="1" kern="0" dirty="0">
                    <a:ln w="12700">
                      <a:solidFill>
                        <a:srgbClr val="01AB95">
                          <a:satMod val="155000"/>
                        </a:srgbClr>
                      </a:solidFill>
                      <a:prstDash val="solid"/>
                    </a:ln>
                    <a:solidFill>
                      <a:srgbClr val="F3908C">
                        <a:tint val="85000"/>
                        <a:satMod val="155000"/>
                      </a:srgbClr>
                    </a:solidFill>
                    <a:effectLst>
                      <a:outerShdw blurRad="41275" dist="20320" dir="1800000" algn="tl" rotWithShape="0">
                        <a:srgbClr val="000000">
                          <a:alpha val="40000"/>
                        </a:srgbClr>
                      </a:outerShdw>
                    </a:effectLst>
                    <a:latin typeface="微软雅黑" panose="020B0503020204020204" pitchFamily="34" charset="-122"/>
                    <a:ea typeface="微软雅黑" panose="020B0503020204020204" pitchFamily="34" charset="-122"/>
                  </a:endParaRPr>
                </a:p>
              </p:txBody>
            </p:sp>
          </p:grpSp>
          <p:sp>
            <p:nvSpPr>
              <p:cNvPr id="120" name="TextBox 119"/>
              <p:cNvSpPr txBox="1"/>
              <p:nvPr/>
            </p:nvSpPr>
            <p:spPr>
              <a:xfrm>
                <a:off x="7229619" y="557367"/>
                <a:ext cx="330043" cy="268509"/>
              </a:xfrm>
              <a:prstGeom prst="rect">
                <a:avLst/>
              </a:prstGeom>
              <a:noFill/>
            </p:spPr>
            <p:txBody>
              <a:bodyPr wrap="none" rtlCol="0">
                <a:spAutoFit/>
              </a:bodyPr>
              <a:lstStyle/>
              <a:p>
                <a:r>
                  <a:rPr lang="en-US" altLang="zh-CN" dirty="0" smtClean="0">
                    <a:solidFill>
                      <a:prstClr val="white"/>
                    </a:solidFill>
                    <a:latin typeface="微软雅黑" panose="020B0503020204020204" pitchFamily="34" charset="-122"/>
                  </a:rPr>
                  <a:t>03</a:t>
                </a:r>
                <a:endParaRPr lang="en-US" altLang="zh-CN" dirty="0" smtClean="0">
                  <a:solidFill>
                    <a:prstClr val="white"/>
                  </a:solidFill>
                  <a:latin typeface="微软雅黑" panose="020B0503020204020204" pitchFamily="34" charset="-122"/>
                </a:endParaRPr>
              </a:p>
            </p:txBody>
          </p:sp>
        </p:grpSp>
        <p:sp>
          <p:nvSpPr>
            <p:cNvPr id="118" name="TextBox 117"/>
            <p:cNvSpPr txBox="1"/>
            <p:nvPr/>
          </p:nvSpPr>
          <p:spPr>
            <a:xfrm>
              <a:off x="5558416" y="3631245"/>
              <a:ext cx="2200588" cy="461665"/>
            </a:xfrm>
            <a:prstGeom prst="rect">
              <a:avLst/>
            </a:prstGeom>
            <a:noFill/>
          </p:spPr>
          <p:txBody>
            <a:bodyPr wrap="square" lIns="0" tIns="0" rIns="0" bIns="0" rtlCol="0">
              <a:spAutoFit/>
            </a:bodyPr>
            <a:lstStyle/>
            <a:p>
              <a:r>
                <a:rPr lang="zh-CN" altLang="en-US" sz="1000" dirty="0">
                  <a:solidFill>
                    <a:srgbClr val="7F7F7F"/>
                  </a:solidFill>
                  <a:latin typeface="微软雅黑" panose="020B0503020204020204" pitchFamily="34" charset="-122"/>
                </a:rPr>
                <a:t>单击此处添加文本单击此处添加文本</a:t>
              </a:r>
              <a:endParaRPr lang="en-US" altLang="zh-CN" sz="1000" dirty="0">
                <a:solidFill>
                  <a:srgbClr val="7F7F7F"/>
                </a:solidFill>
                <a:latin typeface="微软雅黑" panose="020B0503020204020204" pitchFamily="34" charset="-122"/>
              </a:endParaRPr>
            </a:p>
            <a:p>
              <a:r>
                <a:rPr lang="zh-CN" altLang="en-US" sz="1000" dirty="0">
                  <a:solidFill>
                    <a:srgbClr val="7F7F7F"/>
                  </a:solidFill>
                  <a:latin typeface="微软雅黑" panose="020B0503020204020204" pitchFamily="34" charset="-122"/>
                </a:rPr>
                <a:t>单击此处添加文本单击此处添加文本</a:t>
              </a:r>
              <a:endParaRPr lang="en-US" altLang="zh-CN" sz="1000" dirty="0">
                <a:solidFill>
                  <a:srgbClr val="7F7F7F"/>
                </a:solidFill>
                <a:latin typeface="微软雅黑" panose="020B0503020204020204" pitchFamily="34" charset="-122"/>
              </a:endParaRPr>
            </a:p>
            <a:p>
              <a:endParaRPr lang="en-US" altLang="zh-CN" sz="1000" dirty="0">
                <a:solidFill>
                  <a:srgbClr val="7F7F7F"/>
                </a:solidFill>
                <a:latin typeface="微软雅黑" panose="020B0503020204020204" pitchFamily="34" charset="-122"/>
              </a:endParaRPr>
            </a:p>
          </p:txBody>
        </p:sp>
      </p:grpSp>
      <p:sp>
        <p:nvSpPr>
          <p:cNvPr id="51" name="TextBox 50"/>
          <p:cNvSpPr txBox="1"/>
          <p:nvPr/>
        </p:nvSpPr>
        <p:spPr>
          <a:xfrm>
            <a:off x="784151" y="281211"/>
            <a:ext cx="2764839" cy="411835"/>
          </a:xfrm>
          <a:prstGeom prst="rect">
            <a:avLst/>
          </a:prstGeom>
          <a:noFill/>
          <a:effectLst/>
        </p:spPr>
        <p:txBody>
          <a:bodyPr wrap="square" lIns="72572" tIns="36286" rIns="72572" bIns="36286" rtlCol="0">
            <a:spAutoFit/>
          </a:bodyPr>
          <a:lstStyle/>
          <a:p>
            <a:pPr algn="ctr"/>
            <a:r>
              <a:rPr lang="zh-CN" altLang="en-US" sz="2200" dirty="0" smtClean="0">
                <a:latin typeface="+mn-ea"/>
                <a:ea typeface="+mn-ea"/>
              </a:rPr>
              <a:t>添加文字标题内容</a:t>
            </a:r>
            <a:endParaRPr lang="zh-CN" altLang="en-US" sz="2200" dirty="0">
              <a:latin typeface="+mn-ea"/>
              <a:ea typeface="+mn-ea"/>
            </a:endParaRPr>
          </a:p>
        </p:txBody>
      </p:sp>
    </p:spTree>
  </p:cSld>
  <p:clrMapOvr>
    <a:masterClrMapping/>
  </p:clrMapOvr>
  <mc:AlternateContent xmlns:mc="http://schemas.openxmlformats.org/markup-compatibility/2006">
    <mc:Choice xmlns:p14="http://schemas.microsoft.com/office/powerpoint/2010/main" Requires="p14">
      <p:transition spd="slow" p14:dur="1100" advTm="0">
        <p14:switch dir="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81"/>
                                        </p:tgtEl>
                                        <p:attrNameLst>
                                          <p:attrName>style.visibility</p:attrName>
                                        </p:attrNameLst>
                                      </p:cBhvr>
                                      <p:to>
                                        <p:strVal val="visible"/>
                                      </p:to>
                                    </p:set>
                                    <p:anim calcmode="lin" valueType="num">
                                      <p:cBhvr additive="base">
                                        <p:cTn id="11" dur="500" fill="hold"/>
                                        <p:tgtEl>
                                          <p:spTgt spid="81"/>
                                        </p:tgtEl>
                                        <p:attrNameLst>
                                          <p:attrName>ppt_x</p:attrName>
                                        </p:attrNameLst>
                                      </p:cBhvr>
                                      <p:tavLst>
                                        <p:tav tm="0">
                                          <p:val>
                                            <p:strVal val="#ppt_x"/>
                                          </p:val>
                                        </p:tav>
                                        <p:tav tm="100000">
                                          <p:val>
                                            <p:strVal val="#ppt_x"/>
                                          </p:val>
                                        </p:tav>
                                      </p:tavLst>
                                    </p:anim>
                                    <p:anim calcmode="lin" valueType="num">
                                      <p:cBhvr additive="base">
                                        <p:cTn id="12" dur="500" fill="hold"/>
                                        <p:tgtEl>
                                          <p:spTgt spid="8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75"/>
                                        </p:tgtEl>
                                        <p:attrNameLst>
                                          <p:attrName>style.visibility</p:attrName>
                                        </p:attrNameLst>
                                      </p:cBhvr>
                                      <p:to>
                                        <p:strVal val="visible"/>
                                      </p:to>
                                    </p:set>
                                    <p:animEffect transition="in" filter="wipe(left)">
                                      <p:cBhvr>
                                        <p:cTn id="16" dur="500"/>
                                        <p:tgtEl>
                                          <p:spTgt spid="75"/>
                                        </p:tgtEl>
                                      </p:cBhvr>
                                    </p:animEffect>
                                  </p:childTnLst>
                                </p:cTn>
                              </p:par>
                            </p:childTnLst>
                          </p:cTn>
                        </p:par>
                        <p:par>
                          <p:cTn id="17" fill="hold">
                            <p:stCondLst>
                              <p:cond delay="1500"/>
                            </p:stCondLst>
                            <p:childTnLst>
                              <p:par>
                                <p:cTn id="18" presetID="53" presetClass="entr" presetSubtype="16" fill="hold" nodeType="afterEffect">
                                  <p:stCondLst>
                                    <p:cond delay="0"/>
                                  </p:stCondLst>
                                  <p:childTnLst>
                                    <p:set>
                                      <p:cBhvr>
                                        <p:cTn id="19" dur="1" fill="hold">
                                          <p:stCondLst>
                                            <p:cond delay="0"/>
                                          </p:stCondLst>
                                        </p:cTn>
                                        <p:tgtEl>
                                          <p:spTgt spid="90"/>
                                        </p:tgtEl>
                                        <p:attrNameLst>
                                          <p:attrName>style.visibility</p:attrName>
                                        </p:attrNameLst>
                                      </p:cBhvr>
                                      <p:to>
                                        <p:strVal val="visible"/>
                                      </p:to>
                                    </p:set>
                                    <p:anim calcmode="lin" valueType="num">
                                      <p:cBhvr>
                                        <p:cTn id="20" dur="500" fill="hold"/>
                                        <p:tgtEl>
                                          <p:spTgt spid="90"/>
                                        </p:tgtEl>
                                        <p:attrNameLst>
                                          <p:attrName>ppt_w</p:attrName>
                                        </p:attrNameLst>
                                      </p:cBhvr>
                                      <p:tavLst>
                                        <p:tav tm="0">
                                          <p:val>
                                            <p:fltVal val="0"/>
                                          </p:val>
                                        </p:tav>
                                        <p:tav tm="100000">
                                          <p:val>
                                            <p:strVal val="#ppt_w"/>
                                          </p:val>
                                        </p:tav>
                                      </p:tavLst>
                                    </p:anim>
                                    <p:anim calcmode="lin" valueType="num">
                                      <p:cBhvr>
                                        <p:cTn id="21" dur="500" fill="hold"/>
                                        <p:tgtEl>
                                          <p:spTgt spid="90"/>
                                        </p:tgtEl>
                                        <p:attrNameLst>
                                          <p:attrName>ppt_h</p:attrName>
                                        </p:attrNameLst>
                                      </p:cBhvr>
                                      <p:tavLst>
                                        <p:tav tm="0">
                                          <p:val>
                                            <p:fltVal val="0"/>
                                          </p:val>
                                        </p:tav>
                                        <p:tav tm="100000">
                                          <p:val>
                                            <p:strVal val="#ppt_h"/>
                                          </p:val>
                                        </p:tav>
                                      </p:tavLst>
                                    </p:anim>
                                    <p:animEffect transition="in" filter="fade">
                                      <p:cBhvr>
                                        <p:cTn id="22" dur="500"/>
                                        <p:tgtEl>
                                          <p:spTgt spid="90"/>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1+#ppt_w/2"/>
                                          </p:val>
                                        </p:tav>
                                        <p:tav tm="100000">
                                          <p:val>
                                            <p:strVal val="#ppt_x"/>
                                          </p:val>
                                        </p:tav>
                                      </p:tavLst>
                                    </p:anim>
                                    <p:anim calcmode="lin" valueType="num">
                                      <p:cBhvr additive="base">
                                        <p:cTn id="27" dur="500" fill="hold"/>
                                        <p:tgtEl>
                                          <p:spTgt spid="98"/>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2" presetClass="entr" presetSubtype="2" fill="hold" nodeType="afterEffect">
                                  <p:stCondLst>
                                    <p:cond delay="0"/>
                                  </p:stCondLst>
                                  <p:childTnLst>
                                    <p:set>
                                      <p:cBhvr>
                                        <p:cTn id="30" dur="1" fill="hold">
                                          <p:stCondLst>
                                            <p:cond delay="0"/>
                                          </p:stCondLst>
                                        </p:cTn>
                                        <p:tgtEl>
                                          <p:spTgt spid="107"/>
                                        </p:tgtEl>
                                        <p:attrNameLst>
                                          <p:attrName>style.visibility</p:attrName>
                                        </p:attrNameLst>
                                      </p:cBhvr>
                                      <p:to>
                                        <p:strVal val="visible"/>
                                      </p:to>
                                    </p:set>
                                    <p:anim calcmode="lin" valueType="num">
                                      <p:cBhvr additive="base">
                                        <p:cTn id="31" dur="500" fill="hold"/>
                                        <p:tgtEl>
                                          <p:spTgt spid="107"/>
                                        </p:tgtEl>
                                        <p:attrNameLst>
                                          <p:attrName>ppt_x</p:attrName>
                                        </p:attrNameLst>
                                      </p:cBhvr>
                                      <p:tavLst>
                                        <p:tav tm="0">
                                          <p:val>
                                            <p:strVal val="1+#ppt_w/2"/>
                                          </p:val>
                                        </p:tav>
                                        <p:tav tm="100000">
                                          <p:val>
                                            <p:strVal val="#ppt_x"/>
                                          </p:val>
                                        </p:tav>
                                      </p:tavLst>
                                    </p:anim>
                                    <p:anim calcmode="lin" valueType="num">
                                      <p:cBhvr additive="base">
                                        <p:cTn id="32" dur="500" fill="hold"/>
                                        <p:tgtEl>
                                          <p:spTgt spid="107"/>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2" presetClass="entr" presetSubtype="2" fill="hold" nodeType="afterEffect">
                                  <p:stCondLst>
                                    <p:cond delay="0"/>
                                  </p:stCondLst>
                                  <p:childTnLst>
                                    <p:set>
                                      <p:cBhvr>
                                        <p:cTn id="35" dur="1" fill="hold">
                                          <p:stCondLst>
                                            <p:cond delay="0"/>
                                          </p:stCondLst>
                                        </p:cTn>
                                        <p:tgtEl>
                                          <p:spTgt spid="116"/>
                                        </p:tgtEl>
                                        <p:attrNameLst>
                                          <p:attrName>style.visibility</p:attrName>
                                        </p:attrNameLst>
                                      </p:cBhvr>
                                      <p:to>
                                        <p:strVal val="visible"/>
                                      </p:to>
                                    </p:set>
                                    <p:anim calcmode="lin" valueType="num">
                                      <p:cBhvr additive="base">
                                        <p:cTn id="36" dur="500" fill="hold"/>
                                        <p:tgtEl>
                                          <p:spTgt spid="116"/>
                                        </p:tgtEl>
                                        <p:attrNameLst>
                                          <p:attrName>ppt_x</p:attrName>
                                        </p:attrNameLst>
                                      </p:cBhvr>
                                      <p:tavLst>
                                        <p:tav tm="0">
                                          <p:val>
                                            <p:strVal val="1+#ppt_w/2"/>
                                          </p:val>
                                        </p:tav>
                                        <p:tav tm="100000">
                                          <p:val>
                                            <p:strVal val="#ppt_x"/>
                                          </p:val>
                                        </p:tav>
                                      </p:tavLst>
                                    </p:anim>
                                    <p:anim calcmode="lin" valueType="num">
                                      <p:cBhvr additive="base">
                                        <p:cTn id="37" dur="500" fill="hold"/>
                                        <p:tgtEl>
                                          <p:spTgt spid="1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空心弧 39"/>
          <p:cNvSpPr/>
          <p:nvPr/>
        </p:nvSpPr>
        <p:spPr>
          <a:xfrm rot="5400000">
            <a:off x="386026" y="1406854"/>
            <a:ext cx="3142978" cy="2924714"/>
          </a:xfrm>
          <a:prstGeom prst="blockArc">
            <a:avLst>
              <a:gd name="adj1" fmla="val 10897210"/>
              <a:gd name="adj2" fmla="val 6953"/>
              <a:gd name="adj3" fmla="val 1246"/>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anchor="ctr"/>
          <a:lstStyle/>
          <a:p>
            <a:pPr algn="ctr" defTabSz="914400" fontAlgn="auto">
              <a:spcBef>
                <a:spcPts val="0"/>
              </a:spcBef>
              <a:spcAft>
                <a:spcPts val="0"/>
              </a:spcAft>
              <a:defRPr/>
            </a:pPr>
            <a:endParaRPr lang="zh-CN" altLang="en-US" sz="2490">
              <a:solidFill>
                <a:prstClr val="black"/>
              </a:solidFill>
              <a:latin typeface="+mj-ea"/>
              <a:ea typeface="+mj-ea"/>
              <a:cs typeface="Arial" panose="020B0604020202020204" pitchFamily="34" charset="0"/>
            </a:endParaRPr>
          </a:p>
        </p:txBody>
      </p:sp>
      <p:cxnSp>
        <p:nvCxnSpPr>
          <p:cNvPr id="41" name="直接连接符 40"/>
          <p:cNvCxnSpPr/>
          <p:nvPr/>
        </p:nvCxnSpPr>
        <p:spPr bwMode="auto">
          <a:xfrm>
            <a:off x="2566927" y="1492084"/>
            <a:ext cx="1441450" cy="0"/>
          </a:xfrm>
          <a:prstGeom prst="line">
            <a:avLst/>
          </a:prstGeom>
          <a:ln w="12700">
            <a:solidFill>
              <a:srgbClr val="9DA8B1"/>
            </a:solidFill>
          </a:ln>
        </p:spPr>
        <p:style>
          <a:lnRef idx="1">
            <a:schemeClr val="accent1"/>
          </a:lnRef>
          <a:fillRef idx="0">
            <a:schemeClr val="accent1"/>
          </a:fillRef>
          <a:effectRef idx="0">
            <a:schemeClr val="accent1"/>
          </a:effectRef>
          <a:fontRef idx="minor">
            <a:schemeClr val="tx1"/>
          </a:fontRef>
        </p:style>
      </p:cxnSp>
      <p:cxnSp>
        <p:nvCxnSpPr>
          <p:cNvPr id="42" name="直接连接符 41"/>
          <p:cNvCxnSpPr/>
          <p:nvPr/>
        </p:nvCxnSpPr>
        <p:spPr bwMode="auto">
          <a:xfrm>
            <a:off x="2616574" y="4282724"/>
            <a:ext cx="1439863" cy="0"/>
          </a:xfrm>
          <a:prstGeom prst="line">
            <a:avLst/>
          </a:prstGeom>
          <a:ln w="12700">
            <a:solidFill>
              <a:srgbClr val="9DA8B1"/>
            </a:solidFill>
          </a:ln>
        </p:spPr>
        <p:style>
          <a:lnRef idx="1">
            <a:schemeClr val="accent1"/>
          </a:lnRef>
          <a:fillRef idx="0">
            <a:schemeClr val="accent1"/>
          </a:fillRef>
          <a:effectRef idx="0">
            <a:schemeClr val="accent1"/>
          </a:effectRef>
          <a:fontRef idx="minor">
            <a:schemeClr val="tx1"/>
          </a:fontRef>
        </p:style>
      </p:cxnSp>
      <p:cxnSp>
        <p:nvCxnSpPr>
          <p:cNvPr id="43" name="直接连接符 42"/>
          <p:cNvCxnSpPr/>
          <p:nvPr/>
        </p:nvCxnSpPr>
        <p:spPr bwMode="auto">
          <a:xfrm>
            <a:off x="3438546" y="2438436"/>
            <a:ext cx="1334133" cy="0"/>
          </a:xfrm>
          <a:prstGeom prst="line">
            <a:avLst/>
          </a:prstGeom>
          <a:ln w="12700">
            <a:solidFill>
              <a:srgbClr val="9DA8B1"/>
            </a:solidFill>
          </a:ln>
        </p:spPr>
        <p:style>
          <a:lnRef idx="1">
            <a:schemeClr val="accent1"/>
          </a:lnRef>
          <a:fillRef idx="0">
            <a:schemeClr val="accent1"/>
          </a:fillRef>
          <a:effectRef idx="0">
            <a:schemeClr val="accent1"/>
          </a:effectRef>
          <a:fontRef idx="minor">
            <a:schemeClr val="tx1"/>
          </a:fontRef>
        </p:style>
      </p:cxnSp>
      <p:cxnSp>
        <p:nvCxnSpPr>
          <p:cNvPr id="44" name="直接连接符 43"/>
          <p:cNvCxnSpPr>
            <a:endCxn id="70" idx="2"/>
          </p:cNvCxnSpPr>
          <p:nvPr/>
        </p:nvCxnSpPr>
        <p:spPr bwMode="auto">
          <a:xfrm>
            <a:off x="3294063" y="3423431"/>
            <a:ext cx="1440700" cy="0"/>
          </a:xfrm>
          <a:prstGeom prst="line">
            <a:avLst/>
          </a:prstGeom>
          <a:ln w="12700">
            <a:solidFill>
              <a:srgbClr val="9DA8B1"/>
            </a:solidFill>
          </a:ln>
        </p:spPr>
        <p:style>
          <a:lnRef idx="1">
            <a:schemeClr val="accent1"/>
          </a:lnRef>
          <a:fillRef idx="0">
            <a:schemeClr val="accent1"/>
          </a:fillRef>
          <a:effectRef idx="0">
            <a:schemeClr val="accent1"/>
          </a:effectRef>
          <a:fontRef idx="minor">
            <a:schemeClr val="tx1"/>
          </a:fontRef>
        </p:style>
      </p:cxnSp>
      <p:sp>
        <p:nvSpPr>
          <p:cNvPr id="45" name="矩形 44"/>
          <p:cNvSpPr/>
          <p:nvPr/>
        </p:nvSpPr>
        <p:spPr>
          <a:xfrm>
            <a:off x="4961382" y="1136730"/>
            <a:ext cx="954089" cy="323157"/>
          </a:xfrm>
          <a:prstGeom prst="rect">
            <a:avLst/>
          </a:prstGeom>
        </p:spPr>
        <p:txBody>
          <a:bodyPr wrap="none" lIns="91431" tIns="45716" rIns="91431" bIns="45716">
            <a:spAutoFit/>
          </a:bodyPr>
          <a:lstStyle/>
          <a:p>
            <a:r>
              <a:rPr lang="zh-CN" altLang="en-US" sz="1500" dirty="0" smtClean="0">
                <a:solidFill>
                  <a:schemeClr val="accent1"/>
                </a:solidFill>
                <a:latin typeface="+mj-ea"/>
                <a:ea typeface="+mj-ea"/>
              </a:rPr>
              <a:t>标题内容</a:t>
            </a:r>
            <a:endParaRPr lang="zh-CN" altLang="en-US" sz="1500" dirty="0">
              <a:solidFill>
                <a:schemeClr val="accent1"/>
              </a:solidFill>
              <a:latin typeface="+mj-ea"/>
              <a:ea typeface="+mj-ea"/>
            </a:endParaRPr>
          </a:p>
        </p:txBody>
      </p:sp>
      <p:sp>
        <p:nvSpPr>
          <p:cNvPr id="46" name="矩形 47"/>
          <p:cNvSpPr>
            <a:spLocks noChangeArrowheads="1"/>
          </p:cNvSpPr>
          <p:nvPr/>
        </p:nvSpPr>
        <p:spPr bwMode="auto">
          <a:xfrm>
            <a:off x="4932040" y="1369458"/>
            <a:ext cx="3043238" cy="553990"/>
          </a:xfrm>
          <a:prstGeom prst="rect">
            <a:avLst/>
          </a:prstGeom>
          <a:noFill/>
          <a:ln>
            <a:noFill/>
          </a:ln>
        </p:spPr>
        <p:txBody>
          <a:bodyPr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50000"/>
              </a:lnSpc>
              <a:buFont typeface="Arial" panose="020B0604020202020204" pitchFamily="34" charset="0"/>
              <a:buNone/>
            </a:pPr>
            <a:r>
              <a:rPr lang="zh-CN" altLang="en-US" sz="1000" dirty="0">
                <a:solidFill>
                  <a:prstClr val="black"/>
                </a:solidFill>
                <a:latin typeface="+mj-ea"/>
                <a:ea typeface="+mj-ea"/>
              </a:rPr>
              <a:t>点击输入简要文字内容，文字内容需概括精炼，不用多余的文字修饰，言简意赅的说明该项内容。</a:t>
            </a:r>
            <a:endParaRPr lang="en-US" altLang="zh-CN" sz="1000" dirty="0">
              <a:solidFill>
                <a:prstClr val="black"/>
              </a:solidFill>
              <a:latin typeface="+mj-ea"/>
              <a:ea typeface="+mj-ea"/>
            </a:endParaRPr>
          </a:p>
        </p:txBody>
      </p:sp>
      <p:grpSp>
        <p:nvGrpSpPr>
          <p:cNvPr id="47" name="组合 46"/>
          <p:cNvGrpSpPr/>
          <p:nvPr/>
        </p:nvGrpSpPr>
        <p:grpSpPr bwMode="auto">
          <a:xfrm>
            <a:off x="600323" y="1737476"/>
            <a:ext cx="2259643" cy="2259643"/>
            <a:chOff x="1103084" y="2155824"/>
            <a:chExt cx="3176815" cy="3176815"/>
          </a:xfrm>
        </p:grpSpPr>
        <p:sp>
          <p:nvSpPr>
            <p:cNvPr id="48" name="椭圆 47"/>
            <p:cNvSpPr/>
            <p:nvPr/>
          </p:nvSpPr>
          <p:spPr>
            <a:xfrm>
              <a:off x="1103084" y="2155824"/>
              <a:ext cx="3176815" cy="3176815"/>
            </a:xfrm>
            <a:prstGeom prst="ellipse">
              <a:avLst/>
            </a:prstGeom>
            <a:solidFill>
              <a:srgbClr val="CCD0D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endParaRPr lang="zh-CN" altLang="en-US">
                <a:solidFill>
                  <a:prstClr val="white"/>
                </a:solidFill>
                <a:latin typeface="+mj-ea"/>
                <a:ea typeface="+mj-ea"/>
                <a:cs typeface="Arial" panose="020B0604020202020204" pitchFamily="34" charset="0"/>
              </a:endParaRPr>
            </a:p>
          </p:txBody>
        </p:sp>
        <p:sp>
          <p:nvSpPr>
            <p:cNvPr id="49" name="椭圆 48"/>
            <p:cNvSpPr/>
            <p:nvPr/>
          </p:nvSpPr>
          <p:spPr>
            <a:xfrm>
              <a:off x="1281790" y="2334530"/>
              <a:ext cx="2819403" cy="2819403"/>
            </a:xfrm>
            <a:prstGeom prst="ellipse">
              <a:avLst/>
            </a:prstGeom>
            <a:blipFill dpi="0" rotWithShape="1">
              <a:blip r:embed="rId1"/>
              <a:srcRect/>
              <a:stretch>
                <a:fillRect l="-20000" r="-20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endParaRPr lang="zh-CN" altLang="en-US">
                <a:solidFill>
                  <a:prstClr val="white"/>
                </a:solidFill>
                <a:latin typeface="+mj-ea"/>
                <a:ea typeface="+mj-ea"/>
                <a:cs typeface="Arial" panose="020B0604020202020204" pitchFamily="34" charset="0"/>
              </a:endParaRPr>
            </a:p>
          </p:txBody>
        </p:sp>
      </p:grpSp>
      <p:sp>
        <p:nvSpPr>
          <p:cNvPr id="50" name="椭圆 49"/>
          <p:cNvSpPr/>
          <p:nvPr/>
        </p:nvSpPr>
        <p:spPr>
          <a:xfrm>
            <a:off x="2339752" y="1275606"/>
            <a:ext cx="373310" cy="373310"/>
          </a:xfrm>
          <a:prstGeom prst="ellipse">
            <a:avLst/>
          </a:prstGeom>
          <a:solidFill>
            <a:schemeClr val="accent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prstClr val="white"/>
                </a:solidFill>
                <a:latin typeface="+mj-ea"/>
                <a:ea typeface="+mj-ea"/>
              </a:rPr>
              <a:t>1</a:t>
            </a:r>
            <a:endParaRPr lang="zh-CN" altLang="en-US" dirty="0">
              <a:solidFill>
                <a:prstClr val="white"/>
              </a:solidFill>
              <a:latin typeface="+mj-ea"/>
              <a:ea typeface="+mj-ea"/>
            </a:endParaRPr>
          </a:p>
        </p:txBody>
      </p:sp>
      <p:sp>
        <p:nvSpPr>
          <p:cNvPr id="51" name="椭圆 50"/>
          <p:cNvSpPr/>
          <p:nvPr/>
        </p:nvSpPr>
        <p:spPr>
          <a:xfrm>
            <a:off x="3131840" y="2236528"/>
            <a:ext cx="373310" cy="373310"/>
          </a:xfrm>
          <a:prstGeom prst="ellipse">
            <a:avLst/>
          </a:prstGeom>
          <a:solidFill>
            <a:schemeClr val="accent2"/>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prstClr val="white"/>
                </a:solidFill>
                <a:latin typeface="+mj-ea"/>
                <a:ea typeface="+mj-ea"/>
              </a:rPr>
              <a:t>2</a:t>
            </a:r>
            <a:endParaRPr lang="zh-CN" altLang="en-US" dirty="0">
              <a:solidFill>
                <a:prstClr val="white"/>
              </a:solidFill>
              <a:latin typeface="+mj-ea"/>
              <a:ea typeface="+mj-ea"/>
            </a:endParaRPr>
          </a:p>
        </p:txBody>
      </p:sp>
      <p:sp>
        <p:nvSpPr>
          <p:cNvPr id="52" name="椭圆 51"/>
          <p:cNvSpPr/>
          <p:nvPr/>
        </p:nvSpPr>
        <p:spPr>
          <a:xfrm>
            <a:off x="3110900" y="3218921"/>
            <a:ext cx="373310" cy="373310"/>
          </a:xfrm>
          <a:prstGeom prst="ellipse">
            <a:avLst/>
          </a:prstGeom>
          <a:solidFill>
            <a:schemeClr val="accent3"/>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prstClr val="white"/>
                </a:solidFill>
                <a:latin typeface="+mj-ea"/>
                <a:ea typeface="+mj-ea"/>
              </a:rPr>
              <a:t>3</a:t>
            </a:r>
            <a:endParaRPr lang="zh-CN" altLang="en-US" dirty="0">
              <a:solidFill>
                <a:prstClr val="white"/>
              </a:solidFill>
              <a:latin typeface="+mj-ea"/>
              <a:ea typeface="+mj-ea"/>
            </a:endParaRPr>
          </a:p>
        </p:txBody>
      </p:sp>
      <p:sp>
        <p:nvSpPr>
          <p:cNvPr id="53" name="椭圆 52"/>
          <p:cNvSpPr/>
          <p:nvPr/>
        </p:nvSpPr>
        <p:spPr>
          <a:xfrm>
            <a:off x="2339752" y="4069127"/>
            <a:ext cx="373310" cy="373310"/>
          </a:xfrm>
          <a:prstGeom prst="ellipse">
            <a:avLst/>
          </a:prstGeom>
          <a:solidFill>
            <a:schemeClr val="accent4"/>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prstClr val="white"/>
                </a:solidFill>
                <a:latin typeface="+mj-ea"/>
                <a:ea typeface="+mj-ea"/>
              </a:rPr>
              <a:t>4</a:t>
            </a:r>
            <a:endParaRPr lang="zh-CN" altLang="en-US" dirty="0">
              <a:solidFill>
                <a:prstClr val="white"/>
              </a:solidFill>
              <a:latin typeface="+mj-ea"/>
              <a:ea typeface="+mj-ea"/>
            </a:endParaRPr>
          </a:p>
        </p:txBody>
      </p:sp>
      <p:grpSp>
        <p:nvGrpSpPr>
          <p:cNvPr id="54" name="组合 53"/>
          <p:cNvGrpSpPr/>
          <p:nvPr/>
        </p:nvGrpSpPr>
        <p:grpSpPr>
          <a:xfrm>
            <a:off x="3989630" y="1064722"/>
            <a:ext cx="858956" cy="858956"/>
            <a:chOff x="3989630" y="984316"/>
            <a:chExt cx="858956" cy="858956"/>
          </a:xfrm>
        </p:grpSpPr>
        <p:grpSp>
          <p:nvGrpSpPr>
            <p:cNvPr id="55" name="组合 54"/>
            <p:cNvGrpSpPr/>
            <p:nvPr/>
          </p:nvGrpSpPr>
          <p:grpSpPr>
            <a:xfrm>
              <a:off x="3989630" y="984316"/>
              <a:ext cx="858956" cy="858956"/>
              <a:chOff x="304800" y="673100"/>
              <a:chExt cx="4000500" cy="4000500"/>
            </a:xfrm>
            <a:effectLst>
              <a:outerShdw blurRad="444500" dist="254000" dir="8100000" algn="tr" rotWithShape="0">
                <a:prstClr val="black">
                  <a:alpha val="50000"/>
                </a:prstClr>
              </a:outerShdw>
            </a:effectLst>
          </p:grpSpPr>
          <p:sp>
            <p:nvSpPr>
              <p:cNvPr id="59" name="同心圆 5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latin typeface="+mj-ea"/>
                  <a:ea typeface="+mj-ea"/>
                </a:endParaRPr>
              </a:p>
            </p:txBody>
          </p:sp>
          <p:sp>
            <p:nvSpPr>
              <p:cNvPr id="60" name="椭圆 59"/>
              <p:cNvSpPr/>
              <p:nvPr/>
            </p:nvSpPr>
            <p:spPr>
              <a:xfrm>
                <a:off x="392112" y="760412"/>
                <a:ext cx="3825876" cy="3825876"/>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mj-ea"/>
                  <a:ea typeface="+mj-ea"/>
                </a:endParaRPr>
              </a:p>
            </p:txBody>
          </p:sp>
        </p:grpSp>
        <p:grpSp>
          <p:nvGrpSpPr>
            <p:cNvPr id="56" name="组合 54"/>
            <p:cNvGrpSpPr>
              <a:grpSpLocks noChangeAspect="1"/>
            </p:cNvGrpSpPr>
            <p:nvPr/>
          </p:nvGrpSpPr>
          <p:grpSpPr bwMode="auto">
            <a:xfrm>
              <a:off x="4230408" y="1145668"/>
              <a:ext cx="389996" cy="469766"/>
              <a:chOff x="3452849" y="2667439"/>
              <a:chExt cx="239345" cy="288607"/>
            </a:xfrm>
          </p:grpSpPr>
          <p:sp>
            <p:nvSpPr>
              <p:cNvPr id="57" name="Freeform 846"/>
              <p:cNvSpPr/>
              <p:nvPr/>
            </p:nvSpPr>
            <p:spPr bwMode="auto">
              <a:xfrm>
                <a:off x="3452849" y="2721892"/>
                <a:ext cx="239345" cy="234154"/>
              </a:xfrm>
              <a:custGeom>
                <a:avLst/>
                <a:gdLst>
                  <a:gd name="T0" fmla="*/ 29 w 48"/>
                  <a:gd name="T1" fmla="*/ 0 h 47"/>
                  <a:gd name="T2" fmla="*/ 29 w 48"/>
                  <a:gd name="T3" fmla="*/ 7 h 47"/>
                  <a:gd name="T4" fmla="*/ 41 w 48"/>
                  <a:gd name="T5" fmla="*/ 23 h 47"/>
                  <a:gd name="T6" fmla="*/ 24 w 48"/>
                  <a:gd name="T7" fmla="*/ 41 h 47"/>
                  <a:gd name="T8" fmla="*/ 6 w 48"/>
                  <a:gd name="T9" fmla="*/ 23 h 47"/>
                  <a:gd name="T10" fmla="*/ 18 w 48"/>
                  <a:gd name="T11" fmla="*/ 7 h 47"/>
                  <a:gd name="T12" fmla="*/ 18 w 48"/>
                  <a:gd name="T13" fmla="*/ 0 h 47"/>
                  <a:gd name="T14" fmla="*/ 0 w 48"/>
                  <a:gd name="T15" fmla="*/ 23 h 47"/>
                  <a:gd name="T16" fmla="*/ 24 w 48"/>
                  <a:gd name="T17" fmla="*/ 47 h 47"/>
                  <a:gd name="T18" fmla="*/ 48 w 48"/>
                  <a:gd name="T19" fmla="*/ 23 h 47"/>
                  <a:gd name="T20" fmla="*/ 29 w 48"/>
                  <a:gd name="T21"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8" h="47">
                    <a:moveTo>
                      <a:pt x="29" y="0"/>
                    </a:moveTo>
                    <a:cubicBezTo>
                      <a:pt x="29" y="7"/>
                      <a:pt x="29" y="7"/>
                      <a:pt x="29" y="7"/>
                    </a:cubicBezTo>
                    <a:cubicBezTo>
                      <a:pt x="36" y="9"/>
                      <a:pt x="41" y="16"/>
                      <a:pt x="41" y="23"/>
                    </a:cubicBezTo>
                    <a:cubicBezTo>
                      <a:pt x="41" y="33"/>
                      <a:pt x="33" y="41"/>
                      <a:pt x="24" y="41"/>
                    </a:cubicBezTo>
                    <a:cubicBezTo>
                      <a:pt x="14" y="41"/>
                      <a:pt x="6" y="33"/>
                      <a:pt x="6" y="23"/>
                    </a:cubicBezTo>
                    <a:cubicBezTo>
                      <a:pt x="6" y="16"/>
                      <a:pt x="11" y="9"/>
                      <a:pt x="18" y="7"/>
                    </a:cubicBezTo>
                    <a:cubicBezTo>
                      <a:pt x="18" y="0"/>
                      <a:pt x="18" y="0"/>
                      <a:pt x="18" y="0"/>
                    </a:cubicBezTo>
                    <a:cubicBezTo>
                      <a:pt x="7" y="2"/>
                      <a:pt x="0" y="12"/>
                      <a:pt x="0" y="23"/>
                    </a:cubicBezTo>
                    <a:cubicBezTo>
                      <a:pt x="0" y="37"/>
                      <a:pt x="10" y="47"/>
                      <a:pt x="24" y="47"/>
                    </a:cubicBezTo>
                    <a:cubicBezTo>
                      <a:pt x="37" y="47"/>
                      <a:pt x="48" y="37"/>
                      <a:pt x="48" y="23"/>
                    </a:cubicBezTo>
                    <a:cubicBezTo>
                      <a:pt x="48" y="12"/>
                      <a:pt x="40" y="2"/>
                      <a:pt x="29" y="0"/>
                    </a:cubicBezTo>
                    <a:close/>
                  </a:path>
                </a:pathLst>
              </a:custGeom>
              <a:solidFill>
                <a:schemeClr val="accent1"/>
              </a:solidFill>
              <a:ln>
                <a:noFill/>
              </a:ln>
            </p:spPr>
            <p:txBody>
              <a:bodyPr lIns="121920" tIns="60960" rIns="121920" bIns="60960"/>
              <a:lstStyle/>
              <a:p>
                <a:pPr defTabSz="914400" fontAlgn="auto">
                  <a:spcBef>
                    <a:spcPts val="0"/>
                  </a:spcBef>
                  <a:spcAft>
                    <a:spcPts val="0"/>
                  </a:spcAft>
                  <a:defRPr/>
                </a:pPr>
                <a:endParaRPr lang="zh-CN" altLang="en-US" sz="2490">
                  <a:solidFill>
                    <a:prstClr val="black"/>
                  </a:solidFill>
                  <a:latin typeface="+mj-ea"/>
                  <a:ea typeface="+mj-ea"/>
                  <a:cs typeface="Arial" panose="020B0604020202020204" pitchFamily="34" charset="0"/>
                </a:endParaRPr>
              </a:p>
            </p:txBody>
          </p:sp>
          <p:sp>
            <p:nvSpPr>
              <p:cNvPr id="58" name="Freeform 847"/>
              <p:cNvSpPr/>
              <p:nvPr/>
            </p:nvSpPr>
            <p:spPr bwMode="auto">
              <a:xfrm>
                <a:off x="3547138" y="2667439"/>
                <a:ext cx="44424" cy="138859"/>
              </a:xfrm>
              <a:custGeom>
                <a:avLst/>
                <a:gdLst>
                  <a:gd name="T0" fmla="*/ 7 w 9"/>
                  <a:gd name="T1" fmla="*/ 0 h 28"/>
                  <a:gd name="T2" fmla="*/ 2 w 9"/>
                  <a:gd name="T3" fmla="*/ 0 h 28"/>
                  <a:gd name="T4" fmla="*/ 0 w 9"/>
                  <a:gd name="T5" fmla="*/ 2 h 28"/>
                  <a:gd name="T6" fmla="*/ 0 w 9"/>
                  <a:gd name="T7" fmla="*/ 10 h 28"/>
                  <a:gd name="T8" fmla="*/ 0 w 9"/>
                  <a:gd name="T9" fmla="*/ 16 h 28"/>
                  <a:gd name="T10" fmla="*/ 0 w 9"/>
                  <a:gd name="T11" fmla="*/ 26 h 28"/>
                  <a:gd name="T12" fmla="*/ 2 w 9"/>
                  <a:gd name="T13" fmla="*/ 28 h 28"/>
                  <a:gd name="T14" fmla="*/ 7 w 9"/>
                  <a:gd name="T15" fmla="*/ 28 h 28"/>
                  <a:gd name="T16" fmla="*/ 9 w 9"/>
                  <a:gd name="T17" fmla="*/ 26 h 28"/>
                  <a:gd name="T18" fmla="*/ 9 w 9"/>
                  <a:gd name="T19" fmla="*/ 16 h 28"/>
                  <a:gd name="T20" fmla="*/ 9 w 9"/>
                  <a:gd name="T21" fmla="*/ 10 h 28"/>
                  <a:gd name="T22" fmla="*/ 9 w 9"/>
                  <a:gd name="T23" fmla="*/ 2 h 28"/>
                  <a:gd name="T24" fmla="*/ 7 w 9"/>
                  <a:gd name="T25"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28">
                    <a:moveTo>
                      <a:pt x="7" y="0"/>
                    </a:moveTo>
                    <a:cubicBezTo>
                      <a:pt x="2" y="0"/>
                      <a:pt x="2" y="0"/>
                      <a:pt x="2" y="0"/>
                    </a:cubicBezTo>
                    <a:cubicBezTo>
                      <a:pt x="1" y="0"/>
                      <a:pt x="0" y="1"/>
                      <a:pt x="0" y="2"/>
                    </a:cubicBezTo>
                    <a:cubicBezTo>
                      <a:pt x="0" y="10"/>
                      <a:pt x="0" y="10"/>
                      <a:pt x="0" y="10"/>
                    </a:cubicBezTo>
                    <a:cubicBezTo>
                      <a:pt x="0" y="16"/>
                      <a:pt x="0" y="16"/>
                      <a:pt x="0" y="16"/>
                    </a:cubicBezTo>
                    <a:cubicBezTo>
                      <a:pt x="0" y="26"/>
                      <a:pt x="0" y="26"/>
                      <a:pt x="0" y="26"/>
                    </a:cubicBezTo>
                    <a:cubicBezTo>
                      <a:pt x="0" y="27"/>
                      <a:pt x="1" y="28"/>
                      <a:pt x="2" y="28"/>
                    </a:cubicBezTo>
                    <a:cubicBezTo>
                      <a:pt x="7" y="28"/>
                      <a:pt x="7" y="28"/>
                      <a:pt x="7" y="28"/>
                    </a:cubicBezTo>
                    <a:cubicBezTo>
                      <a:pt x="8" y="28"/>
                      <a:pt x="9" y="27"/>
                      <a:pt x="9" y="26"/>
                    </a:cubicBezTo>
                    <a:cubicBezTo>
                      <a:pt x="9" y="16"/>
                      <a:pt x="9" y="16"/>
                      <a:pt x="9" y="16"/>
                    </a:cubicBezTo>
                    <a:cubicBezTo>
                      <a:pt x="9" y="10"/>
                      <a:pt x="9" y="10"/>
                      <a:pt x="9" y="10"/>
                    </a:cubicBezTo>
                    <a:cubicBezTo>
                      <a:pt x="9" y="2"/>
                      <a:pt x="9" y="2"/>
                      <a:pt x="9" y="2"/>
                    </a:cubicBezTo>
                    <a:cubicBezTo>
                      <a:pt x="9" y="1"/>
                      <a:pt x="8" y="0"/>
                      <a:pt x="7" y="0"/>
                    </a:cubicBezTo>
                    <a:close/>
                  </a:path>
                </a:pathLst>
              </a:custGeom>
              <a:solidFill>
                <a:schemeClr val="accent1"/>
              </a:solidFill>
              <a:ln>
                <a:noFill/>
              </a:ln>
            </p:spPr>
            <p:txBody>
              <a:bodyPr lIns="121920" tIns="60960" rIns="121920" bIns="60960"/>
              <a:lstStyle/>
              <a:p>
                <a:pPr defTabSz="914400" fontAlgn="auto">
                  <a:spcBef>
                    <a:spcPts val="0"/>
                  </a:spcBef>
                  <a:spcAft>
                    <a:spcPts val="0"/>
                  </a:spcAft>
                  <a:defRPr/>
                </a:pPr>
                <a:endParaRPr lang="zh-CN" altLang="en-US" sz="2490">
                  <a:solidFill>
                    <a:prstClr val="black"/>
                  </a:solidFill>
                  <a:latin typeface="+mj-ea"/>
                  <a:ea typeface="+mj-ea"/>
                  <a:cs typeface="Arial" panose="020B0604020202020204" pitchFamily="34" charset="0"/>
                </a:endParaRPr>
              </a:p>
            </p:txBody>
          </p:sp>
        </p:grpSp>
      </p:grpSp>
      <p:grpSp>
        <p:nvGrpSpPr>
          <p:cNvPr id="61" name="组合 60"/>
          <p:cNvGrpSpPr/>
          <p:nvPr/>
        </p:nvGrpSpPr>
        <p:grpSpPr>
          <a:xfrm>
            <a:off x="4684712" y="1948340"/>
            <a:ext cx="858956" cy="858956"/>
            <a:chOff x="4684712" y="1948340"/>
            <a:chExt cx="858956" cy="858956"/>
          </a:xfrm>
        </p:grpSpPr>
        <p:grpSp>
          <p:nvGrpSpPr>
            <p:cNvPr id="62" name="组合 61"/>
            <p:cNvGrpSpPr/>
            <p:nvPr/>
          </p:nvGrpSpPr>
          <p:grpSpPr>
            <a:xfrm>
              <a:off x="4684712" y="1948340"/>
              <a:ext cx="858956" cy="858956"/>
              <a:chOff x="304800" y="673100"/>
              <a:chExt cx="4000500" cy="4000500"/>
            </a:xfrm>
            <a:effectLst>
              <a:outerShdw blurRad="444500" dist="254000" dir="8100000" algn="tr" rotWithShape="0">
                <a:prstClr val="black">
                  <a:alpha val="50000"/>
                </a:prstClr>
              </a:outerShdw>
            </a:effectLst>
          </p:grpSpPr>
          <p:sp>
            <p:nvSpPr>
              <p:cNvPr id="64" name="同心圆 6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latin typeface="+mj-ea"/>
                  <a:ea typeface="+mj-ea"/>
                </a:endParaRPr>
              </a:p>
            </p:txBody>
          </p:sp>
          <p:sp>
            <p:nvSpPr>
              <p:cNvPr id="65" name="椭圆 64"/>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mj-ea"/>
                  <a:ea typeface="+mj-ea"/>
                </a:endParaRPr>
              </a:p>
            </p:txBody>
          </p:sp>
        </p:grpSp>
        <p:sp>
          <p:nvSpPr>
            <p:cNvPr id="63" name="Freeform 168"/>
            <p:cNvSpPr>
              <a:spLocks noChangeAspect="1" noEditPoints="1"/>
            </p:cNvSpPr>
            <p:nvPr/>
          </p:nvSpPr>
          <p:spPr bwMode="auto">
            <a:xfrm>
              <a:off x="4918327" y="2222412"/>
              <a:ext cx="425533" cy="364326"/>
            </a:xfrm>
            <a:custGeom>
              <a:avLst/>
              <a:gdLst>
                <a:gd name="T0" fmla="*/ 4 w 94"/>
                <a:gd name="T1" fmla="*/ 19 h 81"/>
                <a:gd name="T2" fmla="*/ 46 w 94"/>
                <a:gd name="T3" fmla="*/ 19 h 81"/>
                <a:gd name="T4" fmla="*/ 50 w 94"/>
                <a:gd name="T5" fmla="*/ 16 h 81"/>
                <a:gd name="T6" fmla="*/ 73 w 94"/>
                <a:gd name="T7" fmla="*/ 0 h 81"/>
                <a:gd name="T8" fmla="*/ 73 w 94"/>
                <a:gd name="T9" fmla="*/ 33 h 81"/>
                <a:gd name="T10" fmla="*/ 73 w 94"/>
                <a:gd name="T11" fmla="*/ 66 h 81"/>
                <a:gd name="T12" fmla="*/ 50 w 94"/>
                <a:gd name="T13" fmla="*/ 49 h 81"/>
                <a:gd name="T14" fmla="*/ 46 w 94"/>
                <a:gd name="T15" fmla="*/ 47 h 81"/>
                <a:gd name="T16" fmla="*/ 33 w 94"/>
                <a:gd name="T17" fmla="*/ 47 h 81"/>
                <a:gd name="T18" fmla="*/ 40 w 94"/>
                <a:gd name="T19" fmla="*/ 70 h 81"/>
                <a:gd name="T20" fmla="*/ 45 w 94"/>
                <a:gd name="T21" fmla="*/ 70 h 81"/>
                <a:gd name="T22" fmla="*/ 45 w 94"/>
                <a:gd name="T23" fmla="*/ 81 h 81"/>
                <a:gd name="T24" fmla="*/ 43 w 94"/>
                <a:gd name="T25" fmla="*/ 81 h 81"/>
                <a:gd name="T26" fmla="*/ 21 w 94"/>
                <a:gd name="T27" fmla="*/ 81 h 81"/>
                <a:gd name="T28" fmla="*/ 11 w 94"/>
                <a:gd name="T29" fmla="*/ 47 h 81"/>
                <a:gd name="T30" fmla="*/ 4 w 94"/>
                <a:gd name="T31" fmla="*/ 47 h 81"/>
                <a:gd name="T32" fmla="*/ 4 w 94"/>
                <a:gd name="T33" fmla="*/ 19 h 81"/>
                <a:gd name="T34" fmla="*/ 87 w 94"/>
                <a:gd name="T35" fmla="*/ 23 h 81"/>
                <a:gd name="T36" fmla="*/ 94 w 94"/>
                <a:gd name="T37" fmla="*/ 33 h 81"/>
                <a:gd name="T38" fmla="*/ 87 w 94"/>
                <a:gd name="T39" fmla="*/ 43 h 81"/>
                <a:gd name="T40" fmla="*/ 87 w 94"/>
                <a:gd name="T41" fmla="*/ 66 h 81"/>
                <a:gd name="T42" fmla="*/ 78 w 94"/>
                <a:gd name="T43" fmla="*/ 66 h 81"/>
                <a:gd name="T44" fmla="*/ 78 w 94"/>
                <a:gd name="T45" fmla="*/ 0 h 81"/>
                <a:gd name="T46" fmla="*/ 87 w 94"/>
                <a:gd name="T47" fmla="*/ 0 h 81"/>
                <a:gd name="T48" fmla="*/ 87 w 94"/>
                <a:gd name="T49" fmla="*/ 23 h 81"/>
                <a:gd name="T50" fmla="*/ 46 w 94"/>
                <a:gd name="T51" fmla="*/ 49 h 81"/>
                <a:gd name="T52" fmla="*/ 37 w 94"/>
                <a:gd name="T53" fmla="*/ 49 h 81"/>
                <a:gd name="T54" fmla="*/ 40 w 94"/>
                <a:gd name="T55" fmla="*/ 61 h 81"/>
                <a:gd name="T56" fmla="*/ 43 w 94"/>
                <a:gd name="T57" fmla="*/ 61 h 81"/>
                <a:gd name="T58" fmla="*/ 43 w 94"/>
                <a:gd name="T59" fmla="*/ 57 h 81"/>
                <a:gd name="T60" fmla="*/ 46 w 94"/>
                <a:gd name="T61" fmla="*/ 49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4" h="81">
                  <a:moveTo>
                    <a:pt x="4" y="19"/>
                  </a:moveTo>
                  <a:cubicBezTo>
                    <a:pt x="46" y="19"/>
                    <a:pt x="46" y="19"/>
                    <a:pt x="46" y="19"/>
                  </a:cubicBezTo>
                  <a:cubicBezTo>
                    <a:pt x="50" y="16"/>
                    <a:pt x="50" y="16"/>
                    <a:pt x="50" y="16"/>
                  </a:cubicBezTo>
                  <a:cubicBezTo>
                    <a:pt x="73" y="0"/>
                    <a:pt x="73" y="0"/>
                    <a:pt x="73" y="0"/>
                  </a:cubicBezTo>
                  <a:cubicBezTo>
                    <a:pt x="73" y="33"/>
                    <a:pt x="73" y="33"/>
                    <a:pt x="73" y="33"/>
                  </a:cubicBezTo>
                  <a:cubicBezTo>
                    <a:pt x="73" y="66"/>
                    <a:pt x="73" y="66"/>
                    <a:pt x="73" y="66"/>
                  </a:cubicBezTo>
                  <a:cubicBezTo>
                    <a:pt x="50" y="49"/>
                    <a:pt x="50" y="49"/>
                    <a:pt x="50" y="49"/>
                  </a:cubicBezTo>
                  <a:cubicBezTo>
                    <a:pt x="46" y="47"/>
                    <a:pt x="46" y="47"/>
                    <a:pt x="46" y="47"/>
                  </a:cubicBezTo>
                  <a:cubicBezTo>
                    <a:pt x="33" y="47"/>
                    <a:pt x="33" y="47"/>
                    <a:pt x="33" y="47"/>
                  </a:cubicBezTo>
                  <a:cubicBezTo>
                    <a:pt x="40" y="70"/>
                    <a:pt x="40" y="70"/>
                    <a:pt x="40" y="70"/>
                  </a:cubicBezTo>
                  <a:cubicBezTo>
                    <a:pt x="45" y="70"/>
                    <a:pt x="45" y="70"/>
                    <a:pt x="45" y="70"/>
                  </a:cubicBezTo>
                  <a:cubicBezTo>
                    <a:pt x="45" y="81"/>
                    <a:pt x="45" y="81"/>
                    <a:pt x="45" y="81"/>
                  </a:cubicBezTo>
                  <a:cubicBezTo>
                    <a:pt x="43" y="81"/>
                    <a:pt x="43" y="81"/>
                    <a:pt x="43" y="81"/>
                  </a:cubicBezTo>
                  <a:cubicBezTo>
                    <a:pt x="21" y="81"/>
                    <a:pt x="21" y="81"/>
                    <a:pt x="21" y="81"/>
                  </a:cubicBezTo>
                  <a:cubicBezTo>
                    <a:pt x="11" y="47"/>
                    <a:pt x="11" y="47"/>
                    <a:pt x="11" y="47"/>
                  </a:cubicBezTo>
                  <a:cubicBezTo>
                    <a:pt x="4" y="47"/>
                    <a:pt x="4" y="47"/>
                    <a:pt x="4" y="47"/>
                  </a:cubicBezTo>
                  <a:cubicBezTo>
                    <a:pt x="0" y="37"/>
                    <a:pt x="0" y="28"/>
                    <a:pt x="4" y="19"/>
                  </a:cubicBezTo>
                  <a:close/>
                  <a:moveTo>
                    <a:pt x="87" y="23"/>
                  </a:moveTo>
                  <a:cubicBezTo>
                    <a:pt x="91" y="24"/>
                    <a:pt x="94" y="28"/>
                    <a:pt x="94" y="33"/>
                  </a:cubicBezTo>
                  <a:cubicBezTo>
                    <a:pt x="94" y="38"/>
                    <a:pt x="91" y="42"/>
                    <a:pt x="87" y="43"/>
                  </a:cubicBezTo>
                  <a:cubicBezTo>
                    <a:pt x="87" y="66"/>
                    <a:pt x="87" y="66"/>
                    <a:pt x="87" y="66"/>
                  </a:cubicBezTo>
                  <a:cubicBezTo>
                    <a:pt x="78" y="66"/>
                    <a:pt x="78" y="66"/>
                    <a:pt x="78" y="66"/>
                  </a:cubicBezTo>
                  <a:cubicBezTo>
                    <a:pt x="78" y="0"/>
                    <a:pt x="78" y="0"/>
                    <a:pt x="78" y="0"/>
                  </a:cubicBezTo>
                  <a:cubicBezTo>
                    <a:pt x="87" y="0"/>
                    <a:pt x="87" y="0"/>
                    <a:pt x="87" y="0"/>
                  </a:cubicBezTo>
                  <a:cubicBezTo>
                    <a:pt x="87" y="23"/>
                    <a:pt x="87" y="23"/>
                    <a:pt x="87" y="23"/>
                  </a:cubicBezTo>
                  <a:close/>
                  <a:moveTo>
                    <a:pt x="46" y="49"/>
                  </a:moveTo>
                  <a:cubicBezTo>
                    <a:pt x="37" y="49"/>
                    <a:pt x="37" y="49"/>
                    <a:pt x="37" y="49"/>
                  </a:cubicBezTo>
                  <a:cubicBezTo>
                    <a:pt x="40" y="61"/>
                    <a:pt x="40" y="61"/>
                    <a:pt x="40" y="61"/>
                  </a:cubicBezTo>
                  <a:cubicBezTo>
                    <a:pt x="43" y="61"/>
                    <a:pt x="43" y="61"/>
                    <a:pt x="43" y="61"/>
                  </a:cubicBezTo>
                  <a:cubicBezTo>
                    <a:pt x="43" y="57"/>
                    <a:pt x="43" y="57"/>
                    <a:pt x="43" y="57"/>
                  </a:cubicBezTo>
                  <a:lnTo>
                    <a:pt x="46" y="49"/>
                  </a:lnTo>
                  <a:close/>
                </a:path>
              </a:pathLst>
            </a:custGeom>
            <a:solidFill>
              <a:schemeClr val="accent2"/>
            </a:solidFill>
            <a:ln>
              <a:noFill/>
            </a:ln>
          </p:spPr>
          <p:txBody>
            <a:bodyPr lIns="121920" tIns="60960" rIns="121920" bIns="60960"/>
            <a:lstStyle/>
            <a:p>
              <a:pPr defTabSz="914400" fontAlgn="auto">
                <a:spcBef>
                  <a:spcPts val="0"/>
                </a:spcBef>
                <a:spcAft>
                  <a:spcPts val="0"/>
                </a:spcAft>
                <a:defRPr/>
              </a:pPr>
              <a:endParaRPr lang="zh-CN" altLang="en-US" sz="2490">
                <a:solidFill>
                  <a:prstClr val="black"/>
                </a:solidFill>
                <a:latin typeface="+mj-ea"/>
                <a:ea typeface="+mj-ea"/>
                <a:cs typeface="Arial" panose="020B0604020202020204" pitchFamily="34" charset="0"/>
              </a:endParaRPr>
            </a:p>
          </p:txBody>
        </p:sp>
      </p:grpSp>
      <p:grpSp>
        <p:nvGrpSpPr>
          <p:cNvPr id="66" name="组合 65"/>
          <p:cNvGrpSpPr/>
          <p:nvPr/>
        </p:nvGrpSpPr>
        <p:grpSpPr>
          <a:xfrm>
            <a:off x="4716016" y="2993953"/>
            <a:ext cx="858956" cy="858956"/>
            <a:chOff x="4716016" y="2993953"/>
            <a:chExt cx="858956" cy="858956"/>
          </a:xfrm>
        </p:grpSpPr>
        <p:grpSp>
          <p:nvGrpSpPr>
            <p:cNvPr id="67" name="组合 66"/>
            <p:cNvGrpSpPr/>
            <p:nvPr/>
          </p:nvGrpSpPr>
          <p:grpSpPr>
            <a:xfrm>
              <a:off x="4716016" y="2993953"/>
              <a:ext cx="858956" cy="858956"/>
              <a:chOff x="304800" y="673100"/>
              <a:chExt cx="4000500" cy="4000500"/>
            </a:xfrm>
            <a:effectLst>
              <a:outerShdw blurRad="444500" dist="254000" dir="8100000" algn="tr" rotWithShape="0">
                <a:prstClr val="black">
                  <a:alpha val="50000"/>
                </a:prstClr>
              </a:outerShdw>
            </a:effectLst>
          </p:grpSpPr>
          <p:sp>
            <p:nvSpPr>
              <p:cNvPr id="69" name="同心圆 6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latin typeface="+mj-ea"/>
                  <a:ea typeface="+mj-ea"/>
                </a:endParaRPr>
              </a:p>
            </p:txBody>
          </p:sp>
          <p:sp>
            <p:nvSpPr>
              <p:cNvPr id="70" name="椭圆 69"/>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mj-ea"/>
                  <a:ea typeface="+mj-ea"/>
                </a:endParaRPr>
              </a:p>
            </p:txBody>
          </p:sp>
        </p:grpSp>
        <p:sp>
          <p:nvSpPr>
            <p:cNvPr id="68" name="Freeform 203"/>
            <p:cNvSpPr>
              <a:spLocks noChangeAspect="1" noEditPoints="1"/>
            </p:cNvSpPr>
            <p:nvPr/>
          </p:nvSpPr>
          <p:spPr bwMode="auto">
            <a:xfrm>
              <a:off x="4972990" y="3242045"/>
              <a:ext cx="370870" cy="356606"/>
            </a:xfrm>
            <a:custGeom>
              <a:avLst/>
              <a:gdLst>
                <a:gd name="T0" fmla="*/ 88 w 218"/>
                <a:gd name="T1" fmla="*/ 43 h 209"/>
                <a:gd name="T2" fmla="*/ 36 w 218"/>
                <a:gd name="T3" fmla="*/ 43 h 209"/>
                <a:gd name="T4" fmla="*/ 26 w 218"/>
                <a:gd name="T5" fmla="*/ 57 h 209"/>
                <a:gd name="T6" fmla="*/ 36 w 218"/>
                <a:gd name="T7" fmla="*/ 71 h 209"/>
                <a:gd name="T8" fmla="*/ 88 w 218"/>
                <a:gd name="T9" fmla="*/ 71 h 209"/>
                <a:gd name="T10" fmla="*/ 88 w 218"/>
                <a:gd name="T11" fmla="*/ 43 h 209"/>
                <a:gd name="T12" fmla="*/ 88 w 218"/>
                <a:gd name="T13" fmla="*/ 43 h 209"/>
                <a:gd name="T14" fmla="*/ 126 w 218"/>
                <a:gd name="T15" fmla="*/ 71 h 209"/>
                <a:gd name="T16" fmla="*/ 187 w 218"/>
                <a:gd name="T17" fmla="*/ 71 h 209"/>
                <a:gd name="T18" fmla="*/ 194 w 218"/>
                <a:gd name="T19" fmla="*/ 71 h 209"/>
                <a:gd name="T20" fmla="*/ 197 w 218"/>
                <a:gd name="T21" fmla="*/ 76 h 209"/>
                <a:gd name="T22" fmla="*/ 213 w 218"/>
                <a:gd name="T23" fmla="*/ 102 h 209"/>
                <a:gd name="T24" fmla="*/ 218 w 218"/>
                <a:gd name="T25" fmla="*/ 109 h 209"/>
                <a:gd name="T26" fmla="*/ 213 w 218"/>
                <a:gd name="T27" fmla="*/ 114 h 209"/>
                <a:gd name="T28" fmla="*/ 197 w 218"/>
                <a:gd name="T29" fmla="*/ 140 h 209"/>
                <a:gd name="T30" fmla="*/ 194 w 218"/>
                <a:gd name="T31" fmla="*/ 147 h 209"/>
                <a:gd name="T32" fmla="*/ 187 w 218"/>
                <a:gd name="T33" fmla="*/ 147 h 209"/>
                <a:gd name="T34" fmla="*/ 126 w 218"/>
                <a:gd name="T35" fmla="*/ 147 h 209"/>
                <a:gd name="T36" fmla="*/ 126 w 218"/>
                <a:gd name="T37" fmla="*/ 180 h 209"/>
                <a:gd name="T38" fmla="*/ 180 w 218"/>
                <a:gd name="T39" fmla="*/ 180 h 209"/>
                <a:gd name="T40" fmla="*/ 180 w 218"/>
                <a:gd name="T41" fmla="*/ 209 h 209"/>
                <a:gd name="T42" fmla="*/ 40 w 218"/>
                <a:gd name="T43" fmla="*/ 209 h 209"/>
                <a:gd name="T44" fmla="*/ 40 w 218"/>
                <a:gd name="T45" fmla="*/ 180 h 209"/>
                <a:gd name="T46" fmla="*/ 90 w 218"/>
                <a:gd name="T47" fmla="*/ 180 h 209"/>
                <a:gd name="T48" fmla="*/ 90 w 218"/>
                <a:gd name="T49" fmla="*/ 95 h 209"/>
                <a:gd name="T50" fmla="*/ 29 w 218"/>
                <a:gd name="T51" fmla="*/ 95 h 209"/>
                <a:gd name="T52" fmla="*/ 22 w 218"/>
                <a:gd name="T53" fmla="*/ 95 h 209"/>
                <a:gd name="T54" fmla="*/ 19 w 218"/>
                <a:gd name="T55" fmla="*/ 88 h 209"/>
                <a:gd name="T56" fmla="*/ 3 w 218"/>
                <a:gd name="T57" fmla="*/ 62 h 209"/>
                <a:gd name="T58" fmla="*/ 0 w 218"/>
                <a:gd name="T59" fmla="*/ 57 h 209"/>
                <a:gd name="T60" fmla="*/ 3 w 218"/>
                <a:gd name="T61" fmla="*/ 50 h 209"/>
                <a:gd name="T62" fmla="*/ 19 w 218"/>
                <a:gd name="T63" fmla="*/ 24 h 209"/>
                <a:gd name="T64" fmla="*/ 22 w 218"/>
                <a:gd name="T65" fmla="*/ 19 h 209"/>
                <a:gd name="T66" fmla="*/ 29 w 218"/>
                <a:gd name="T67" fmla="*/ 19 h 209"/>
                <a:gd name="T68" fmla="*/ 90 w 218"/>
                <a:gd name="T69" fmla="*/ 19 h 209"/>
                <a:gd name="T70" fmla="*/ 90 w 218"/>
                <a:gd name="T71" fmla="*/ 15 h 209"/>
                <a:gd name="T72" fmla="*/ 109 w 218"/>
                <a:gd name="T73" fmla="*/ 0 h 209"/>
                <a:gd name="T74" fmla="*/ 126 w 218"/>
                <a:gd name="T75" fmla="*/ 15 h 209"/>
                <a:gd name="T76" fmla="*/ 126 w 218"/>
                <a:gd name="T77" fmla="*/ 71 h 209"/>
                <a:gd name="T78" fmla="*/ 126 w 218"/>
                <a:gd name="T79" fmla="*/ 71 h 209"/>
                <a:gd name="T80" fmla="*/ 182 w 218"/>
                <a:gd name="T81" fmla="*/ 93 h 209"/>
                <a:gd name="T82" fmla="*/ 128 w 218"/>
                <a:gd name="T83" fmla="*/ 93 h 209"/>
                <a:gd name="T84" fmla="*/ 128 w 218"/>
                <a:gd name="T85" fmla="*/ 123 h 209"/>
                <a:gd name="T86" fmla="*/ 182 w 218"/>
                <a:gd name="T87" fmla="*/ 123 h 209"/>
                <a:gd name="T88" fmla="*/ 192 w 218"/>
                <a:gd name="T89" fmla="*/ 109 h 209"/>
                <a:gd name="T90" fmla="*/ 182 w 218"/>
                <a:gd name="T91" fmla="*/ 93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18" h="209">
                  <a:moveTo>
                    <a:pt x="88" y="43"/>
                  </a:moveTo>
                  <a:lnTo>
                    <a:pt x="36" y="43"/>
                  </a:lnTo>
                  <a:lnTo>
                    <a:pt x="26" y="57"/>
                  </a:lnTo>
                  <a:lnTo>
                    <a:pt x="36" y="71"/>
                  </a:lnTo>
                  <a:lnTo>
                    <a:pt x="88" y="71"/>
                  </a:lnTo>
                  <a:lnTo>
                    <a:pt x="88" y="43"/>
                  </a:lnTo>
                  <a:lnTo>
                    <a:pt x="88" y="43"/>
                  </a:lnTo>
                  <a:close/>
                  <a:moveTo>
                    <a:pt x="126" y="71"/>
                  </a:moveTo>
                  <a:lnTo>
                    <a:pt x="187" y="71"/>
                  </a:lnTo>
                  <a:lnTo>
                    <a:pt x="194" y="71"/>
                  </a:lnTo>
                  <a:lnTo>
                    <a:pt x="197" y="76"/>
                  </a:lnTo>
                  <a:lnTo>
                    <a:pt x="213" y="102"/>
                  </a:lnTo>
                  <a:lnTo>
                    <a:pt x="218" y="109"/>
                  </a:lnTo>
                  <a:lnTo>
                    <a:pt x="213" y="114"/>
                  </a:lnTo>
                  <a:lnTo>
                    <a:pt x="197" y="140"/>
                  </a:lnTo>
                  <a:lnTo>
                    <a:pt x="194" y="147"/>
                  </a:lnTo>
                  <a:lnTo>
                    <a:pt x="187" y="147"/>
                  </a:lnTo>
                  <a:lnTo>
                    <a:pt x="126" y="147"/>
                  </a:lnTo>
                  <a:lnTo>
                    <a:pt x="126" y="180"/>
                  </a:lnTo>
                  <a:lnTo>
                    <a:pt x="180" y="180"/>
                  </a:lnTo>
                  <a:lnTo>
                    <a:pt x="180" y="209"/>
                  </a:lnTo>
                  <a:lnTo>
                    <a:pt x="40" y="209"/>
                  </a:lnTo>
                  <a:lnTo>
                    <a:pt x="40" y="180"/>
                  </a:lnTo>
                  <a:lnTo>
                    <a:pt x="90" y="180"/>
                  </a:lnTo>
                  <a:lnTo>
                    <a:pt x="90" y="95"/>
                  </a:lnTo>
                  <a:lnTo>
                    <a:pt x="29" y="95"/>
                  </a:lnTo>
                  <a:lnTo>
                    <a:pt x="22" y="95"/>
                  </a:lnTo>
                  <a:lnTo>
                    <a:pt x="19" y="88"/>
                  </a:lnTo>
                  <a:lnTo>
                    <a:pt x="3" y="62"/>
                  </a:lnTo>
                  <a:lnTo>
                    <a:pt x="0" y="57"/>
                  </a:lnTo>
                  <a:lnTo>
                    <a:pt x="3" y="50"/>
                  </a:lnTo>
                  <a:lnTo>
                    <a:pt x="19" y="24"/>
                  </a:lnTo>
                  <a:lnTo>
                    <a:pt x="22" y="19"/>
                  </a:lnTo>
                  <a:lnTo>
                    <a:pt x="29" y="19"/>
                  </a:lnTo>
                  <a:lnTo>
                    <a:pt x="90" y="19"/>
                  </a:lnTo>
                  <a:lnTo>
                    <a:pt x="90" y="15"/>
                  </a:lnTo>
                  <a:lnTo>
                    <a:pt x="109" y="0"/>
                  </a:lnTo>
                  <a:lnTo>
                    <a:pt x="126" y="15"/>
                  </a:lnTo>
                  <a:lnTo>
                    <a:pt x="126" y="71"/>
                  </a:lnTo>
                  <a:lnTo>
                    <a:pt x="126" y="71"/>
                  </a:lnTo>
                  <a:close/>
                  <a:moveTo>
                    <a:pt x="182" y="93"/>
                  </a:moveTo>
                  <a:lnTo>
                    <a:pt x="128" y="93"/>
                  </a:lnTo>
                  <a:lnTo>
                    <a:pt x="128" y="123"/>
                  </a:lnTo>
                  <a:lnTo>
                    <a:pt x="182" y="123"/>
                  </a:lnTo>
                  <a:lnTo>
                    <a:pt x="192" y="109"/>
                  </a:lnTo>
                  <a:lnTo>
                    <a:pt x="182" y="93"/>
                  </a:lnTo>
                  <a:close/>
                </a:path>
              </a:pathLst>
            </a:custGeom>
            <a:solidFill>
              <a:schemeClr val="accent3"/>
            </a:solidFill>
            <a:ln>
              <a:noFill/>
            </a:ln>
          </p:spPr>
          <p:txBody>
            <a:bodyPr lIns="121920" tIns="60960" rIns="121920" bIns="60960"/>
            <a:lstStyle/>
            <a:p>
              <a:pPr defTabSz="914400" fontAlgn="auto">
                <a:spcBef>
                  <a:spcPts val="0"/>
                </a:spcBef>
                <a:spcAft>
                  <a:spcPts val="0"/>
                </a:spcAft>
                <a:defRPr/>
              </a:pPr>
              <a:endParaRPr lang="zh-CN" altLang="en-US" sz="2490">
                <a:solidFill>
                  <a:prstClr val="black"/>
                </a:solidFill>
                <a:latin typeface="+mj-ea"/>
                <a:ea typeface="+mj-ea"/>
                <a:cs typeface="Arial" panose="020B0604020202020204" pitchFamily="34" charset="0"/>
              </a:endParaRPr>
            </a:p>
          </p:txBody>
        </p:sp>
      </p:grpSp>
      <p:grpSp>
        <p:nvGrpSpPr>
          <p:cNvPr id="71" name="组合 70"/>
          <p:cNvGrpSpPr/>
          <p:nvPr/>
        </p:nvGrpSpPr>
        <p:grpSpPr>
          <a:xfrm>
            <a:off x="3996846" y="3864636"/>
            <a:ext cx="858956" cy="858956"/>
            <a:chOff x="3996846" y="3864636"/>
            <a:chExt cx="858956" cy="858956"/>
          </a:xfrm>
        </p:grpSpPr>
        <p:grpSp>
          <p:nvGrpSpPr>
            <p:cNvPr id="72" name="组合 71"/>
            <p:cNvGrpSpPr/>
            <p:nvPr/>
          </p:nvGrpSpPr>
          <p:grpSpPr>
            <a:xfrm>
              <a:off x="3996846" y="3864636"/>
              <a:ext cx="858956" cy="858956"/>
              <a:chOff x="304800" y="673100"/>
              <a:chExt cx="4000500" cy="4000500"/>
            </a:xfrm>
            <a:effectLst>
              <a:outerShdw blurRad="444500" dist="254000" dir="8100000" algn="tr" rotWithShape="0">
                <a:prstClr val="black">
                  <a:alpha val="50000"/>
                </a:prstClr>
              </a:outerShdw>
            </a:effectLst>
          </p:grpSpPr>
          <p:sp>
            <p:nvSpPr>
              <p:cNvPr id="74" name="同心圆 7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latin typeface="+mj-ea"/>
                  <a:ea typeface="+mj-ea"/>
                </a:endParaRPr>
              </a:p>
            </p:txBody>
          </p:sp>
          <p:sp>
            <p:nvSpPr>
              <p:cNvPr id="75" name="椭圆 74"/>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mj-ea"/>
                  <a:ea typeface="+mj-ea"/>
                </a:endParaRPr>
              </a:p>
            </p:txBody>
          </p:sp>
        </p:grpSp>
        <p:sp>
          <p:nvSpPr>
            <p:cNvPr id="73" name="Freeform 110"/>
            <p:cNvSpPr>
              <a:spLocks noChangeAspect="1" noEditPoints="1"/>
            </p:cNvSpPr>
            <p:nvPr/>
          </p:nvSpPr>
          <p:spPr bwMode="auto">
            <a:xfrm>
              <a:off x="4211960" y="4064356"/>
              <a:ext cx="424516" cy="376344"/>
            </a:xfrm>
            <a:custGeom>
              <a:avLst/>
              <a:gdLst>
                <a:gd name="T0" fmla="*/ 55 w 100"/>
                <a:gd name="T1" fmla="*/ 4 h 88"/>
                <a:gd name="T2" fmla="*/ 76 w 100"/>
                <a:gd name="T3" fmla="*/ 41 h 88"/>
                <a:gd name="T4" fmla="*/ 76 w 100"/>
                <a:gd name="T5" fmla="*/ 41 h 88"/>
                <a:gd name="T6" fmla="*/ 98 w 100"/>
                <a:gd name="T7" fmla="*/ 79 h 88"/>
                <a:gd name="T8" fmla="*/ 96 w 100"/>
                <a:gd name="T9" fmla="*/ 87 h 88"/>
                <a:gd name="T10" fmla="*/ 92 w 100"/>
                <a:gd name="T11" fmla="*/ 88 h 88"/>
                <a:gd name="T12" fmla="*/ 92 w 100"/>
                <a:gd name="T13" fmla="*/ 88 h 88"/>
                <a:gd name="T14" fmla="*/ 49 w 100"/>
                <a:gd name="T15" fmla="*/ 88 h 88"/>
                <a:gd name="T16" fmla="*/ 7 w 100"/>
                <a:gd name="T17" fmla="*/ 88 h 88"/>
                <a:gd name="T18" fmla="*/ 0 w 100"/>
                <a:gd name="T19" fmla="*/ 82 h 88"/>
                <a:gd name="T20" fmla="*/ 1 w 100"/>
                <a:gd name="T21" fmla="*/ 78 h 88"/>
                <a:gd name="T22" fmla="*/ 23 w 100"/>
                <a:gd name="T23" fmla="*/ 41 h 88"/>
                <a:gd name="T24" fmla="*/ 23 w 100"/>
                <a:gd name="T25" fmla="*/ 41 h 88"/>
                <a:gd name="T26" fmla="*/ 44 w 100"/>
                <a:gd name="T27" fmla="*/ 4 h 88"/>
                <a:gd name="T28" fmla="*/ 53 w 100"/>
                <a:gd name="T29" fmla="*/ 2 h 88"/>
                <a:gd name="T30" fmla="*/ 55 w 100"/>
                <a:gd name="T31" fmla="*/ 4 h 88"/>
                <a:gd name="T32" fmla="*/ 44 w 100"/>
                <a:gd name="T33" fmla="*/ 34 h 88"/>
                <a:gd name="T34" fmla="*/ 44 w 100"/>
                <a:gd name="T35" fmla="*/ 37 h 88"/>
                <a:gd name="T36" fmla="*/ 46 w 100"/>
                <a:gd name="T37" fmla="*/ 62 h 88"/>
                <a:gd name="T38" fmla="*/ 52 w 100"/>
                <a:gd name="T39" fmla="*/ 62 h 88"/>
                <a:gd name="T40" fmla="*/ 54 w 100"/>
                <a:gd name="T41" fmla="*/ 37 h 88"/>
                <a:gd name="T42" fmla="*/ 54 w 100"/>
                <a:gd name="T43" fmla="*/ 34 h 88"/>
                <a:gd name="T44" fmla="*/ 44 w 100"/>
                <a:gd name="T45" fmla="*/ 34 h 88"/>
                <a:gd name="T46" fmla="*/ 49 w 100"/>
                <a:gd name="T47" fmla="*/ 72 h 88"/>
                <a:gd name="T48" fmla="*/ 53 w 100"/>
                <a:gd name="T49" fmla="*/ 69 h 88"/>
                <a:gd name="T50" fmla="*/ 49 w 100"/>
                <a:gd name="T51" fmla="*/ 65 h 88"/>
                <a:gd name="T52" fmla="*/ 45 w 100"/>
                <a:gd name="T53" fmla="*/ 69 h 88"/>
                <a:gd name="T54" fmla="*/ 49 w 100"/>
                <a:gd name="T55" fmla="*/ 72 h 88"/>
                <a:gd name="T56" fmla="*/ 65 w 100"/>
                <a:gd name="T57" fmla="*/ 48 h 88"/>
                <a:gd name="T58" fmla="*/ 49 w 100"/>
                <a:gd name="T59" fmla="*/ 20 h 88"/>
                <a:gd name="T60" fmla="*/ 34 w 100"/>
                <a:gd name="T61" fmla="*/ 47 h 88"/>
                <a:gd name="T62" fmla="*/ 33 w 100"/>
                <a:gd name="T63" fmla="*/ 48 h 88"/>
                <a:gd name="T64" fmla="*/ 17 w 100"/>
                <a:gd name="T65" fmla="*/ 75 h 88"/>
                <a:gd name="T66" fmla="*/ 49 w 100"/>
                <a:gd name="T67" fmla="*/ 75 h 88"/>
                <a:gd name="T68" fmla="*/ 81 w 100"/>
                <a:gd name="T69" fmla="*/ 75 h 88"/>
                <a:gd name="T70" fmla="*/ 65 w 100"/>
                <a:gd name="T71" fmla="*/ 48 h 88"/>
                <a:gd name="T72" fmla="*/ 65 w 100"/>
                <a:gd name="T73" fmla="*/ 4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0" h="88">
                  <a:moveTo>
                    <a:pt x="55" y="4"/>
                  </a:moveTo>
                  <a:cubicBezTo>
                    <a:pt x="76" y="41"/>
                    <a:pt x="76" y="41"/>
                    <a:pt x="76" y="41"/>
                  </a:cubicBezTo>
                  <a:cubicBezTo>
                    <a:pt x="76" y="41"/>
                    <a:pt x="76" y="41"/>
                    <a:pt x="76" y="41"/>
                  </a:cubicBezTo>
                  <a:cubicBezTo>
                    <a:pt x="98" y="79"/>
                    <a:pt x="98" y="79"/>
                    <a:pt x="98" y="79"/>
                  </a:cubicBezTo>
                  <a:cubicBezTo>
                    <a:pt x="100" y="82"/>
                    <a:pt x="99" y="85"/>
                    <a:pt x="96" y="87"/>
                  </a:cubicBezTo>
                  <a:cubicBezTo>
                    <a:pt x="95" y="88"/>
                    <a:pt x="93" y="88"/>
                    <a:pt x="92" y="88"/>
                  </a:cubicBezTo>
                  <a:cubicBezTo>
                    <a:pt x="92" y="88"/>
                    <a:pt x="92" y="88"/>
                    <a:pt x="92" y="88"/>
                  </a:cubicBezTo>
                  <a:cubicBezTo>
                    <a:pt x="49" y="88"/>
                    <a:pt x="49" y="88"/>
                    <a:pt x="49" y="88"/>
                  </a:cubicBezTo>
                  <a:cubicBezTo>
                    <a:pt x="7" y="88"/>
                    <a:pt x="7" y="88"/>
                    <a:pt x="7" y="88"/>
                  </a:cubicBezTo>
                  <a:cubicBezTo>
                    <a:pt x="3" y="88"/>
                    <a:pt x="0" y="85"/>
                    <a:pt x="0" y="82"/>
                  </a:cubicBezTo>
                  <a:cubicBezTo>
                    <a:pt x="0" y="80"/>
                    <a:pt x="1" y="79"/>
                    <a:pt x="1" y="78"/>
                  </a:cubicBezTo>
                  <a:cubicBezTo>
                    <a:pt x="23" y="41"/>
                    <a:pt x="23" y="41"/>
                    <a:pt x="23" y="41"/>
                  </a:cubicBezTo>
                  <a:cubicBezTo>
                    <a:pt x="23" y="41"/>
                    <a:pt x="23" y="41"/>
                    <a:pt x="23" y="41"/>
                  </a:cubicBezTo>
                  <a:cubicBezTo>
                    <a:pt x="44" y="4"/>
                    <a:pt x="44" y="4"/>
                    <a:pt x="44" y="4"/>
                  </a:cubicBezTo>
                  <a:cubicBezTo>
                    <a:pt x="46" y="1"/>
                    <a:pt x="50" y="0"/>
                    <a:pt x="53" y="2"/>
                  </a:cubicBezTo>
                  <a:cubicBezTo>
                    <a:pt x="54" y="3"/>
                    <a:pt x="54" y="3"/>
                    <a:pt x="55" y="4"/>
                  </a:cubicBezTo>
                  <a:close/>
                  <a:moveTo>
                    <a:pt x="44" y="34"/>
                  </a:moveTo>
                  <a:cubicBezTo>
                    <a:pt x="44" y="37"/>
                    <a:pt x="44" y="37"/>
                    <a:pt x="44" y="37"/>
                  </a:cubicBezTo>
                  <a:cubicBezTo>
                    <a:pt x="46" y="62"/>
                    <a:pt x="46" y="62"/>
                    <a:pt x="46" y="62"/>
                  </a:cubicBezTo>
                  <a:cubicBezTo>
                    <a:pt x="52" y="62"/>
                    <a:pt x="52" y="62"/>
                    <a:pt x="52" y="62"/>
                  </a:cubicBezTo>
                  <a:cubicBezTo>
                    <a:pt x="54" y="37"/>
                    <a:pt x="54" y="37"/>
                    <a:pt x="54" y="37"/>
                  </a:cubicBezTo>
                  <a:cubicBezTo>
                    <a:pt x="54" y="34"/>
                    <a:pt x="54" y="34"/>
                    <a:pt x="54" y="34"/>
                  </a:cubicBezTo>
                  <a:cubicBezTo>
                    <a:pt x="44" y="34"/>
                    <a:pt x="44" y="34"/>
                    <a:pt x="44" y="34"/>
                  </a:cubicBezTo>
                  <a:close/>
                  <a:moveTo>
                    <a:pt x="49" y="72"/>
                  </a:moveTo>
                  <a:cubicBezTo>
                    <a:pt x="52" y="72"/>
                    <a:pt x="53" y="71"/>
                    <a:pt x="53" y="69"/>
                  </a:cubicBezTo>
                  <a:cubicBezTo>
                    <a:pt x="53" y="66"/>
                    <a:pt x="51" y="65"/>
                    <a:pt x="49" y="65"/>
                  </a:cubicBezTo>
                  <a:cubicBezTo>
                    <a:pt x="47" y="65"/>
                    <a:pt x="45" y="66"/>
                    <a:pt x="45" y="69"/>
                  </a:cubicBezTo>
                  <a:cubicBezTo>
                    <a:pt x="45" y="71"/>
                    <a:pt x="47" y="72"/>
                    <a:pt x="49" y="72"/>
                  </a:cubicBezTo>
                  <a:close/>
                  <a:moveTo>
                    <a:pt x="65" y="48"/>
                  </a:moveTo>
                  <a:cubicBezTo>
                    <a:pt x="49" y="20"/>
                    <a:pt x="49" y="20"/>
                    <a:pt x="49" y="20"/>
                  </a:cubicBezTo>
                  <a:cubicBezTo>
                    <a:pt x="34" y="47"/>
                    <a:pt x="34" y="47"/>
                    <a:pt x="34" y="47"/>
                  </a:cubicBezTo>
                  <a:cubicBezTo>
                    <a:pt x="34" y="48"/>
                    <a:pt x="34" y="48"/>
                    <a:pt x="33" y="48"/>
                  </a:cubicBezTo>
                  <a:cubicBezTo>
                    <a:pt x="17" y="75"/>
                    <a:pt x="17" y="75"/>
                    <a:pt x="17" y="75"/>
                  </a:cubicBezTo>
                  <a:cubicBezTo>
                    <a:pt x="49" y="75"/>
                    <a:pt x="49" y="75"/>
                    <a:pt x="49" y="75"/>
                  </a:cubicBezTo>
                  <a:cubicBezTo>
                    <a:pt x="81" y="75"/>
                    <a:pt x="81" y="75"/>
                    <a:pt x="81" y="75"/>
                  </a:cubicBezTo>
                  <a:cubicBezTo>
                    <a:pt x="65" y="48"/>
                    <a:pt x="65" y="48"/>
                    <a:pt x="65" y="48"/>
                  </a:cubicBezTo>
                  <a:cubicBezTo>
                    <a:pt x="65" y="48"/>
                    <a:pt x="65" y="48"/>
                    <a:pt x="65" y="48"/>
                  </a:cubicBezTo>
                  <a:close/>
                </a:path>
              </a:pathLst>
            </a:custGeom>
            <a:solidFill>
              <a:schemeClr val="accent4"/>
            </a:solidFill>
            <a:ln>
              <a:noFill/>
            </a:ln>
          </p:spPr>
          <p:txBody>
            <a:bodyPr lIns="121920" tIns="60960" rIns="121920" bIns="60960"/>
            <a:lstStyle/>
            <a:p>
              <a:pPr defTabSz="914400" fontAlgn="auto">
                <a:spcBef>
                  <a:spcPts val="0"/>
                </a:spcBef>
                <a:spcAft>
                  <a:spcPts val="0"/>
                </a:spcAft>
                <a:defRPr/>
              </a:pPr>
              <a:endParaRPr lang="zh-CN" altLang="en-US" sz="2490">
                <a:solidFill>
                  <a:prstClr val="black"/>
                </a:solidFill>
                <a:latin typeface="+mj-ea"/>
                <a:ea typeface="+mj-ea"/>
                <a:cs typeface="Arial" panose="020B0604020202020204" pitchFamily="34" charset="0"/>
              </a:endParaRPr>
            </a:p>
          </p:txBody>
        </p:sp>
      </p:grpSp>
      <p:sp>
        <p:nvSpPr>
          <p:cNvPr id="76" name="矩形 75"/>
          <p:cNvSpPr/>
          <p:nvPr/>
        </p:nvSpPr>
        <p:spPr>
          <a:xfrm>
            <a:off x="5609454" y="1997065"/>
            <a:ext cx="954089" cy="323157"/>
          </a:xfrm>
          <a:prstGeom prst="rect">
            <a:avLst/>
          </a:prstGeom>
        </p:spPr>
        <p:txBody>
          <a:bodyPr wrap="none" lIns="91431" tIns="45716" rIns="91431" bIns="45716">
            <a:spAutoFit/>
          </a:bodyPr>
          <a:lstStyle/>
          <a:p>
            <a:r>
              <a:rPr lang="zh-CN" altLang="en-US" sz="1500" dirty="0" smtClean="0">
                <a:solidFill>
                  <a:schemeClr val="accent2"/>
                </a:solidFill>
                <a:latin typeface="+mj-ea"/>
                <a:ea typeface="+mj-ea"/>
              </a:rPr>
              <a:t>标题内容</a:t>
            </a:r>
            <a:endParaRPr lang="zh-CN" altLang="en-US" sz="1500" dirty="0">
              <a:solidFill>
                <a:schemeClr val="accent2"/>
              </a:solidFill>
              <a:latin typeface="+mj-ea"/>
              <a:ea typeface="+mj-ea"/>
            </a:endParaRPr>
          </a:p>
        </p:txBody>
      </p:sp>
      <p:sp>
        <p:nvSpPr>
          <p:cNvPr id="77" name="矩形 47"/>
          <p:cNvSpPr>
            <a:spLocks noChangeArrowheads="1"/>
          </p:cNvSpPr>
          <p:nvPr/>
        </p:nvSpPr>
        <p:spPr bwMode="auto">
          <a:xfrm>
            <a:off x="5580112" y="2229793"/>
            <a:ext cx="3043238" cy="553990"/>
          </a:xfrm>
          <a:prstGeom prst="rect">
            <a:avLst/>
          </a:prstGeom>
          <a:noFill/>
          <a:ln>
            <a:noFill/>
          </a:ln>
        </p:spPr>
        <p:txBody>
          <a:bodyPr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50000"/>
              </a:lnSpc>
              <a:buFont typeface="Arial" panose="020B0604020202020204" pitchFamily="34" charset="0"/>
              <a:buNone/>
            </a:pPr>
            <a:r>
              <a:rPr lang="zh-CN" altLang="en-US" sz="1000" dirty="0">
                <a:solidFill>
                  <a:prstClr val="black"/>
                </a:solidFill>
                <a:latin typeface="+mj-ea"/>
                <a:ea typeface="+mj-ea"/>
              </a:rPr>
              <a:t>点击输入简要文字内容，文字内容需概括精炼，不用多余的文字修饰，言简意赅的说明该项内容。</a:t>
            </a:r>
            <a:endParaRPr lang="en-US" altLang="zh-CN" sz="1000" dirty="0">
              <a:solidFill>
                <a:prstClr val="black"/>
              </a:solidFill>
              <a:latin typeface="+mj-ea"/>
              <a:ea typeface="+mj-ea"/>
            </a:endParaRPr>
          </a:p>
        </p:txBody>
      </p:sp>
      <p:sp>
        <p:nvSpPr>
          <p:cNvPr id="78" name="矩形 77"/>
          <p:cNvSpPr/>
          <p:nvPr/>
        </p:nvSpPr>
        <p:spPr>
          <a:xfrm>
            <a:off x="5684012" y="3028040"/>
            <a:ext cx="954089" cy="323157"/>
          </a:xfrm>
          <a:prstGeom prst="rect">
            <a:avLst/>
          </a:prstGeom>
        </p:spPr>
        <p:txBody>
          <a:bodyPr wrap="none" lIns="91431" tIns="45716" rIns="91431" bIns="45716">
            <a:spAutoFit/>
          </a:bodyPr>
          <a:lstStyle/>
          <a:p>
            <a:r>
              <a:rPr lang="zh-CN" altLang="en-US" sz="1500" dirty="0" smtClean="0">
                <a:solidFill>
                  <a:schemeClr val="accent3"/>
                </a:solidFill>
                <a:latin typeface="+mj-ea"/>
                <a:ea typeface="+mj-ea"/>
              </a:rPr>
              <a:t>标题内容</a:t>
            </a:r>
            <a:endParaRPr lang="zh-CN" altLang="en-US" sz="1500" dirty="0">
              <a:solidFill>
                <a:schemeClr val="accent3"/>
              </a:solidFill>
              <a:latin typeface="+mj-ea"/>
              <a:ea typeface="+mj-ea"/>
            </a:endParaRPr>
          </a:p>
        </p:txBody>
      </p:sp>
      <p:sp>
        <p:nvSpPr>
          <p:cNvPr id="79" name="矩形 47"/>
          <p:cNvSpPr>
            <a:spLocks noChangeArrowheads="1"/>
          </p:cNvSpPr>
          <p:nvPr/>
        </p:nvSpPr>
        <p:spPr bwMode="auto">
          <a:xfrm>
            <a:off x="5654670" y="3260768"/>
            <a:ext cx="3043238" cy="553990"/>
          </a:xfrm>
          <a:prstGeom prst="rect">
            <a:avLst/>
          </a:prstGeom>
          <a:noFill/>
          <a:ln>
            <a:noFill/>
          </a:ln>
        </p:spPr>
        <p:txBody>
          <a:bodyPr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50000"/>
              </a:lnSpc>
              <a:buFont typeface="Arial" panose="020B0604020202020204" pitchFamily="34" charset="0"/>
              <a:buNone/>
            </a:pPr>
            <a:r>
              <a:rPr lang="zh-CN" altLang="en-US" sz="1000" dirty="0">
                <a:solidFill>
                  <a:prstClr val="black"/>
                </a:solidFill>
                <a:latin typeface="+mj-ea"/>
                <a:ea typeface="+mj-ea"/>
              </a:rPr>
              <a:t>点击输入简要文字内容，文字内容需概括精炼，不用多余的文字修饰，言简意赅的说明该项内容。</a:t>
            </a:r>
            <a:endParaRPr lang="en-US" altLang="zh-CN" sz="1000" dirty="0">
              <a:solidFill>
                <a:prstClr val="black"/>
              </a:solidFill>
              <a:latin typeface="+mj-ea"/>
              <a:ea typeface="+mj-ea"/>
            </a:endParaRPr>
          </a:p>
        </p:txBody>
      </p:sp>
      <p:sp>
        <p:nvSpPr>
          <p:cNvPr id="80" name="矩形 79"/>
          <p:cNvSpPr/>
          <p:nvPr/>
        </p:nvSpPr>
        <p:spPr>
          <a:xfrm>
            <a:off x="5009017" y="3972459"/>
            <a:ext cx="954089" cy="323157"/>
          </a:xfrm>
          <a:prstGeom prst="rect">
            <a:avLst/>
          </a:prstGeom>
        </p:spPr>
        <p:txBody>
          <a:bodyPr wrap="none" lIns="91431" tIns="45716" rIns="91431" bIns="45716">
            <a:spAutoFit/>
          </a:bodyPr>
          <a:lstStyle/>
          <a:p>
            <a:r>
              <a:rPr lang="zh-CN" altLang="en-US" sz="1500" dirty="0" smtClean="0">
                <a:solidFill>
                  <a:schemeClr val="accent4"/>
                </a:solidFill>
                <a:latin typeface="+mj-ea"/>
                <a:ea typeface="+mj-ea"/>
              </a:rPr>
              <a:t>标题内容</a:t>
            </a:r>
            <a:endParaRPr lang="zh-CN" altLang="en-US" sz="1500" dirty="0">
              <a:solidFill>
                <a:schemeClr val="accent4"/>
              </a:solidFill>
              <a:latin typeface="+mj-ea"/>
              <a:ea typeface="+mj-ea"/>
            </a:endParaRPr>
          </a:p>
        </p:txBody>
      </p:sp>
      <p:sp>
        <p:nvSpPr>
          <p:cNvPr id="81" name="矩形 47"/>
          <p:cNvSpPr>
            <a:spLocks noChangeArrowheads="1"/>
          </p:cNvSpPr>
          <p:nvPr/>
        </p:nvSpPr>
        <p:spPr bwMode="auto">
          <a:xfrm>
            <a:off x="4979675" y="4205187"/>
            <a:ext cx="3043238" cy="553990"/>
          </a:xfrm>
          <a:prstGeom prst="rect">
            <a:avLst/>
          </a:prstGeom>
          <a:noFill/>
          <a:ln>
            <a:noFill/>
          </a:ln>
        </p:spPr>
        <p:txBody>
          <a:bodyPr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50000"/>
              </a:lnSpc>
              <a:buFont typeface="Arial" panose="020B0604020202020204" pitchFamily="34" charset="0"/>
              <a:buNone/>
            </a:pPr>
            <a:r>
              <a:rPr lang="zh-CN" altLang="en-US" sz="1000" dirty="0">
                <a:solidFill>
                  <a:prstClr val="black"/>
                </a:solidFill>
                <a:latin typeface="+mj-ea"/>
                <a:ea typeface="+mj-ea"/>
              </a:rPr>
              <a:t>点击输入简要文字内容，文字内容需概括精炼，不用多余的文字修饰，言简意赅的说明该项内容。</a:t>
            </a:r>
            <a:endParaRPr lang="en-US" altLang="zh-CN" sz="1000" dirty="0">
              <a:solidFill>
                <a:prstClr val="black"/>
              </a:solidFill>
              <a:latin typeface="+mj-ea"/>
              <a:ea typeface="+mj-ea"/>
            </a:endParaRPr>
          </a:p>
        </p:txBody>
      </p:sp>
      <p:sp>
        <p:nvSpPr>
          <p:cNvPr id="82" name="TextBox 81"/>
          <p:cNvSpPr txBox="1"/>
          <p:nvPr/>
        </p:nvSpPr>
        <p:spPr>
          <a:xfrm>
            <a:off x="784151" y="281211"/>
            <a:ext cx="2764839" cy="411835"/>
          </a:xfrm>
          <a:prstGeom prst="rect">
            <a:avLst/>
          </a:prstGeom>
          <a:noFill/>
          <a:effectLst/>
        </p:spPr>
        <p:txBody>
          <a:bodyPr wrap="square" lIns="72572" tIns="36286" rIns="72572" bIns="36286" rtlCol="0">
            <a:spAutoFit/>
          </a:bodyPr>
          <a:lstStyle/>
          <a:p>
            <a:pPr algn="ctr"/>
            <a:r>
              <a:rPr lang="zh-CN" altLang="en-US" sz="2200" dirty="0" smtClean="0">
                <a:latin typeface="+mn-ea"/>
                <a:ea typeface="+mn-ea"/>
              </a:rPr>
              <a:t>添加文字标题内容</a:t>
            </a:r>
            <a:endParaRPr lang="zh-CN" altLang="en-US" sz="2200" dirty="0">
              <a:latin typeface="+mn-ea"/>
              <a:ea typeface="+mn-ea"/>
            </a:endParaRPr>
          </a:p>
        </p:txBody>
      </p:sp>
    </p:spTree>
  </p:cSld>
  <p:clrMapOvr>
    <a:masterClrMapping/>
  </p:clrMapOvr>
  <mc:AlternateContent xmlns:mc="http://schemas.openxmlformats.org/markup-compatibility/2006">
    <mc:Choice xmlns:p14="http://schemas.microsoft.com/office/powerpoint/2010/main" Requires="p14">
      <p:transition spd="slow" p14:dur="1100" advTm="0">
        <p14:switch dir="r"/>
      </p:transition>
    </mc:Choice>
    <mc:Fallback>
      <p:transition spd="slow" advTm="0">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16" fill="hold" nodeType="afterEffect">
                                      <p:stCondLst>
                                        <p:cond delay="250"/>
                                      </p:stCondLst>
                                      <p:childTnLst>
                                        <p:set>
                                          <p:cBhvr>
                                            <p:cTn id="10" dur="1" fill="hold">
                                              <p:stCondLst>
                                                <p:cond delay="0"/>
                                              </p:stCondLst>
                                            </p:cTn>
                                            <p:tgtEl>
                                              <p:spTgt spid="47"/>
                                            </p:tgtEl>
                                            <p:attrNameLst>
                                              <p:attrName>style.visibility</p:attrName>
                                            </p:attrNameLst>
                                          </p:cBhvr>
                                          <p:to>
                                            <p:strVal val="visible"/>
                                          </p:to>
                                        </p:set>
                                        <p:anim calcmode="lin" valueType="num">
                                          <p:cBhvr>
                                            <p:cTn id="11" dur="400" fill="hold"/>
                                            <p:tgtEl>
                                              <p:spTgt spid="47"/>
                                            </p:tgtEl>
                                            <p:attrNameLst>
                                              <p:attrName>ppt_w</p:attrName>
                                            </p:attrNameLst>
                                          </p:cBhvr>
                                          <p:tavLst>
                                            <p:tav tm="0">
                                              <p:val>
                                                <p:fltVal val="0"/>
                                              </p:val>
                                            </p:tav>
                                            <p:tav tm="100000">
                                              <p:val>
                                                <p:strVal val="#ppt_w"/>
                                              </p:val>
                                            </p:tav>
                                          </p:tavLst>
                                        </p:anim>
                                        <p:anim calcmode="lin" valueType="num">
                                          <p:cBhvr>
                                            <p:cTn id="12" dur="400" fill="hold"/>
                                            <p:tgtEl>
                                              <p:spTgt spid="47"/>
                                            </p:tgtEl>
                                            <p:attrNameLst>
                                              <p:attrName>ppt_h</p:attrName>
                                            </p:attrNameLst>
                                          </p:cBhvr>
                                          <p:tavLst>
                                            <p:tav tm="0">
                                              <p:val>
                                                <p:fltVal val="0"/>
                                              </p:val>
                                            </p:tav>
                                            <p:tav tm="100000">
                                              <p:val>
                                                <p:strVal val="#ppt_h"/>
                                              </p:val>
                                            </p:tav>
                                          </p:tavLst>
                                        </p:anim>
                                        <p:animEffect transition="in" filter="fade">
                                          <p:cBhvr>
                                            <p:cTn id="13" dur="400"/>
                                            <p:tgtEl>
                                              <p:spTgt spid="47"/>
                                            </p:tgtEl>
                                          </p:cBhvr>
                                        </p:animEffect>
                                      </p:childTnLst>
                                    </p:cTn>
                                  </p:par>
                                </p:childTnLst>
                              </p:cTn>
                            </p:par>
                            <p:par>
                              <p:cTn id="14" fill="hold">
                                <p:stCondLst>
                                  <p:cond delay="1250"/>
                                </p:stCondLst>
                                <p:childTnLst>
                                  <p:par>
                                    <p:cTn id="15" presetID="22" presetClass="entr" presetSubtype="1" fill="hold" nodeType="afterEffect">
                                      <p:stCondLst>
                                        <p:cond delay="0"/>
                                      </p:stCondLst>
                                      <p:childTnLst>
                                        <p:set>
                                          <p:cBhvr>
                                            <p:cTn id="16" dur="1" fill="hold">
                                              <p:stCondLst>
                                                <p:cond delay="0"/>
                                              </p:stCondLst>
                                            </p:cTn>
                                            <p:tgtEl>
                                              <p:spTgt spid="40"/>
                                            </p:tgtEl>
                                            <p:attrNameLst>
                                              <p:attrName>style.visibility</p:attrName>
                                            </p:attrNameLst>
                                          </p:cBhvr>
                                          <p:to>
                                            <p:strVal val="visible"/>
                                          </p:to>
                                        </p:set>
                                        <p:animEffect transition="in" filter="wipe(up)">
                                          <p:cBhvr>
                                            <p:cTn id="17" dur="350"/>
                                            <p:tgtEl>
                                              <p:spTgt spid="40"/>
                                            </p:tgtEl>
                                          </p:cBhvr>
                                        </p:animEffect>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p:cTn id="21" dur="500" fill="hold"/>
                                            <p:tgtEl>
                                              <p:spTgt spid="50"/>
                                            </p:tgtEl>
                                            <p:attrNameLst>
                                              <p:attrName>ppt_w</p:attrName>
                                            </p:attrNameLst>
                                          </p:cBhvr>
                                          <p:tavLst>
                                            <p:tav tm="0">
                                              <p:val>
                                                <p:fltVal val="0"/>
                                              </p:val>
                                            </p:tav>
                                            <p:tav tm="100000">
                                              <p:val>
                                                <p:strVal val="#ppt_w"/>
                                              </p:val>
                                            </p:tav>
                                          </p:tavLst>
                                        </p:anim>
                                        <p:anim calcmode="lin" valueType="num">
                                          <p:cBhvr>
                                            <p:cTn id="22" dur="500" fill="hold"/>
                                            <p:tgtEl>
                                              <p:spTgt spid="50"/>
                                            </p:tgtEl>
                                            <p:attrNameLst>
                                              <p:attrName>ppt_h</p:attrName>
                                            </p:attrNameLst>
                                          </p:cBhvr>
                                          <p:tavLst>
                                            <p:tav tm="0">
                                              <p:val>
                                                <p:fltVal val="0"/>
                                              </p:val>
                                            </p:tav>
                                            <p:tav tm="100000">
                                              <p:val>
                                                <p:strVal val="#ppt_h"/>
                                              </p:val>
                                            </p:tav>
                                          </p:tavLst>
                                        </p:anim>
                                        <p:animEffect transition="in" filter="fade">
                                          <p:cBhvr>
                                            <p:cTn id="23" dur="500"/>
                                            <p:tgtEl>
                                              <p:spTgt spid="50"/>
                                            </p:tgtEl>
                                          </p:cBhvr>
                                        </p:animEffect>
                                      </p:childTnLst>
                                    </p:cTn>
                                  </p:par>
                                </p:childTnLst>
                              </p:cTn>
                            </p:par>
                            <p:par>
                              <p:cTn id="24" fill="hold">
                                <p:stCondLst>
                                  <p:cond delay="2250"/>
                                </p:stCondLst>
                                <p:childTnLst>
                                  <p:par>
                                    <p:cTn id="25" presetID="22" presetClass="entr" presetSubtype="8" fill="hold" nodeType="afterEffect">
                                      <p:stCondLst>
                                        <p:cond delay="0"/>
                                      </p:stCondLst>
                                      <p:childTnLst>
                                        <p:set>
                                          <p:cBhvr>
                                            <p:cTn id="26" dur="1" fill="hold">
                                              <p:stCondLst>
                                                <p:cond delay="0"/>
                                              </p:stCondLst>
                                            </p:cTn>
                                            <p:tgtEl>
                                              <p:spTgt spid="41"/>
                                            </p:tgtEl>
                                            <p:attrNameLst>
                                              <p:attrName>style.visibility</p:attrName>
                                            </p:attrNameLst>
                                          </p:cBhvr>
                                          <p:to>
                                            <p:strVal val="visible"/>
                                          </p:to>
                                        </p:set>
                                        <p:animEffect transition="in" filter="wipe(left)">
                                          <p:cBhvr>
                                            <p:cTn id="27" dur="500"/>
                                            <p:tgtEl>
                                              <p:spTgt spid="41"/>
                                            </p:tgtEl>
                                          </p:cBhvr>
                                        </p:animEffect>
                                      </p:childTnLst>
                                    </p:cTn>
                                  </p:par>
                                </p:childTnLst>
                              </p:cTn>
                            </p:par>
                            <p:par>
                              <p:cTn id="28" fill="hold">
                                <p:stCondLst>
                                  <p:cond delay="2750"/>
                                </p:stCondLst>
                                <p:childTnLst>
                                  <p:par>
                                    <p:cTn id="29" presetID="2" presetClass="entr" presetSubtype="2" fill="hold" nodeType="afterEffect" p14:presetBounceEnd="40000">
                                      <p:stCondLst>
                                        <p:cond delay="0"/>
                                      </p:stCondLst>
                                      <p:childTnLst>
                                        <p:set>
                                          <p:cBhvr>
                                            <p:cTn id="30" dur="1" fill="hold">
                                              <p:stCondLst>
                                                <p:cond delay="0"/>
                                              </p:stCondLst>
                                            </p:cTn>
                                            <p:tgtEl>
                                              <p:spTgt spid="54"/>
                                            </p:tgtEl>
                                            <p:attrNameLst>
                                              <p:attrName>style.visibility</p:attrName>
                                            </p:attrNameLst>
                                          </p:cBhvr>
                                          <p:to>
                                            <p:strVal val="visible"/>
                                          </p:to>
                                        </p:set>
                                        <p:anim calcmode="lin" valueType="num" p14:bounceEnd="40000">
                                          <p:cBhvr additive="base">
                                            <p:cTn id="31" dur="500" fill="hold"/>
                                            <p:tgtEl>
                                              <p:spTgt spid="54"/>
                                            </p:tgtEl>
                                            <p:attrNameLst>
                                              <p:attrName>ppt_x</p:attrName>
                                            </p:attrNameLst>
                                          </p:cBhvr>
                                          <p:tavLst>
                                            <p:tav tm="0">
                                              <p:val>
                                                <p:strVal val="1+#ppt_w/2"/>
                                              </p:val>
                                            </p:tav>
                                            <p:tav tm="100000">
                                              <p:val>
                                                <p:strVal val="#ppt_x"/>
                                              </p:val>
                                            </p:tav>
                                          </p:tavLst>
                                        </p:anim>
                                        <p:anim calcmode="lin" valueType="num" p14:bounceEnd="40000">
                                          <p:cBhvr additive="base">
                                            <p:cTn id="32" dur="500" fill="hold"/>
                                            <p:tgtEl>
                                              <p:spTgt spid="54"/>
                                            </p:tgtEl>
                                            <p:attrNameLst>
                                              <p:attrName>ppt_y</p:attrName>
                                            </p:attrNameLst>
                                          </p:cBhvr>
                                          <p:tavLst>
                                            <p:tav tm="0">
                                              <p:val>
                                                <p:strVal val="#ppt_y"/>
                                              </p:val>
                                            </p:tav>
                                            <p:tav tm="100000">
                                              <p:val>
                                                <p:strVal val="#ppt_y"/>
                                              </p:val>
                                            </p:tav>
                                          </p:tavLst>
                                        </p:anim>
                                      </p:childTnLst>
                                    </p:cTn>
                                  </p:par>
                                </p:childTnLst>
                              </p:cTn>
                            </p:par>
                            <p:par>
                              <p:cTn id="33" fill="hold">
                                <p:stCondLst>
                                  <p:cond delay="3250"/>
                                </p:stCondLst>
                                <p:childTnLst>
                                  <p:par>
                                    <p:cTn id="34" presetID="22" presetClass="entr" presetSubtype="8" fill="hold" grpId="0" nodeType="afterEffect">
                                      <p:stCondLst>
                                        <p:cond delay="0"/>
                                      </p:stCondLst>
                                      <p:childTnLst>
                                        <p:set>
                                          <p:cBhvr>
                                            <p:cTn id="35" dur="1" fill="hold">
                                              <p:stCondLst>
                                                <p:cond delay="0"/>
                                              </p:stCondLst>
                                            </p:cTn>
                                            <p:tgtEl>
                                              <p:spTgt spid="45"/>
                                            </p:tgtEl>
                                            <p:attrNameLst>
                                              <p:attrName>style.visibility</p:attrName>
                                            </p:attrNameLst>
                                          </p:cBhvr>
                                          <p:to>
                                            <p:strVal val="visible"/>
                                          </p:to>
                                        </p:set>
                                        <p:animEffect transition="in" filter="wipe(left)">
                                          <p:cBhvr>
                                            <p:cTn id="36" dur="500"/>
                                            <p:tgtEl>
                                              <p:spTgt spid="45"/>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46"/>
                                            </p:tgtEl>
                                            <p:attrNameLst>
                                              <p:attrName>style.visibility</p:attrName>
                                            </p:attrNameLst>
                                          </p:cBhvr>
                                          <p:to>
                                            <p:strVal val="visible"/>
                                          </p:to>
                                        </p:set>
                                        <p:animEffect transition="in" filter="wipe(left)">
                                          <p:cBhvr>
                                            <p:cTn id="39" dur="500"/>
                                            <p:tgtEl>
                                              <p:spTgt spid="46"/>
                                            </p:tgtEl>
                                          </p:cBhvr>
                                        </p:animEffect>
                                      </p:childTnLst>
                                    </p:cTn>
                                  </p:par>
                                  <p:par>
                                    <p:cTn id="40" presetID="53" presetClass="entr" presetSubtype="16" fill="hold" grpId="0" nodeType="withEffect">
                                      <p:stCondLst>
                                        <p:cond delay="750"/>
                                      </p:stCondLst>
                                      <p:childTnLst>
                                        <p:set>
                                          <p:cBhvr>
                                            <p:cTn id="41" dur="1" fill="hold">
                                              <p:stCondLst>
                                                <p:cond delay="0"/>
                                              </p:stCondLst>
                                            </p:cTn>
                                            <p:tgtEl>
                                              <p:spTgt spid="51"/>
                                            </p:tgtEl>
                                            <p:attrNameLst>
                                              <p:attrName>style.visibility</p:attrName>
                                            </p:attrNameLst>
                                          </p:cBhvr>
                                          <p:to>
                                            <p:strVal val="visible"/>
                                          </p:to>
                                        </p:set>
                                        <p:anim calcmode="lin" valueType="num">
                                          <p:cBhvr>
                                            <p:cTn id="42" dur="500" fill="hold"/>
                                            <p:tgtEl>
                                              <p:spTgt spid="51"/>
                                            </p:tgtEl>
                                            <p:attrNameLst>
                                              <p:attrName>ppt_w</p:attrName>
                                            </p:attrNameLst>
                                          </p:cBhvr>
                                          <p:tavLst>
                                            <p:tav tm="0">
                                              <p:val>
                                                <p:fltVal val="0"/>
                                              </p:val>
                                            </p:tav>
                                            <p:tav tm="100000">
                                              <p:val>
                                                <p:strVal val="#ppt_w"/>
                                              </p:val>
                                            </p:tav>
                                          </p:tavLst>
                                        </p:anim>
                                        <p:anim calcmode="lin" valueType="num">
                                          <p:cBhvr>
                                            <p:cTn id="43" dur="500" fill="hold"/>
                                            <p:tgtEl>
                                              <p:spTgt spid="51"/>
                                            </p:tgtEl>
                                            <p:attrNameLst>
                                              <p:attrName>ppt_h</p:attrName>
                                            </p:attrNameLst>
                                          </p:cBhvr>
                                          <p:tavLst>
                                            <p:tav tm="0">
                                              <p:val>
                                                <p:fltVal val="0"/>
                                              </p:val>
                                            </p:tav>
                                            <p:tav tm="100000">
                                              <p:val>
                                                <p:strVal val="#ppt_h"/>
                                              </p:val>
                                            </p:tav>
                                          </p:tavLst>
                                        </p:anim>
                                        <p:animEffect transition="in" filter="fade">
                                          <p:cBhvr>
                                            <p:cTn id="44" dur="500"/>
                                            <p:tgtEl>
                                              <p:spTgt spid="51"/>
                                            </p:tgtEl>
                                          </p:cBhvr>
                                        </p:animEffect>
                                      </p:childTnLst>
                                    </p:cTn>
                                  </p:par>
                                </p:childTnLst>
                              </p:cTn>
                            </p:par>
                            <p:par>
                              <p:cTn id="45" fill="hold">
                                <p:stCondLst>
                                  <p:cond delay="3750"/>
                                </p:stCondLst>
                                <p:childTnLst>
                                  <p:par>
                                    <p:cTn id="46" presetID="22" presetClass="entr" presetSubtype="8" fill="hold" nodeType="afterEffect">
                                      <p:stCondLst>
                                        <p:cond delay="0"/>
                                      </p:stCondLst>
                                      <p:childTnLst>
                                        <p:set>
                                          <p:cBhvr>
                                            <p:cTn id="47" dur="1" fill="hold">
                                              <p:stCondLst>
                                                <p:cond delay="0"/>
                                              </p:stCondLst>
                                            </p:cTn>
                                            <p:tgtEl>
                                              <p:spTgt spid="43"/>
                                            </p:tgtEl>
                                            <p:attrNameLst>
                                              <p:attrName>style.visibility</p:attrName>
                                            </p:attrNameLst>
                                          </p:cBhvr>
                                          <p:to>
                                            <p:strVal val="visible"/>
                                          </p:to>
                                        </p:set>
                                        <p:animEffect transition="in" filter="wipe(left)">
                                          <p:cBhvr>
                                            <p:cTn id="48" dur="500"/>
                                            <p:tgtEl>
                                              <p:spTgt spid="43"/>
                                            </p:tgtEl>
                                          </p:cBhvr>
                                        </p:animEffect>
                                      </p:childTnLst>
                                    </p:cTn>
                                  </p:par>
                                </p:childTnLst>
                              </p:cTn>
                            </p:par>
                            <p:par>
                              <p:cTn id="49" fill="hold">
                                <p:stCondLst>
                                  <p:cond delay="4250"/>
                                </p:stCondLst>
                                <p:childTnLst>
                                  <p:par>
                                    <p:cTn id="50" presetID="2" presetClass="entr" presetSubtype="2" fill="hold" nodeType="afterEffect" p14:presetBounceEnd="40000">
                                      <p:stCondLst>
                                        <p:cond delay="0"/>
                                      </p:stCondLst>
                                      <p:childTnLst>
                                        <p:set>
                                          <p:cBhvr>
                                            <p:cTn id="51" dur="1" fill="hold">
                                              <p:stCondLst>
                                                <p:cond delay="0"/>
                                              </p:stCondLst>
                                            </p:cTn>
                                            <p:tgtEl>
                                              <p:spTgt spid="61"/>
                                            </p:tgtEl>
                                            <p:attrNameLst>
                                              <p:attrName>style.visibility</p:attrName>
                                            </p:attrNameLst>
                                          </p:cBhvr>
                                          <p:to>
                                            <p:strVal val="visible"/>
                                          </p:to>
                                        </p:set>
                                        <p:anim calcmode="lin" valueType="num" p14:bounceEnd="40000">
                                          <p:cBhvr additive="base">
                                            <p:cTn id="52" dur="500" fill="hold"/>
                                            <p:tgtEl>
                                              <p:spTgt spid="61"/>
                                            </p:tgtEl>
                                            <p:attrNameLst>
                                              <p:attrName>ppt_x</p:attrName>
                                            </p:attrNameLst>
                                          </p:cBhvr>
                                          <p:tavLst>
                                            <p:tav tm="0">
                                              <p:val>
                                                <p:strVal val="1+#ppt_w/2"/>
                                              </p:val>
                                            </p:tav>
                                            <p:tav tm="100000">
                                              <p:val>
                                                <p:strVal val="#ppt_x"/>
                                              </p:val>
                                            </p:tav>
                                          </p:tavLst>
                                        </p:anim>
                                        <p:anim calcmode="lin" valueType="num" p14:bounceEnd="40000">
                                          <p:cBhvr additive="base">
                                            <p:cTn id="53" dur="500" fill="hold"/>
                                            <p:tgtEl>
                                              <p:spTgt spid="61"/>
                                            </p:tgtEl>
                                            <p:attrNameLst>
                                              <p:attrName>ppt_y</p:attrName>
                                            </p:attrNameLst>
                                          </p:cBhvr>
                                          <p:tavLst>
                                            <p:tav tm="0">
                                              <p:val>
                                                <p:strVal val="#ppt_y"/>
                                              </p:val>
                                            </p:tav>
                                            <p:tav tm="100000">
                                              <p:val>
                                                <p:strVal val="#ppt_y"/>
                                              </p:val>
                                            </p:tav>
                                          </p:tavLst>
                                        </p:anim>
                                      </p:childTnLst>
                                    </p:cTn>
                                  </p:par>
                                </p:childTnLst>
                              </p:cTn>
                            </p:par>
                            <p:par>
                              <p:cTn id="54" fill="hold">
                                <p:stCondLst>
                                  <p:cond delay="4750"/>
                                </p:stCondLst>
                                <p:childTnLst>
                                  <p:par>
                                    <p:cTn id="55" presetID="22" presetClass="entr" presetSubtype="8" fill="hold" grpId="0" nodeType="afterEffect">
                                      <p:stCondLst>
                                        <p:cond delay="0"/>
                                      </p:stCondLst>
                                      <p:childTnLst>
                                        <p:set>
                                          <p:cBhvr>
                                            <p:cTn id="56" dur="1" fill="hold">
                                              <p:stCondLst>
                                                <p:cond delay="0"/>
                                              </p:stCondLst>
                                            </p:cTn>
                                            <p:tgtEl>
                                              <p:spTgt spid="76"/>
                                            </p:tgtEl>
                                            <p:attrNameLst>
                                              <p:attrName>style.visibility</p:attrName>
                                            </p:attrNameLst>
                                          </p:cBhvr>
                                          <p:to>
                                            <p:strVal val="visible"/>
                                          </p:to>
                                        </p:set>
                                        <p:animEffect transition="in" filter="wipe(left)">
                                          <p:cBhvr>
                                            <p:cTn id="57" dur="500"/>
                                            <p:tgtEl>
                                              <p:spTgt spid="76"/>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77"/>
                                            </p:tgtEl>
                                            <p:attrNameLst>
                                              <p:attrName>style.visibility</p:attrName>
                                            </p:attrNameLst>
                                          </p:cBhvr>
                                          <p:to>
                                            <p:strVal val="visible"/>
                                          </p:to>
                                        </p:set>
                                        <p:animEffect transition="in" filter="wipe(left)">
                                          <p:cBhvr>
                                            <p:cTn id="60" dur="500"/>
                                            <p:tgtEl>
                                              <p:spTgt spid="77"/>
                                            </p:tgtEl>
                                          </p:cBhvr>
                                        </p:animEffect>
                                      </p:childTnLst>
                                    </p:cTn>
                                  </p:par>
                                  <p:par>
                                    <p:cTn id="61" presetID="53" presetClass="entr" presetSubtype="16" fill="hold" grpId="0" nodeType="withEffect">
                                      <p:stCondLst>
                                        <p:cond delay="750"/>
                                      </p:stCondLst>
                                      <p:childTnLst>
                                        <p:set>
                                          <p:cBhvr>
                                            <p:cTn id="62" dur="1" fill="hold">
                                              <p:stCondLst>
                                                <p:cond delay="0"/>
                                              </p:stCondLst>
                                            </p:cTn>
                                            <p:tgtEl>
                                              <p:spTgt spid="52"/>
                                            </p:tgtEl>
                                            <p:attrNameLst>
                                              <p:attrName>style.visibility</p:attrName>
                                            </p:attrNameLst>
                                          </p:cBhvr>
                                          <p:to>
                                            <p:strVal val="visible"/>
                                          </p:to>
                                        </p:set>
                                        <p:anim calcmode="lin" valueType="num">
                                          <p:cBhvr>
                                            <p:cTn id="63" dur="500" fill="hold"/>
                                            <p:tgtEl>
                                              <p:spTgt spid="52"/>
                                            </p:tgtEl>
                                            <p:attrNameLst>
                                              <p:attrName>ppt_w</p:attrName>
                                            </p:attrNameLst>
                                          </p:cBhvr>
                                          <p:tavLst>
                                            <p:tav tm="0">
                                              <p:val>
                                                <p:fltVal val="0"/>
                                              </p:val>
                                            </p:tav>
                                            <p:tav tm="100000">
                                              <p:val>
                                                <p:strVal val="#ppt_w"/>
                                              </p:val>
                                            </p:tav>
                                          </p:tavLst>
                                        </p:anim>
                                        <p:anim calcmode="lin" valueType="num">
                                          <p:cBhvr>
                                            <p:cTn id="64" dur="500" fill="hold"/>
                                            <p:tgtEl>
                                              <p:spTgt spid="52"/>
                                            </p:tgtEl>
                                            <p:attrNameLst>
                                              <p:attrName>ppt_h</p:attrName>
                                            </p:attrNameLst>
                                          </p:cBhvr>
                                          <p:tavLst>
                                            <p:tav tm="0">
                                              <p:val>
                                                <p:fltVal val="0"/>
                                              </p:val>
                                            </p:tav>
                                            <p:tav tm="100000">
                                              <p:val>
                                                <p:strVal val="#ppt_h"/>
                                              </p:val>
                                            </p:tav>
                                          </p:tavLst>
                                        </p:anim>
                                        <p:animEffect transition="in" filter="fade">
                                          <p:cBhvr>
                                            <p:cTn id="65" dur="500"/>
                                            <p:tgtEl>
                                              <p:spTgt spid="52"/>
                                            </p:tgtEl>
                                          </p:cBhvr>
                                        </p:animEffect>
                                      </p:childTnLst>
                                    </p:cTn>
                                  </p:par>
                                </p:childTnLst>
                              </p:cTn>
                            </p:par>
                            <p:par>
                              <p:cTn id="66" fill="hold">
                                <p:stCondLst>
                                  <p:cond delay="5250"/>
                                </p:stCondLst>
                                <p:childTnLst>
                                  <p:par>
                                    <p:cTn id="67" presetID="22" presetClass="entr" presetSubtype="8" fill="hold" nodeType="afterEffect">
                                      <p:stCondLst>
                                        <p:cond delay="0"/>
                                      </p:stCondLst>
                                      <p:childTnLst>
                                        <p:set>
                                          <p:cBhvr>
                                            <p:cTn id="68" dur="1" fill="hold">
                                              <p:stCondLst>
                                                <p:cond delay="0"/>
                                              </p:stCondLst>
                                            </p:cTn>
                                            <p:tgtEl>
                                              <p:spTgt spid="44"/>
                                            </p:tgtEl>
                                            <p:attrNameLst>
                                              <p:attrName>style.visibility</p:attrName>
                                            </p:attrNameLst>
                                          </p:cBhvr>
                                          <p:to>
                                            <p:strVal val="visible"/>
                                          </p:to>
                                        </p:set>
                                        <p:animEffect transition="in" filter="wipe(left)">
                                          <p:cBhvr>
                                            <p:cTn id="69" dur="500"/>
                                            <p:tgtEl>
                                              <p:spTgt spid="44"/>
                                            </p:tgtEl>
                                          </p:cBhvr>
                                        </p:animEffect>
                                      </p:childTnLst>
                                    </p:cTn>
                                  </p:par>
                                </p:childTnLst>
                              </p:cTn>
                            </p:par>
                            <p:par>
                              <p:cTn id="70" fill="hold">
                                <p:stCondLst>
                                  <p:cond delay="5750"/>
                                </p:stCondLst>
                                <p:childTnLst>
                                  <p:par>
                                    <p:cTn id="71" presetID="2" presetClass="entr" presetSubtype="2" fill="hold" nodeType="afterEffect" p14:presetBounceEnd="40000">
                                      <p:stCondLst>
                                        <p:cond delay="0"/>
                                      </p:stCondLst>
                                      <p:childTnLst>
                                        <p:set>
                                          <p:cBhvr>
                                            <p:cTn id="72" dur="1" fill="hold">
                                              <p:stCondLst>
                                                <p:cond delay="0"/>
                                              </p:stCondLst>
                                            </p:cTn>
                                            <p:tgtEl>
                                              <p:spTgt spid="66"/>
                                            </p:tgtEl>
                                            <p:attrNameLst>
                                              <p:attrName>style.visibility</p:attrName>
                                            </p:attrNameLst>
                                          </p:cBhvr>
                                          <p:to>
                                            <p:strVal val="visible"/>
                                          </p:to>
                                        </p:set>
                                        <p:anim calcmode="lin" valueType="num" p14:bounceEnd="40000">
                                          <p:cBhvr additive="base">
                                            <p:cTn id="73" dur="500" fill="hold"/>
                                            <p:tgtEl>
                                              <p:spTgt spid="66"/>
                                            </p:tgtEl>
                                            <p:attrNameLst>
                                              <p:attrName>ppt_x</p:attrName>
                                            </p:attrNameLst>
                                          </p:cBhvr>
                                          <p:tavLst>
                                            <p:tav tm="0">
                                              <p:val>
                                                <p:strVal val="1+#ppt_w/2"/>
                                              </p:val>
                                            </p:tav>
                                            <p:tav tm="100000">
                                              <p:val>
                                                <p:strVal val="#ppt_x"/>
                                              </p:val>
                                            </p:tav>
                                          </p:tavLst>
                                        </p:anim>
                                        <p:anim calcmode="lin" valueType="num" p14:bounceEnd="40000">
                                          <p:cBhvr additive="base">
                                            <p:cTn id="74" dur="500" fill="hold"/>
                                            <p:tgtEl>
                                              <p:spTgt spid="66"/>
                                            </p:tgtEl>
                                            <p:attrNameLst>
                                              <p:attrName>ppt_y</p:attrName>
                                            </p:attrNameLst>
                                          </p:cBhvr>
                                          <p:tavLst>
                                            <p:tav tm="0">
                                              <p:val>
                                                <p:strVal val="#ppt_y"/>
                                              </p:val>
                                            </p:tav>
                                            <p:tav tm="100000">
                                              <p:val>
                                                <p:strVal val="#ppt_y"/>
                                              </p:val>
                                            </p:tav>
                                          </p:tavLst>
                                        </p:anim>
                                      </p:childTnLst>
                                    </p:cTn>
                                  </p:par>
                                </p:childTnLst>
                              </p:cTn>
                            </p:par>
                            <p:par>
                              <p:cTn id="75" fill="hold">
                                <p:stCondLst>
                                  <p:cond delay="6250"/>
                                </p:stCondLst>
                                <p:childTnLst>
                                  <p:par>
                                    <p:cTn id="76" presetID="22" presetClass="entr" presetSubtype="8" fill="hold" grpId="0" nodeType="afterEffect">
                                      <p:stCondLst>
                                        <p:cond delay="0"/>
                                      </p:stCondLst>
                                      <p:childTnLst>
                                        <p:set>
                                          <p:cBhvr>
                                            <p:cTn id="77" dur="1" fill="hold">
                                              <p:stCondLst>
                                                <p:cond delay="0"/>
                                              </p:stCondLst>
                                            </p:cTn>
                                            <p:tgtEl>
                                              <p:spTgt spid="78"/>
                                            </p:tgtEl>
                                            <p:attrNameLst>
                                              <p:attrName>style.visibility</p:attrName>
                                            </p:attrNameLst>
                                          </p:cBhvr>
                                          <p:to>
                                            <p:strVal val="visible"/>
                                          </p:to>
                                        </p:set>
                                        <p:animEffect transition="in" filter="wipe(left)">
                                          <p:cBhvr>
                                            <p:cTn id="78" dur="500"/>
                                            <p:tgtEl>
                                              <p:spTgt spid="78"/>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79"/>
                                            </p:tgtEl>
                                            <p:attrNameLst>
                                              <p:attrName>style.visibility</p:attrName>
                                            </p:attrNameLst>
                                          </p:cBhvr>
                                          <p:to>
                                            <p:strVal val="visible"/>
                                          </p:to>
                                        </p:set>
                                        <p:animEffect transition="in" filter="wipe(left)">
                                          <p:cBhvr>
                                            <p:cTn id="81" dur="500"/>
                                            <p:tgtEl>
                                              <p:spTgt spid="79"/>
                                            </p:tgtEl>
                                          </p:cBhvr>
                                        </p:animEffect>
                                      </p:childTnLst>
                                    </p:cTn>
                                  </p:par>
                                  <p:par>
                                    <p:cTn id="82" presetID="53" presetClass="entr" presetSubtype="16" fill="hold" grpId="0" nodeType="withEffect">
                                      <p:stCondLst>
                                        <p:cond delay="750"/>
                                      </p:stCondLst>
                                      <p:childTnLst>
                                        <p:set>
                                          <p:cBhvr>
                                            <p:cTn id="83" dur="1" fill="hold">
                                              <p:stCondLst>
                                                <p:cond delay="0"/>
                                              </p:stCondLst>
                                            </p:cTn>
                                            <p:tgtEl>
                                              <p:spTgt spid="53"/>
                                            </p:tgtEl>
                                            <p:attrNameLst>
                                              <p:attrName>style.visibility</p:attrName>
                                            </p:attrNameLst>
                                          </p:cBhvr>
                                          <p:to>
                                            <p:strVal val="visible"/>
                                          </p:to>
                                        </p:set>
                                        <p:anim calcmode="lin" valueType="num">
                                          <p:cBhvr>
                                            <p:cTn id="84" dur="500" fill="hold"/>
                                            <p:tgtEl>
                                              <p:spTgt spid="53"/>
                                            </p:tgtEl>
                                            <p:attrNameLst>
                                              <p:attrName>ppt_w</p:attrName>
                                            </p:attrNameLst>
                                          </p:cBhvr>
                                          <p:tavLst>
                                            <p:tav tm="0">
                                              <p:val>
                                                <p:fltVal val="0"/>
                                              </p:val>
                                            </p:tav>
                                            <p:tav tm="100000">
                                              <p:val>
                                                <p:strVal val="#ppt_w"/>
                                              </p:val>
                                            </p:tav>
                                          </p:tavLst>
                                        </p:anim>
                                        <p:anim calcmode="lin" valueType="num">
                                          <p:cBhvr>
                                            <p:cTn id="85" dur="500" fill="hold"/>
                                            <p:tgtEl>
                                              <p:spTgt spid="53"/>
                                            </p:tgtEl>
                                            <p:attrNameLst>
                                              <p:attrName>ppt_h</p:attrName>
                                            </p:attrNameLst>
                                          </p:cBhvr>
                                          <p:tavLst>
                                            <p:tav tm="0">
                                              <p:val>
                                                <p:fltVal val="0"/>
                                              </p:val>
                                            </p:tav>
                                            <p:tav tm="100000">
                                              <p:val>
                                                <p:strVal val="#ppt_h"/>
                                              </p:val>
                                            </p:tav>
                                          </p:tavLst>
                                        </p:anim>
                                        <p:animEffect transition="in" filter="fade">
                                          <p:cBhvr>
                                            <p:cTn id="86" dur="500"/>
                                            <p:tgtEl>
                                              <p:spTgt spid="53"/>
                                            </p:tgtEl>
                                          </p:cBhvr>
                                        </p:animEffect>
                                      </p:childTnLst>
                                    </p:cTn>
                                  </p:par>
                                </p:childTnLst>
                              </p:cTn>
                            </p:par>
                            <p:par>
                              <p:cTn id="87" fill="hold">
                                <p:stCondLst>
                                  <p:cond delay="6750"/>
                                </p:stCondLst>
                                <p:childTnLst>
                                  <p:par>
                                    <p:cTn id="88" presetID="22" presetClass="entr" presetSubtype="8" fill="hold" nodeType="afterEffect">
                                      <p:stCondLst>
                                        <p:cond delay="0"/>
                                      </p:stCondLst>
                                      <p:childTnLst>
                                        <p:set>
                                          <p:cBhvr>
                                            <p:cTn id="89" dur="1" fill="hold">
                                              <p:stCondLst>
                                                <p:cond delay="0"/>
                                              </p:stCondLst>
                                            </p:cTn>
                                            <p:tgtEl>
                                              <p:spTgt spid="42"/>
                                            </p:tgtEl>
                                            <p:attrNameLst>
                                              <p:attrName>style.visibility</p:attrName>
                                            </p:attrNameLst>
                                          </p:cBhvr>
                                          <p:to>
                                            <p:strVal val="visible"/>
                                          </p:to>
                                        </p:set>
                                        <p:animEffect transition="in" filter="wipe(left)">
                                          <p:cBhvr>
                                            <p:cTn id="90" dur="500"/>
                                            <p:tgtEl>
                                              <p:spTgt spid="42"/>
                                            </p:tgtEl>
                                          </p:cBhvr>
                                        </p:animEffect>
                                      </p:childTnLst>
                                    </p:cTn>
                                  </p:par>
                                </p:childTnLst>
                              </p:cTn>
                            </p:par>
                            <p:par>
                              <p:cTn id="91" fill="hold">
                                <p:stCondLst>
                                  <p:cond delay="7250"/>
                                </p:stCondLst>
                                <p:childTnLst>
                                  <p:par>
                                    <p:cTn id="92" presetID="2" presetClass="entr" presetSubtype="2" fill="hold" nodeType="afterEffect" p14:presetBounceEnd="40000">
                                      <p:stCondLst>
                                        <p:cond delay="0"/>
                                      </p:stCondLst>
                                      <p:childTnLst>
                                        <p:set>
                                          <p:cBhvr>
                                            <p:cTn id="93" dur="1" fill="hold">
                                              <p:stCondLst>
                                                <p:cond delay="0"/>
                                              </p:stCondLst>
                                            </p:cTn>
                                            <p:tgtEl>
                                              <p:spTgt spid="71"/>
                                            </p:tgtEl>
                                            <p:attrNameLst>
                                              <p:attrName>style.visibility</p:attrName>
                                            </p:attrNameLst>
                                          </p:cBhvr>
                                          <p:to>
                                            <p:strVal val="visible"/>
                                          </p:to>
                                        </p:set>
                                        <p:anim calcmode="lin" valueType="num" p14:bounceEnd="40000">
                                          <p:cBhvr additive="base">
                                            <p:cTn id="94" dur="500" fill="hold"/>
                                            <p:tgtEl>
                                              <p:spTgt spid="71"/>
                                            </p:tgtEl>
                                            <p:attrNameLst>
                                              <p:attrName>ppt_x</p:attrName>
                                            </p:attrNameLst>
                                          </p:cBhvr>
                                          <p:tavLst>
                                            <p:tav tm="0">
                                              <p:val>
                                                <p:strVal val="1+#ppt_w/2"/>
                                              </p:val>
                                            </p:tav>
                                            <p:tav tm="100000">
                                              <p:val>
                                                <p:strVal val="#ppt_x"/>
                                              </p:val>
                                            </p:tav>
                                          </p:tavLst>
                                        </p:anim>
                                        <p:anim calcmode="lin" valueType="num" p14:bounceEnd="40000">
                                          <p:cBhvr additive="base">
                                            <p:cTn id="95" dur="500" fill="hold"/>
                                            <p:tgtEl>
                                              <p:spTgt spid="71"/>
                                            </p:tgtEl>
                                            <p:attrNameLst>
                                              <p:attrName>ppt_y</p:attrName>
                                            </p:attrNameLst>
                                          </p:cBhvr>
                                          <p:tavLst>
                                            <p:tav tm="0">
                                              <p:val>
                                                <p:strVal val="#ppt_y"/>
                                              </p:val>
                                            </p:tav>
                                            <p:tav tm="100000">
                                              <p:val>
                                                <p:strVal val="#ppt_y"/>
                                              </p:val>
                                            </p:tav>
                                          </p:tavLst>
                                        </p:anim>
                                      </p:childTnLst>
                                    </p:cTn>
                                  </p:par>
                                </p:childTnLst>
                              </p:cTn>
                            </p:par>
                            <p:par>
                              <p:cTn id="96" fill="hold">
                                <p:stCondLst>
                                  <p:cond delay="7750"/>
                                </p:stCondLst>
                                <p:childTnLst>
                                  <p:par>
                                    <p:cTn id="97" presetID="22" presetClass="entr" presetSubtype="8" fill="hold" grpId="0" nodeType="afterEffect">
                                      <p:stCondLst>
                                        <p:cond delay="0"/>
                                      </p:stCondLst>
                                      <p:childTnLst>
                                        <p:set>
                                          <p:cBhvr>
                                            <p:cTn id="98" dur="1" fill="hold">
                                              <p:stCondLst>
                                                <p:cond delay="0"/>
                                              </p:stCondLst>
                                            </p:cTn>
                                            <p:tgtEl>
                                              <p:spTgt spid="80"/>
                                            </p:tgtEl>
                                            <p:attrNameLst>
                                              <p:attrName>style.visibility</p:attrName>
                                            </p:attrNameLst>
                                          </p:cBhvr>
                                          <p:to>
                                            <p:strVal val="visible"/>
                                          </p:to>
                                        </p:set>
                                        <p:animEffect transition="in" filter="wipe(left)">
                                          <p:cBhvr>
                                            <p:cTn id="99" dur="500"/>
                                            <p:tgtEl>
                                              <p:spTgt spid="80"/>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81"/>
                                            </p:tgtEl>
                                            <p:attrNameLst>
                                              <p:attrName>style.visibility</p:attrName>
                                            </p:attrNameLst>
                                          </p:cBhvr>
                                          <p:to>
                                            <p:strVal val="visible"/>
                                          </p:to>
                                        </p:set>
                                        <p:animEffect transition="in" filter="wipe(left)">
                                          <p:cBhvr>
                                            <p:cTn id="102"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46" grpId="0"/>
          <p:bldP spid="50" grpId="0" animBg="1"/>
          <p:bldP spid="51" grpId="0" animBg="1"/>
          <p:bldP spid="52" grpId="0" animBg="1"/>
          <p:bldP spid="53" grpId="0" animBg="1"/>
          <p:bldP spid="76" grpId="0"/>
          <p:bldP spid="77" grpId="0"/>
          <p:bldP spid="78" grpId="0"/>
          <p:bldP spid="79" grpId="0"/>
          <p:bldP spid="80" grpId="0"/>
          <p:bldP spid="81" grpId="0"/>
          <p:bldP spid="82"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16" fill="hold" nodeType="afterEffect">
                                      <p:stCondLst>
                                        <p:cond delay="250"/>
                                      </p:stCondLst>
                                      <p:childTnLst>
                                        <p:set>
                                          <p:cBhvr>
                                            <p:cTn id="10" dur="1" fill="hold">
                                              <p:stCondLst>
                                                <p:cond delay="0"/>
                                              </p:stCondLst>
                                            </p:cTn>
                                            <p:tgtEl>
                                              <p:spTgt spid="47"/>
                                            </p:tgtEl>
                                            <p:attrNameLst>
                                              <p:attrName>style.visibility</p:attrName>
                                            </p:attrNameLst>
                                          </p:cBhvr>
                                          <p:to>
                                            <p:strVal val="visible"/>
                                          </p:to>
                                        </p:set>
                                        <p:anim calcmode="lin" valueType="num">
                                          <p:cBhvr>
                                            <p:cTn id="11" dur="400" fill="hold"/>
                                            <p:tgtEl>
                                              <p:spTgt spid="47"/>
                                            </p:tgtEl>
                                            <p:attrNameLst>
                                              <p:attrName>ppt_w</p:attrName>
                                            </p:attrNameLst>
                                          </p:cBhvr>
                                          <p:tavLst>
                                            <p:tav tm="0">
                                              <p:val>
                                                <p:fltVal val="0"/>
                                              </p:val>
                                            </p:tav>
                                            <p:tav tm="100000">
                                              <p:val>
                                                <p:strVal val="#ppt_w"/>
                                              </p:val>
                                            </p:tav>
                                          </p:tavLst>
                                        </p:anim>
                                        <p:anim calcmode="lin" valueType="num">
                                          <p:cBhvr>
                                            <p:cTn id="12" dur="400" fill="hold"/>
                                            <p:tgtEl>
                                              <p:spTgt spid="47"/>
                                            </p:tgtEl>
                                            <p:attrNameLst>
                                              <p:attrName>ppt_h</p:attrName>
                                            </p:attrNameLst>
                                          </p:cBhvr>
                                          <p:tavLst>
                                            <p:tav tm="0">
                                              <p:val>
                                                <p:fltVal val="0"/>
                                              </p:val>
                                            </p:tav>
                                            <p:tav tm="100000">
                                              <p:val>
                                                <p:strVal val="#ppt_h"/>
                                              </p:val>
                                            </p:tav>
                                          </p:tavLst>
                                        </p:anim>
                                        <p:animEffect transition="in" filter="fade">
                                          <p:cBhvr>
                                            <p:cTn id="13" dur="400"/>
                                            <p:tgtEl>
                                              <p:spTgt spid="47"/>
                                            </p:tgtEl>
                                          </p:cBhvr>
                                        </p:animEffect>
                                      </p:childTnLst>
                                    </p:cTn>
                                  </p:par>
                                </p:childTnLst>
                              </p:cTn>
                            </p:par>
                            <p:par>
                              <p:cTn id="14" fill="hold">
                                <p:stCondLst>
                                  <p:cond delay="1250"/>
                                </p:stCondLst>
                                <p:childTnLst>
                                  <p:par>
                                    <p:cTn id="15" presetID="22" presetClass="entr" presetSubtype="1" fill="hold" nodeType="afterEffect">
                                      <p:stCondLst>
                                        <p:cond delay="0"/>
                                      </p:stCondLst>
                                      <p:childTnLst>
                                        <p:set>
                                          <p:cBhvr>
                                            <p:cTn id="16" dur="1" fill="hold">
                                              <p:stCondLst>
                                                <p:cond delay="0"/>
                                              </p:stCondLst>
                                            </p:cTn>
                                            <p:tgtEl>
                                              <p:spTgt spid="40"/>
                                            </p:tgtEl>
                                            <p:attrNameLst>
                                              <p:attrName>style.visibility</p:attrName>
                                            </p:attrNameLst>
                                          </p:cBhvr>
                                          <p:to>
                                            <p:strVal val="visible"/>
                                          </p:to>
                                        </p:set>
                                        <p:animEffect transition="in" filter="wipe(up)">
                                          <p:cBhvr>
                                            <p:cTn id="17" dur="350"/>
                                            <p:tgtEl>
                                              <p:spTgt spid="40"/>
                                            </p:tgtEl>
                                          </p:cBhvr>
                                        </p:animEffect>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p:cTn id="21" dur="500" fill="hold"/>
                                            <p:tgtEl>
                                              <p:spTgt spid="50"/>
                                            </p:tgtEl>
                                            <p:attrNameLst>
                                              <p:attrName>ppt_w</p:attrName>
                                            </p:attrNameLst>
                                          </p:cBhvr>
                                          <p:tavLst>
                                            <p:tav tm="0">
                                              <p:val>
                                                <p:fltVal val="0"/>
                                              </p:val>
                                            </p:tav>
                                            <p:tav tm="100000">
                                              <p:val>
                                                <p:strVal val="#ppt_w"/>
                                              </p:val>
                                            </p:tav>
                                          </p:tavLst>
                                        </p:anim>
                                        <p:anim calcmode="lin" valueType="num">
                                          <p:cBhvr>
                                            <p:cTn id="22" dur="500" fill="hold"/>
                                            <p:tgtEl>
                                              <p:spTgt spid="50"/>
                                            </p:tgtEl>
                                            <p:attrNameLst>
                                              <p:attrName>ppt_h</p:attrName>
                                            </p:attrNameLst>
                                          </p:cBhvr>
                                          <p:tavLst>
                                            <p:tav tm="0">
                                              <p:val>
                                                <p:fltVal val="0"/>
                                              </p:val>
                                            </p:tav>
                                            <p:tav tm="100000">
                                              <p:val>
                                                <p:strVal val="#ppt_h"/>
                                              </p:val>
                                            </p:tav>
                                          </p:tavLst>
                                        </p:anim>
                                        <p:animEffect transition="in" filter="fade">
                                          <p:cBhvr>
                                            <p:cTn id="23" dur="500"/>
                                            <p:tgtEl>
                                              <p:spTgt spid="50"/>
                                            </p:tgtEl>
                                          </p:cBhvr>
                                        </p:animEffect>
                                      </p:childTnLst>
                                    </p:cTn>
                                  </p:par>
                                </p:childTnLst>
                              </p:cTn>
                            </p:par>
                            <p:par>
                              <p:cTn id="24" fill="hold">
                                <p:stCondLst>
                                  <p:cond delay="2250"/>
                                </p:stCondLst>
                                <p:childTnLst>
                                  <p:par>
                                    <p:cTn id="25" presetID="22" presetClass="entr" presetSubtype="8" fill="hold" nodeType="afterEffect">
                                      <p:stCondLst>
                                        <p:cond delay="0"/>
                                      </p:stCondLst>
                                      <p:childTnLst>
                                        <p:set>
                                          <p:cBhvr>
                                            <p:cTn id="26" dur="1" fill="hold">
                                              <p:stCondLst>
                                                <p:cond delay="0"/>
                                              </p:stCondLst>
                                            </p:cTn>
                                            <p:tgtEl>
                                              <p:spTgt spid="41"/>
                                            </p:tgtEl>
                                            <p:attrNameLst>
                                              <p:attrName>style.visibility</p:attrName>
                                            </p:attrNameLst>
                                          </p:cBhvr>
                                          <p:to>
                                            <p:strVal val="visible"/>
                                          </p:to>
                                        </p:set>
                                        <p:animEffect transition="in" filter="wipe(left)">
                                          <p:cBhvr>
                                            <p:cTn id="27" dur="500"/>
                                            <p:tgtEl>
                                              <p:spTgt spid="41"/>
                                            </p:tgtEl>
                                          </p:cBhvr>
                                        </p:animEffect>
                                      </p:childTnLst>
                                    </p:cTn>
                                  </p:par>
                                </p:childTnLst>
                              </p:cTn>
                            </p:par>
                            <p:par>
                              <p:cTn id="28" fill="hold">
                                <p:stCondLst>
                                  <p:cond delay="2750"/>
                                </p:stCondLst>
                                <p:childTnLst>
                                  <p:par>
                                    <p:cTn id="29" presetID="2" presetClass="entr" presetSubtype="2" fill="hold" nodeType="afterEffect">
                                      <p:stCondLst>
                                        <p:cond delay="0"/>
                                      </p:stCondLst>
                                      <p:childTnLst>
                                        <p:set>
                                          <p:cBhvr>
                                            <p:cTn id="30" dur="1" fill="hold">
                                              <p:stCondLst>
                                                <p:cond delay="0"/>
                                              </p:stCondLst>
                                            </p:cTn>
                                            <p:tgtEl>
                                              <p:spTgt spid="54"/>
                                            </p:tgtEl>
                                            <p:attrNameLst>
                                              <p:attrName>style.visibility</p:attrName>
                                            </p:attrNameLst>
                                          </p:cBhvr>
                                          <p:to>
                                            <p:strVal val="visible"/>
                                          </p:to>
                                        </p:set>
                                        <p:anim calcmode="lin" valueType="num">
                                          <p:cBhvr additive="base">
                                            <p:cTn id="31" dur="500" fill="hold"/>
                                            <p:tgtEl>
                                              <p:spTgt spid="54"/>
                                            </p:tgtEl>
                                            <p:attrNameLst>
                                              <p:attrName>ppt_x</p:attrName>
                                            </p:attrNameLst>
                                          </p:cBhvr>
                                          <p:tavLst>
                                            <p:tav tm="0">
                                              <p:val>
                                                <p:strVal val="1+#ppt_w/2"/>
                                              </p:val>
                                            </p:tav>
                                            <p:tav tm="100000">
                                              <p:val>
                                                <p:strVal val="#ppt_x"/>
                                              </p:val>
                                            </p:tav>
                                          </p:tavLst>
                                        </p:anim>
                                        <p:anim calcmode="lin" valueType="num">
                                          <p:cBhvr additive="base">
                                            <p:cTn id="32" dur="500" fill="hold"/>
                                            <p:tgtEl>
                                              <p:spTgt spid="54"/>
                                            </p:tgtEl>
                                            <p:attrNameLst>
                                              <p:attrName>ppt_y</p:attrName>
                                            </p:attrNameLst>
                                          </p:cBhvr>
                                          <p:tavLst>
                                            <p:tav tm="0">
                                              <p:val>
                                                <p:strVal val="#ppt_y"/>
                                              </p:val>
                                            </p:tav>
                                            <p:tav tm="100000">
                                              <p:val>
                                                <p:strVal val="#ppt_y"/>
                                              </p:val>
                                            </p:tav>
                                          </p:tavLst>
                                        </p:anim>
                                      </p:childTnLst>
                                    </p:cTn>
                                  </p:par>
                                </p:childTnLst>
                              </p:cTn>
                            </p:par>
                            <p:par>
                              <p:cTn id="33" fill="hold">
                                <p:stCondLst>
                                  <p:cond delay="3250"/>
                                </p:stCondLst>
                                <p:childTnLst>
                                  <p:par>
                                    <p:cTn id="34" presetID="22" presetClass="entr" presetSubtype="8" fill="hold" grpId="0" nodeType="afterEffect">
                                      <p:stCondLst>
                                        <p:cond delay="0"/>
                                      </p:stCondLst>
                                      <p:childTnLst>
                                        <p:set>
                                          <p:cBhvr>
                                            <p:cTn id="35" dur="1" fill="hold">
                                              <p:stCondLst>
                                                <p:cond delay="0"/>
                                              </p:stCondLst>
                                            </p:cTn>
                                            <p:tgtEl>
                                              <p:spTgt spid="45"/>
                                            </p:tgtEl>
                                            <p:attrNameLst>
                                              <p:attrName>style.visibility</p:attrName>
                                            </p:attrNameLst>
                                          </p:cBhvr>
                                          <p:to>
                                            <p:strVal val="visible"/>
                                          </p:to>
                                        </p:set>
                                        <p:animEffect transition="in" filter="wipe(left)">
                                          <p:cBhvr>
                                            <p:cTn id="36" dur="500"/>
                                            <p:tgtEl>
                                              <p:spTgt spid="45"/>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46"/>
                                            </p:tgtEl>
                                            <p:attrNameLst>
                                              <p:attrName>style.visibility</p:attrName>
                                            </p:attrNameLst>
                                          </p:cBhvr>
                                          <p:to>
                                            <p:strVal val="visible"/>
                                          </p:to>
                                        </p:set>
                                        <p:animEffect transition="in" filter="wipe(left)">
                                          <p:cBhvr>
                                            <p:cTn id="39" dur="500"/>
                                            <p:tgtEl>
                                              <p:spTgt spid="46"/>
                                            </p:tgtEl>
                                          </p:cBhvr>
                                        </p:animEffect>
                                      </p:childTnLst>
                                    </p:cTn>
                                  </p:par>
                                  <p:par>
                                    <p:cTn id="40" presetID="53" presetClass="entr" presetSubtype="16" fill="hold" grpId="0" nodeType="withEffect">
                                      <p:stCondLst>
                                        <p:cond delay="750"/>
                                      </p:stCondLst>
                                      <p:childTnLst>
                                        <p:set>
                                          <p:cBhvr>
                                            <p:cTn id="41" dur="1" fill="hold">
                                              <p:stCondLst>
                                                <p:cond delay="0"/>
                                              </p:stCondLst>
                                            </p:cTn>
                                            <p:tgtEl>
                                              <p:spTgt spid="51"/>
                                            </p:tgtEl>
                                            <p:attrNameLst>
                                              <p:attrName>style.visibility</p:attrName>
                                            </p:attrNameLst>
                                          </p:cBhvr>
                                          <p:to>
                                            <p:strVal val="visible"/>
                                          </p:to>
                                        </p:set>
                                        <p:anim calcmode="lin" valueType="num">
                                          <p:cBhvr>
                                            <p:cTn id="42" dur="500" fill="hold"/>
                                            <p:tgtEl>
                                              <p:spTgt spid="51"/>
                                            </p:tgtEl>
                                            <p:attrNameLst>
                                              <p:attrName>ppt_w</p:attrName>
                                            </p:attrNameLst>
                                          </p:cBhvr>
                                          <p:tavLst>
                                            <p:tav tm="0">
                                              <p:val>
                                                <p:fltVal val="0"/>
                                              </p:val>
                                            </p:tav>
                                            <p:tav tm="100000">
                                              <p:val>
                                                <p:strVal val="#ppt_w"/>
                                              </p:val>
                                            </p:tav>
                                          </p:tavLst>
                                        </p:anim>
                                        <p:anim calcmode="lin" valueType="num">
                                          <p:cBhvr>
                                            <p:cTn id="43" dur="500" fill="hold"/>
                                            <p:tgtEl>
                                              <p:spTgt spid="51"/>
                                            </p:tgtEl>
                                            <p:attrNameLst>
                                              <p:attrName>ppt_h</p:attrName>
                                            </p:attrNameLst>
                                          </p:cBhvr>
                                          <p:tavLst>
                                            <p:tav tm="0">
                                              <p:val>
                                                <p:fltVal val="0"/>
                                              </p:val>
                                            </p:tav>
                                            <p:tav tm="100000">
                                              <p:val>
                                                <p:strVal val="#ppt_h"/>
                                              </p:val>
                                            </p:tav>
                                          </p:tavLst>
                                        </p:anim>
                                        <p:animEffect transition="in" filter="fade">
                                          <p:cBhvr>
                                            <p:cTn id="44" dur="500"/>
                                            <p:tgtEl>
                                              <p:spTgt spid="51"/>
                                            </p:tgtEl>
                                          </p:cBhvr>
                                        </p:animEffect>
                                      </p:childTnLst>
                                    </p:cTn>
                                  </p:par>
                                </p:childTnLst>
                              </p:cTn>
                            </p:par>
                            <p:par>
                              <p:cTn id="45" fill="hold">
                                <p:stCondLst>
                                  <p:cond delay="3750"/>
                                </p:stCondLst>
                                <p:childTnLst>
                                  <p:par>
                                    <p:cTn id="46" presetID="22" presetClass="entr" presetSubtype="8" fill="hold" nodeType="afterEffect">
                                      <p:stCondLst>
                                        <p:cond delay="0"/>
                                      </p:stCondLst>
                                      <p:childTnLst>
                                        <p:set>
                                          <p:cBhvr>
                                            <p:cTn id="47" dur="1" fill="hold">
                                              <p:stCondLst>
                                                <p:cond delay="0"/>
                                              </p:stCondLst>
                                            </p:cTn>
                                            <p:tgtEl>
                                              <p:spTgt spid="43"/>
                                            </p:tgtEl>
                                            <p:attrNameLst>
                                              <p:attrName>style.visibility</p:attrName>
                                            </p:attrNameLst>
                                          </p:cBhvr>
                                          <p:to>
                                            <p:strVal val="visible"/>
                                          </p:to>
                                        </p:set>
                                        <p:animEffect transition="in" filter="wipe(left)">
                                          <p:cBhvr>
                                            <p:cTn id="48" dur="500"/>
                                            <p:tgtEl>
                                              <p:spTgt spid="43"/>
                                            </p:tgtEl>
                                          </p:cBhvr>
                                        </p:animEffect>
                                      </p:childTnLst>
                                    </p:cTn>
                                  </p:par>
                                </p:childTnLst>
                              </p:cTn>
                            </p:par>
                            <p:par>
                              <p:cTn id="49" fill="hold">
                                <p:stCondLst>
                                  <p:cond delay="4250"/>
                                </p:stCondLst>
                                <p:childTnLst>
                                  <p:par>
                                    <p:cTn id="50" presetID="2" presetClass="entr" presetSubtype="2" fill="hold" nodeType="afterEffect">
                                      <p:stCondLst>
                                        <p:cond delay="0"/>
                                      </p:stCondLst>
                                      <p:childTnLst>
                                        <p:set>
                                          <p:cBhvr>
                                            <p:cTn id="51" dur="1" fill="hold">
                                              <p:stCondLst>
                                                <p:cond delay="0"/>
                                              </p:stCondLst>
                                            </p:cTn>
                                            <p:tgtEl>
                                              <p:spTgt spid="61"/>
                                            </p:tgtEl>
                                            <p:attrNameLst>
                                              <p:attrName>style.visibility</p:attrName>
                                            </p:attrNameLst>
                                          </p:cBhvr>
                                          <p:to>
                                            <p:strVal val="visible"/>
                                          </p:to>
                                        </p:set>
                                        <p:anim calcmode="lin" valueType="num">
                                          <p:cBhvr additive="base">
                                            <p:cTn id="52" dur="500" fill="hold"/>
                                            <p:tgtEl>
                                              <p:spTgt spid="61"/>
                                            </p:tgtEl>
                                            <p:attrNameLst>
                                              <p:attrName>ppt_x</p:attrName>
                                            </p:attrNameLst>
                                          </p:cBhvr>
                                          <p:tavLst>
                                            <p:tav tm="0">
                                              <p:val>
                                                <p:strVal val="1+#ppt_w/2"/>
                                              </p:val>
                                            </p:tav>
                                            <p:tav tm="100000">
                                              <p:val>
                                                <p:strVal val="#ppt_x"/>
                                              </p:val>
                                            </p:tav>
                                          </p:tavLst>
                                        </p:anim>
                                        <p:anim calcmode="lin" valueType="num">
                                          <p:cBhvr additive="base">
                                            <p:cTn id="53" dur="500" fill="hold"/>
                                            <p:tgtEl>
                                              <p:spTgt spid="61"/>
                                            </p:tgtEl>
                                            <p:attrNameLst>
                                              <p:attrName>ppt_y</p:attrName>
                                            </p:attrNameLst>
                                          </p:cBhvr>
                                          <p:tavLst>
                                            <p:tav tm="0">
                                              <p:val>
                                                <p:strVal val="#ppt_y"/>
                                              </p:val>
                                            </p:tav>
                                            <p:tav tm="100000">
                                              <p:val>
                                                <p:strVal val="#ppt_y"/>
                                              </p:val>
                                            </p:tav>
                                          </p:tavLst>
                                        </p:anim>
                                      </p:childTnLst>
                                    </p:cTn>
                                  </p:par>
                                </p:childTnLst>
                              </p:cTn>
                            </p:par>
                            <p:par>
                              <p:cTn id="54" fill="hold">
                                <p:stCondLst>
                                  <p:cond delay="4750"/>
                                </p:stCondLst>
                                <p:childTnLst>
                                  <p:par>
                                    <p:cTn id="55" presetID="22" presetClass="entr" presetSubtype="8" fill="hold" grpId="0" nodeType="afterEffect">
                                      <p:stCondLst>
                                        <p:cond delay="0"/>
                                      </p:stCondLst>
                                      <p:childTnLst>
                                        <p:set>
                                          <p:cBhvr>
                                            <p:cTn id="56" dur="1" fill="hold">
                                              <p:stCondLst>
                                                <p:cond delay="0"/>
                                              </p:stCondLst>
                                            </p:cTn>
                                            <p:tgtEl>
                                              <p:spTgt spid="76"/>
                                            </p:tgtEl>
                                            <p:attrNameLst>
                                              <p:attrName>style.visibility</p:attrName>
                                            </p:attrNameLst>
                                          </p:cBhvr>
                                          <p:to>
                                            <p:strVal val="visible"/>
                                          </p:to>
                                        </p:set>
                                        <p:animEffect transition="in" filter="wipe(left)">
                                          <p:cBhvr>
                                            <p:cTn id="57" dur="500"/>
                                            <p:tgtEl>
                                              <p:spTgt spid="76"/>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77"/>
                                            </p:tgtEl>
                                            <p:attrNameLst>
                                              <p:attrName>style.visibility</p:attrName>
                                            </p:attrNameLst>
                                          </p:cBhvr>
                                          <p:to>
                                            <p:strVal val="visible"/>
                                          </p:to>
                                        </p:set>
                                        <p:animEffect transition="in" filter="wipe(left)">
                                          <p:cBhvr>
                                            <p:cTn id="60" dur="500"/>
                                            <p:tgtEl>
                                              <p:spTgt spid="77"/>
                                            </p:tgtEl>
                                          </p:cBhvr>
                                        </p:animEffect>
                                      </p:childTnLst>
                                    </p:cTn>
                                  </p:par>
                                  <p:par>
                                    <p:cTn id="61" presetID="53" presetClass="entr" presetSubtype="16" fill="hold" grpId="0" nodeType="withEffect">
                                      <p:stCondLst>
                                        <p:cond delay="750"/>
                                      </p:stCondLst>
                                      <p:childTnLst>
                                        <p:set>
                                          <p:cBhvr>
                                            <p:cTn id="62" dur="1" fill="hold">
                                              <p:stCondLst>
                                                <p:cond delay="0"/>
                                              </p:stCondLst>
                                            </p:cTn>
                                            <p:tgtEl>
                                              <p:spTgt spid="52"/>
                                            </p:tgtEl>
                                            <p:attrNameLst>
                                              <p:attrName>style.visibility</p:attrName>
                                            </p:attrNameLst>
                                          </p:cBhvr>
                                          <p:to>
                                            <p:strVal val="visible"/>
                                          </p:to>
                                        </p:set>
                                        <p:anim calcmode="lin" valueType="num">
                                          <p:cBhvr>
                                            <p:cTn id="63" dur="500" fill="hold"/>
                                            <p:tgtEl>
                                              <p:spTgt spid="52"/>
                                            </p:tgtEl>
                                            <p:attrNameLst>
                                              <p:attrName>ppt_w</p:attrName>
                                            </p:attrNameLst>
                                          </p:cBhvr>
                                          <p:tavLst>
                                            <p:tav tm="0">
                                              <p:val>
                                                <p:fltVal val="0"/>
                                              </p:val>
                                            </p:tav>
                                            <p:tav tm="100000">
                                              <p:val>
                                                <p:strVal val="#ppt_w"/>
                                              </p:val>
                                            </p:tav>
                                          </p:tavLst>
                                        </p:anim>
                                        <p:anim calcmode="lin" valueType="num">
                                          <p:cBhvr>
                                            <p:cTn id="64" dur="500" fill="hold"/>
                                            <p:tgtEl>
                                              <p:spTgt spid="52"/>
                                            </p:tgtEl>
                                            <p:attrNameLst>
                                              <p:attrName>ppt_h</p:attrName>
                                            </p:attrNameLst>
                                          </p:cBhvr>
                                          <p:tavLst>
                                            <p:tav tm="0">
                                              <p:val>
                                                <p:fltVal val="0"/>
                                              </p:val>
                                            </p:tav>
                                            <p:tav tm="100000">
                                              <p:val>
                                                <p:strVal val="#ppt_h"/>
                                              </p:val>
                                            </p:tav>
                                          </p:tavLst>
                                        </p:anim>
                                        <p:animEffect transition="in" filter="fade">
                                          <p:cBhvr>
                                            <p:cTn id="65" dur="500"/>
                                            <p:tgtEl>
                                              <p:spTgt spid="52"/>
                                            </p:tgtEl>
                                          </p:cBhvr>
                                        </p:animEffect>
                                      </p:childTnLst>
                                    </p:cTn>
                                  </p:par>
                                </p:childTnLst>
                              </p:cTn>
                            </p:par>
                            <p:par>
                              <p:cTn id="66" fill="hold">
                                <p:stCondLst>
                                  <p:cond delay="5250"/>
                                </p:stCondLst>
                                <p:childTnLst>
                                  <p:par>
                                    <p:cTn id="67" presetID="22" presetClass="entr" presetSubtype="8" fill="hold" nodeType="afterEffect">
                                      <p:stCondLst>
                                        <p:cond delay="0"/>
                                      </p:stCondLst>
                                      <p:childTnLst>
                                        <p:set>
                                          <p:cBhvr>
                                            <p:cTn id="68" dur="1" fill="hold">
                                              <p:stCondLst>
                                                <p:cond delay="0"/>
                                              </p:stCondLst>
                                            </p:cTn>
                                            <p:tgtEl>
                                              <p:spTgt spid="44"/>
                                            </p:tgtEl>
                                            <p:attrNameLst>
                                              <p:attrName>style.visibility</p:attrName>
                                            </p:attrNameLst>
                                          </p:cBhvr>
                                          <p:to>
                                            <p:strVal val="visible"/>
                                          </p:to>
                                        </p:set>
                                        <p:animEffect transition="in" filter="wipe(left)">
                                          <p:cBhvr>
                                            <p:cTn id="69" dur="500"/>
                                            <p:tgtEl>
                                              <p:spTgt spid="44"/>
                                            </p:tgtEl>
                                          </p:cBhvr>
                                        </p:animEffect>
                                      </p:childTnLst>
                                    </p:cTn>
                                  </p:par>
                                </p:childTnLst>
                              </p:cTn>
                            </p:par>
                            <p:par>
                              <p:cTn id="70" fill="hold">
                                <p:stCondLst>
                                  <p:cond delay="5750"/>
                                </p:stCondLst>
                                <p:childTnLst>
                                  <p:par>
                                    <p:cTn id="71" presetID="2" presetClass="entr" presetSubtype="2" fill="hold" nodeType="afterEffect">
                                      <p:stCondLst>
                                        <p:cond delay="0"/>
                                      </p:stCondLst>
                                      <p:childTnLst>
                                        <p:set>
                                          <p:cBhvr>
                                            <p:cTn id="72" dur="1" fill="hold">
                                              <p:stCondLst>
                                                <p:cond delay="0"/>
                                              </p:stCondLst>
                                            </p:cTn>
                                            <p:tgtEl>
                                              <p:spTgt spid="66"/>
                                            </p:tgtEl>
                                            <p:attrNameLst>
                                              <p:attrName>style.visibility</p:attrName>
                                            </p:attrNameLst>
                                          </p:cBhvr>
                                          <p:to>
                                            <p:strVal val="visible"/>
                                          </p:to>
                                        </p:set>
                                        <p:anim calcmode="lin" valueType="num">
                                          <p:cBhvr additive="base">
                                            <p:cTn id="73" dur="500" fill="hold"/>
                                            <p:tgtEl>
                                              <p:spTgt spid="66"/>
                                            </p:tgtEl>
                                            <p:attrNameLst>
                                              <p:attrName>ppt_x</p:attrName>
                                            </p:attrNameLst>
                                          </p:cBhvr>
                                          <p:tavLst>
                                            <p:tav tm="0">
                                              <p:val>
                                                <p:strVal val="1+#ppt_w/2"/>
                                              </p:val>
                                            </p:tav>
                                            <p:tav tm="100000">
                                              <p:val>
                                                <p:strVal val="#ppt_x"/>
                                              </p:val>
                                            </p:tav>
                                          </p:tavLst>
                                        </p:anim>
                                        <p:anim calcmode="lin" valueType="num">
                                          <p:cBhvr additive="base">
                                            <p:cTn id="74" dur="500" fill="hold"/>
                                            <p:tgtEl>
                                              <p:spTgt spid="66"/>
                                            </p:tgtEl>
                                            <p:attrNameLst>
                                              <p:attrName>ppt_y</p:attrName>
                                            </p:attrNameLst>
                                          </p:cBhvr>
                                          <p:tavLst>
                                            <p:tav tm="0">
                                              <p:val>
                                                <p:strVal val="#ppt_y"/>
                                              </p:val>
                                            </p:tav>
                                            <p:tav tm="100000">
                                              <p:val>
                                                <p:strVal val="#ppt_y"/>
                                              </p:val>
                                            </p:tav>
                                          </p:tavLst>
                                        </p:anim>
                                      </p:childTnLst>
                                    </p:cTn>
                                  </p:par>
                                </p:childTnLst>
                              </p:cTn>
                            </p:par>
                            <p:par>
                              <p:cTn id="75" fill="hold">
                                <p:stCondLst>
                                  <p:cond delay="6250"/>
                                </p:stCondLst>
                                <p:childTnLst>
                                  <p:par>
                                    <p:cTn id="76" presetID="22" presetClass="entr" presetSubtype="8" fill="hold" grpId="0" nodeType="afterEffect">
                                      <p:stCondLst>
                                        <p:cond delay="0"/>
                                      </p:stCondLst>
                                      <p:childTnLst>
                                        <p:set>
                                          <p:cBhvr>
                                            <p:cTn id="77" dur="1" fill="hold">
                                              <p:stCondLst>
                                                <p:cond delay="0"/>
                                              </p:stCondLst>
                                            </p:cTn>
                                            <p:tgtEl>
                                              <p:spTgt spid="78"/>
                                            </p:tgtEl>
                                            <p:attrNameLst>
                                              <p:attrName>style.visibility</p:attrName>
                                            </p:attrNameLst>
                                          </p:cBhvr>
                                          <p:to>
                                            <p:strVal val="visible"/>
                                          </p:to>
                                        </p:set>
                                        <p:animEffect transition="in" filter="wipe(left)">
                                          <p:cBhvr>
                                            <p:cTn id="78" dur="500"/>
                                            <p:tgtEl>
                                              <p:spTgt spid="78"/>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79"/>
                                            </p:tgtEl>
                                            <p:attrNameLst>
                                              <p:attrName>style.visibility</p:attrName>
                                            </p:attrNameLst>
                                          </p:cBhvr>
                                          <p:to>
                                            <p:strVal val="visible"/>
                                          </p:to>
                                        </p:set>
                                        <p:animEffect transition="in" filter="wipe(left)">
                                          <p:cBhvr>
                                            <p:cTn id="81" dur="500"/>
                                            <p:tgtEl>
                                              <p:spTgt spid="79"/>
                                            </p:tgtEl>
                                          </p:cBhvr>
                                        </p:animEffect>
                                      </p:childTnLst>
                                    </p:cTn>
                                  </p:par>
                                  <p:par>
                                    <p:cTn id="82" presetID="53" presetClass="entr" presetSubtype="16" fill="hold" grpId="0" nodeType="withEffect">
                                      <p:stCondLst>
                                        <p:cond delay="750"/>
                                      </p:stCondLst>
                                      <p:childTnLst>
                                        <p:set>
                                          <p:cBhvr>
                                            <p:cTn id="83" dur="1" fill="hold">
                                              <p:stCondLst>
                                                <p:cond delay="0"/>
                                              </p:stCondLst>
                                            </p:cTn>
                                            <p:tgtEl>
                                              <p:spTgt spid="53"/>
                                            </p:tgtEl>
                                            <p:attrNameLst>
                                              <p:attrName>style.visibility</p:attrName>
                                            </p:attrNameLst>
                                          </p:cBhvr>
                                          <p:to>
                                            <p:strVal val="visible"/>
                                          </p:to>
                                        </p:set>
                                        <p:anim calcmode="lin" valueType="num">
                                          <p:cBhvr>
                                            <p:cTn id="84" dur="500" fill="hold"/>
                                            <p:tgtEl>
                                              <p:spTgt spid="53"/>
                                            </p:tgtEl>
                                            <p:attrNameLst>
                                              <p:attrName>ppt_w</p:attrName>
                                            </p:attrNameLst>
                                          </p:cBhvr>
                                          <p:tavLst>
                                            <p:tav tm="0">
                                              <p:val>
                                                <p:fltVal val="0"/>
                                              </p:val>
                                            </p:tav>
                                            <p:tav tm="100000">
                                              <p:val>
                                                <p:strVal val="#ppt_w"/>
                                              </p:val>
                                            </p:tav>
                                          </p:tavLst>
                                        </p:anim>
                                        <p:anim calcmode="lin" valueType="num">
                                          <p:cBhvr>
                                            <p:cTn id="85" dur="500" fill="hold"/>
                                            <p:tgtEl>
                                              <p:spTgt spid="53"/>
                                            </p:tgtEl>
                                            <p:attrNameLst>
                                              <p:attrName>ppt_h</p:attrName>
                                            </p:attrNameLst>
                                          </p:cBhvr>
                                          <p:tavLst>
                                            <p:tav tm="0">
                                              <p:val>
                                                <p:fltVal val="0"/>
                                              </p:val>
                                            </p:tav>
                                            <p:tav tm="100000">
                                              <p:val>
                                                <p:strVal val="#ppt_h"/>
                                              </p:val>
                                            </p:tav>
                                          </p:tavLst>
                                        </p:anim>
                                        <p:animEffect transition="in" filter="fade">
                                          <p:cBhvr>
                                            <p:cTn id="86" dur="500"/>
                                            <p:tgtEl>
                                              <p:spTgt spid="53"/>
                                            </p:tgtEl>
                                          </p:cBhvr>
                                        </p:animEffect>
                                      </p:childTnLst>
                                    </p:cTn>
                                  </p:par>
                                </p:childTnLst>
                              </p:cTn>
                            </p:par>
                            <p:par>
                              <p:cTn id="87" fill="hold">
                                <p:stCondLst>
                                  <p:cond delay="6750"/>
                                </p:stCondLst>
                                <p:childTnLst>
                                  <p:par>
                                    <p:cTn id="88" presetID="22" presetClass="entr" presetSubtype="8" fill="hold" nodeType="afterEffect">
                                      <p:stCondLst>
                                        <p:cond delay="0"/>
                                      </p:stCondLst>
                                      <p:childTnLst>
                                        <p:set>
                                          <p:cBhvr>
                                            <p:cTn id="89" dur="1" fill="hold">
                                              <p:stCondLst>
                                                <p:cond delay="0"/>
                                              </p:stCondLst>
                                            </p:cTn>
                                            <p:tgtEl>
                                              <p:spTgt spid="42"/>
                                            </p:tgtEl>
                                            <p:attrNameLst>
                                              <p:attrName>style.visibility</p:attrName>
                                            </p:attrNameLst>
                                          </p:cBhvr>
                                          <p:to>
                                            <p:strVal val="visible"/>
                                          </p:to>
                                        </p:set>
                                        <p:animEffect transition="in" filter="wipe(left)">
                                          <p:cBhvr>
                                            <p:cTn id="90" dur="500"/>
                                            <p:tgtEl>
                                              <p:spTgt spid="42"/>
                                            </p:tgtEl>
                                          </p:cBhvr>
                                        </p:animEffect>
                                      </p:childTnLst>
                                    </p:cTn>
                                  </p:par>
                                </p:childTnLst>
                              </p:cTn>
                            </p:par>
                            <p:par>
                              <p:cTn id="91" fill="hold">
                                <p:stCondLst>
                                  <p:cond delay="7250"/>
                                </p:stCondLst>
                                <p:childTnLst>
                                  <p:par>
                                    <p:cTn id="92" presetID="2" presetClass="entr" presetSubtype="2" fill="hold" nodeType="afterEffect">
                                      <p:stCondLst>
                                        <p:cond delay="0"/>
                                      </p:stCondLst>
                                      <p:childTnLst>
                                        <p:set>
                                          <p:cBhvr>
                                            <p:cTn id="93" dur="1" fill="hold">
                                              <p:stCondLst>
                                                <p:cond delay="0"/>
                                              </p:stCondLst>
                                            </p:cTn>
                                            <p:tgtEl>
                                              <p:spTgt spid="71"/>
                                            </p:tgtEl>
                                            <p:attrNameLst>
                                              <p:attrName>style.visibility</p:attrName>
                                            </p:attrNameLst>
                                          </p:cBhvr>
                                          <p:to>
                                            <p:strVal val="visible"/>
                                          </p:to>
                                        </p:set>
                                        <p:anim calcmode="lin" valueType="num">
                                          <p:cBhvr additive="base">
                                            <p:cTn id="94" dur="500" fill="hold"/>
                                            <p:tgtEl>
                                              <p:spTgt spid="71"/>
                                            </p:tgtEl>
                                            <p:attrNameLst>
                                              <p:attrName>ppt_x</p:attrName>
                                            </p:attrNameLst>
                                          </p:cBhvr>
                                          <p:tavLst>
                                            <p:tav tm="0">
                                              <p:val>
                                                <p:strVal val="1+#ppt_w/2"/>
                                              </p:val>
                                            </p:tav>
                                            <p:tav tm="100000">
                                              <p:val>
                                                <p:strVal val="#ppt_x"/>
                                              </p:val>
                                            </p:tav>
                                          </p:tavLst>
                                        </p:anim>
                                        <p:anim calcmode="lin" valueType="num">
                                          <p:cBhvr additive="base">
                                            <p:cTn id="95" dur="500" fill="hold"/>
                                            <p:tgtEl>
                                              <p:spTgt spid="71"/>
                                            </p:tgtEl>
                                            <p:attrNameLst>
                                              <p:attrName>ppt_y</p:attrName>
                                            </p:attrNameLst>
                                          </p:cBhvr>
                                          <p:tavLst>
                                            <p:tav tm="0">
                                              <p:val>
                                                <p:strVal val="#ppt_y"/>
                                              </p:val>
                                            </p:tav>
                                            <p:tav tm="100000">
                                              <p:val>
                                                <p:strVal val="#ppt_y"/>
                                              </p:val>
                                            </p:tav>
                                          </p:tavLst>
                                        </p:anim>
                                      </p:childTnLst>
                                    </p:cTn>
                                  </p:par>
                                </p:childTnLst>
                              </p:cTn>
                            </p:par>
                            <p:par>
                              <p:cTn id="96" fill="hold">
                                <p:stCondLst>
                                  <p:cond delay="7750"/>
                                </p:stCondLst>
                                <p:childTnLst>
                                  <p:par>
                                    <p:cTn id="97" presetID="22" presetClass="entr" presetSubtype="8" fill="hold" grpId="0" nodeType="afterEffect">
                                      <p:stCondLst>
                                        <p:cond delay="0"/>
                                      </p:stCondLst>
                                      <p:childTnLst>
                                        <p:set>
                                          <p:cBhvr>
                                            <p:cTn id="98" dur="1" fill="hold">
                                              <p:stCondLst>
                                                <p:cond delay="0"/>
                                              </p:stCondLst>
                                            </p:cTn>
                                            <p:tgtEl>
                                              <p:spTgt spid="80"/>
                                            </p:tgtEl>
                                            <p:attrNameLst>
                                              <p:attrName>style.visibility</p:attrName>
                                            </p:attrNameLst>
                                          </p:cBhvr>
                                          <p:to>
                                            <p:strVal val="visible"/>
                                          </p:to>
                                        </p:set>
                                        <p:animEffect transition="in" filter="wipe(left)">
                                          <p:cBhvr>
                                            <p:cTn id="99" dur="500"/>
                                            <p:tgtEl>
                                              <p:spTgt spid="80"/>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81"/>
                                            </p:tgtEl>
                                            <p:attrNameLst>
                                              <p:attrName>style.visibility</p:attrName>
                                            </p:attrNameLst>
                                          </p:cBhvr>
                                          <p:to>
                                            <p:strVal val="visible"/>
                                          </p:to>
                                        </p:set>
                                        <p:animEffect transition="in" filter="wipe(left)">
                                          <p:cBhvr>
                                            <p:cTn id="102"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46" grpId="0"/>
          <p:bldP spid="50" grpId="0" animBg="1"/>
          <p:bldP spid="51" grpId="0" animBg="1"/>
          <p:bldP spid="52" grpId="0" animBg="1"/>
          <p:bldP spid="53" grpId="0" animBg="1"/>
          <p:bldP spid="76" grpId="0"/>
          <p:bldP spid="77" grpId="0"/>
          <p:bldP spid="78" grpId="0"/>
          <p:bldP spid="79" grpId="0"/>
          <p:bldP spid="80" grpId="0"/>
          <p:bldP spid="81" grpId="0"/>
          <p:bldP spid="82" grpId="0"/>
        </p:bldLst>
      </p:timing>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extBox 35"/>
          <p:cNvSpPr txBox="1"/>
          <p:nvPr/>
        </p:nvSpPr>
        <p:spPr>
          <a:xfrm>
            <a:off x="784151" y="281211"/>
            <a:ext cx="2764839" cy="411835"/>
          </a:xfrm>
          <a:prstGeom prst="rect">
            <a:avLst/>
          </a:prstGeom>
          <a:noFill/>
          <a:effectLst/>
        </p:spPr>
        <p:txBody>
          <a:bodyPr wrap="square" lIns="72572" tIns="36286" rIns="72572" bIns="36286" rtlCol="0">
            <a:spAutoFit/>
          </a:bodyPr>
          <a:lstStyle/>
          <a:p>
            <a:pPr algn="ctr"/>
            <a:r>
              <a:rPr lang="zh-CN" altLang="en-US" sz="2200" dirty="0" smtClean="0">
                <a:latin typeface="+mn-ea"/>
                <a:ea typeface="+mn-ea"/>
              </a:rPr>
              <a:t>添加文字标题内容</a:t>
            </a:r>
            <a:endParaRPr lang="zh-CN" altLang="en-US" sz="2200" dirty="0">
              <a:latin typeface="+mn-ea"/>
              <a:ea typeface="+mn-ea"/>
            </a:endParaRPr>
          </a:p>
        </p:txBody>
      </p:sp>
      <p:pic>
        <p:nvPicPr>
          <p:cNvPr id="177" name="图片 176"/>
          <p:cNvPicPr>
            <a:picLocks noChangeAspect="1"/>
          </p:cNvPicPr>
          <p:nvPr/>
        </p:nvPicPr>
        <p:blipFill rotWithShape="1">
          <a:blip r:embed="rId1">
            <a:grayscl/>
          </a:blip>
          <a:srcRect b="72279"/>
          <a:stretch>
            <a:fillRect/>
          </a:stretch>
        </p:blipFill>
        <p:spPr>
          <a:xfrm rot="16200000" flipH="1">
            <a:off x="857044" y="2811873"/>
            <a:ext cx="4283243" cy="133055"/>
          </a:xfrm>
          <a:prstGeom prst="rect">
            <a:avLst/>
          </a:prstGeom>
        </p:spPr>
      </p:pic>
      <p:pic>
        <p:nvPicPr>
          <p:cNvPr id="178" name="图片 177"/>
          <p:cNvPicPr>
            <a:picLocks noChangeAspect="1"/>
          </p:cNvPicPr>
          <p:nvPr/>
        </p:nvPicPr>
        <p:blipFill rotWithShape="1">
          <a:blip r:embed="rId1">
            <a:grayscl/>
          </a:blip>
          <a:srcRect b="72279"/>
          <a:stretch>
            <a:fillRect/>
          </a:stretch>
        </p:blipFill>
        <p:spPr>
          <a:xfrm rot="5400000">
            <a:off x="1950117" y="2811873"/>
            <a:ext cx="4283243" cy="133055"/>
          </a:xfrm>
          <a:prstGeom prst="rect">
            <a:avLst/>
          </a:prstGeom>
        </p:spPr>
      </p:pic>
      <p:pic>
        <p:nvPicPr>
          <p:cNvPr id="179" name="图片 178"/>
          <p:cNvPicPr>
            <a:picLocks noChangeAspect="1"/>
          </p:cNvPicPr>
          <p:nvPr/>
        </p:nvPicPr>
        <p:blipFill rotWithShape="1">
          <a:blip r:embed="rId1">
            <a:grayscl/>
          </a:blip>
          <a:srcRect b="72279"/>
          <a:stretch>
            <a:fillRect/>
          </a:stretch>
        </p:blipFill>
        <p:spPr>
          <a:xfrm rot="16200000" flipH="1">
            <a:off x="2851867" y="2811873"/>
            <a:ext cx="4283243" cy="133055"/>
          </a:xfrm>
          <a:prstGeom prst="rect">
            <a:avLst/>
          </a:prstGeom>
        </p:spPr>
      </p:pic>
      <p:pic>
        <p:nvPicPr>
          <p:cNvPr id="180" name="图片 179"/>
          <p:cNvPicPr>
            <a:picLocks noChangeAspect="1"/>
          </p:cNvPicPr>
          <p:nvPr/>
        </p:nvPicPr>
        <p:blipFill rotWithShape="1">
          <a:blip r:embed="rId1">
            <a:grayscl/>
          </a:blip>
          <a:srcRect b="72279"/>
          <a:stretch>
            <a:fillRect/>
          </a:stretch>
        </p:blipFill>
        <p:spPr>
          <a:xfrm rot="5400000">
            <a:off x="3944940" y="2811873"/>
            <a:ext cx="4283243" cy="133055"/>
          </a:xfrm>
          <a:prstGeom prst="rect">
            <a:avLst/>
          </a:prstGeom>
        </p:spPr>
      </p:pic>
      <p:pic>
        <p:nvPicPr>
          <p:cNvPr id="181" name="图片 180"/>
          <p:cNvPicPr>
            <a:picLocks noChangeAspect="1"/>
          </p:cNvPicPr>
          <p:nvPr/>
        </p:nvPicPr>
        <p:blipFill rotWithShape="1">
          <a:blip r:embed="rId2">
            <a:grayscl/>
          </a:blip>
          <a:srcRect b="72279"/>
          <a:stretch>
            <a:fillRect/>
          </a:stretch>
        </p:blipFill>
        <p:spPr>
          <a:xfrm flipH="1">
            <a:off x="1727225" y="1267924"/>
            <a:ext cx="5630778" cy="133055"/>
          </a:xfrm>
          <a:prstGeom prst="rect">
            <a:avLst/>
          </a:prstGeom>
        </p:spPr>
      </p:pic>
      <p:pic>
        <p:nvPicPr>
          <p:cNvPr id="182" name="图片 181"/>
          <p:cNvPicPr>
            <a:picLocks noChangeAspect="1"/>
          </p:cNvPicPr>
          <p:nvPr/>
        </p:nvPicPr>
        <p:blipFill rotWithShape="1">
          <a:blip r:embed="rId1">
            <a:grayscl/>
          </a:blip>
          <a:srcRect b="72279"/>
          <a:stretch>
            <a:fillRect/>
          </a:stretch>
        </p:blipFill>
        <p:spPr>
          <a:xfrm rot="10800000">
            <a:off x="1727225" y="2360997"/>
            <a:ext cx="5630778" cy="133055"/>
          </a:xfrm>
          <a:prstGeom prst="rect">
            <a:avLst/>
          </a:prstGeom>
        </p:spPr>
      </p:pic>
      <p:pic>
        <p:nvPicPr>
          <p:cNvPr id="183" name="图片 182"/>
          <p:cNvPicPr>
            <a:picLocks noChangeAspect="1"/>
          </p:cNvPicPr>
          <p:nvPr/>
        </p:nvPicPr>
        <p:blipFill rotWithShape="1">
          <a:blip r:embed="rId1">
            <a:grayscl/>
          </a:blip>
          <a:srcRect b="72279"/>
          <a:stretch>
            <a:fillRect/>
          </a:stretch>
        </p:blipFill>
        <p:spPr>
          <a:xfrm flipH="1">
            <a:off x="1727225" y="3262746"/>
            <a:ext cx="5630778" cy="133055"/>
          </a:xfrm>
          <a:prstGeom prst="rect">
            <a:avLst/>
          </a:prstGeom>
        </p:spPr>
      </p:pic>
      <p:pic>
        <p:nvPicPr>
          <p:cNvPr id="184" name="图片 183"/>
          <p:cNvPicPr>
            <a:picLocks noChangeAspect="1"/>
          </p:cNvPicPr>
          <p:nvPr/>
        </p:nvPicPr>
        <p:blipFill rotWithShape="1">
          <a:blip r:embed="rId1">
            <a:grayscl/>
          </a:blip>
          <a:srcRect b="72279"/>
          <a:stretch>
            <a:fillRect/>
          </a:stretch>
        </p:blipFill>
        <p:spPr>
          <a:xfrm rot="10800000">
            <a:off x="1727225" y="4355819"/>
            <a:ext cx="5630778" cy="133055"/>
          </a:xfrm>
          <a:prstGeom prst="rect">
            <a:avLst/>
          </a:prstGeom>
        </p:spPr>
      </p:pic>
      <p:grpSp>
        <p:nvGrpSpPr>
          <p:cNvPr id="185" name="Group 41"/>
          <p:cNvGrpSpPr>
            <a:grpSpLocks noChangeAspect="1"/>
          </p:cNvGrpSpPr>
          <p:nvPr/>
        </p:nvGrpSpPr>
        <p:grpSpPr bwMode="auto">
          <a:xfrm>
            <a:off x="4411151" y="1682588"/>
            <a:ext cx="283601" cy="347165"/>
            <a:chOff x="3783" y="2089"/>
            <a:chExt cx="116" cy="142"/>
          </a:xfrm>
          <a:solidFill>
            <a:schemeClr val="accent2"/>
          </a:solidFill>
          <a:effectLst/>
        </p:grpSpPr>
        <p:sp>
          <p:nvSpPr>
            <p:cNvPr id="186" name="Freeform 42"/>
            <p:cNvSpPr/>
            <p:nvPr/>
          </p:nvSpPr>
          <p:spPr bwMode="auto">
            <a:xfrm>
              <a:off x="3791" y="2221"/>
              <a:ext cx="20" cy="10"/>
            </a:xfrm>
            <a:custGeom>
              <a:avLst/>
              <a:gdLst>
                <a:gd name="T0" fmla="*/ 8 w 8"/>
                <a:gd name="T1" fmla="*/ 0 h 4"/>
                <a:gd name="T2" fmla="*/ 1 w 8"/>
                <a:gd name="T3" fmla="*/ 0 h 4"/>
                <a:gd name="T4" fmla="*/ 0 w 8"/>
                <a:gd name="T5" fmla="*/ 0 h 4"/>
                <a:gd name="T6" fmla="*/ 0 w 8"/>
                <a:gd name="T7" fmla="*/ 4 h 4"/>
                <a:gd name="T8" fmla="*/ 1 w 8"/>
                <a:gd name="T9" fmla="*/ 4 h 4"/>
                <a:gd name="T10" fmla="*/ 8 w 8"/>
                <a:gd name="T11" fmla="*/ 4 h 4"/>
                <a:gd name="T12" fmla="*/ 8 w 8"/>
                <a:gd name="T13" fmla="*/ 4 h 4"/>
                <a:gd name="T14" fmla="*/ 8 w 8"/>
                <a:gd name="T15" fmla="*/ 0 h 4"/>
                <a:gd name="T16" fmla="*/ 8 w 8"/>
                <a:gd name="T1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4">
                  <a:moveTo>
                    <a:pt x="8" y="0"/>
                  </a:moveTo>
                  <a:cubicBezTo>
                    <a:pt x="1" y="0"/>
                    <a:pt x="1" y="0"/>
                    <a:pt x="1" y="0"/>
                  </a:cubicBezTo>
                  <a:cubicBezTo>
                    <a:pt x="0" y="0"/>
                    <a:pt x="0" y="0"/>
                    <a:pt x="0" y="0"/>
                  </a:cubicBezTo>
                  <a:cubicBezTo>
                    <a:pt x="0" y="4"/>
                    <a:pt x="0" y="4"/>
                    <a:pt x="0" y="4"/>
                  </a:cubicBezTo>
                  <a:cubicBezTo>
                    <a:pt x="0" y="4"/>
                    <a:pt x="0" y="4"/>
                    <a:pt x="1" y="4"/>
                  </a:cubicBezTo>
                  <a:cubicBezTo>
                    <a:pt x="8" y="4"/>
                    <a:pt x="8" y="4"/>
                    <a:pt x="8" y="4"/>
                  </a:cubicBezTo>
                  <a:cubicBezTo>
                    <a:pt x="8" y="4"/>
                    <a:pt x="8" y="4"/>
                    <a:pt x="8" y="4"/>
                  </a:cubicBezTo>
                  <a:cubicBezTo>
                    <a:pt x="8" y="0"/>
                    <a:pt x="8" y="0"/>
                    <a:pt x="8" y="0"/>
                  </a:cubicBezTo>
                  <a:cubicBezTo>
                    <a:pt x="8" y="0"/>
                    <a:pt x="8" y="0"/>
                    <a:pt x="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FFB850"/>
                </a:solidFill>
              </a:endParaRPr>
            </a:p>
          </p:txBody>
        </p:sp>
        <p:sp>
          <p:nvSpPr>
            <p:cNvPr id="187" name="Freeform 43"/>
            <p:cNvSpPr/>
            <p:nvPr/>
          </p:nvSpPr>
          <p:spPr bwMode="auto">
            <a:xfrm>
              <a:off x="3818" y="2208"/>
              <a:ext cx="23" cy="23"/>
            </a:xfrm>
            <a:custGeom>
              <a:avLst/>
              <a:gdLst>
                <a:gd name="T0" fmla="*/ 8 w 9"/>
                <a:gd name="T1" fmla="*/ 0 h 9"/>
                <a:gd name="T2" fmla="*/ 1 w 9"/>
                <a:gd name="T3" fmla="*/ 0 h 9"/>
                <a:gd name="T4" fmla="*/ 0 w 9"/>
                <a:gd name="T5" fmla="*/ 1 h 9"/>
                <a:gd name="T6" fmla="*/ 0 w 9"/>
                <a:gd name="T7" fmla="*/ 9 h 9"/>
                <a:gd name="T8" fmla="*/ 1 w 9"/>
                <a:gd name="T9" fmla="*/ 9 h 9"/>
                <a:gd name="T10" fmla="*/ 8 w 9"/>
                <a:gd name="T11" fmla="*/ 9 h 9"/>
                <a:gd name="T12" fmla="*/ 9 w 9"/>
                <a:gd name="T13" fmla="*/ 9 h 9"/>
                <a:gd name="T14" fmla="*/ 9 w 9"/>
                <a:gd name="T15" fmla="*/ 1 h 9"/>
                <a:gd name="T16" fmla="*/ 8 w 9"/>
                <a:gd name="T17"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9">
                  <a:moveTo>
                    <a:pt x="8" y="0"/>
                  </a:moveTo>
                  <a:cubicBezTo>
                    <a:pt x="1" y="0"/>
                    <a:pt x="1" y="0"/>
                    <a:pt x="1" y="0"/>
                  </a:cubicBezTo>
                  <a:cubicBezTo>
                    <a:pt x="1" y="0"/>
                    <a:pt x="0" y="1"/>
                    <a:pt x="0" y="1"/>
                  </a:cubicBezTo>
                  <a:cubicBezTo>
                    <a:pt x="0" y="9"/>
                    <a:pt x="0" y="9"/>
                    <a:pt x="0" y="9"/>
                  </a:cubicBezTo>
                  <a:cubicBezTo>
                    <a:pt x="0" y="9"/>
                    <a:pt x="1" y="9"/>
                    <a:pt x="1" y="9"/>
                  </a:cubicBezTo>
                  <a:cubicBezTo>
                    <a:pt x="8" y="9"/>
                    <a:pt x="8" y="9"/>
                    <a:pt x="8" y="9"/>
                  </a:cubicBezTo>
                  <a:cubicBezTo>
                    <a:pt x="8" y="9"/>
                    <a:pt x="9" y="9"/>
                    <a:pt x="9" y="9"/>
                  </a:cubicBezTo>
                  <a:cubicBezTo>
                    <a:pt x="9" y="1"/>
                    <a:pt x="9" y="1"/>
                    <a:pt x="9" y="1"/>
                  </a:cubicBezTo>
                  <a:cubicBezTo>
                    <a:pt x="9" y="1"/>
                    <a:pt x="8" y="0"/>
                    <a:pt x="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FFB850"/>
                </a:solidFill>
              </a:endParaRPr>
            </a:p>
          </p:txBody>
        </p:sp>
        <p:sp>
          <p:nvSpPr>
            <p:cNvPr id="188" name="Freeform 44"/>
            <p:cNvSpPr/>
            <p:nvPr/>
          </p:nvSpPr>
          <p:spPr bwMode="auto">
            <a:xfrm>
              <a:off x="3849" y="2184"/>
              <a:ext cx="20" cy="47"/>
            </a:xfrm>
            <a:custGeom>
              <a:avLst/>
              <a:gdLst>
                <a:gd name="T0" fmla="*/ 7 w 8"/>
                <a:gd name="T1" fmla="*/ 0 h 19"/>
                <a:gd name="T2" fmla="*/ 0 w 8"/>
                <a:gd name="T3" fmla="*/ 0 h 19"/>
                <a:gd name="T4" fmla="*/ 0 w 8"/>
                <a:gd name="T5" fmla="*/ 1 h 19"/>
                <a:gd name="T6" fmla="*/ 0 w 8"/>
                <a:gd name="T7" fmla="*/ 19 h 19"/>
                <a:gd name="T8" fmla="*/ 0 w 8"/>
                <a:gd name="T9" fmla="*/ 19 h 19"/>
                <a:gd name="T10" fmla="*/ 7 w 8"/>
                <a:gd name="T11" fmla="*/ 19 h 19"/>
                <a:gd name="T12" fmla="*/ 8 w 8"/>
                <a:gd name="T13" fmla="*/ 19 h 19"/>
                <a:gd name="T14" fmla="*/ 8 w 8"/>
                <a:gd name="T15" fmla="*/ 1 h 19"/>
                <a:gd name="T16" fmla="*/ 7 w 8"/>
                <a:gd name="T17"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19">
                  <a:moveTo>
                    <a:pt x="7" y="0"/>
                  </a:moveTo>
                  <a:cubicBezTo>
                    <a:pt x="0" y="0"/>
                    <a:pt x="0" y="0"/>
                    <a:pt x="0" y="0"/>
                  </a:cubicBezTo>
                  <a:cubicBezTo>
                    <a:pt x="0" y="0"/>
                    <a:pt x="0" y="1"/>
                    <a:pt x="0" y="1"/>
                  </a:cubicBezTo>
                  <a:cubicBezTo>
                    <a:pt x="0" y="19"/>
                    <a:pt x="0" y="19"/>
                    <a:pt x="0" y="19"/>
                  </a:cubicBezTo>
                  <a:cubicBezTo>
                    <a:pt x="0" y="19"/>
                    <a:pt x="0" y="19"/>
                    <a:pt x="0" y="19"/>
                  </a:cubicBezTo>
                  <a:cubicBezTo>
                    <a:pt x="7" y="19"/>
                    <a:pt x="7" y="19"/>
                    <a:pt x="7" y="19"/>
                  </a:cubicBezTo>
                  <a:cubicBezTo>
                    <a:pt x="8" y="19"/>
                    <a:pt x="8" y="19"/>
                    <a:pt x="8" y="19"/>
                  </a:cubicBezTo>
                  <a:cubicBezTo>
                    <a:pt x="8" y="1"/>
                    <a:pt x="8" y="1"/>
                    <a:pt x="8" y="1"/>
                  </a:cubicBezTo>
                  <a:cubicBezTo>
                    <a:pt x="8" y="1"/>
                    <a:pt x="8" y="0"/>
                    <a:pt x="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FFB850"/>
                </a:solidFill>
              </a:endParaRPr>
            </a:p>
          </p:txBody>
        </p:sp>
        <p:sp>
          <p:nvSpPr>
            <p:cNvPr id="189" name="Freeform 45"/>
            <p:cNvSpPr/>
            <p:nvPr/>
          </p:nvSpPr>
          <p:spPr bwMode="auto">
            <a:xfrm>
              <a:off x="3877" y="2161"/>
              <a:ext cx="22" cy="70"/>
            </a:xfrm>
            <a:custGeom>
              <a:avLst/>
              <a:gdLst>
                <a:gd name="T0" fmla="*/ 8 w 9"/>
                <a:gd name="T1" fmla="*/ 0 h 28"/>
                <a:gd name="T2" fmla="*/ 1 w 9"/>
                <a:gd name="T3" fmla="*/ 0 h 28"/>
                <a:gd name="T4" fmla="*/ 0 w 9"/>
                <a:gd name="T5" fmla="*/ 1 h 28"/>
                <a:gd name="T6" fmla="*/ 0 w 9"/>
                <a:gd name="T7" fmla="*/ 28 h 28"/>
                <a:gd name="T8" fmla="*/ 1 w 9"/>
                <a:gd name="T9" fmla="*/ 28 h 28"/>
                <a:gd name="T10" fmla="*/ 8 w 9"/>
                <a:gd name="T11" fmla="*/ 28 h 28"/>
                <a:gd name="T12" fmla="*/ 9 w 9"/>
                <a:gd name="T13" fmla="*/ 28 h 28"/>
                <a:gd name="T14" fmla="*/ 9 w 9"/>
                <a:gd name="T15" fmla="*/ 1 h 28"/>
                <a:gd name="T16" fmla="*/ 8 w 9"/>
                <a:gd name="T17"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28">
                  <a:moveTo>
                    <a:pt x="8" y="0"/>
                  </a:moveTo>
                  <a:cubicBezTo>
                    <a:pt x="1" y="0"/>
                    <a:pt x="1" y="0"/>
                    <a:pt x="1" y="0"/>
                  </a:cubicBezTo>
                  <a:cubicBezTo>
                    <a:pt x="0" y="0"/>
                    <a:pt x="0" y="1"/>
                    <a:pt x="0" y="1"/>
                  </a:cubicBezTo>
                  <a:cubicBezTo>
                    <a:pt x="0" y="28"/>
                    <a:pt x="0" y="28"/>
                    <a:pt x="0" y="28"/>
                  </a:cubicBezTo>
                  <a:cubicBezTo>
                    <a:pt x="0" y="28"/>
                    <a:pt x="0" y="28"/>
                    <a:pt x="1" y="28"/>
                  </a:cubicBezTo>
                  <a:cubicBezTo>
                    <a:pt x="8" y="28"/>
                    <a:pt x="8" y="28"/>
                    <a:pt x="8" y="28"/>
                  </a:cubicBezTo>
                  <a:cubicBezTo>
                    <a:pt x="8" y="28"/>
                    <a:pt x="9" y="28"/>
                    <a:pt x="9" y="28"/>
                  </a:cubicBezTo>
                  <a:cubicBezTo>
                    <a:pt x="9" y="1"/>
                    <a:pt x="9" y="1"/>
                    <a:pt x="9" y="1"/>
                  </a:cubicBezTo>
                  <a:cubicBezTo>
                    <a:pt x="9" y="1"/>
                    <a:pt x="8" y="0"/>
                    <a:pt x="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FFB850"/>
                </a:solidFill>
              </a:endParaRPr>
            </a:p>
          </p:txBody>
        </p:sp>
        <p:sp>
          <p:nvSpPr>
            <p:cNvPr id="190" name="Freeform 46"/>
            <p:cNvSpPr/>
            <p:nvPr/>
          </p:nvSpPr>
          <p:spPr bwMode="auto">
            <a:xfrm>
              <a:off x="3821" y="2089"/>
              <a:ext cx="23" cy="27"/>
            </a:xfrm>
            <a:custGeom>
              <a:avLst/>
              <a:gdLst>
                <a:gd name="T0" fmla="*/ 5 w 9"/>
                <a:gd name="T1" fmla="*/ 10 h 11"/>
                <a:gd name="T2" fmla="*/ 8 w 9"/>
                <a:gd name="T3" fmla="*/ 4 h 11"/>
                <a:gd name="T4" fmla="*/ 5 w 9"/>
                <a:gd name="T5" fmla="*/ 0 h 11"/>
                <a:gd name="T6" fmla="*/ 0 w 9"/>
                <a:gd name="T7" fmla="*/ 4 h 11"/>
                <a:gd name="T8" fmla="*/ 5 w 9"/>
                <a:gd name="T9" fmla="*/ 10 h 11"/>
              </a:gdLst>
              <a:ahLst/>
              <a:cxnLst>
                <a:cxn ang="0">
                  <a:pos x="T0" y="T1"/>
                </a:cxn>
                <a:cxn ang="0">
                  <a:pos x="T2" y="T3"/>
                </a:cxn>
                <a:cxn ang="0">
                  <a:pos x="T4" y="T5"/>
                </a:cxn>
                <a:cxn ang="0">
                  <a:pos x="T6" y="T7"/>
                </a:cxn>
                <a:cxn ang="0">
                  <a:pos x="T8" y="T9"/>
                </a:cxn>
              </a:cxnLst>
              <a:rect l="0" t="0" r="r" b="b"/>
              <a:pathLst>
                <a:path w="9" h="11">
                  <a:moveTo>
                    <a:pt x="5" y="10"/>
                  </a:moveTo>
                  <a:cubicBezTo>
                    <a:pt x="8" y="10"/>
                    <a:pt x="8" y="7"/>
                    <a:pt x="8" y="4"/>
                  </a:cubicBezTo>
                  <a:cubicBezTo>
                    <a:pt x="9" y="2"/>
                    <a:pt x="7" y="0"/>
                    <a:pt x="5" y="0"/>
                  </a:cubicBezTo>
                  <a:cubicBezTo>
                    <a:pt x="2" y="0"/>
                    <a:pt x="0" y="2"/>
                    <a:pt x="0" y="4"/>
                  </a:cubicBezTo>
                  <a:cubicBezTo>
                    <a:pt x="1" y="8"/>
                    <a:pt x="4" y="11"/>
                    <a:pt x="5"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FFB850"/>
                </a:solidFill>
              </a:endParaRPr>
            </a:p>
          </p:txBody>
        </p:sp>
        <p:sp>
          <p:nvSpPr>
            <p:cNvPr id="191" name="Freeform 47"/>
            <p:cNvSpPr/>
            <p:nvPr/>
          </p:nvSpPr>
          <p:spPr bwMode="auto">
            <a:xfrm>
              <a:off x="3785" y="2164"/>
              <a:ext cx="36" cy="44"/>
            </a:xfrm>
            <a:custGeom>
              <a:avLst/>
              <a:gdLst>
                <a:gd name="T0" fmla="*/ 12 w 14"/>
                <a:gd name="T1" fmla="*/ 1 h 18"/>
                <a:gd name="T2" fmla="*/ 10 w 14"/>
                <a:gd name="T3" fmla="*/ 0 h 18"/>
                <a:gd name="T4" fmla="*/ 8 w 14"/>
                <a:gd name="T5" fmla="*/ 6 h 18"/>
                <a:gd name="T6" fmla="*/ 1 w 14"/>
                <a:gd name="T7" fmla="*/ 14 h 18"/>
                <a:gd name="T8" fmla="*/ 1 w 14"/>
                <a:gd name="T9" fmla="*/ 17 h 18"/>
                <a:gd name="T10" fmla="*/ 4 w 14"/>
                <a:gd name="T11" fmla="*/ 17 h 18"/>
                <a:gd name="T12" fmla="*/ 12 w 14"/>
                <a:gd name="T13" fmla="*/ 9 h 18"/>
                <a:gd name="T14" fmla="*/ 13 w 14"/>
                <a:gd name="T15" fmla="*/ 8 h 18"/>
                <a:gd name="T16" fmla="*/ 14 w 14"/>
                <a:gd name="T17" fmla="*/ 3 h 18"/>
                <a:gd name="T18" fmla="*/ 12 w 14"/>
                <a:gd name="T19" fmla="*/ 1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18">
                  <a:moveTo>
                    <a:pt x="12" y="1"/>
                  </a:moveTo>
                  <a:cubicBezTo>
                    <a:pt x="11" y="1"/>
                    <a:pt x="10" y="0"/>
                    <a:pt x="10" y="0"/>
                  </a:cubicBezTo>
                  <a:cubicBezTo>
                    <a:pt x="8" y="6"/>
                    <a:pt x="8" y="6"/>
                    <a:pt x="8" y="6"/>
                  </a:cubicBezTo>
                  <a:cubicBezTo>
                    <a:pt x="1" y="14"/>
                    <a:pt x="1" y="14"/>
                    <a:pt x="1" y="14"/>
                  </a:cubicBezTo>
                  <a:cubicBezTo>
                    <a:pt x="0" y="15"/>
                    <a:pt x="0" y="16"/>
                    <a:pt x="1" y="17"/>
                  </a:cubicBezTo>
                  <a:cubicBezTo>
                    <a:pt x="2" y="18"/>
                    <a:pt x="4" y="18"/>
                    <a:pt x="4" y="17"/>
                  </a:cubicBezTo>
                  <a:cubicBezTo>
                    <a:pt x="12" y="9"/>
                    <a:pt x="12" y="9"/>
                    <a:pt x="12" y="9"/>
                  </a:cubicBezTo>
                  <a:cubicBezTo>
                    <a:pt x="12" y="9"/>
                    <a:pt x="13" y="8"/>
                    <a:pt x="13" y="8"/>
                  </a:cubicBezTo>
                  <a:cubicBezTo>
                    <a:pt x="14" y="3"/>
                    <a:pt x="14" y="3"/>
                    <a:pt x="14" y="3"/>
                  </a:cubicBezTo>
                  <a:cubicBezTo>
                    <a:pt x="13" y="2"/>
                    <a:pt x="13" y="2"/>
                    <a:pt x="1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FFB850"/>
                </a:solidFill>
              </a:endParaRPr>
            </a:p>
          </p:txBody>
        </p:sp>
        <p:sp>
          <p:nvSpPr>
            <p:cNvPr id="192" name="Freeform 48"/>
            <p:cNvSpPr/>
            <p:nvPr/>
          </p:nvSpPr>
          <p:spPr bwMode="auto">
            <a:xfrm>
              <a:off x="3836" y="2116"/>
              <a:ext cx="33" cy="20"/>
            </a:xfrm>
            <a:custGeom>
              <a:avLst/>
              <a:gdLst>
                <a:gd name="T0" fmla="*/ 6 w 13"/>
                <a:gd name="T1" fmla="*/ 8 h 8"/>
                <a:gd name="T2" fmla="*/ 12 w 13"/>
                <a:gd name="T3" fmla="*/ 4 h 8"/>
                <a:gd name="T4" fmla="*/ 12 w 13"/>
                <a:gd name="T5" fmla="*/ 1 h 8"/>
                <a:gd name="T6" fmla="*/ 10 w 13"/>
                <a:gd name="T7" fmla="*/ 1 h 8"/>
                <a:gd name="T8" fmla="*/ 5 w 13"/>
                <a:gd name="T9" fmla="*/ 4 h 8"/>
                <a:gd name="T10" fmla="*/ 1 w 13"/>
                <a:gd name="T11" fmla="*/ 3 h 8"/>
                <a:gd name="T12" fmla="*/ 1 w 13"/>
                <a:gd name="T13" fmla="*/ 5 h 8"/>
                <a:gd name="T14" fmla="*/ 0 w 13"/>
                <a:gd name="T15" fmla="*/ 7 h 8"/>
                <a:gd name="T16" fmla="*/ 5 w 13"/>
                <a:gd name="T17" fmla="*/ 8 h 8"/>
                <a:gd name="T18" fmla="*/ 6 w 13"/>
                <a:gd name="T19"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8">
                  <a:moveTo>
                    <a:pt x="6" y="8"/>
                  </a:moveTo>
                  <a:cubicBezTo>
                    <a:pt x="12" y="4"/>
                    <a:pt x="12" y="4"/>
                    <a:pt x="12" y="4"/>
                  </a:cubicBezTo>
                  <a:cubicBezTo>
                    <a:pt x="13" y="3"/>
                    <a:pt x="13" y="2"/>
                    <a:pt x="12" y="1"/>
                  </a:cubicBezTo>
                  <a:cubicBezTo>
                    <a:pt x="12" y="1"/>
                    <a:pt x="11" y="0"/>
                    <a:pt x="10" y="1"/>
                  </a:cubicBezTo>
                  <a:cubicBezTo>
                    <a:pt x="5" y="4"/>
                    <a:pt x="5" y="4"/>
                    <a:pt x="5" y="4"/>
                  </a:cubicBezTo>
                  <a:cubicBezTo>
                    <a:pt x="1" y="3"/>
                    <a:pt x="1" y="3"/>
                    <a:pt x="1" y="3"/>
                  </a:cubicBezTo>
                  <a:cubicBezTo>
                    <a:pt x="1" y="3"/>
                    <a:pt x="1" y="4"/>
                    <a:pt x="1" y="5"/>
                  </a:cubicBezTo>
                  <a:cubicBezTo>
                    <a:pt x="1" y="6"/>
                    <a:pt x="0" y="7"/>
                    <a:pt x="0" y="7"/>
                  </a:cubicBezTo>
                  <a:cubicBezTo>
                    <a:pt x="5" y="8"/>
                    <a:pt x="5" y="8"/>
                    <a:pt x="5" y="8"/>
                  </a:cubicBezTo>
                  <a:cubicBezTo>
                    <a:pt x="5" y="8"/>
                    <a:pt x="6" y="8"/>
                    <a:pt x="6"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FFB850"/>
                </a:solidFill>
              </a:endParaRPr>
            </a:p>
          </p:txBody>
        </p:sp>
        <p:sp>
          <p:nvSpPr>
            <p:cNvPr id="193" name="Freeform 49"/>
            <p:cNvSpPr/>
            <p:nvPr/>
          </p:nvSpPr>
          <p:spPr bwMode="auto">
            <a:xfrm>
              <a:off x="3783" y="2116"/>
              <a:ext cx="58" cy="87"/>
            </a:xfrm>
            <a:custGeom>
              <a:avLst/>
              <a:gdLst>
                <a:gd name="T0" fmla="*/ 18 w 23"/>
                <a:gd name="T1" fmla="*/ 17 h 35"/>
                <a:gd name="T2" fmla="*/ 21 w 23"/>
                <a:gd name="T3" fmla="*/ 5 h 35"/>
                <a:gd name="T4" fmla="*/ 21 w 23"/>
                <a:gd name="T5" fmla="*/ 2 h 35"/>
                <a:gd name="T6" fmla="*/ 20 w 23"/>
                <a:gd name="T7" fmla="*/ 2 h 35"/>
                <a:gd name="T8" fmla="*/ 19 w 23"/>
                <a:gd name="T9" fmla="*/ 7 h 35"/>
                <a:gd name="T10" fmla="*/ 20 w 23"/>
                <a:gd name="T11" fmla="*/ 3 h 35"/>
                <a:gd name="T12" fmla="*/ 20 w 23"/>
                <a:gd name="T13" fmla="*/ 2 h 35"/>
                <a:gd name="T14" fmla="*/ 20 w 23"/>
                <a:gd name="T15" fmla="*/ 1 h 35"/>
                <a:gd name="T16" fmla="*/ 19 w 23"/>
                <a:gd name="T17" fmla="*/ 1 h 35"/>
                <a:gd name="T18" fmla="*/ 18 w 23"/>
                <a:gd name="T19" fmla="*/ 2 h 35"/>
                <a:gd name="T20" fmla="*/ 19 w 23"/>
                <a:gd name="T21" fmla="*/ 3 h 35"/>
                <a:gd name="T22" fmla="*/ 18 w 23"/>
                <a:gd name="T23" fmla="*/ 6 h 35"/>
                <a:gd name="T24" fmla="*/ 17 w 23"/>
                <a:gd name="T25" fmla="*/ 0 h 35"/>
                <a:gd name="T26" fmla="*/ 17 w 23"/>
                <a:gd name="T27" fmla="*/ 0 h 35"/>
                <a:gd name="T28" fmla="*/ 17 w 23"/>
                <a:gd name="T29" fmla="*/ 0 h 35"/>
                <a:gd name="T30" fmla="*/ 15 w 23"/>
                <a:gd name="T31" fmla="*/ 0 h 35"/>
                <a:gd name="T32" fmla="*/ 8 w 23"/>
                <a:gd name="T33" fmla="*/ 0 h 35"/>
                <a:gd name="T34" fmla="*/ 1 w 23"/>
                <a:gd name="T35" fmla="*/ 5 h 35"/>
                <a:gd name="T36" fmla="*/ 1 w 23"/>
                <a:gd name="T37" fmla="*/ 8 h 35"/>
                <a:gd name="T38" fmla="*/ 4 w 23"/>
                <a:gd name="T39" fmla="*/ 8 h 35"/>
                <a:gd name="T40" fmla="*/ 4 w 23"/>
                <a:gd name="T41" fmla="*/ 8 h 35"/>
                <a:gd name="T42" fmla="*/ 9 w 23"/>
                <a:gd name="T43" fmla="*/ 4 h 35"/>
                <a:gd name="T44" fmla="*/ 13 w 23"/>
                <a:gd name="T45" fmla="*/ 4 h 35"/>
                <a:gd name="T46" fmla="*/ 12 w 23"/>
                <a:gd name="T47" fmla="*/ 4 h 35"/>
                <a:gd name="T48" fmla="*/ 9 w 23"/>
                <a:gd name="T49" fmla="*/ 15 h 35"/>
                <a:gd name="T50" fmla="*/ 10 w 23"/>
                <a:gd name="T51" fmla="*/ 16 h 35"/>
                <a:gd name="T52" fmla="*/ 14 w 23"/>
                <a:gd name="T53" fmla="*/ 20 h 35"/>
                <a:gd name="T54" fmla="*/ 18 w 23"/>
                <a:gd name="T55" fmla="*/ 24 h 35"/>
                <a:gd name="T56" fmla="*/ 17 w 23"/>
                <a:gd name="T57" fmla="*/ 32 h 35"/>
                <a:gd name="T58" fmla="*/ 19 w 23"/>
                <a:gd name="T59" fmla="*/ 35 h 35"/>
                <a:gd name="T60" fmla="*/ 22 w 23"/>
                <a:gd name="T61" fmla="*/ 33 h 35"/>
                <a:gd name="T62" fmla="*/ 23 w 23"/>
                <a:gd name="T63" fmla="*/ 24 h 35"/>
                <a:gd name="T64" fmla="*/ 23 w 23"/>
                <a:gd name="T65" fmla="*/ 22 h 35"/>
                <a:gd name="T66" fmla="*/ 18 w 23"/>
                <a:gd name="T67" fmla="*/ 17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3" h="35">
                  <a:moveTo>
                    <a:pt x="18" y="17"/>
                  </a:moveTo>
                  <a:cubicBezTo>
                    <a:pt x="19" y="10"/>
                    <a:pt x="21" y="6"/>
                    <a:pt x="21" y="5"/>
                  </a:cubicBezTo>
                  <a:cubicBezTo>
                    <a:pt x="21" y="3"/>
                    <a:pt x="21" y="2"/>
                    <a:pt x="21" y="2"/>
                  </a:cubicBezTo>
                  <a:cubicBezTo>
                    <a:pt x="20" y="2"/>
                    <a:pt x="20" y="2"/>
                    <a:pt x="20" y="2"/>
                  </a:cubicBezTo>
                  <a:cubicBezTo>
                    <a:pt x="20" y="5"/>
                    <a:pt x="19" y="7"/>
                    <a:pt x="19" y="7"/>
                  </a:cubicBezTo>
                  <a:cubicBezTo>
                    <a:pt x="19" y="7"/>
                    <a:pt x="20" y="4"/>
                    <a:pt x="20" y="3"/>
                  </a:cubicBezTo>
                  <a:cubicBezTo>
                    <a:pt x="20" y="2"/>
                    <a:pt x="20" y="2"/>
                    <a:pt x="20" y="2"/>
                  </a:cubicBezTo>
                  <a:cubicBezTo>
                    <a:pt x="20" y="1"/>
                    <a:pt x="20" y="1"/>
                    <a:pt x="20" y="1"/>
                  </a:cubicBezTo>
                  <a:cubicBezTo>
                    <a:pt x="20" y="1"/>
                    <a:pt x="19" y="1"/>
                    <a:pt x="19" y="1"/>
                  </a:cubicBezTo>
                  <a:cubicBezTo>
                    <a:pt x="19" y="1"/>
                    <a:pt x="18" y="2"/>
                    <a:pt x="18" y="2"/>
                  </a:cubicBezTo>
                  <a:cubicBezTo>
                    <a:pt x="18" y="2"/>
                    <a:pt x="18" y="2"/>
                    <a:pt x="19" y="3"/>
                  </a:cubicBezTo>
                  <a:cubicBezTo>
                    <a:pt x="19" y="3"/>
                    <a:pt x="18" y="4"/>
                    <a:pt x="18" y="6"/>
                  </a:cubicBezTo>
                  <a:cubicBezTo>
                    <a:pt x="18" y="1"/>
                    <a:pt x="17" y="0"/>
                    <a:pt x="17" y="0"/>
                  </a:cubicBezTo>
                  <a:cubicBezTo>
                    <a:pt x="17" y="0"/>
                    <a:pt x="17" y="0"/>
                    <a:pt x="17" y="0"/>
                  </a:cubicBezTo>
                  <a:cubicBezTo>
                    <a:pt x="17" y="0"/>
                    <a:pt x="17" y="0"/>
                    <a:pt x="17" y="0"/>
                  </a:cubicBezTo>
                  <a:cubicBezTo>
                    <a:pt x="16" y="0"/>
                    <a:pt x="15" y="0"/>
                    <a:pt x="15" y="0"/>
                  </a:cubicBezTo>
                  <a:cubicBezTo>
                    <a:pt x="13" y="0"/>
                    <a:pt x="11" y="0"/>
                    <a:pt x="8" y="0"/>
                  </a:cubicBezTo>
                  <a:cubicBezTo>
                    <a:pt x="8" y="0"/>
                    <a:pt x="1" y="5"/>
                    <a:pt x="1" y="5"/>
                  </a:cubicBezTo>
                  <a:cubicBezTo>
                    <a:pt x="0" y="6"/>
                    <a:pt x="0" y="7"/>
                    <a:pt x="1" y="8"/>
                  </a:cubicBezTo>
                  <a:cubicBezTo>
                    <a:pt x="2" y="8"/>
                    <a:pt x="3" y="9"/>
                    <a:pt x="4" y="8"/>
                  </a:cubicBezTo>
                  <a:cubicBezTo>
                    <a:pt x="4" y="8"/>
                    <a:pt x="4" y="8"/>
                    <a:pt x="4" y="8"/>
                  </a:cubicBezTo>
                  <a:cubicBezTo>
                    <a:pt x="4" y="8"/>
                    <a:pt x="9" y="4"/>
                    <a:pt x="9" y="4"/>
                  </a:cubicBezTo>
                  <a:cubicBezTo>
                    <a:pt x="9" y="4"/>
                    <a:pt x="13" y="4"/>
                    <a:pt x="13" y="4"/>
                  </a:cubicBezTo>
                  <a:cubicBezTo>
                    <a:pt x="12" y="4"/>
                    <a:pt x="12" y="4"/>
                    <a:pt x="12" y="4"/>
                  </a:cubicBezTo>
                  <a:cubicBezTo>
                    <a:pt x="11" y="7"/>
                    <a:pt x="9" y="13"/>
                    <a:pt x="9" y="15"/>
                  </a:cubicBezTo>
                  <a:cubicBezTo>
                    <a:pt x="9" y="15"/>
                    <a:pt x="10" y="15"/>
                    <a:pt x="10" y="16"/>
                  </a:cubicBezTo>
                  <a:cubicBezTo>
                    <a:pt x="10" y="16"/>
                    <a:pt x="11" y="18"/>
                    <a:pt x="14" y="20"/>
                  </a:cubicBezTo>
                  <a:cubicBezTo>
                    <a:pt x="14" y="20"/>
                    <a:pt x="18" y="24"/>
                    <a:pt x="18" y="24"/>
                  </a:cubicBezTo>
                  <a:cubicBezTo>
                    <a:pt x="18" y="24"/>
                    <a:pt x="17" y="32"/>
                    <a:pt x="17" y="32"/>
                  </a:cubicBezTo>
                  <a:cubicBezTo>
                    <a:pt x="17" y="34"/>
                    <a:pt x="18" y="35"/>
                    <a:pt x="19" y="35"/>
                  </a:cubicBezTo>
                  <a:cubicBezTo>
                    <a:pt x="20" y="35"/>
                    <a:pt x="21" y="35"/>
                    <a:pt x="22" y="33"/>
                  </a:cubicBezTo>
                  <a:cubicBezTo>
                    <a:pt x="22" y="33"/>
                    <a:pt x="23" y="24"/>
                    <a:pt x="23" y="24"/>
                  </a:cubicBezTo>
                  <a:cubicBezTo>
                    <a:pt x="23" y="23"/>
                    <a:pt x="23" y="22"/>
                    <a:pt x="23" y="22"/>
                  </a:cubicBezTo>
                  <a:cubicBezTo>
                    <a:pt x="22" y="21"/>
                    <a:pt x="18" y="17"/>
                    <a:pt x="18"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FFB850"/>
                </a:solidFill>
              </a:endParaRPr>
            </a:p>
          </p:txBody>
        </p:sp>
      </p:grpSp>
      <p:grpSp>
        <p:nvGrpSpPr>
          <p:cNvPr id="194" name="Group 52"/>
          <p:cNvGrpSpPr>
            <a:grpSpLocks noChangeAspect="1"/>
          </p:cNvGrpSpPr>
          <p:nvPr/>
        </p:nvGrpSpPr>
        <p:grpSpPr bwMode="auto">
          <a:xfrm>
            <a:off x="4371397" y="3722026"/>
            <a:ext cx="327130" cy="324310"/>
            <a:chOff x="3783" y="2102"/>
            <a:chExt cx="116" cy="115"/>
          </a:xfrm>
          <a:solidFill>
            <a:schemeClr val="accent2"/>
          </a:solidFill>
          <a:effectLst/>
        </p:grpSpPr>
        <p:sp>
          <p:nvSpPr>
            <p:cNvPr id="195" name="Freeform 53"/>
            <p:cNvSpPr>
              <a:spLocks noEditPoints="1"/>
            </p:cNvSpPr>
            <p:nvPr/>
          </p:nvSpPr>
          <p:spPr bwMode="auto">
            <a:xfrm>
              <a:off x="3783" y="2102"/>
              <a:ext cx="116" cy="115"/>
            </a:xfrm>
            <a:custGeom>
              <a:avLst/>
              <a:gdLst>
                <a:gd name="T0" fmla="*/ 23 w 46"/>
                <a:gd name="T1" fmla="*/ 0 h 46"/>
                <a:gd name="T2" fmla="*/ 0 w 46"/>
                <a:gd name="T3" fmla="*/ 23 h 46"/>
                <a:gd name="T4" fmla="*/ 23 w 46"/>
                <a:gd name="T5" fmla="*/ 46 h 46"/>
                <a:gd name="T6" fmla="*/ 46 w 46"/>
                <a:gd name="T7" fmla="*/ 23 h 46"/>
                <a:gd name="T8" fmla="*/ 23 w 46"/>
                <a:gd name="T9" fmla="*/ 0 h 46"/>
                <a:gd name="T10" fmla="*/ 23 w 46"/>
                <a:gd name="T11" fmla="*/ 42 h 46"/>
                <a:gd name="T12" fmla="*/ 5 w 46"/>
                <a:gd name="T13" fmla="*/ 23 h 46"/>
                <a:gd name="T14" fmla="*/ 23 w 46"/>
                <a:gd name="T15" fmla="*/ 4 h 46"/>
                <a:gd name="T16" fmla="*/ 42 w 46"/>
                <a:gd name="T17" fmla="*/ 23 h 46"/>
                <a:gd name="T18" fmla="*/ 23 w 46"/>
                <a:gd name="T19" fmla="*/ 42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6" h="46">
                  <a:moveTo>
                    <a:pt x="23" y="0"/>
                  </a:moveTo>
                  <a:cubicBezTo>
                    <a:pt x="10" y="0"/>
                    <a:pt x="0" y="10"/>
                    <a:pt x="0" y="23"/>
                  </a:cubicBezTo>
                  <a:cubicBezTo>
                    <a:pt x="0" y="36"/>
                    <a:pt x="10" y="46"/>
                    <a:pt x="23" y="46"/>
                  </a:cubicBezTo>
                  <a:cubicBezTo>
                    <a:pt x="36" y="46"/>
                    <a:pt x="46" y="36"/>
                    <a:pt x="46" y="23"/>
                  </a:cubicBezTo>
                  <a:cubicBezTo>
                    <a:pt x="46" y="10"/>
                    <a:pt x="36" y="0"/>
                    <a:pt x="23" y="0"/>
                  </a:cubicBezTo>
                  <a:close/>
                  <a:moveTo>
                    <a:pt x="23" y="42"/>
                  </a:moveTo>
                  <a:cubicBezTo>
                    <a:pt x="13" y="42"/>
                    <a:pt x="5" y="33"/>
                    <a:pt x="5" y="23"/>
                  </a:cubicBezTo>
                  <a:cubicBezTo>
                    <a:pt x="5" y="13"/>
                    <a:pt x="13" y="4"/>
                    <a:pt x="23" y="4"/>
                  </a:cubicBezTo>
                  <a:cubicBezTo>
                    <a:pt x="34" y="4"/>
                    <a:pt x="42" y="13"/>
                    <a:pt x="42" y="23"/>
                  </a:cubicBezTo>
                  <a:cubicBezTo>
                    <a:pt x="42" y="33"/>
                    <a:pt x="34" y="42"/>
                    <a:pt x="23" y="4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96" name="Freeform 54"/>
            <p:cNvSpPr>
              <a:spLocks noEditPoints="1"/>
            </p:cNvSpPr>
            <p:nvPr/>
          </p:nvSpPr>
          <p:spPr bwMode="auto">
            <a:xfrm>
              <a:off x="3783" y="2102"/>
              <a:ext cx="116" cy="115"/>
            </a:xfrm>
            <a:custGeom>
              <a:avLst/>
              <a:gdLst>
                <a:gd name="T0" fmla="*/ 23 w 46"/>
                <a:gd name="T1" fmla="*/ 0 h 46"/>
                <a:gd name="T2" fmla="*/ 0 w 46"/>
                <a:gd name="T3" fmla="*/ 23 h 46"/>
                <a:gd name="T4" fmla="*/ 23 w 46"/>
                <a:gd name="T5" fmla="*/ 46 h 46"/>
                <a:gd name="T6" fmla="*/ 46 w 46"/>
                <a:gd name="T7" fmla="*/ 23 h 46"/>
                <a:gd name="T8" fmla="*/ 23 w 46"/>
                <a:gd name="T9" fmla="*/ 0 h 46"/>
                <a:gd name="T10" fmla="*/ 23 w 46"/>
                <a:gd name="T11" fmla="*/ 42 h 46"/>
                <a:gd name="T12" fmla="*/ 5 w 46"/>
                <a:gd name="T13" fmla="*/ 23 h 46"/>
                <a:gd name="T14" fmla="*/ 23 w 46"/>
                <a:gd name="T15" fmla="*/ 4 h 46"/>
                <a:gd name="T16" fmla="*/ 42 w 46"/>
                <a:gd name="T17" fmla="*/ 23 h 46"/>
                <a:gd name="T18" fmla="*/ 23 w 46"/>
                <a:gd name="T19" fmla="*/ 42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6" h="46">
                  <a:moveTo>
                    <a:pt x="23" y="0"/>
                  </a:moveTo>
                  <a:cubicBezTo>
                    <a:pt x="10" y="0"/>
                    <a:pt x="0" y="10"/>
                    <a:pt x="0" y="23"/>
                  </a:cubicBezTo>
                  <a:cubicBezTo>
                    <a:pt x="0" y="36"/>
                    <a:pt x="10" y="46"/>
                    <a:pt x="23" y="46"/>
                  </a:cubicBezTo>
                  <a:cubicBezTo>
                    <a:pt x="36" y="46"/>
                    <a:pt x="46" y="36"/>
                    <a:pt x="46" y="23"/>
                  </a:cubicBezTo>
                  <a:cubicBezTo>
                    <a:pt x="46" y="10"/>
                    <a:pt x="36" y="0"/>
                    <a:pt x="23" y="0"/>
                  </a:cubicBezTo>
                  <a:close/>
                  <a:moveTo>
                    <a:pt x="23" y="42"/>
                  </a:moveTo>
                  <a:cubicBezTo>
                    <a:pt x="13" y="42"/>
                    <a:pt x="5" y="33"/>
                    <a:pt x="5" y="23"/>
                  </a:cubicBezTo>
                  <a:cubicBezTo>
                    <a:pt x="5" y="13"/>
                    <a:pt x="13" y="4"/>
                    <a:pt x="23" y="4"/>
                  </a:cubicBezTo>
                  <a:cubicBezTo>
                    <a:pt x="34" y="4"/>
                    <a:pt x="42" y="13"/>
                    <a:pt x="42" y="23"/>
                  </a:cubicBezTo>
                  <a:cubicBezTo>
                    <a:pt x="42" y="33"/>
                    <a:pt x="34" y="42"/>
                    <a:pt x="23" y="4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97" name="Freeform 55"/>
            <p:cNvSpPr/>
            <p:nvPr/>
          </p:nvSpPr>
          <p:spPr bwMode="auto">
            <a:xfrm>
              <a:off x="3839" y="2115"/>
              <a:ext cx="7" cy="10"/>
            </a:xfrm>
            <a:custGeom>
              <a:avLst/>
              <a:gdLst>
                <a:gd name="T0" fmla="*/ 1 w 3"/>
                <a:gd name="T1" fmla="*/ 4 h 4"/>
                <a:gd name="T2" fmla="*/ 1 w 3"/>
                <a:gd name="T3" fmla="*/ 4 h 4"/>
                <a:gd name="T4" fmla="*/ 3 w 3"/>
                <a:gd name="T5" fmla="*/ 3 h 4"/>
                <a:gd name="T6" fmla="*/ 3 w 3"/>
                <a:gd name="T7" fmla="*/ 0 h 4"/>
                <a:gd name="T8" fmla="*/ 1 w 3"/>
                <a:gd name="T9" fmla="*/ 0 h 4"/>
                <a:gd name="T10" fmla="*/ 0 w 3"/>
                <a:gd name="T11" fmla="*/ 0 h 4"/>
                <a:gd name="T12" fmla="*/ 0 w 3"/>
                <a:gd name="T13" fmla="*/ 3 h 4"/>
                <a:gd name="T14" fmla="*/ 1 w 3"/>
                <a:gd name="T15" fmla="*/ 4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4">
                  <a:moveTo>
                    <a:pt x="1" y="4"/>
                  </a:moveTo>
                  <a:cubicBezTo>
                    <a:pt x="1" y="4"/>
                    <a:pt x="1" y="4"/>
                    <a:pt x="1" y="4"/>
                  </a:cubicBezTo>
                  <a:cubicBezTo>
                    <a:pt x="2" y="4"/>
                    <a:pt x="3" y="4"/>
                    <a:pt x="3" y="3"/>
                  </a:cubicBezTo>
                  <a:cubicBezTo>
                    <a:pt x="3" y="0"/>
                    <a:pt x="3" y="0"/>
                    <a:pt x="3" y="0"/>
                  </a:cubicBezTo>
                  <a:cubicBezTo>
                    <a:pt x="2" y="0"/>
                    <a:pt x="2" y="0"/>
                    <a:pt x="1" y="0"/>
                  </a:cubicBezTo>
                  <a:cubicBezTo>
                    <a:pt x="1" y="0"/>
                    <a:pt x="0" y="0"/>
                    <a:pt x="0" y="0"/>
                  </a:cubicBezTo>
                  <a:cubicBezTo>
                    <a:pt x="0" y="3"/>
                    <a:pt x="0" y="3"/>
                    <a:pt x="0" y="3"/>
                  </a:cubicBezTo>
                  <a:cubicBezTo>
                    <a:pt x="0" y="4"/>
                    <a:pt x="0" y="4"/>
                    <a:pt x="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98" name="Freeform 56"/>
            <p:cNvSpPr/>
            <p:nvPr/>
          </p:nvSpPr>
          <p:spPr bwMode="auto">
            <a:xfrm>
              <a:off x="3839" y="2195"/>
              <a:ext cx="7" cy="10"/>
            </a:xfrm>
            <a:custGeom>
              <a:avLst/>
              <a:gdLst>
                <a:gd name="T0" fmla="*/ 1 w 3"/>
                <a:gd name="T1" fmla="*/ 0 h 4"/>
                <a:gd name="T2" fmla="*/ 1 w 3"/>
                <a:gd name="T3" fmla="*/ 0 h 4"/>
                <a:gd name="T4" fmla="*/ 0 w 3"/>
                <a:gd name="T5" fmla="*/ 1 h 4"/>
                <a:gd name="T6" fmla="*/ 0 w 3"/>
                <a:gd name="T7" fmla="*/ 4 h 4"/>
                <a:gd name="T8" fmla="*/ 1 w 3"/>
                <a:gd name="T9" fmla="*/ 4 h 4"/>
                <a:gd name="T10" fmla="*/ 3 w 3"/>
                <a:gd name="T11" fmla="*/ 4 h 4"/>
                <a:gd name="T12" fmla="*/ 3 w 3"/>
                <a:gd name="T13" fmla="*/ 1 h 4"/>
                <a:gd name="T14" fmla="*/ 1 w 3"/>
                <a:gd name="T15" fmla="*/ 0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4">
                  <a:moveTo>
                    <a:pt x="1" y="0"/>
                  </a:moveTo>
                  <a:cubicBezTo>
                    <a:pt x="1" y="0"/>
                    <a:pt x="1" y="0"/>
                    <a:pt x="1" y="0"/>
                  </a:cubicBezTo>
                  <a:cubicBezTo>
                    <a:pt x="0" y="0"/>
                    <a:pt x="0" y="1"/>
                    <a:pt x="0" y="1"/>
                  </a:cubicBezTo>
                  <a:cubicBezTo>
                    <a:pt x="0" y="4"/>
                    <a:pt x="0" y="4"/>
                    <a:pt x="0" y="4"/>
                  </a:cubicBezTo>
                  <a:cubicBezTo>
                    <a:pt x="0" y="4"/>
                    <a:pt x="1" y="4"/>
                    <a:pt x="1" y="4"/>
                  </a:cubicBezTo>
                  <a:cubicBezTo>
                    <a:pt x="2" y="4"/>
                    <a:pt x="2" y="4"/>
                    <a:pt x="3" y="4"/>
                  </a:cubicBezTo>
                  <a:cubicBezTo>
                    <a:pt x="3" y="1"/>
                    <a:pt x="3" y="1"/>
                    <a:pt x="3" y="1"/>
                  </a:cubicBezTo>
                  <a:cubicBezTo>
                    <a:pt x="3" y="1"/>
                    <a:pt x="2"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99" name="Freeform 57"/>
            <p:cNvSpPr/>
            <p:nvPr/>
          </p:nvSpPr>
          <p:spPr bwMode="auto">
            <a:xfrm>
              <a:off x="3796" y="2155"/>
              <a:ext cx="10" cy="10"/>
            </a:xfrm>
            <a:custGeom>
              <a:avLst/>
              <a:gdLst>
                <a:gd name="T0" fmla="*/ 3 w 4"/>
                <a:gd name="T1" fmla="*/ 0 h 4"/>
                <a:gd name="T2" fmla="*/ 0 w 4"/>
                <a:gd name="T3" fmla="*/ 0 h 4"/>
                <a:gd name="T4" fmla="*/ 0 w 4"/>
                <a:gd name="T5" fmla="*/ 2 h 4"/>
                <a:gd name="T6" fmla="*/ 0 w 4"/>
                <a:gd name="T7" fmla="*/ 4 h 4"/>
                <a:gd name="T8" fmla="*/ 3 w 4"/>
                <a:gd name="T9" fmla="*/ 4 h 4"/>
                <a:gd name="T10" fmla="*/ 4 w 4"/>
                <a:gd name="T11" fmla="*/ 2 h 4"/>
                <a:gd name="T12" fmla="*/ 4 w 4"/>
                <a:gd name="T13" fmla="*/ 2 h 4"/>
                <a:gd name="T14" fmla="*/ 3 w 4"/>
                <a:gd name="T15" fmla="*/ 0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4">
                  <a:moveTo>
                    <a:pt x="3" y="0"/>
                  </a:moveTo>
                  <a:cubicBezTo>
                    <a:pt x="0" y="0"/>
                    <a:pt x="0" y="0"/>
                    <a:pt x="0" y="0"/>
                  </a:cubicBezTo>
                  <a:cubicBezTo>
                    <a:pt x="0" y="1"/>
                    <a:pt x="0" y="1"/>
                    <a:pt x="0" y="2"/>
                  </a:cubicBezTo>
                  <a:cubicBezTo>
                    <a:pt x="0" y="3"/>
                    <a:pt x="0" y="3"/>
                    <a:pt x="0" y="4"/>
                  </a:cubicBezTo>
                  <a:cubicBezTo>
                    <a:pt x="3" y="4"/>
                    <a:pt x="3" y="4"/>
                    <a:pt x="3" y="4"/>
                  </a:cubicBezTo>
                  <a:cubicBezTo>
                    <a:pt x="4" y="4"/>
                    <a:pt x="4" y="3"/>
                    <a:pt x="4" y="2"/>
                  </a:cubicBezTo>
                  <a:cubicBezTo>
                    <a:pt x="4" y="2"/>
                    <a:pt x="4" y="2"/>
                    <a:pt x="4" y="2"/>
                  </a:cubicBezTo>
                  <a:cubicBezTo>
                    <a:pt x="4" y="1"/>
                    <a:pt x="4"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00" name="Freeform 58"/>
            <p:cNvSpPr/>
            <p:nvPr/>
          </p:nvSpPr>
          <p:spPr bwMode="auto">
            <a:xfrm>
              <a:off x="3877" y="2155"/>
              <a:ext cx="10" cy="10"/>
            </a:xfrm>
            <a:custGeom>
              <a:avLst/>
              <a:gdLst>
                <a:gd name="T0" fmla="*/ 4 w 4"/>
                <a:gd name="T1" fmla="*/ 0 h 4"/>
                <a:gd name="T2" fmla="*/ 2 w 4"/>
                <a:gd name="T3" fmla="*/ 0 h 4"/>
                <a:gd name="T4" fmla="*/ 0 w 4"/>
                <a:gd name="T5" fmla="*/ 2 h 4"/>
                <a:gd name="T6" fmla="*/ 0 w 4"/>
                <a:gd name="T7" fmla="*/ 2 h 4"/>
                <a:gd name="T8" fmla="*/ 2 w 4"/>
                <a:gd name="T9" fmla="*/ 4 h 4"/>
                <a:gd name="T10" fmla="*/ 4 w 4"/>
                <a:gd name="T11" fmla="*/ 4 h 4"/>
                <a:gd name="T12" fmla="*/ 4 w 4"/>
                <a:gd name="T13" fmla="*/ 2 h 4"/>
                <a:gd name="T14" fmla="*/ 4 w 4"/>
                <a:gd name="T15" fmla="*/ 0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4">
                  <a:moveTo>
                    <a:pt x="4" y="0"/>
                  </a:moveTo>
                  <a:cubicBezTo>
                    <a:pt x="2" y="0"/>
                    <a:pt x="2" y="0"/>
                    <a:pt x="2" y="0"/>
                  </a:cubicBezTo>
                  <a:cubicBezTo>
                    <a:pt x="1" y="0"/>
                    <a:pt x="0" y="1"/>
                    <a:pt x="0" y="2"/>
                  </a:cubicBezTo>
                  <a:cubicBezTo>
                    <a:pt x="0" y="2"/>
                    <a:pt x="0" y="2"/>
                    <a:pt x="0" y="2"/>
                  </a:cubicBezTo>
                  <a:cubicBezTo>
                    <a:pt x="0" y="3"/>
                    <a:pt x="1" y="4"/>
                    <a:pt x="2" y="4"/>
                  </a:cubicBezTo>
                  <a:cubicBezTo>
                    <a:pt x="4" y="4"/>
                    <a:pt x="4" y="4"/>
                    <a:pt x="4" y="4"/>
                  </a:cubicBezTo>
                  <a:cubicBezTo>
                    <a:pt x="4" y="3"/>
                    <a:pt x="4" y="3"/>
                    <a:pt x="4" y="2"/>
                  </a:cubicBezTo>
                  <a:cubicBezTo>
                    <a:pt x="4" y="1"/>
                    <a:pt x="4" y="1"/>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01" name="Freeform 59"/>
            <p:cNvSpPr/>
            <p:nvPr/>
          </p:nvSpPr>
          <p:spPr bwMode="auto">
            <a:xfrm>
              <a:off x="3813" y="2127"/>
              <a:ext cx="33" cy="38"/>
            </a:xfrm>
            <a:custGeom>
              <a:avLst/>
              <a:gdLst>
                <a:gd name="T0" fmla="*/ 11 w 13"/>
                <a:gd name="T1" fmla="*/ 0 h 15"/>
                <a:gd name="T2" fmla="*/ 10 w 13"/>
                <a:gd name="T3" fmla="*/ 2 h 15"/>
                <a:gd name="T4" fmla="*/ 10 w 13"/>
                <a:gd name="T5" fmla="*/ 11 h 15"/>
                <a:gd name="T6" fmla="*/ 9 w 13"/>
                <a:gd name="T7" fmla="*/ 12 h 15"/>
                <a:gd name="T8" fmla="*/ 2 w 13"/>
                <a:gd name="T9" fmla="*/ 12 h 15"/>
                <a:gd name="T10" fmla="*/ 0 w 13"/>
                <a:gd name="T11" fmla="*/ 14 h 15"/>
                <a:gd name="T12" fmla="*/ 2 w 13"/>
                <a:gd name="T13" fmla="*/ 15 h 15"/>
                <a:gd name="T14" fmla="*/ 11 w 13"/>
                <a:gd name="T15" fmla="*/ 15 h 15"/>
                <a:gd name="T16" fmla="*/ 12 w 13"/>
                <a:gd name="T17" fmla="*/ 15 h 15"/>
                <a:gd name="T18" fmla="*/ 12 w 13"/>
                <a:gd name="T19" fmla="*/ 15 h 15"/>
                <a:gd name="T20" fmla="*/ 13 w 13"/>
                <a:gd name="T21" fmla="*/ 13 h 15"/>
                <a:gd name="T22" fmla="*/ 13 w 13"/>
                <a:gd name="T23" fmla="*/ 2 h 15"/>
                <a:gd name="T24" fmla="*/ 11 w 13"/>
                <a:gd name="T25"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 h="15">
                  <a:moveTo>
                    <a:pt x="11" y="0"/>
                  </a:moveTo>
                  <a:cubicBezTo>
                    <a:pt x="10" y="0"/>
                    <a:pt x="10" y="1"/>
                    <a:pt x="10" y="2"/>
                  </a:cubicBezTo>
                  <a:cubicBezTo>
                    <a:pt x="10" y="11"/>
                    <a:pt x="10" y="11"/>
                    <a:pt x="10" y="11"/>
                  </a:cubicBezTo>
                  <a:cubicBezTo>
                    <a:pt x="10" y="12"/>
                    <a:pt x="9" y="12"/>
                    <a:pt x="9" y="12"/>
                  </a:cubicBezTo>
                  <a:cubicBezTo>
                    <a:pt x="2" y="12"/>
                    <a:pt x="2" y="12"/>
                    <a:pt x="2" y="12"/>
                  </a:cubicBezTo>
                  <a:cubicBezTo>
                    <a:pt x="1" y="12"/>
                    <a:pt x="0" y="13"/>
                    <a:pt x="0" y="14"/>
                  </a:cubicBezTo>
                  <a:cubicBezTo>
                    <a:pt x="0" y="14"/>
                    <a:pt x="1" y="15"/>
                    <a:pt x="2" y="15"/>
                  </a:cubicBezTo>
                  <a:cubicBezTo>
                    <a:pt x="11" y="15"/>
                    <a:pt x="11" y="15"/>
                    <a:pt x="11" y="15"/>
                  </a:cubicBezTo>
                  <a:cubicBezTo>
                    <a:pt x="11" y="15"/>
                    <a:pt x="12" y="15"/>
                    <a:pt x="12" y="15"/>
                  </a:cubicBezTo>
                  <a:cubicBezTo>
                    <a:pt x="12" y="15"/>
                    <a:pt x="12" y="15"/>
                    <a:pt x="12" y="15"/>
                  </a:cubicBezTo>
                  <a:cubicBezTo>
                    <a:pt x="13" y="14"/>
                    <a:pt x="13" y="14"/>
                    <a:pt x="13" y="13"/>
                  </a:cubicBezTo>
                  <a:cubicBezTo>
                    <a:pt x="13" y="2"/>
                    <a:pt x="13" y="2"/>
                    <a:pt x="13" y="2"/>
                  </a:cubicBezTo>
                  <a:cubicBezTo>
                    <a:pt x="13" y="1"/>
                    <a:pt x="12" y="0"/>
                    <a:pt x="1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nvGrpSpPr>
          <p:cNvPr id="202" name="Group 62"/>
          <p:cNvGrpSpPr>
            <a:grpSpLocks noChangeAspect="1"/>
          </p:cNvGrpSpPr>
          <p:nvPr/>
        </p:nvGrpSpPr>
        <p:grpSpPr bwMode="auto">
          <a:xfrm>
            <a:off x="5379081" y="2734474"/>
            <a:ext cx="348841" cy="278533"/>
            <a:chOff x="3775" y="2110"/>
            <a:chExt cx="129" cy="103"/>
          </a:xfrm>
          <a:solidFill>
            <a:schemeClr val="accent2"/>
          </a:solidFill>
          <a:effectLst/>
        </p:grpSpPr>
        <p:sp>
          <p:nvSpPr>
            <p:cNvPr id="203" name="Freeform 63"/>
            <p:cNvSpPr/>
            <p:nvPr/>
          </p:nvSpPr>
          <p:spPr bwMode="auto">
            <a:xfrm>
              <a:off x="3775" y="2177"/>
              <a:ext cx="40" cy="36"/>
            </a:xfrm>
            <a:custGeom>
              <a:avLst/>
              <a:gdLst>
                <a:gd name="T0" fmla="*/ 5 w 16"/>
                <a:gd name="T1" fmla="*/ 0 h 14"/>
                <a:gd name="T2" fmla="*/ 0 w 16"/>
                <a:gd name="T3" fmla="*/ 4 h 14"/>
                <a:gd name="T4" fmla="*/ 10 w 16"/>
                <a:gd name="T5" fmla="*/ 14 h 14"/>
                <a:gd name="T6" fmla="*/ 16 w 16"/>
                <a:gd name="T7" fmla="*/ 9 h 14"/>
                <a:gd name="T8" fmla="*/ 5 w 16"/>
                <a:gd name="T9" fmla="*/ 0 h 14"/>
              </a:gdLst>
              <a:ahLst/>
              <a:cxnLst>
                <a:cxn ang="0">
                  <a:pos x="T0" y="T1"/>
                </a:cxn>
                <a:cxn ang="0">
                  <a:pos x="T2" y="T3"/>
                </a:cxn>
                <a:cxn ang="0">
                  <a:pos x="T4" y="T5"/>
                </a:cxn>
                <a:cxn ang="0">
                  <a:pos x="T6" y="T7"/>
                </a:cxn>
                <a:cxn ang="0">
                  <a:pos x="T8" y="T9"/>
                </a:cxn>
              </a:cxnLst>
              <a:rect l="0" t="0" r="r" b="b"/>
              <a:pathLst>
                <a:path w="16" h="14">
                  <a:moveTo>
                    <a:pt x="5" y="0"/>
                  </a:moveTo>
                  <a:cubicBezTo>
                    <a:pt x="1" y="3"/>
                    <a:pt x="0" y="4"/>
                    <a:pt x="0" y="4"/>
                  </a:cubicBezTo>
                  <a:cubicBezTo>
                    <a:pt x="10" y="14"/>
                    <a:pt x="10" y="14"/>
                    <a:pt x="10" y="14"/>
                  </a:cubicBezTo>
                  <a:cubicBezTo>
                    <a:pt x="10" y="14"/>
                    <a:pt x="13" y="11"/>
                    <a:pt x="16" y="9"/>
                  </a:cubicBezTo>
                  <a:lnTo>
                    <a:pt x="5"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04" name="Freeform 64"/>
            <p:cNvSpPr/>
            <p:nvPr/>
          </p:nvSpPr>
          <p:spPr bwMode="auto">
            <a:xfrm>
              <a:off x="3795" y="2156"/>
              <a:ext cx="109" cy="41"/>
            </a:xfrm>
            <a:custGeom>
              <a:avLst/>
              <a:gdLst>
                <a:gd name="T0" fmla="*/ 37 w 44"/>
                <a:gd name="T1" fmla="*/ 4 h 16"/>
                <a:gd name="T2" fmla="*/ 29 w 44"/>
                <a:gd name="T3" fmla="*/ 9 h 16"/>
                <a:gd name="T4" fmla="*/ 18 w 44"/>
                <a:gd name="T5" fmla="*/ 8 h 16"/>
                <a:gd name="T6" fmla="*/ 25 w 44"/>
                <a:gd name="T7" fmla="*/ 7 h 16"/>
                <a:gd name="T8" fmla="*/ 31 w 44"/>
                <a:gd name="T9" fmla="*/ 2 h 16"/>
                <a:gd name="T10" fmla="*/ 20 w 44"/>
                <a:gd name="T11" fmla="*/ 2 h 16"/>
                <a:gd name="T12" fmla="*/ 9 w 44"/>
                <a:gd name="T13" fmla="*/ 2 h 16"/>
                <a:gd name="T14" fmla="*/ 0 w 44"/>
                <a:gd name="T15" fmla="*/ 7 h 16"/>
                <a:gd name="T16" fmla="*/ 9 w 44"/>
                <a:gd name="T17" fmla="*/ 16 h 16"/>
                <a:gd name="T18" fmla="*/ 13 w 44"/>
                <a:gd name="T19" fmla="*/ 14 h 16"/>
                <a:gd name="T20" fmla="*/ 29 w 44"/>
                <a:gd name="T21" fmla="*/ 14 h 16"/>
                <a:gd name="T22" fmla="*/ 44 w 44"/>
                <a:gd name="T23" fmla="*/ 2 h 16"/>
                <a:gd name="T24" fmla="*/ 37 w 44"/>
                <a:gd name="T25" fmla="*/ 4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16">
                  <a:moveTo>
                    <a:pt x="37" y="4"/>
                  </a:moveTo>
                  <a:cubicBezTo>
                    <a:pt x="34" y="7"/>
                    <a:pt x="32" y="8"/>
                    <a:pt x="29" y="9"/>
                  </a:cubicBezTo>
                  <a:cubicBezTo>
                    <a:pt x="24" y="10"/>
                    <a:pt x="19" y="9"/>
                    <a:pt x="18" y="8"/>
                  </a:cubicBezTo>
                  <a:cubicBezTo>
                    <a:pt x="15" y="6"/>
                    <a:pt x="18" y="7"/>
                    <a:pt x="25" y="7"/>
                  </a:cubicBezTo>
                  <a:cubicBezTo>
                    <a:pt x="32" y="6"/>
                    <a:pt x="31" y="2"/>
                    <a:pt x="31" y="2"/>
                  </a:cubicBezTo>
                  <a:cubicBezTo>
                    <a:pt x="29" y="2"/>
                    <a:pt x="27" y="2"/>
                    <a:pt x="20" y="2"/>
                  </a:cubicBezTo>
                  <a:cubicBezTo>
                    <a:pt x="17" y="2"/>
                    <a:pt x="12" y="1"/>
                    <a:pt x="9" y="2"/>
                  </a:cubicBezTo>
                  <a:cubicBezTo>
                    <a:pt x="6" y="2"/>
                    <a:pt x="4" y="5"/>
                    <a:pt x="0" y="7"/>
                  </a:cubicBezTo>
                  <a:cubicBezTo>
                    <a:pt x="9" y="16"/>
                    <a:pt x="9" y="16"/>
                    <a:pt x="9" y="16"/>
                  </a:cubicBezTo>
                  <a:cubicBezTo>
                    <a:pt x="11" y="15"/>
                    <a:pt x="12" y="14"/>
                    <a:pt x="13" y="14"/>
                  </a:cubicBezTo>
                  <a:cubicBezTo>
                    <a:pt x="16" y="14"/>
                    <a:pt x="23" y="15"/>
                    <a:pt x="29" y="14"/>
                  </a:cubicBezTo>
                  <a:cubicBezTo>
                    <a:pt x="40" y="9"/>
                    <a:pt x="44" y="2"/>
                    <a:pt x="44" y="2"/>
                  </a:cubicBezTo>
                  <a:cubicBezTo>
                    <a:pt x="44" y="2"/>
                    <a:pt x="41" y="0"/>
                    <a:pt x="37"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05" name="Freeform 65"/>
            <p:cNvSpPr>
              <a:spLocks noEditPoints="1"/>
            </p:cNvSpPr>
            <p:nvPr/>
          </p:nvSpPr>
          <p:spPr bwMode="auto">
            <a:xfrm>
              <a:off x="3810" y="2110"/>
              <a:ext cx="94" cy="41"/>
            </a:xfrm>
            <a:custGeom>
              <a:avLst/>
              <a:gdLst>
                <a:gd name="T0" fmla="*/ 38 w 38"/>
                <a:gd name="T1" fmla="*/ 0 h 16"/>
                <a:gd name="T2" fmla="*/ 34 w 38"/>
                <a:gd name="T3" fmla="*/ 0 h 16"/>
                <a:gd name="T4" fmla="*/ 34 w 38"/>
                <a:gd name="T5" fmla="*/ 6 h 16"/>
                <a:gd name="T6" fmla="*/ 32 w 38"/>
                <a:gd name="T7" fmla="*/ 6 h 16"/>
                <a:gd name="T8" fmla="*/ 32 w 38"/>
                <a:gd name="T9" fmla="*/ 0 h 16"/>
                <a:gd name="T10" fmla="*/ 28 w 38"/>
                <a:gd name="T11" fmla="*/ 0 h 16"/>
                <a:gd name="T12" fmla="*/ 28 w 38"/>
                <a:gd name="T13" fmla="*/ 6 h 16"/>
                <a:gd name="T14" fmla="*/ 12 w 38"/>
                <a:gd name="T15" fmla="*/ 6 h 16"/>
                <a:gd name="T16" fmla="*/ 12 w 38"/>
                <a:gd name="T17" fmla="*/ 3 h 16"/>
                <a:gd name="T18" fmla="*/ 12 w 38"/>
                <a:gd name="T19" fmla="*/ 1 h 16"/>
                <a:gd name="T20" fmla="*/ 11 w 38"/>
                <a:gd name="T21" fmla="*/ 0 h 16"/>
                <a:gd name="T22" fmla="*/ 9 w 38"/>
                <a:gd name="T23" fmla="*/ 0 h 16"/>
                <a:gd name="T24" fmla="*/ 3 w 38"/>
                <a:gd name="T25" fmla="*/ 0 h 16"/>
                <a:gd name="T26" fmla="*/ 1 w 38"/>
                <a:gd name="T27" fmla="*/ 0 h 16"/>
                <a:gd name="T28" fmla="*/ 0 w 38"/>
                <a:gd name="T29" fmla="*/ 2 h 16"/>
                <a:gd name="T30" fmla="*/ 0 w 38"/>
                <a:gd name="T31" fmla="*/ 3 h 16"/>
                <a:gd name="T32" fmla="*/ 0 w 38"/>
                <a:gd name="T33" fmla="*/ 13 h 16"/>
                <a:gd name="T34" fmla="*/ 0 w 38"/>
                <a:gd name="T35" fmla="*/ 15 h 16"/>
                <a:gd name="T36" fmla="*/ 2 w 38"/>
                <a:gd name="T37" fmla="*/ 16 h 16"/>
                <a:gd name="T38" fmla="*/ 3 w 38"/>
                <a:gd name="T39" fmla="*/ 16 h 16"/>
                <a:gd name="T40" fmla="*/ 9 w 38"/>
                <a:gd name="T41" fmla="*/ 16 h 16"/>
                <a:gd name="T42" fmla="*/ 11 w 38"/>
                <a:gd name="T43" fmla="*/ 16 h 16"/>
                <a:gd name="T44" fmla="*/ 12 w 38"/>
                <a:gd name="T45" fmla="*/ 14 h 16"/>
                <a:gd name="T46" fmla="*/ 12 w 38"/>
                <a:gd name="T47" fmla="*/ 13 h 16"/>
                <a:gd name="T48" fmla="*/ 12 w 38"/>
                <a:gd name="T49" fmla="*/ 10 h 16"/>
                <a:gd name="T50" fmla="*/ 38 w 38"/>
                <a:gd name="T51" fmla="*/ 10 h 16"/>
                <a:gd name="T52" fmla="*/ 38 w 38"/>
                <a:gd name="T53" fmla="*/ 0 h 16"/>
                <a:gd name="T54" fmla="*/ 3 w 38"/>
                <a:gd name="T55" fmla="*/ 3 h 16"/>
                <a:gd name="T56" fmla="*/ 9 w 38"/>
                <a:gd name="T57" fmla="*/ 3 h 16"/>
                <a:gd name="T58" fmla="*/ 9 w 38"/>
                <a:gd name="T59" fmla="*/ 13 h 16"/>
                <a:gd name="T60" fmla="*/ 3 w 38"/>
                <a:gd name="T61" fmla="*/ 13 h 16"/>
                <a:gd name="T62" fmla="*/ 3 w 38"/>
                <a:gd name="T63" fmla="*/ 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8" h="16">
                  <a:moveTo>
                    <a:pt x="38" y="0"/>
                  </a:moveTo>
                  <a:cubicBezTo>
                    <a:pt x="34" y="0"/>
                    <a:pt x="34" y="0"/>
                    <a:pt x="34" y="0"/>
                  </a:cubicBezTo>
                  <a:cubicBezTo>
                    <a:pt x="34" y="6"/>
                    <a:pt x="34" y="6"/>
                    <a:pt x="34" y="6"/>
                  </a:cubicBezTo>
                  <a:cubicBezTo>
                    <a:pt x="32" y="6"/>
                    <a:pt x="32" y="6"/>
                    <a:pt x="32" y="6"/>
                  </a:cubicBezTo>
                  <a:cubicBezTo>
                    <a:pt x="32" y="0"/>
                    <a:pt x="32" y="0"/>
                    <a:pt x="32" y="0"/>
                  </a:cubicBezTo>
                  <a:cubicBezTo>
                    <a:pt x="28" y="0"/>
                    <a:pt x="28" y="0"/>
                    <a:pt x="28" y="0"/>
                  </a:cubicBezTo>
                  <a:cubicBezTo>
                    <a:pt x="28" y="6"/>
                    <a:pt x="28" y="6"/>
                    <a:pt x="28" y="6"/>
                  </a:cubicBezTo>
                  <a:cubicBezTo>
                    <a:pt x="12" y="6"/>
                    <a:pt x="12" y="6"/>
                    <a:pt x="12" y="6"/>
                  </a:cubicBezTo>
                  <a:cubicBezTo>
                    <a:pt x="12" y="3"/>
                    <a:pt x="12" y="3"/>
                    <a:pt x="12" y="3"/>
                  </a:cubicBezTo>
                  <a:cubicBezTo>
                    <a:pt x="12" y="2"/>
                    <a:pt x="12" y="2"/>
                    <a:pt x="12" y="1"/>
                  </a:cubicBezTo>
                  <a:cubicBezTo>
                    <a:pt x="12" y="1"/>
                    <a:pt x="11" y="0"/>
                    <a:pt x="11" y="0"/>
                  </a:cubicBezTo>
                  <a:cubicBezTo>
                    <a:pt x="10" y="0"/>
                    <a:pt x="10" y="0"/>
                    <a:pt x="9" y="0"/>
                  </a:cubicBezTo>
                  <a:cubicBezTo>
                    <a:pt x="3" y="0"/>
                    <a:pt x="3" y="0"/>
                    <a:pt x="3" y="0"/>
                  </a:cubicBezTo>
                  <a:cubicBezTo>
                    <a:pt x="2" y="0"/>
                    <a:pt x="2" y="0"/>
                    <a:pt x="1" y="0"/>
                  </a:cubicBezTo>
                  <a:cubicBezTo>
                    <a:pt x="1" y="1"/>
                    <a:pt x="0" y="1"/>
                    <a:pt x="0" y="2"/>
                  </a:cubicBezTo>
                  <a:cubicBezTo>
                    <a:pt x="0" y="2"/>
                    <a:pt x="0" y="2"/>
                    <a:pt x="0" y="3"/>
                  </a:cubicBezTo>
                  <a:cubicBezTo>
                    <a:pt x="0" y="13"/>
                    <a:pt x="0" y="13"/>
                    <a:pt x="0" y="13"/>
                  </a:cubicBezTo>
                  <a:cubicBezTo>
                    <a:pt x="0" y="14"/>
                    <a:pt x="0" y="14"/>
                    <a:pt x="0" y="15"/>
                  </a:cubicBezTo>
                  <a:cubicBezTo>
                    <a:pt x="1" y="15"/>
                    <a:pt x="1" y="16"/>
                    <a:pt x="2" y="16"/>
                  </a:cubicBezTo>
                  <a:cubicBezTo>
                    <a:pt x="2" y="16"/>
                    <a:pt x="2" y="16"/>
                    <a:pt x="3" y="16"/>
                  </a:cubicBezTo>
                  <a:cubicBezTo>
                    <a:pt x="9" y="16"/>
                    <a:pt x="9" y="16"/>
                    <a:pt x="9" y="16"/>
                  </a:cubicBezTo>
                  <a:cubicBezTo>
                    <a:pt x="10" y="16"/>
                    <a:pt x="11" y="16"/>
                    <a:pt x="11" y="16"/>
                  </a:cubicBezTo>
                  <a:cubicBezTo>
                    <a:pt x="12" y="15"/>
                    <a:pt x="12" y="15"/>
                    <a:pt x="12" y="14"/>
                  </a:cubicBezTo>
                  <a:cubicBezTo>
                    <a:pt x="12" y="14"/>
                    <a:pt x="12" y="13"/>
                    <a:pt x="12" y="13"/>
                  </a:cubicBezTo>
                  <a:cubicBezTo>
                    <a:pt x="12" y="10"/>
                    <a:pt x="12" y="10"/>
                    <a:pt x="12" y="10"/>
                  </a:cubicBezTo>
                  <a:cubicBezTo>
                    <a:pt x="38" y="10"/>
                    <a:pt x="38" y="10"/>
                    <a:pt x="38" y="10"/>
                  </a:cubicBezTo>
                  <a:lnTo>
                    <a:pt x="38" y="0"/>
                  </a:lnTo>
                  <a:close/>
                  <a:moveTo>
                    <a:pt x="3" y="3"/>
                  </a:moveTo>
                  <a:cubicBezTo>
                    <a:pt x="9" y="3"/>
                    <a:pt x="9" y="3"/>
                    <a:pt x="9" y="3"/>
                  </a:cubicBezTo>
                  <a:cubicBezTo>
                    <a:pt x="9" y="13"/>
                    <a:pt x="9" y="13"/>
                    <a:pt x="9" y="13"/>
                  </a:cubicBezTo>
                  <a:cubicBezTo>
                    <a:pt x="3" y="13"/>
                    <a:pt x="3" y="13"/>
                    <a:pt x="3" y="13"/>
                  </a:cubicBezTo>
                  <a:lnTo>
                    <a:pt x="3"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nvGrpSpPr>
          <p:cNvPr id="206" name="Group 68"/>
          <p:cNvGrpSpPr>
            <a:grpSpLocks noChangeAspect="1"/>
          </p:cNvGrpSpPr>
          <p:nvPr/>
        </p:nvGrpSpPr>
        <p:grpSpPr bwMode="auto">
          <a:xfrm>
            <a:off x="3383477" y="2763562"/>
            <a:ext cx="311180" cy="299823"/>
            <a:chOff x="3770" y="2095"/>
            <a:chExt cx="137" cy="132"/>
          </a:xfrm>
          <a:solidFill>
            <a:schemeClr val="accent2"/>
          </a:solidFill>
          <a:effectLst/>
        </p:grpSpPr>
        <p:sp>
          <p:nvSpPr>
            <p:cNvPr id="207" name="Freeform 69"/>
            <p:cNvSpPr/>
            <p:nvPr/>
          </p:nvSpPr>
          <p:spPr bwMode="auto">
            <a:xfrm>
              <a:off x="3770" y="2190"/>
              <a:ext cx="137" cy="37"/>
            </a:xfrm>
            <a:custGeom>
              <a:avLst/>
              <a:gdLst>
                <a:gd name="T0" fmla="*/ 52 w 55"/>
                <a:gd name="T1" fmla="*/ 6 h 15"/>
                <a:gd name="T2" fmla="*/ 38 w 55"/>
                <a:gd name="T3" fmla="*/ 6 h 15"/>
                <a:gd name="T4" fmla="*/ 37 w 55"/>
                <a:gd name="T5" fmla="*/ 6 h 15"/>
                <a:gd name="T6" fmla="*/ 37 w 55"/>
                <a:gd name="T7" fmla="*/ 3 h 15"/>
                <a:gd name="T8" fmla="*/ 37 w 55"/>
                <a:gd name="T9" fmla="*/ 1 h 15"/>
                <a:gd name="T10" fmla="*/ 35 w 55"/>
                <a:gd name="T11" fmla="*/ 0 h 15"/>
                <a:gd name="T12" fmla="*/ 20 w 55"/>
                <a:gd name="T13" fmla="*/ 0 h 15"/>
                <a:gd name="T14" fmla="*/ 18 w 55"/>
                <a:gd name="T15" fmla="*/ 3 h 15"/>
                <a:gd name="T16" fmla="*/ 18 w 55"/>
                <a:gd name="T17" fmla="*/ 6 h 15"/>
                <a:gd name="T18" fmla="*/ 18 w 55"/>
                <a:gd name="T19" fmla="*/ 6 h 15"/>
                <a:gd name="T20" fmla="*/ 3 w 55"/>
                <a:gd name="T21" fmla="*/ 6 h 15"/>
                <a:gd name="T22" fmla="*/ 0 w 55"/>
                <a:gd name="T23" fmla="*/ 8 h 15"/>
                <a:gd name="T24" fmla="*/ 0 w 55"/>
                <a:gd name="T25" fmla="*/ 14 h 15"/>
                <a:gd name="T26" fmla="*/ 1 w 55"/>
                <a:gd name="T27" fmla="*/ 15 h 15"/>
                <a:gd name="T28" fmla="*/ 2 w 55"/>
                <a:gd name="T29" fmla="*/ 14 h 15"/>
                <a:gd name="T30" fmla="*/ 2 w 55"/>
                <a:gd name="T31" fmla="*/ 8 h 15"/>
                <a:gd name="T32" fmla="*/ 3 w 55"/>
                <a:gd name="T33" fmla="*/ 8 h 15"/>
                <a:gd name="T34" fmla="*/ 18 w 55"/>
                <a:gd name="T35" fmla="*/ 8 h 15"/>
                <a:gd name="T36" fmla="*/ 18 w 55"/>
                <a:gd name="T37" fmla="*/ 8 h 15"/>
                <a:gd name="T38" fmla="*/ 18 w 55"/>
                <a:gd name="T39" fmla="*/ 9 h 15"/>
                <a:gd name="T40" fmla="*/ 19 w 55"/>
                <a:gd name="T41" fmla="*/ 9 h 15"/>
                <a:gd name="T42" fmla="*/ 20 w 55"/>
                <a:gd name="T43" fmla="*/ 9 h 15"/>
                <a:gd name="T44" fmla="*/ 20 w 55"/>
                <a:gd name="T45" fmla="*/ 8 h 15"/>
                <a:gd name="T46" fmla="*/ 20 w 55"/>
                <a:gd name="T47" fmla="*/ 3 h 15"/>
                <a:gd name="T48" fmla="*/ 20 w 55"/>
                <a:gd name="T49" fmla="*/ 2 h 15"/>
                <a:gd name="T50" fmla="*/ 35 w 55"/>
                <a:gd name="T51" fmla="*/ 2 h 15"/>
                <a:gd name="T52" fmla="*/ 35 w 55"/>
                <a:gd name="T53" fmla="*/ 3 h 15"/>
                <a:gd name="T54" fmla="*/ 35 w 55"/>
                <a:gd name="T55" fmla="*/ 8 h 15"/>
                <a:gd name="T56" fmla="*/ 36 w 55"/>
                <a:gd name="T57" fmla="*/ 9 h 15"/>
                <a:gd name="T58" fmla="*/ 36 w 55"/>
                <a:gd name="T59" fmla="*/ 9 h 15"/>
                <a:gd name="T60" fmla="*/ 37 w 55"/>
                <a:gd name="T61" fmla="*/ 9 h 15"/>
                <a:gd name="T62" fmla="*/ 37 w 55"/>
                <a:gd name="T63" fmla="*/ 8 h 15"/>
                <a:gd name="T64" fmla="*/ 38 w 55"/>
                <a:gd name="T65" fmla="*/ 8 h 15"/>
                <a:gd name="T66" fmla="*/ 52 w 55"/>
                <a:gd name="T67" fmla="*/ 8 h 15"/>
                <a:gd name="T68" fmla="*/ 53 w 55"/>
                <a:gd name="T69" fmla="*/ 8 h 15"/>
                <a:gd name="T70" fmla="*/ 53 w 55"/>
                <a:gd name="T71" fmla="*/ 14 h 15"/>
                <a:gd name="T72" fmla="*/ 54 w 55"/>
                <a:gd name="T73" fmla="*/ 15 h 15"/>
                <a:gd name="T74" fmla="*/ 55 w 55"/>
                <a:gd name="T75" fmla="*/ 14 h 15"/>
                <a:gd name="T76" fmla="*/ 55 w 55"/>
                <a:gd name="T77" fmla="*/ 8 h 15"/>
                <a:gd name="T78" fmla="*/ 52 w 55"/>
                <a:gd name="T79" fmla="*/ 6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5" h="15">
                  <a:moveTo>
                    <a:pt x="52" y="6"/>
                  </a:moveTo>
                  <a:cubicBezTo>
                    <a:pt x="38" y="6"/>
                    <a:pt x="38" y="6"/>
                    <a:pt x="38" y="6"/>
                  </a:cubicBezTo>
                  <a:cubicBezTo>
                    <a:pt x="38" y="6"/>
                    <a:pt x="37" y="6"/>
                    <a:pt x="37" y="6"/>
                  </a:cubicBezTo>
                  <a:cubicBezTo>
                    <a:pt x="37" y="3"/>
                    <a:pt x="37" y="3"/>
                    <a:pt x="37" y="3"/>
                  </a:cubicBezTo>
                  <a:cubicBezTo>
                    <a:pt x="37" y="2"/>
                    <a:pt x="37" y="1"/>
                    <a:pt x="37" y="1"/>
                  </a:cubicBezTo>
                  <a:cubicBezTo>
                    <a:pt x="36" y="0"/>
                    <a:pt x="36" y="0"/>
                    <a:pt x="35" y="0"/>
                  </a:cubicBezTo>
                  <a:cubicBezTo>
                    <a:pt x="20" y="0"/>
                    <a:pt x="20" y="0"/>
                    <a:pt x="20" y="0"/>
                  </a:cubicBezTo>
                  <a:cubicBezTo>
                    <a:pt x="19" y="0"/>
                    <a:pt x="18" y="1"/>
                    <a:pt x="18" y="3"/>
                  </a:cubicBezTo>
                  <a:cubicBezTo>
                    <a:pt x="18" y="6"/>
                    <a:pt x="18" y="6"/>
                    <a:pt x="18" y="6"/>
                  </a:cubicBezTo>
                  <a:cubicBezTo>
                    <a:pt x="18" y="6"/>
                    <a:pt x="18" y="6"/>
                    <a:pt x="18" y="6"/>
                  </a:cubicBezTo>
                  <a:cubicBezTo>
                    <a:pt x="3" y="6"/>
                    <a:pt x="3" y="6"/>
                    <a:pt x="3" y="6"/>
                  </a:cubicBezTo>
                  <a:cubicBezTo>
                    <a:pt x="2" y="6"/>
                    <a:pt x="0" y="7"/>
                    <a:pt x="0" y="8"/>
                  </a:cubicBezTo>
                  <a:cubicBezTo>
                    <a:pt x="0" y="14"/>
                    <a:pt x="0" y="14"/>
                    <a:pt x="0" y="14"/>
                  </a:cubicBezTo>
                  <a:cubicBezTo>
                    <a:pt x="0" y="14"/>
                    <a:pt x="1" y="15"/>
                    <a:pt x="1" y="15"/>
                  </a:cubicBezTo>
                  <a:cubicBezTo>
                    <a:pt x="2" y="15"/>
                    <a:pt x="2" y="14"/>
                    <a:pt x="2" y="14"/>
                  </a:cubicBezTo>
                  <a:cubicBezTo>
                    <a:pt x="2" y="8"/>
                    <a:pt x="2" y="8"/>
                    <a:pt x="2" y="8"/>
                  </a:cubicBezTo>
                  <a:cubicBezTo>
                    <a:pt x="2" y="8"/>
                    <a:pt x="3" y="8"/>
                    <a:pt x="3" y="8"/>
                  </a:cubicBezTo>
                  <a:cubicBezTo>
                    <a:pt x="18" y="8"/>
                    <a:pt x="18" y="8"/>
                    <a:pt x="18" y="8"/>
                  </a:cubicBezTo>
                  <a:cubicBezTo>
                    <a:pt x="18" y="8"/>
                    <a:pt x="18" y="8"/>
                    <a:pt x="18" y="8"/>
                  </a:cubicBezTo>
                  <a:cubicBezTo>
                    <a:pt x="18" y="8"/>
                    <a:pt x="18" y="8"/>
                    <a:pt x="18" y="9"/>
                  </a:cubicBezTo>
                  <a:cubicBezTo>
                    <a:pt x="18" y="9"/>
                    <a:pt x="19" y="9"/>
                    <a:pt x="19" y="9"/>
                  </a:cubicBezTo>
                  <a:cubicBezTo>
                    <a:pt x="19" y="9"/>
                    <a:pt x="19" y="9"/>
                    <a:pt x="20" y="9"/>
                  </a:cubicBezTo>
                  <a:cubicBezTo>
                    <a:pt x="20" y="8"/>
                    <a:pt x="20" y="8"/>
                    <a:pt x="20" y="8"/>
                  </a:cubicBezTo>
                  <a:cubicBezTo>
                    <a:pt x="20" y="3"/>
                    <a:pt x="20" y="3"/>
                    <a:pt x="20" y="3"/>
                  </a:cubicBezTo>
                  <a:cubicBezTo>
                    <a:pt x="20" y="2"/>
                    <a:pt x="20" y="2"/>
                    <a:pt x="20" y="2"/>
                  </a:cubicBezTo>
                  <a:cubicBezTo>
                    <a:pt x="35" y="2"/>
                    <a:pt x="35" y="2"/>
                    <a:pt x="35" y="2"/>
                  </a:cubicBezTo>
                  <a:cubicBezTo>
                    <a:pt x="35" y="2"/>
                    <a:pt x="35" y="2"/>
                    <a:pt x="35" y="3"/>
                  </a:cubicBezTo>
                  <a:cubicBezTo>
                    <a:pt x="35" y="8"/>
                    <a:pt x="35" y="8"/>
                    <a:pt x="35" y="8"/>
                  </a:cubicBezTo>
                  <a:cubicBezTo>
                    <a:pt x="35" y="8"/>
                    <a:pt x="35" y="8"/>
                    <a:pt x="36" y="9"/>
                  </a:cubicBezTo>
                  <a:cubicBezTo>
                    <a:pt x="36" y="9"/>
                    <a:pt x="36" y="9"/>
                    <a:pt x="36" y="9"/>
                  </a:cubicBezTo>
                  <a:cubicBezTo>
                    <a:pt x="37" y="9"/>
                    <a:pt x="37" y="9"/>
                    <a:pt x="37" y="9"/>
                  </a:cubicBezTo>
                  <a:cubicBezTo>
                    <a:pt x="37" y="8"/>
                    <a:pt x="37" y="8"/>
                    <a:pt x="37" y="8"/>
                  </a:cubicBezTo>
                  <a:cubicBezTo>
                    <a:pt x="37" y="8"/>
                    <a:pt x="37" y="8"/>
                    <a:pt x="38" y="8"/>
                  </a:cubicBezTo>
                  <a:cubicBezTo>
                    <a:pt x="52" y="8"/>
                    <a:pt x="52" y="8"/>
                    <a:pt x="52" y="8"/>
                  </a:cubicBezTo>
                  <a:cubicBezTo>
                    <a:pt x="53" y="8"/>
                    <a:pt x="53" y="8"/>
                    <a:pt x="53" y="8"/>
                  </a:cubicBezTo>
                  <a:cubicBezTo>
                    <a:pt x="53" y="14"/>
                    <a:pt x="53" y="14"/>
                    <a:pt x="53" y="14"/>
                  </a:cubicBezTo>
                  <a:cubicBezTo>
                    <a:pt x="53" y="14"/>
                    <a:pt x="53" y="15"/>
                    <a:pt x="54" y="15"/>
                  </a:cubicBezTo>
                  <a:cubicBezTo>
                    <a:pt x="54" y="15"/>
                    <a:pt x="55" y="14"/>
                    <a:pt x="55" y="14"/>
                  </a:cubicBezTo>
                  <a:cubicBezTo>
                    <a:pt x="55" y="8"/>
                    <a:pt x="55" y="8"/>
                    <a:pt x="55" y="8"/>
                  </a:cubicBezTo>
                  <a:cubicBezTo>
                    <a:pt x="55" y="7"/>
                    <a:pt x="54" y="6"/>
                    <a:pt x="5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08" name="Freeform 70"/>
            <p:cNvSpPr/>
            <p:nvPr/>
          </p:nvSpPr>
          <p:spPr bwMode="auto">
            <a:xfrm>
              <a:off x="3820" y="2118"/>
              <a:ext cx="37" cy="69"/>
            </a:xfrm>
            <a:custGeom>
              <a:avLst/>
              <a:gdLst>
                <a:gd name="T0" fmla="*/ 2 w 15"/>
                <a:gd name="T1" fmla="*/ 14 h 28"/>
                <a:gd name="T2" fmla="*/ 3 w 15"/>
                <a:gd name="T3" fmla="*/ 13 h 28"/>
                <a:gd name="T4" fmla="*/ 3 w 15"/>
                <a:gd name="T5" fmla="*/ 8 h 28"/>
                <a:gd name="T6" fmla="*/ 4 w 15"/>
                <a:gd name="T7" fmla="*/ 4 h 28"/>
                <a:gd name="T8" fmla="*/ 4 w 15"/>
                <a:gd name="T9" fmla="*/ 4 h 28"/>
                <a:gd name="T10" fmla="*/ 4 w 15"/>
                <a:gd name="T11" fmla="*/ 12 h 28"/>
                <a:gd name="T12" fmla="*/ 4 w 15"/>
                <a:gd name="T13" fmla="*/ 13 h 28"/>
                <a:gd name="T14" fmla="*/ 4 w 15"/>
                <a:gd name="T15" fmla="*/ 26 h 28"/>
                <a:gd name="T16" fmla="*/ 5 w 15"/>
                <a:gd name="T17" fmla="*/ 28 h 28"/>
                <a:gd name="T18" fmla="*/ 5 w 15"/>
                <a:gd name="T19" fmla="*/ 28 h 28"/>
                <a:gd name="T20" fmla="*/ 5 w 15"/>
                <a:gd name="T21" fmla="*/ 28 h 28"/>
                <a:gd name="T22" fmla="*/ 7 w 15"/>
                <a:gd name="T23" fmla="*/ 26 h 28"/>
                <a:gd name="T24" fmla="*/ 7 w 15"/>
                <a:gd name="T25" fmla="*/ 14 h 28"/>
                <a:gd name="T26" fmla="*/ 8 w 15"/>
                <a:gd name="T27" fmla="*/ 14 h 28"/>
                <a:gd name="T28" fmla="*/ 8 w 15"/>
                <a:gd name="T29" fmla="*/ 26 h 28"/>
                <a:gd name="T30" fmla="*/ 10 w 15"/>
                <a:gd name="T31" fmla="*/ 28 h 28"/>
                <a:gd name="T32" fmla="*/ 10 w 15"/>
                <a:gd name="T33" fmla="*/ 28 h 28"/>
                <a:gd name="T34" fmla="*/ 10 w 15"/>
                <a:gd name="T35" fmla="*/ 28 h 28"/>
                <a:gd name="T36" fmla="*/ 12 w 15"/>
                <a:gd name="T37" fmla="*/ 26 h 28"/>
                <a:gd name="T38" fmla="*/ 12 w 15"/>
                <a:gd name="T39" fmla="*/ 13 h 28"/>
                <a:gd name="T40" fmla="*/ 12 w 15"/>
                <a:gd name="T41" fmla="*/ 12 h 28"/>
                <a:gd name="T42" fmla="*/ 12 w 15"/>
                <a:gd name="T43" fmla="*/ 4 h 28"/>
                <a:gd name="T44" fmla="*/ 12 w 15"/>
                <a:gd name="T45" fmla="*/ 4 h 28"/>
                <a:gd name="T46" fmla="*/ 12 w 15"/>
                <a:gd name="T47" fmla="*/ 8 h 28"/>
                <a:gd name="T48" fmla="*/ 12 w 15"/>
                <a:gd name="T49" fmla="*/ 13 h 28"/>
                <a:gd name="T50" fmla="*/ 14 w 15"/>
                <a:gd name="T51" fmla="*/ 14 h 28"/>
                <a:gd name="T52" fmla="*/ 15 w 15"/>
                <a:gd name="T53" fmla="*/ 13 h 28"/>
                <a:gd name="T54" fmla="*/ 15 w 15"/>
                <a:gd name="T55" fmla="*/ 8 h 28"/>
                <a:gd name="T56" fmla="*/ 13 w 15"/>
                <a:gd name="T57" fmla="*/ 1 h 28"/>
                <a:gd name="T58" fmla="*/ 10 w 15"/>
                <a:gd name="T59" fmla="*/ 0 h 28"/>
                <a:gd name="T60" fmla="*/ 10 w 15"/>
                <a:gd name="T61" fmla="*/ 0 h 28"/>
                <a:gd name="T62" fmla="*/ 10 w 15"/>
                <a:gd name="T63" fmla="*/ 0 h 28"/>
                <a:gd name="T64" fmla="*/ 10 w 15"/>
                <a:gd name="T65" fmla="*/ 0 h 28"/>
                <a:gd name="T66" fmla="*/ 8 w 15"/>
                <a:gd name="T67" fmla="*/ 4 h 28"/>
                <a:gd name="T68" fmla="*/ 8 w 15"/>
                <a:gd name="T69" fmla="*/ 1 h 28"/>
                <a:gd name="T70" fmla="*/ 8 w 15"/>
                <a:gd name="T71" fmla="*/ 1 h 28"/>
                <a:gd name="T72" fmla="*/ 8 w 15"/>
                <a:gd name="T73" fmla="*/ 0 h 28"/>
                <a:gd name="T74" fmla="*/ 8 w 15"/>
                <a:gd name="T75" fmla="*/ 0 h 28"/>
                <a:gd name="T76" fmla="*/ 7 w 15"/>
                <a:gd name="T77" fmla="*/ 0 h 28"/>
                <a:gd name="T78" fmla="*/ 7 w 15"/>
                <a:gd name="T79" fmla="*/ 0 h 28"/>
                <a:gd name="T80" fmla="*/ 7 w 15"/>
                <a:gd name="T81" fmla="*/ 1 h 28"/>
                <a:gd name="T82" fmla="*/ 7 w 15"/>
                <a:gd name="T83" fmla="*/ 1 h 28"/>
                <a:gd name="T84" fmla="*/ 7 w 15"/>
                <a:gd name="T85" fmla="*/ 4 h 28"/>
                <a:gd name="T86" fmla="*/ 6 w 15"/>
                <a:gd name="T87" fmla="*/ 0 h 28"/>
                <a:gd name="T88" fmla="*/ 6 w 15"/>
                <a:gd name="T89" fmla="*/ 0 h 28"/>
                <a:gd name="T90" fmla="*/ 6 w 15"/>
                <a:gd name="T91" fmla="*/ 0 h 28"/>
                <a:gd name="T92" fmla="*/ 5 w 15"/>
                <a:gd name="T93" fmla="*/ 0 h 28"/>
                <a:gd name="T94" fmla="*/ 2 w 15"/>
                <a:gd name="T95" fmla="*/ 1 h 28"/>
                <a:gd name="T96" fmla="*/ 0 w 15"/>
                <a:gd name="T97" fmla="*/ 8 h 28"/>
                <a:gd name="T98" fmla="*/ 0 w 15"/>
                <a:gd name="T99" fmla="*/ 13 h 28"/>
                <a:gd name="T100" fmla="*/ 2 w 15"/>
                <a:gd name="T101" fmla="*/ 14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 h="28">
                  <a:moveTo>
                    <a:pt x="2" y="14"/>
                  </a:moveTo>
                  <a:cubicBezTo>
                    <a:pt x="3" y="14"/>
                    <a:pt x="3" y="14"/>
                    <a:pt x="3" y="13"/>
                  </a:cubicBezTo>
                  <a:cubicBezTo>
                    <a:pt x="3" y="13"/>
                    <a:pt x="3" y="10"/>
                    <a:pt x="3" y="8"/>
                  </a:cubicBezTo>
                  <a:cubicBezTo>
                    <a:pt x="3" y="7"/>
                    <a:pt x="3" y="4"/>
                    <a:pt x="4" y="4"/>
                  </a:cubicBezTo>
                  <a:cubicBezTo>
                    <a:pt x="4" y="4"/>
                    <a:pt x="4" y="4"/>
                    <a:pt x="4" y="4"/>
                  </a:cubicBezTo>
                  <a:cubicBezTo>
                    <a:pt x="4" y="12"/>
                    <a:pt x="4" y="12"/>
                    <a:pt x="4" y="12"/>
                  </a:cubicBezTo>
                  <a:cubicBezTo>
                    <a:pt x="4" y="12"/>
                    <a:pt x="4" y="13"/>
                    <a:pt x="4" y="13"/>
                  </a:cubicBezTo>
                  <a:cubicBezTo>
                    <a:pt x="4" y="26"/>
                    <a:pt x="4" y="26"/>
                    <a:pt x="4" y="26"/>
                  </a:cubicBezTo>
                  <a:cubicBezTo>
                    <a:pt x="4" y="27"/>
                    <a:pt x="4" y="28"/>
                    <a:pt x="5" y="28"/>
                  </a:cubicBezTo>
                  <a:cubicBezTo>
                    <a:pt x="5" y="28"/>
                    <a:pt x="5" y="28"/>
                    <a:pt x="5" y="28"/>
                  </a:cubicBezTo>
                  <a:cubicBezTo>
                    <a:pt x="5" y="28"/>
                    <a:pt x="5" y="28"/>
                    <a:pt x="5" y="28"/>
                  </a:cubicBezTo>
                  <a:cubicBezTo>
                    <a:pt x="6" y="28"/>
                    <a:pt x="7" y="27"/>
                    <a:pt x="7" y="26"/>
                  </a:cubicBezTo>
                  <a:cubicBezTo>
                    <a:pt x="7" y="14"/>
                    <a:pt x="7" y="14"/>
                    <a:pt x="7" y="14"/>
                  </a:cubicBezTo>
                  <a:cubicBezTo>
                    <a:pt x="8" y="14"/>
                    <a:pt x="8" y="14"/>
                    <a:pt x="8" y="14"/>
                  </a:cubicBezTo>
                  <a:cubicBezTo>
                    <a:pt x="8" y="26"/>
                    <a:pt x="8" y="26"/>
                    <a:pt x="8" y="26"/>
                  </a:cubicBezTo>
                  <a:cubicBezTo>
                    <a:pt x="8" y="27"/>
                    <a:pt x="9" y="28"/>
                    <a:pt x="10" y="28"/>
                  </a:cubicBezTo>
                  <a:cubicBezTo>
                    <a:pt x="10" y="28"/>
                    <a:pt x="10" y="28"/>
                    <a:pt x="10" y="28"/>
                  </a:cubicBezTo>
                  <a:cubicBezTo>
                    <a:pt x="10" y="28"/>
                    <a:pt x="10" y="28"/>
                    <a:pt x="10" y="28"/>
                  </a:cubicBezTo>
                  <a:cubicBezTo>
                    <a:pt x="11" y="28"/>
                    <a:pt x="12" y="27"/>
                    <a:pt x="12" y="26"/>
                  </a:cubicBezTo>
                  <a:cubicBezTo>
                    <a:pt x="12" y="13"/>
                    <a:pt x="12" y="13"/>
                    <a:pt x="12" y="13"/>
                  </a:cubicBezTo>
                  <a:cubicBezTo>
                    <a:pt x="12" y="13"/>
                    <a:pt x="12" y="12"/>
                    <a:pt x="12" y="12"/>
                  </a:cubicBezTo>
                  <a:cubicBezTo>
                    <a:pt x="12" y="4"/>
                    <a:pt x="12" y="4"/>
                    <a:pt x="12" y="4"/>
                  </a:cubicBezTo>
                  <a:cubicBezTo>
                    <a:pt x="12" y="4"/>
                    <a:pt x="12" y="4"/>
                    <a:pt x="12" y="4"/>
                  </a:cubicBezTo>
                  <a:cubicBezTo>
                    <a:pt x="12" y="4"/>
                    <a:pt x="12" y="7"/>
                    <a:pt x="12" y="8"/>
                  </a:cubicBezTo>
                  <a:cubicBezTo>
                    <a:pt x="13" y="10"/>
                    <a:pt x="12" y="13"/>
                    <a:pt x="12" y="13"/>
                  </a:cubicBezTo>
                  <a:cubicBezTo>
                    <a:pt x="12" y="14"/>
                    <a:pt x="13" y="14"/>
                    <a:pt x="14" y="14"/>
                  </a:cubicBezTo>
                  <a:cubicBezTo>
                    <a:pt x="15" y="14"/>
                    <a:pt x="15" y="14"/>
                    <a:pt x="15" y="13"/>
                  </a:cubicBezTo>
                  <a:cubicBezTo>
                    <a:pt x="15" y="13"/>
                    <a:pt x="15" y="10"/>
                    <a:pt x="15" y="8"/>
                  </a:cubicBezTo>
                  <a:cubicBezTo>
                    <a:pt x="15" y="3"/>
                    <a:pt x="13" y="1"/>
                    <a:pt x="13" y="1"/>
                  </a:cubicBezTo>
                  <a:cubicBezTo>
                    <a:pt x="12" y="1"/>
                    <a:pt x="11" y="0"/>
                    <a:pt x="10" y="0"/>
                  </a:cubicBezTo>
                  <a:cubicBezTo>
                    <a:pt x="10" y="0"/>
                    <a:pt x="10" y="0"/>
                    <a:pt x="10" y="0"/>
                  </a:cubicBezTo>
                  <a:cubicBezTo>
                    <a:pt x="10" y="0"/>
                    <a:pt x="10" y="0"/>
                    <a:pt x="10" y="0"/>
                  </a:cubicBezTo>
                  <a:cubicBezTo>
                    <a:pt x="10" y="0"/>
                    <a:pt x="10" y="0"/>
                    <a:pt x="10" y="0"/>
                  </a:cubicBezTo>
                  <a:cubicBezTo>
                    <a:pt x="10" y="0"/>
                    <a:pt x="9" y="2"/>
                    <a:pt x="8" y="4"/>
                  </a:cubicBezTo>
                  <a:cubicBezTo>
                    <a:pt x="8" y="3"/>
                    <a:pt x="8" y="1"/>
                    <a:pt x="8" y="1"/>
                  </a:cubicBezTo>
                  <a:cubicBezTo>
                    <a:pt x="8" y="1"/>
                    <a:pt x="8" y="1"/>
                    <a:pt x="8" y="1"/>
                  </a:cubicBezTo>
                  <a:cubicBezTo>
                    <a:pt x="8" y="0"/>
                    <a:pt x="8" y="0"/>
                    <a:pt x="8" y="0"/>
                  </a:cubicBezTo>
                  <a:cubicBezTo>
                    <a:pt x="8" y="0"/>
                    <a:pt x="8" y="0"/>
                    <a:pt x="8" y="0"/>
                  </a:cubicBezTo>
                  <a:cubicBezTo>
                    <a:pt x="7" y="0"/>
                    <a:pt x="7" y="0"/>
                    <a:pt x="7" y="0"/>
                  </a:cubicBezTo>
                  <a:cubicBezTo>
                    <a:pt x="7" y="0"/>
                    <a:pt x="7" y="0"/>
                    <a:pt x="7" y="0"/>
                  </a:cubicBezTo>
                  <a:cubicBezTo>
                    <a:pt x="7" y="1"/>
                    <a:pt x="7" y="1"/>
                    <a:pt x="7" y="1"/>
                  </a:cubicBezTo>
                  <a:cubicBezTo>
                    <a:pt x="7" y="1"/>
                    <a:pt x="7" y="1"/>
                    <a:pt x="7" y="1"/>
                  </a:cubicBezTo>
                  <a:cubicBezTo>
                    <a:pt x="7" y="1"/>
                    <a:pt x="7" y="3"/>
                    <a:pt x="7" y="4"/>
                  </a:cubicBezTo>
                  <a:cubicBezTo>
                    <a:pt x="6" y="2"/>
                    <a:pt x="6" y="0"/>
                    <a:pt x="6" y="0"/>
                  </a:cubicBezTo>
                  <a:cubicBezTo>
                    <a:pt x="6" y="0"/>
                    <a:pt x="6" y="0"/>
                    <a:pt x="6" y="0"/>
                  </a:cubicBezTo>
                  <a:cubicBezTo>
                    <a:pt x="6" y="0"/>
                    <a:pt x="6" y="0"/>
                    <a:pt x="6" y="0"/>
                  </a:cubicBezTo>
                  <a:cubicBezTo>
                    <a:pt x="5" y="0"/>
                    <a:pt x="5" y="0"/>
                    <a:pt x="5" y="0"/>
                  </a:cubicBezTo>
                  <a:cubicBezTo>
                    <a:pt x="4" y="0"/>
                    <a:pt x="3" y="1"/>
                    <a:pt x="2" y="1"/>
                  </a:cubicBezTo>
                  <a:cubicBezTo>
                    <a:pt x="2" y="1"/>
                    <a:pt x="1" y="3"/>
                    <a:pt x="0" y="8"/>
                  </a:cubicBezTo>
                  <a:cubicBezTo>
                    <a:pt x="0" y="10"/>
                    <a:pt x="0" y="13"/>
                    <a:pt x="0" y="13"/>
                  </a:cubicBezTo>
                  <a:cubicBezTo>
                    <a:pt x="1" y="14"/>
                    <a:pt x="1" y="14"/>
                    <a:pt x="2"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09" name="Freeform 71"/>
            <p:cNvSpPr/>
            <p:nvPr/>
          </p:nvSpPr>
          <p:spPr bwMode="auto">
            <a:xfrm>
              <a:off x="3830" y="2095"/>
              <a:ext cx="17" cy="20"/>
            </a:xfrm>
            <a:custGeom>
              <a:avLst/>
              <a:gdLst>
                <a:gd name="T0" fmla="*/ 1 w 7"/>
                <a:gd name="T1" fmla="*/ 5 h 8"/>
                <a:gd name="T2" fmla="*/ 4 w 7"/>
                <a:gd name="T3" fmla="*/ 8 h 8"/>
                <a:gd name="T4" fmla="*/ 7 w 7"/>
                <a:gd name="T5" fmla="*/ 5 h 8"/>
                <a:gd name="T6" fmla="*/ 7 w 7"/>
                <a:gd name="T7" fmla="*/ 4 h 8"/>
                <a:gd name="T8" fmla="*/ 7 w 7"/>
                <a:gd name="T9" fmla="*/ 4 h 8"/>
                <a:gd name="T10" fmla="*/ 4 w 7"/>
                <a:gd name="T11" fmla="*/ 0 h 8"/>
                <a:gd name="T12" fmla="*/ 1 w 7"/>
                <a:gd name="T13" fmla="*/ 4 h 8"/>
                <a:gd name="T14" fmla="*/ 0 w 7"/>
                <a:gd name="T15" fmla="*/ 4 h 8"/>
                <a:gd name="T16" fmla="*/ 1 w 7"/>
                <a:gd name="T17"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8">
                  <a:moveTo>
                    <a:pt x="1" y="5"/>
                  </a:moveTo>
                  <a:cubicBezTo>
                    <a:pt x="1" y="7"/>
                    <a:pt x="2" y="8"/>
                    <a:pt x="4" y="8"/>
                  </a:cubicBezTo>
                  <a:cubicBezTo>
                    <a:pt x="5" y="8"/>
                    <a:pt x="6" y="7"/>
                    <a:pt x="7" y="5"/>
                  </a:cubicBezTo>
                  <a:cubicBezTo>
                    <a:pt x="7" y="5"/>
                    <a:pt x="7" y="5"/>
                    <a:pt x="7" y="4"/>
                  </a:cubicBezTo>
                  <a:cubicBezTo>
                    <a:pt x="7" y="4"/>
                    <a:pt x="7" y="4"/>
                    <a:pt x="7" y="4"/>
                  </a:cubicBezTo>
                  <a:cubicBezTo>
                    <a:pt x="7" y="2"/>
                    <a:pt x="5" y="0"/>
                    <a:pt x="4" y="0"/>
                  </a:cubicBezTo>
                  <a:cubicBezTo>
                    <a:pt x="2" y="0"/>
                    <a:pt x="1" y="2"/>
                    <a:pt x="1" y="4"/>
                  </a:cubicBezTo>
                  <a:cubicBezTo>
                    <a:pt x="0" y="4"/>
                    <a:pt x="0" y="4"/>
                    <a:pt x="0" y="4"/>
                  </a:cubicBezTo>
                  <a:cubicBezTo>
                    <a:pt x="0" y="5"/>
                    <a:pt x="0" y="5"/>
                    <a:pt x="1"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10" name="Freeform 72"/>
            <p:cNvSpPr/>
            <p:nvPr/>
          </p:nvSpPr>
          <p:spPr bwMode="auto">
            <a:xfrm>
              <a:off x="3867" y="2135"/>
              <a:ext cx="35" cy="65"/>
            </a:xfrm>
            <a:custGeom>
              <a:avLst/>
              <a:gdLst>
                <a:gd name="T0" fmla="*/ 1 w 14"/>
                <a:gd name="T1" fmla="*/ 13 h 26"/>
                <a:gd name="T2" fmla="*/ 2 w 14"/>
                <a:gd name="T3" fmla="*/ 12 h 26"/>
                <a:gd name="T4" fmla="*/ 2 w 14"/>
                <a:gd name="T5" fmla="*/ 8 h 26"/>
                <a:gd name="T6" fmla="*/ 3 w 14"/>
                <a:gd name="T7" fmla="*/ 4 h 26"/>
                <a:gd name="T8" fmla="*/ 3 w 14"/>
                <a:gd name="T9" fmla="*/ 4 h 26"/>
                <a:gd name="T10" fmla="*/ 3 w 14"/>
                <a:gd name="T11" fmla="*/ 11 h 26"/>
                <a:gd name="T12" fmla="*/ 3 w 14"/>
                <a:gd name="T13" fmla="*/ 12 h 26"/>
                <a:gd name="T14" fmla="*/ 3 w 14"/>
                <a:gd name="T15" fmla="*/ 24 h 26"/>
                <a:gd name="T16" fmla="*/ 5 w 14"/>
                <a:gd name="T17" fmla="*/ 26 h 26"/>
                <a:gd name="T18" fmla="*/ 5 w 14"/>
                <a:gd name="T19" fmla="*/ 26 h 26"/>
                <a:gd name="T20" fmla="*/ 5 w 14"/>
                <a:gd name="T21" fmla="*/ 26 h 26"/>
                <a:gd name="T22" fmla="*/ 6 w 14"/>
                <a:gd name="T23" fmla="*/ 24 h 26"/>
                <a:gd name="T24" fmla="*/ 6 w 14"/>
                <a:gd name="T25" fmla="*/ 13 h 26"/>
                <a:gd name="T26" fmla="*/ 7 w 14"/>
                <a:gd name="T27" fmla="*/ 13 h 26"/>
                <a:gd name="T28" fmla="*/ 7 w 14"/>
                <a:gd name="T29" fmla="*/ 24 h 26"/>
                <a:gd name="T30" fmla="*/ 9 w 14"/>
                <a:gd name="T31" fmla="*/ 26 h 26"/>
                <a:gd name="T32" fmla="*/ 9 w 14"/>
                <a:gd name="T33" fmla="*/ 26 h 26"/>
                <a:gd name="T34" fmla="*/ 9 w 14"/>
                <a:gd name="T35" fmla="*/ 26 h 26"/>
                <a:gd name="T36" fmla="*/ 10 w 14"/>
                <a:gd name="T37" fmla="*/ 24 h 26"/>
                <a:gd name="T38" fmla="*/ 10 w 14"/>
                <a:gd name="T39" fmla="*/ 12 h 26"/>
                <a:gd name="T40" fmla="*/ 10 w 14"/>
                <a:gd name="T41" fmla="*/ 11 h 26"/>
                <a:gd name="T42" fmla="*/ 10 w 14"/>
                <a:gd name="T43" fmla="*/ 4 h 26"/>
                <a:gd name="T44" fmla="*/ 10 w 14"/>
                <a:gd name="T45" fmla="*/ 4 h 26"/>
                <a:gd name="T46" fmla="*/ 11 w 14"/>
                <a:gd name="T47" fmla="*/ 8 h 26"/>
                <a:gd name="T48" fmla="*/ 11 w 14"/>
                <a:gd name="T49" fmla="*/ 12 h 26"/>
                <a:gd name="T50" fmla="*/ 12 w 14"/>
                <a:gd name="T51" fmla="*/ 13 h 26"/>
                <a:gd name="T52" fmla="*/ 13 w 14"/>
                <a:gd name="T53" fmla="*/ 12 h 26"/>
                <a:gd name="T54" fmla="*/ 13 w 14"/>
                <a:gd name="T55" fmla="*/ 7 h 26"/>
                <a:gd name="T56" fmla="*/ 12 w 14"/>
                <a:gd name="T57" fmla="*/ 1 h 26"/>
                <a:gd name="T58" fmla="*/ 9 w 14"/>
                <a:gd name="T59" fmla="*/ 0 h 26"/>
                <a:gd name="T60" fmla="*/ 8 w 14"/>
                <a:gd name="T61" fmla="*/ 0 h 26"/>
                <a:gd name="T62" fmla="*/ 8 w 14"/>
                <a:gd name="T63" fmla="*/ 0 h 26"/>
                <a:gd name="T64" fmla="*/ 8 w 14"/>
                <a:gd name="T65" fmla="*/ 0 h 26"/>
                <a:gd name="T66" fmla="*/ 7 w 14"/>
                <a:gd name="T67" fmla="*/ 3 h 26"/>
                <a:gd name="T68" fmla="*/ 7 w 14"/>
                <a:gd name="T69" fmla="*/ 1 h 26"/>
                <a:gd name="T70" fmla="*/ 7 w 14"/>
                <a:gd name="T71" fmla="*/ 0 h 26"/>
                <a:gd name="T72" fmla="*/ 7 w 14"/>
                <a:gd name="T73" fmla="*/ 0 h 26"/>
                <a:gd name="T74" fmla="*/ 7 w 14"/>
                <a:gd name="T75" fmla="*/ 0 h 26"/>
                <a:gd name="T76" fmla="*/ 6 w 14"/>
                <a:gd name="T77" fmla="*/ 0 h 26"/>
                <a:gd name="T78" fmla="*/ 6 w 14"/>
                <a:gd name="T79" fmla="*/ 0 h 26"/>
                <a:gd name="T80" fmla="*/ 6 w 14"/>
                <a:gd name="T81" fmla="*/ 0 h 26"/>
                <a:gd name="T82" fmla="*/ 6 w 14"/>
                <a:gd name="T83" fmla="*/ 1 h 26"/>
                <a:gd name="T84" fmla="*/ 6 w 14"/>
                <a:gd name="T85" fmla="*/ 3 h 26"/>
                <a:gd name="T86" fmla="*/ 5 w 14"/>
                <a:gd name="T87" fmla="*/ 0 h 26"/>
                <a:gd name="T88" fmla="*/ 5 w 14"/>
                <a:gd name="T89" fmla="*/ 0 h 26"/>
                <a:gd name="T90" fmla="*/ 5 w 14"/>
                <a:gd name="T91" fmla="*/ 0 h 26"/>
                <a:gd name="T92" fmla="*/ 4 w 14"/>
                <a:gd name="T93" fmla="*/ 0 h 26"/>
                <a:gd name="T94" fmla="*/ 1 w 14"/>
                <a:gd name="T95" fmla="*/ 1 h 26"/>
                <a:gd name="T96" fmla="*/ 0 w 14"/>
                <a:gd name="T97" fmla="*/ 7 h 26"/>
                <a:gd name="T98" fmla="*/ 0 w 14"/>
                <a:gd name="T99" fmla="*/ 12 h 26"/>
                <a:gd name="T100" fmla="*/ 1 w 14"/>
                <a:gd name="T101" fmla="*/ 13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4" h="26">
                  <a:moveTo>
                    <a:pt x="1" y="13"/>
                  </a:moveTo>
                  <a:cubicBezTo>
                    <a:pt x="2" y="13"/>
                    <a:pt x="2" y="13"/>
                    <a:pt x="2" y="12"/>
                  </a:cubicBezTo>
                  <a:cubicBezTo>
                    <a:pt x="2" y="12"/>
                    <a:pt x="2" y="10"/>
                    <a:pt x="2" y="8"/>
                  </a:cubicBezTo>
                  <a:cubicBezTo>
                    <a:pt x="2" y="6"/>
                    <a:pt x="3" y="4"/>
                    <a:pt x="3" y="4"/>
                  </a:cubicBezTo>
                  <a:cubicBezTo>
                    <a:pt x="3" y="4"/>
                    <a:pt x="3" y="4"/>
                    <a:pt x="3" y="4"/>
                  </a:cubicBezTo>
                  <a:cubicBezTo>
                    <a:pt x="3" y="11"/>
                    <a:pt x="3" y="11"/>
                    <a:pt x="3" y="11"/>
                  </a:cubicBezTo>
                  <a:cubicBezTo>
                    <a:pt x="3" y="12"/>
                    <a:pt x="3" y="12"/>
                    <a:pt x="3" y="12"/>
                  </a:cubicBezTo>
                  <a:cubicBezTo>
                    <a:pt x="3" y="24"/>
                    <a:pt x="3" y="24"/>
                    <a:pt x="3" y="24"/>
                  </a:cubicBezTo>
                  <a:cubicBezTo>
                    <a:pt x="3" y="25"/>
                    <a:pt x="4" y="26"/>
                    <a:pt x="5" y="26"/>
                  </a:cubicBezTo>
                  <a:cubicBezTo>
                    <a:pt x="5" y="26"/>
                    <a:pt x="5" y="26"/>
                    <a:pt x="5" y="26"/>
                  </a:cubicBezTo>
                  <a:cubicBezTo>
                    <a:pt x="5" y="26"/>
                    <a:pt x="5" y="26"/>
                    <a:pt x="5" y="26"/>
                  </a:cubicBezTo>
                  <a:cubicBezTo>
                    <a:pt x="5" y="26"/>
                    <a:pt x="6" y="25"/>
                    <a:pt x="6" y="24"/>
                  </a:cubicBezTo>
                  <a:cubicBezTo>
                    <a:pt x="6" y="13"/>
                    <a:pt x="6" y="13"/>
                    <a:pt x="6" y="13"/>
                  </a:cubicBezTo>
                  <a:cubicBezTo>
                    <a:pt x="7" y="13"/>
                    <a:pt x="7" y="13"/>
                    <a:pt x="7" y="13"/>
                  </a:cubicBezTo>
                  <a:cubicBezTo>
                    <a:pt x="7" y="24"/>
                    <a:pt x="7" y="24"/>
                    <a:pt x="7" y="24"/>
                  </a:cubicBezTo>
                  <a:cubicBezTo>
                    <a:pt x="7" y="25"/>
                    <a:pt x="8" y="26"/>
                    <a:pt x="9" y="26"/>
                  </a:cubicBezTo>
                  <a:cubicBezTo>
                    <a:pt x="9" y="26"/>
                    <a:pt x="9" y="26"/>
                    <a:pt x="9" y="26"/>
                  </a:cubicBezTo>
                  <a:cubicBezTo>
                    <a:pt x="9" y="26"/>
                    <a:pt x="9" y="26"/>
                    <a:pt x="9" y="26"/>
                  </a:cubicBezTo>
                  <a:cubicBezTo>
                    <a:pt x="10" y="26"/>
                    <a:pt x="10" y="25"/>
                    <a:pt x="10" y="24"/>
                  </a:cubicBezTo>
                  <a:cubicBezTo>
                    <a:pt x="10" y="12"/>
                    <a:pt x="10" y="12"/>
                    <a:pt x="10" y="12"/>
                  </a:cubicBezTo>
                  <a:cubicBezTo>
                    <a:pt x="10" y="12"/>
                    <a:pt x="10" y="12"/>
                    <a:pt x="10" y="11"/>
                  </a:cubicBezTo>
                  <a:cubicBezTo>
                    <a:pt x="10" y="4"/>
                    <a:pt x="10" y="4"/>
                    <a:pt x="10" y="4"/>
                  </a:cubicBezTo>
                  <a:cubicBezTo>
                    <a:pt x="10" y="4"/>
                    <a:pt x="10" y="4"/>
                    <a:pt x="10" y="4"/>
                  </a:cubicBezTo>
                  <a:cubicBezTo>
                    <a:pt x="11" y="4"/>
                    <a:pt x="11" y="6"/>
                    <a:pt x="11" y="8"/>
                  </a:cubicBezTo>
                  <a:cubicBezTo>
                    <a:pt x="11" y="10"/>
                    <a:pt x="11" y="12"/>
                    <a:pt x="11" y="12"/>
                  </a:cubicBezTo>
                  <a:cubicBezTo>
                    <a:pt x="11" y="13"/>
                    <a:pt x="11" y="13"/>
                    <a:pt x="12" y="13"/>
                  </a:cubicBezTo>
                  <a:cubicBezTo>
                    <a:pt x="13" y="13"/>
                    <a:pt x="13" y="13"/>
                    <a:pt x="13" y="12"/>
                  </a:cubicBezTo>
                  <a:cubicBezTo>
                    <a:pt x="13" y="12"/>
                    <a:pt x="14" y="9"/>
                    <a:pt x="13" y="7"/>
                  </a:cubicBezTo>
                  <a:cubicBezTo>
                    <a:pt x="13" y="3"/>
                    <a:pt x="12" y="1"/>
                    <a:pt x="12" y="1"/>
                  </a:cubicBezTo>
                  <a:cubicBezTo>
                    <a:pt x="11" y="0"/>
                    <a:pt x="10" y="0"/>
                    <a:pt x="9" y="0"/>
                  </a:cubicBezTo>
                  <a:cubicBezTo>
                    <a:pt x="9" y="0"/>
                    <a:pt x="9" y="0"/>
                    <a:pt x="8" y="0"/>
                  </a:cubicBezTo>
                  <a:cubicBezTo>
                    <a:pt x="8" y="0"/>
                    <a:pt x="8" y="0"/>
                    <a:pt x="8" y="0"/>
                  </a:cubicBezTo>
                  <a:cubicBezTo>
                    <a:pt x="8" y="0"/>
                    <a:pt x="8" y="0"/>
                    <a:pt x="8" y="0"/>
                  </a:cubicBezTo>
                  <a:cubicBezTo>
                    <a:pt x="8" y="0"/>
                    <a:pt x="8" y="2"/>
                    <a:pt x="7" y="3"/>
                  </a:cubicBezTo>
                  <a:cubicBezTo>
                    <a:pt x="7" y="2"/>
                    <a:pt x="7" y="1"/>
                    <a:pt x="7" y="1"/>
                  </a:cubicBezTo>
                  <a:cubicBezTo>
                    <a:pt x="7" y="0"/>
                    <a:pt x="7" y="0"/>
                    <a:pt x="7" y="0"/>
                  </a:cubicBezTo>
                  <a:cubicBezTo>
                    <a:pt x="7" y="0"/>
                    <a:pt x="7" y="0"/>
                    <a:pt x="7" y="0"/>
                  </a:cubicBezTo>
                  <a:cubicBezTo>
                    <a:pt x="7" y="0"/>
                    <a:pt x="7" y="0"/>
                    <a:pt x="7" y="0"/>
                  </a:cubicBezTo>
                  <a:cubicBezTo>
                    <a:pt x="6" y="0"/>
                    <a:pt x="6" y="0"/>
                    <a:pt x="6" y="0"/>
                  </a:cubicBezTo>
                  <a:cubicBezTo>
                    <a:pt x="6" y="0"/>
                    <a:pt x="6" y="0"/>
                    <a:pt x="6" y="0"/>
                  </a:cubicBezTo>
                  <a:cubicBezTo>
                    <a:pt x="6" y="0"/>
                    <a:pt x="6" y="0"/>
                    <a:pt x="6" y="0"/>
                  </a:cubicBezTo>
                  <a:cubicBezTo>
                    <a:pt x="6" y="1"/>
                    <a:pt x="6" y="1"/>
                    <a:pt x="6" y="1"/>
                  </a:cubicBezTo>
                  <a:cubicBezTo>
                    <a:pt x="6" y="1"/>
                    <a:pt x="6" y="2"/>
                    <a:pt x="6" y="3"/>
                  </a:cubicBezTo>
                  <a:cubicBezTo>
                    <a:pt x="5" y="2"/>
                    <a:pt x="5" y="0"/>
                    <a:pt x="5" y="0"/>
                  </a:cubicBezTo>
                  <a:cubicBezTo>
                    <a:pt x="5" y="0"/>
                    <a:pt x="5" y="0"/>
                    <a:pt x="5" y="0"/>
                  </a:cubicBezTo>
                  <a:cubicBezTo>
                    <a:pt x="5" y="0"/>
                    <a:pt x="5" y="0"/>
                    <a:pt x="5" y="0"/>
                  </a:cubicBezTo>
                  <a:cubicBezTo>
                    <a:pt x="4" y="0"/>
                    <a:pt x="4" y="0"/>
                    <a:pt x="4" y="0"/>
                  </a:cubicBezTo>
                  <a:cubicBezTo>
                    <a:pt x="3" y="0"/>
                    <a:pt x="2" y="0"/>
                    <a:pt x="1" y="1"/>
                  </a:cubicBezTo>
                  <a:cubicBezTo>
                    <a:pt x="1" y="1"/>
                    <a:pt x="0" y="3"/>
                    <a:pt x="0" y="7"/>
                  </a:cubicBezTo>
                  <a:cubicBezTo>
                    <a:pt x="0" y="9"/>
                    <a:pt x="0" y="12"/>
                    <a:pt x="0" y="12"/>
                  </a:cubicBezTo>
                  <a:cubicBezTo>
                    <a:pt x="0" y="13"/>
                    <a:pt x="0" y="13"/>
                    <a:pt x="1"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11" name="Freeform 73"/>
            <p:cNvSpPr/>
            <p:nvPr/>
          </p:nvSpPr>
          <p:spPr bwMode="auto">
            <a:xfrm>
              <a:off x="3875" y="2115"/>
              <a:ext cx="17" cy="18"/>
            </a:xfrm>
            <a:custGeom>
              <a:avLst/>
              <a:gdLst>
                <a:gd name="T0" fmla="*/ 1 w 7"/>
                <a:gd name="T1" fmla="*/ 5 h 7"/>
                <a:gd name="T2" fmla="*/ 4 w 7"/>
                <a:gd name="T3" fmla="*/ 7 h 7"/>
                <a:gd name="T4" fmla="*/ 6 w 7"/>
                <a:gd name="T5" fmla="*/ 4 h 7"/>
                <a:gd name="T6" fmla="*/ 7 w 7"/>
                <a:gd name="T7" fmla="*/ 3 h 7"/>
                <a:gd name="T8" fmla="*/ 6 w 7"/>
                <a:gd name="T9" fmla="*/ 3 h 7"/>
                <a:gd name="T10" fmla="*/ 4 w 7"/>
                <a:gd name="T11" fmla="*/ 0 h 7"/>
                <a:gd name="T12" fmla="*/ 1 w 7"/>
                <a:gd name="T13" fmla="*/ 3 h 7"/>
                <a:gd name="T14" fmla="*/ 0 w 7"/>
                <a:gd name="T15" fmla="*/ 3 h 7"/>
                <a:gd name="T16" fmla="*/ 1 w 7"/>
                <a:gd name="T17"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7">
                  <a:moveTo>
                    <a:pt x="1" y="5"/>
                  </a:moveTo>
                  <a:cubicBezTo>
                    <a:pt x="1" y="6"/>
                    <a:pt x="2" y="7"/>
                    <a:pt x="4" y="7"/>
                  </a:cubicBezTo>
                  <a:cubicBezTo>
                    <a:pt x="5" y="7"/>
                    <a:pt x="6" y="6"/>
                    <a:pt x="6" y="4"/>
                  </a:cubicBezTo>
                  <a:cubicBezTo>
                    <a:pt x="7" y="4"/>
                    <a:pt x="7" y="4"/>
                    <a:pt x="7" y="3"/>
                  </a:cubicBezTo>
                  <a:cubicBezTo>
                    <a:pt x="7" y="3"/>
                    <a:pt x="7" y="3"/>
                    <a:pt x="6" y="3"/>
                  </a:cubicBezTo>
                  <a:cubicBezTo>
                    <a:pt x="6" y="1"/>
                    <a:pt x="5" y="0"/>
                    <a:pt x="4" y="0"/>
                  </a:cubicBezTo>
                  <a:cubicBezTo>
                    <a:pt x="2" y="0"/>
                    <a:pt x="1" y="1"/>
                    <a:pt x="1" y="3"/>
                  </a:cubicBezTo>
                  <a:cubicBezTo>
                    <a:pt x="0" y="3"/>
                    <a:pt x="0" y="3"/>
                    <a:pt x="0" y="3"/>
                  </a:cubicBezTo>
                  <a:cubicBezTo>
                    <a:pt x="0" y="4"/>
                    <a:pt x="0" y="4"/>
                    <a:pt x="1"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12" name="Freeform 74"/>
            <p:cNvSpPr/>
            <p:nvPr/>
          </p:nvSpPr>
          <p:spPr bwMode="auto">
            <a:xfrm>
              <a:off x="3778" y="2135"/>
              <a:ext cx="35" cy="65"/>
            </a:xfrm>
            <a:custGeom>
              <a:avLst/>
              <a:gdLst>
                <a:gd name="T0" fmla="*/ 1 w 14"/>
                <a:gd name="T1" fmla="*/ 13 h 26"/>
                <a:gd name="T2" fmla="*/ 2 w 14"/>
                <a:gd name="T3" fmla="*/ 12 h 26"/>
                <a:gd name="T4" fmla="*/ 2 w 14"/>
                <a:gd name="T5" fmla="*/ 8 h 26"/>
                <a:gd name="T6" fmla="*/ 3 w 14"/>
                <a:gd name="T7" fmla="*/ 4 h 26"/>
                <a:gd name="T8" fmla="*/ 3 w 14"/>
                <a:gd name="T9" fmla="*/ 4 h 26"/>
                <a:gd name="T10" fmla="*/ 3 w 14"/>
                <a:gd name="T11" fmla="*/ 11 h 26"/>
                <a:gd name="T12" fmla="*/ 3 w 14"/>
                <a:gd name="T13" fmla="*/ 12 h 26"/>
                <a:gd name="T14" fmla="*/ 3 w 14"/>
                <a:gd name="T15" fmla="*/ 24 h 26"/>
                <a:gd name="T16" fmla="*/ 5 w 14"/>
                <a:gd name="T17" fmla="*/ 26 h 26"/>
                <a:gd name="T18" fmla="*/ 5 w 14"/>
                <a:gd name="T19" fmla="*/ 26 h 26"/>
                <a:gd name="T20" fmla="*/ 5 w 14"/>
                <a:gd name="T21" fmla="*/ 26 h 26"/>
                <a:gd name="T22" fmla="*/ 6 w 14"/>
                <a:gd name="T23" fmla="*/ 24 h 26"/>
                <a:gd name="T24" fmla="*/ 6 w 14"/>
                <a:gd name="T25" fmla="*/ 13 h 26"/>
                <a:gd name="T26" fmla="*/ 7 w 14"/>
                <a:gd name="T27" fmla="*/ 13 h 26"/>
                <a:gd name="T28" fmla="*/ 7 w 14"/>
                <a:gd name="T29" fmla="*/ 24 h 26"/>
                <a:gd name="T30" fmla="*/ 9 w 14"/>
                <a:gd name="T31" fmla="*/ 26 h 26"/>
                <a:gd name="T32" fmla="*/ 9 w 14"/>
                <a:gd name="T33" fmla="*/ 26 h 26"/>
                <a:gd name="T34" fmla="*/ 9 w 14"/>
                <a:gd name="T35" fmla="*/ 26 h 26"/>
                <a:gd name="T36" fmla="*/ 10 w 14"/>
                <a:gd name="T37" fmla="*/ 24 h 26"/>
                <a:gd name="T38" fmla="*/ 10 w 14"/>
                <a:gd name="T39" fmla="*/ 12 h 26"/>
                <a:gd name="T40" fmla="*/ 10 w 14"/>
                <a:gd name="T41" fmla="*/ 11 h 26"/>
                <a:gd name="T42" fmla="*/ 10 w 14"/>
                <a:gd name="T43" fmla="*/ 4 h 26"/>
                <a:gd name="T44" fmla="*/ 10 w 14"/>
                <a:gd name="T45" fmla="*/ 4 h 26"/>
                <a:gd name="T46" fmla="*/ 11 w 14"/>
                <a:gd name="T47" fmla="*/ 8 h 26"/>
                <a:gd name="T48" fmla="*/ 11 w 14"/>
                <a:gd name="T49" fmla="*/ 12 h 26"/>
                <a:gd name="T50" fmla="*/ 12 w 14"/>
                <a:gd name="T51" fmla="*/ 13 h 26"/>
                <a:gd name="T52" fmla="*/ 13 w 14"/>
                <a:gd name="T53" fmla="*/ 12 h 26"/>
                <a:gd name="T54" fmla="*/ 14 w 14"/>
                <a:gd name="T55" fmla="*/ 7 h 26"/>
                <a:gd name="T56" fmla="*/ 12 w 14"/>
                <a:gd name="T57" fmla="*/ 1 h 26"/>
                <a:gd name="T58" fmla="*/ 9 w 14"/>
                <a:gd name="T59" fmla="*/ 0 h 26"/>
                <a:gd name="T60" fmla="*/ 9 w 14"/>
                <a:gd name="T61" fmla="*/ 0 h 26"/>
                <a:gd name="T62" fmla="*/ 9 w 14"/>
                <a:gd name="T63" fmla="*/ 0 h 26"/>
                <a:gd name="T64" fmla="*/ 9 w 14"/>
                <a:gd name="T65" fmla="*/ 0 h 26"/>
                <a:gd name="T66" fmla="*/ 7 w 14"/>
                <a:gd name="T67" fmla="*/ 3 h 26"/>
                <a:gd name="T68" fmla="*/ 7 w 14"/>
                <a:gd name="T69" fmla="*/ 1 h 26"/>
                <a:gd name="T70" fmla="*/ 7 w 14"/>
                <a:gd name="T71" fmla="*/ 0 h 26"/>
                <a:gd name="T72" fmla="*/ 7 w 14"/>
                <a:gd name="T73" fmla="*/ 0 h 26"/>
                <a:gd name="T74" fmla="*/ 7 w 14"/>
                <a:gd name="T75" fmla="*/ 0 h 26"/>
                <a:gd name="T76" fmla="*/ 6 w 14"/>
                <a:gd name="T77" fmla="*/ 0 h 26"/>
                <a:gd name="T78" fmla="*/ 6 w 14"/>
                <a:gd name="T79" fmla="*/ 0 h 26"/>
                <a:gd name="T80" fmla="*/ 6 w 14"/>
                <a:gd name="T81" fmla="*/ 0 h 26"/>
                <a:gd name="T82" fmla="*/ 6 w 14"/>
                <a:gd name="T83" fmla="*/ 1 h 26"/>
                <a:gd name="T84" fmla="*/ 6 w 14"/>
                <a:gd name="T85" fmla="*/ 3 h 26"/>
                <a:gd name="T86" fmla="*/ 5 w 14"/>
                <a:gd name="T87" fmla="*/ 0 h 26"/>
                <a:gd name="T88" fmla="*/ 5 w 14"/>
                <a:gd name="T89" fmla="*/ 0 h 26"/>
                <a:gd name="T90" fmla="*/ 5 w 14"/>
                <a:gd name="T91" fmla="*/ 0 h 26"/>
                <a:gd name="T92" fmla="*/ 4 w 14"/>
                <a:gd name="T93" fmla="*/ 0 h 26"/>
                <a:gd name="T94" fmla="*/ 2 w 14"/>
                <a:gd name="T95" fmla="*/ 1 h 26"/>
                <a:gd name="T96" fmla="*/ 0 w 14"/>
                <a:gd name="T97" fmla="*/ 7 h 26"/>
                <a:gd name="T98" fmla="*/ 0 w 14"/>
                <a:gd name="T99" fmla="*/ 12 h 26"/>
                <a:gd name="T100" fmla="*/ 1 w 14"/>
                <a:gd name="T101" fmla="*/ 13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4" h="26">
                  <a:moveTo>
                    <a:pt x="1" y="13"/>
                  </a:moveTo>
                  <a:cubicBezTo>
                    <a:pt x="2" y="13"/>
                    <a:pt x="2" y="13"/>
                    <a:pt x="2" y="12"/>
                  </a:cubicBezTo>
                  <a:cubicBezTo>
                    <a:pt x="2" y="12"/>
                    <a:pt x="2" y="10"/>
                    <a:pt x="2" y="8"/>
                  </a:cubicBezTo>
                  <a:cubicBezTo>
                    <a:pt x="2" y="6"/>
                    <a:pt x="3" y="4"/>
                    <a:pt x="3" y="4"/>
                  </a:cubicBezTo>
                  <a:cubicBezTo>
                    <a:pt x="3" y="4"/>
                    <a:pt x="3" y="4"/>
                    <a:pt x="3" y="4"/>
                  </a:cubicBezTo>
                  <a:cubicBezTo>
                    <a:pt x="3" y="11"/>
                    <a:pt x="3" y="11"/>
                    <a:pt x="3" y="11"/>
                  </a:cubicBezTo>
                  <a:cubicBezTo>
                    <a:pt x="3" y="12"/>
                    <a:pt x="3" y="12"/>
                    <a:pt x="3" y="12"/>
                  </a:cubicBezTo>
                  <a:cubicBezTo>
                    <a:pt x="3" y="24"/>
                    <a:pt x="3" y="24"/>
                    <a:pt x="3" y="24"/>
                  </a:cubicBezTo>
                  <a:cubicBezTo>
                    <a:pt x="3" y="25"/>
                    <a:pt x="4" y="26"/>
                    <a:pt x="5" y="26"/>
                  </a:cubicBezTo>
                  <a:cubicBezTo>
                    <a:pt x="5" y="26"/>
                    <a:pt x="5" y="26"/>
                    <a:pt x="5" y="26"/>
                  </a:cubicBezTo>
                  <a:cubicBezTo>
                    <a:pt x="5" y="26"/>
                    <a:pt x="5" y="26"/>
                    <a:pt x="5" y="26"/>
                  </a:cubicBezTo>
                  <a:cubicBezTo>
                    <a:pt x="6" y="26"/>
                    <a:pt x="6" y="25"/>
                    <a:pt x="6" y="24"/>
                  </a:cubicBezTo>
                  <a:cubicBezTo>
                    <a:pt x="6" y="13"/>
                    <a:pt x="6" y="13"/>
                    <a:pt x="6" y="13"/>
                  </a:cubicBezTo>
                  <a:cubicBezTo>
                    <a:pt x="7" y="13"/>
                    <a:pt x="7" y="13"/>
                    <a:pt x="7" y="13"/>
                  </a:cubicBezTo>
                  <a:cubicBezTo>
                    <a:pt x="7" y="24"/>
                    <a:pt x="7" y="24"/>
                    <a:pt x="7" y="24"/>
                  </a:cubicBezTo>
                  <a:cubicBezTo>
                    <a:pt x="7" y="25"/>
                    <a:pt x="8" y="26"/>
                    <a:pt x="9" y="26"/>
                  </a:cubicBezTo>
                  <a:cubicBezTo>
                    <a:pt x="9" y="26"/>
                    <a:pt x="9" y="26"/>
                    <a:pt x="9" y="26"/>
                  </a:cubicBezTo>
                  <a:cubicBezTo>
                    <a:pt x="9" y="26"/>
                    <a:pt x="9" y="26"/>
                    <a:pt x="9" y="26"/>
                  </a:cubicBezTo>
                  <a:cubicBezTo>
                    <a:pt x="10" y="26"/>
                    <a:pt x="10" y="25"/>
                    <a:pt x="10" y="24"/>
                  </a:cubicBezTo>
                  <a:cubicBezTo>
                    <a:pt x="10" y="12"/>
                    <a:pt x="10" y="12"/>
                    <a:pt x="10" y="12"/>
                  </a:cubicBezTo>
                  <a:cubicBezTo>
                    <a:pt x="10" y="12"/>
                    <a:pt x="10" y="12"/>
                    <a:pt x="10" y="11"/>
                  </a:cubicBezTo>
                  <a:cubicBezTo>
                    <a:pt x="10" y="4"/>
                    <a:pt x="10" y="4"/>
                    <a:pt x="10" y="4"/>
                  </a:cubicBezTo>
                  <a:cubicBezTo>
                    <a:pt x="10" y="4"/>
                    <a:pt x="10" y="4"/>
                    <a:pt x="10" y="4"/>
                  </a:cubicBezTo>
                  <a:cubicBezTo>
                    <a:pt x="11" y="4"/>
                    <a:pt x="11" y="6"/>
                    <a:pt x="11" y="8"/>
                  </a:cubicBezTo>
                  <a:cubicBezTo>
                    <a:pt x="11" y="10"/>
                    <a:pt x="11" y="12"/>
                    <a:pt x="11" y="12"/>
                  </a:cubicBezTo>
                  <a:cubicBezTo>
                    <a:pt x="11" y="13"/>
                    <a:pt x="11" y="13"/>
                    <a:pt x="12" y="13"/>
                  </a:cubicBezTo>
                  <a:cubicBezTo>
                    <a:pt x="13" y="13"/>
                    <a:pt x="13" y="13"/>
                    <a:pt x="13" y="12"/>
                  </a:cubicBezTo>
                  <a:cubicBezTo>
                    <a:pt x="13" y="12"/>
                    <a:pt x="14" y="9"/>
                    <a:pt x="14" y="7"/>
                  </a:cubicBezTo>
                  <a:cubicBezTo>
                    <a:pt x="13" y="3"/>
                    <a:pt x="12" y="1"/>
                    <a:pt x="12" y="1"/>
                  </a:cubicBezTo>
                  <a:cubicBezTo>
                    <a:pt x="11" y="0"/>
                    <a:pt x="10" y="0"/>
                    <a:pt x="9" y="0"/>
                  </a:cubicBezTo>
                  <a:cubicBezTo>
                    <a:pt x="9" y="0"/>
                    <a:pt x="9" y="0"/>
                    <a:pt x="9" y="0"/>
                  </a:cubicBezTo>
                  <a:cubicBezTo>
                    <a:pt x="9" y="0"/>
                    <a:pt x="9" y="0"/>
                    <a:pt x="9" y="0"/>
                  </a:cubicBezTo>
                  <a:cubicBezTo>
                    <a:pt x="9" y="0"/>
                    <a:pt x="9" y="0"/>
                    <a:pt x="9" y="0"/>
                  </a:cubicBezTo>
                  <a:cubicBezTo>
                    <a:pt x="9" y="0"/>
                    <a:pt x="8" y="2"/>
                    <a:pt x="7" y="3"/>
                  </a:cubicBezTo>
                  <a:cubicBezTo>
                    <a:pt x="7" y="2"/>
                    <a:pt x="7" y="1"/>
                    <a:pt x="7" y="1"/>
                  </a:cubicBezTo>
                  <a:cubicBezTo>
                    <a:pt x="7" y="0"/>
                    <a:pt x="7" y="0"/>
                    <a:pt x="7" y="0"/>
                  </a:cubicBezTo>
                  <a:cubicBezTo>
                    <a:pt x="7" y="0"/>
                    <a:pt x="7" y="0"/>
                    <a:pt x="7" y="0"/>
                  </a:cubicBezTo>
                  <a:cubicBezTo>
                    <a:pt x="7" y="0"/>
                    <a:pt x="7" y="0"/>
                    <a:pt x="7" y="0"/>
                  </a:cubicBezTo>
                  <a:cubicBezTo>
                    <a:pt x="6" y="0"/>
                    <a:pt x="6" y="0"/>
                    <a:pt x="6" y="0"/>
                  </a:cubicBezTo>
                  <a:cubicBezTo>
                    <a:pt x="6" y="0"/>
                    <a:pt x="6" y="0"/>
                    <a:pt x="6" y="0"/>
                  </a:cubicBezTo>
                  <a:cubicBezTo>
                    <a:pt x="6" y="0"/>
                    <a:pt x="6" y="0"/>
                    <a:pt x="6" y="0"/>
                  </a:cubicBezTo>
                  <a:cubicBezTo>
                    <a:pt x="6" y="1"/>
                    <a:pt x="6" y="1"/>
                    <a:pt x="6" y="1"/>
                  </a:cubicBezTo>
                  <a:cubicBezTo>
                    <a:pt x="6" y="1"/>
                    <a:pt x="6" y="2"/>
                    <a:pt x="6" y="3"/>
                  </a:cubicBezTo>
                  <a:cubicBezTo>
                    <a:pt x="5" y="2"/>
                    <a:pt x="5" y="0"/>
                    <a:pt x="5" y="0"/>
                  </a:cubicBezTo>
                  <a:cubicBezTo>
                    <a:pt x="5" y="0"/>
                    <a:pt x="5" y="0"/>
                    <a:pt x="5" y="0"/>
                  </a:cubicBezTo>
                  <a:cubicBezTo>
                    <a:pt x="5" y="0"/>
                    <a:pt x="5" y="0"/>
                    <a:pt x="5" y="0"/>
                  </a:cubicBezTo>
                  <a:cubicBezTo>
                    <a:pt x="5" y="0"/>
                    <a:pt x="4" y="0"/>
                    <a:pt x="4" y="0"/>
                  </a:cubicBezTo>
                  <a:cubicBezTo>
                    <a:pt x="3" y="0"/>
                    <a:pt x="2" y="0"/>
                    <a:pt x="2" y="1"/>
                  </a:cubicBezTo>
                  <a:cubicBezTo>
                    <a:pt x="1" y="1"/>
                    <a:pt x="0" y="3"/>
                    <a:pt x="0" y="7"/>
                  </a:cubicBezTo>
                  <a:cubicBezTo>
                    <a:pt x="0" y="9"/>
                    <a:pt x="0" y="12"/>
                    <a:pt x="0" y="12"/>
                  </a:cubicBezTo>
                  <a:cubicBezTo>
                    <a:pt x="0" y="13"/>
                    <a:pt x="0" y="13"/>
                    <a:pt x="1"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13" name="Freeform 75"/>
            <p:cNvSpPr/>
            <p:nvPr/>
          </p:nvSpPr>
          <p:spPr bwMode="auto">
            <a:xfrm>
              <a:off x="3785" y="2115"/>
              <a:ext cx="18" cy="18"/>
            </a:xfrm>
            <a:custGeom>
              <a:avLst/>
              <a:gdLst>
                <a:gd name="T0" fmla="*/ 1 w 7"/>
                <a:gd name="T1" fmla="*/ 5 h 7"/>
                <a:gd name="T2" fmla="*/ 4 w 7"/>
                <a:gd name="T3" fmla="*/ 7 h 7"/>
                <a:gd name="T4" fmla="*/ 6 w 7"/>
                <a:gd name="T5" fmla="*/ 4 h 7"/>
                <a:gd name="T6" fmla="*/ 7 w 7"/>
                <a:gd name="T7" fmla="*/ 3 h 7"/>
                <a:gd name="T8" fmla="*/ 7 w 7"/>
                <a:gd name="T9" fmla="*/ 3 h 7"/>
                <a:gd name="T10" fmla="*/ 4 w 7"/>
                <a:gd name="T11" fmla="*/ 0 h 7"/>
                <a:gd name="T12" fmla="*/ 1 w 7"/>
                <a:gd name="T13" fmla="*/ 3 h 7"/>
                <a:gd name="T14" fmla="*/ 0 w 7"/>
                <a:gd name="T15" fmla="*/ 3 h 7"/>
                <a:gd name="T16" fmla="*/ 1 w 7"/>
                <a:gd name="T17"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7">
                  <a:moveTo>
                    <a:pt x="1" y="5"/>
                  </a:moveTo>
                  <a:cubicBezTo>
                    <a:pt x="1" y="6"/>
                    <a:pt x="2" y="7"/>
                    <a:pt x="4" y="7"/>
                  </a:cubicBezTo>
                  <a:cubicBezTo>
                    <a:pt x="5" y="7"/>
                    <a:pt x="6" y="6"/>
                    <a:pt x="6" y="4"/>
                  </a:cubicBezTo>
                  <a:cubicBezTo>
                    <a:pt x="7" y="4"/>
                    <a:pt x="7" y="4"/>
                    <a:pt x="7" y="3"/>
                  </a:cubicBezTo>
                  <a:cubicBezTo>
                    <a:pt x="7" y="3"/>
                    <a:pt x="7" y="3"/>
                    <a:pt x="7" y="3"/>
                  </a:cubicBezTo>
                  <a:cubicBezTo>
                    <a:pt x="7" y="1"/>
                    <a:pt x="5" y="0"/>
                    <a:pt x="4" y="0"/>
                  </a:cubicBezTo>
                  <a:cubicBezTo>
                    <a:pt x="2" y="0"/>
                    <a:pt x="1" y="1"/>
                    <a:pt x="1" y="3"/>
                  </a:cubicBezTo>
                  <a:cubicBezTo>
                    <a:pt x="1" y="3"/>
                    <a:pt x="0" y="3"/>
                    <a:pt x="0" y="3"/>
                  </a:cubicBezTo>
                  <a:cubicBezTo>
                    <a:pt x="0" y="4"/>
                    <a:pt x="1" y="4"/>
                    <a:pt x="1"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nvGrpSpPr>
          <p:cNvPr id="214" name="组合 213"/>
          <p:cNvGrpSpPr/>
          <p:nvPr/>
        </p:nvGrpSpPr>
        <p:grpSpPr>
          <a:xfrm>
            <a:off x="1031766" y="1420240"/>
            <a:ext cx="2005854" cy="876308"/>
            <a:chOff x="2288549" y="3730337"/>
            <a:chExt cx="2674473" cy="1168410"/>
          </a:xfrm>
        </p:grpSpPr>
        <p:sp>
          <p:nvSpPr>
            <p:cNvPr id="215" name="文本框 145"/>
            <p:cNvSpPr txBox="1"/>
            <p:nvPr/>
          </p:nvSpPr>
          <p:spPr>
            <a:xfrm>
              <a:off x="3080740" y="3730337"/>
              <a:ext cx="1882282" cy="430887"/>
            </a:xfrm>
            <a:prstGeom prst="rect">
              <a:avLst/>
            </a:prstGeom>
            <a:noFill/>
          </p:spPr>
          <p:txBody>
            <a:bodyPr wrap="square" rtlCol="0">
              <a:spAutoFit/>
            </a:bodyPr>
            <a:lstStyle/>
            <a:p>
              <a:r>
                <a:rPr lang="zh-CN" altLang="en-US" sz="1500" dirty="0">
                  <a:solidFill>
                    <a:schemeClr val="tx1">
                      <a:lumMod val="65000"/>
                      <a:lumOff val="35000"/>
                    </a:schemeClr>
                  </a:solidFill>
                  <a:latin typeface="时尚中黑简体" pitchFamily="2" charset="-122"/>
                  <a:ea typeface="时尚中黑简体" pitchFamily="2" charset="-122"/>
                </a:rPr>
                <a:t>在此添加标题</a:t>
              </a:r>
              <a:endParaRPr lang="zh-CN" altLang="en-US" sz="1500" dirty="0">
                <a:solidFill>
                  <a:schemeClr val="tx1">
                    <a:lumMod val="65000"/>
                    <a:lumOff val="35000"/>
                  </a:schemeClr>
                </a:solidFill>
                <a:latin typeface="时尚中黑简体" pitchFamily="2" charset="-122"/>
                <a:ea typeface="时尚中黑简体" pitchFamily="2" charset="-122"/>
              </a:endParaRPr>
            </a:p>
          </p:txBody>
        </p:sp>
        <p:sp>
          <p:nvSpPr>
            <p:cNvPr id="216" name="文本框 146"/>
            <p:cNvSpPr txBox="1"/>
            <p:nvPr/>
          </p:nvSpPr>
          <p:spPr>
            <a:xfrm>
              <a:off x="2288549" y="4098528"/>
              <a:ext cx="2544292" cy="800219"/>
            </a:xfrm>
            <a:prstGeom prst="rect">
              <a:avLst/>
            </a:prstGeom>
            <a:noFill/>
          </p:spPr>
          <p:txBody>
            <a:bodyPr wrap="square" rtlCol="0">
              <a:spAutoFit/>
            </a:bodyPr>
            <a:lstStyle/>
            <a:p>
              <a:pPr algn="just"/>
              <a:r>
                <a:rPr lang="zh-CN" altLang="en-US" sz="1100" dirty="0">
                  <a:solidFill>
                    <a:prstClr val="black"/>
                  </a:solidFill>
                  <a:latin typeface="微软雅黑" panose="020B0503020204020204" pitchFamily="34" charset="-122"/>
                  <a:ea typeface="微软雅黑" panose="020B0503020204020204" pitchFamily="34" charset="-122"/>
                  <a:cs typeface="方正兰亭纤黑简体"/>
                </a:rPr>
                <a:t>单击此处添加文字阐述，添加简短问题说明文字，具体说明文字在此处添加此处</a:t>
              </a:r>
              <a:endParaRPr lang="zh-CN" altLang="en-US" sz="800" dirty="0">
                <a:solidFill>
                  <a:prstClr val="black">
                    <a:lumMod val="50000"/>
                    <a:lumOff val="50000"/>
                  </a:prstClr>
                </a:solidFill>
                <a:latin typeface="微软雅黑" panose="020B0503020204020204" pitchFamily="34" charset="-122"/>
                <a:ea typeface="微软雅黑" panose="020B0503020204020204" pitchFamily="34" charset="-122"/>
              </a:endParaRPr>
            </a:p>
          </p:txBody>
        </p:sp>
      </p:grpSp>
      <p:grpSp>
        <p:nvGrpSpPr>
          <p:cNvPr id="217" name="组合 216"/>
          <p:cNvGrpSpPr/>
          <p:nvPr/>
        </p:nvGrpSpPr>
        <p:grpSpPr>
          <a:xfrm>
            <a:off x="3116379" y="1452162"/>
            <a:ext cx="845564" cy="845564"/>
            <a:chOff x="4193808" y="1527352"/>
            <a:chExt cx="1127272" cy="1127419"/>
          </a:xfrm>
        </p:grpSpPr>
        <p:grpSp>
          <p:nvGrpSpPr>
            <p:cNvPr id="218" name="组合 217"/>
            <p:cNvGrpSpPr/>
            <p:nvPr/>
          </p:nvGrpSpPr>
          <p:grpSpPr>
            <a:xfrm>
              <a:off x="4193808" y="1527352"/>
              <a:ext cx="1127272" cy="1127419"/>
              <a:chOff x="1207177" y="2741212"/>
              <a:chExt cx="1375576" cy="1375575"/>
            </a:xfrm>
          </p:grpSpPr>
          <p:sp>
            <p:nvSpPr>
              <p:cNvPr id="222" name="圆角矩形 221"/>
              <p:cNvSpPr/>
              <p:nvPr/>
            </p:nvSpPr>
            <p:spPr>
              <a:xfrm>
                <a:off x="1207177" y="2741212"/>
                <a:ext cx="1375576" cy="1375575"/>
              </a:xfrm>
              <a:prstGeom prst="roundRect">
                <a:avLst>
                  <a:gd name="adj" fmla="val 5823"/>
                </a:avLst>
              </a:prstGeom>
              <a:gradFill>
                <a:gsLst>
                  <a:gs pos="100000">
                    <a:schemeClr val="bg1">
                      <a:lumMod val="98000"/>
                    </a:schemeClr>
                  </a:gs>
                  <a:gs pos="0">
                    <a:srgbClr val="CFCFCF"/>
                  </a:gs>
                </a:gsLst>
                <a:lin ang="2700000" scaled="1"/>
              </a:gradFill>
              <a:ln w="19050">
                <a:gradFill flip="none" rotWithShape="1">
                  <a:gsLst>
                    <a:gs pos="0">
                      <a:schemeClr val="bg1"/>
                    </a:gs>
                    <a:gs pos="100000">
                      <a:schemeClr val="bg1">
                        <a:lumMod val="85000"/>
                      </a:schemeClr>
                    </a:gs>
                  </a:gsLst>
                  <a:lin ang="2700000" scaled="1"/>
                  <a:tileRect/>
                </a:gradFill>
              </a:ln>
              <a:effectLst>
                <a:outerShdw blurRad="889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23" name="圆角矩形 222"/>
              <p:cNvSpPr/>
              <p:nvPr/>
            </p:nvSpPr>
            <p:spPr>
              <a:xfrm>
                <a:off x="1333400" y="2867435"/>
                <a:ext cx="1123129" cy="1123129"/>
              </a:xfrm>
              <a:prstGeom prst="roundRect">
                <a:avLst>
                  <a:gd name="adj" fmla="val 9339"/>
                </a:avLst>
              </a:prstGeom>
              <a:solidFill>
                <a:schemeClr val="accent2"/>
              </a:solidFill>
              <a:ln w="19050">
                <a:solidFill>
                  <a:schemeClr val="accent1"/>
                </a:solidFill>
              </a:ln>
              <a:effectLst>
                <a:outerShdw blurRad="88900" dist="50800" dir="2700000" algn="tl" rotWithShape="0">
                  <a:prstClr val="black">
                    <a:alpha val="3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219" name="组合 218"/>
            <p:cNvGrpSpPr/>
            <p:nvPr/>
          </p:nvGrpSpPr>
          <p:grpSpPr>
            <a:xfrm>
              <a:off x="4457434" y="1643656"/>
              <a:ext cx="608963" cy="917053"/>
              <a:chOff x="8219461" y="1873293"/>
              <a:chExt cx="609042" cy="917053"/>
            </a:xfrm>
          </p:grpSpPr>
          <p:sp>
            <p:nvSpPr>
              <p:cNvPr id="220" name="文本框 160"/>
              <p:cNvSpPr txBox="1"/>
              <p:nvPr/>
            </p:nvSpPr>
            <p:spPr>
              <a:xfrm>
                <a:off x="8288012" y="1873293"/>
                <a:ext cx="471939" cy="861775"/>
              </a:xfrm>
              <a:prstGeom prst="rect">
                <a:avLst/>
              </a:prstGeom>
              <a:noFill/>
            </p:spPr>
            <p:txBody>
              <a:bodyPr wrap="square" rtlCol="0">
                <a:spAutoFit/>
              </a:bodyPr>
              <a:lstStyle/>
              <a:p>
                <a:pPr algn="ctr"/>
                <a:r>
                  <a:rPr lang="en-US" altLang="zh-CN" sz="3600" dirty="0">
                    <a:solidFill>
                      <a:schemeClr val="bg1"/>
                    </a:solidFill>
                    <a:latin typeface="Impact" panose="020B0806030902050204" pitchFamily="34" charset="0"/>
                  </a:rPr>
                  <a:t>1</a:t>
                </a:r>
                <a:endParaRPr lang="zh-CN" altLang="en-US" sz="3600" dirty="0">
                  <a:solidFill>
                    <a:schemeClr val="bg1"/>
                  </a:solidFill>
                  <a:latin typeface="Impact" panose="020B0806030902050204" pitchFamily="34" charset="0"/>
                </a:endParaRPr>
              </a:p>
            </p:txBody>
          </p:sp>
          <p:sp>
            <p:nvSpPr>
              <p:cNvPr id="221" name="文本框 161"/>
              <p:cNvSpPr txBox="1"/>
              <p:nvPr/>
            </p:nvSpPr>
            <p:spPr>
              <a:xfrm>
                <a:off x="8219461" y="2482570"/>
                <a:ext cx="609042" cy="307776"/>
              </a:xfrm>
              <a:prstGeom prst="rect">
                <a:avLst/>
              </a:prstGeom>
              <a:noFill/>
            </p:spPr>
            <p:txBody>
              <a:bodyPr wrap="square" rtlCol="0">
                <a:spAutoFit/>
              </a:bodyPr>
              <a:lstStyle/>
              <a:p>
                <a:pPr algn="ctr"/>
                <a:r>
                  <a:rPr lang="en-US" altLang="zh-CN" sz="900" dirty="0">
                    <a:solidFill>
                      <a:schemeClr val="bg1"/>
                    </a:solidFill>
                    <a:latin typeface="时尚中黑简体" pitchFamily="2" charset="-122"/>
                    <a:ea typeface="时尚中黑简体" pitchFamily="2" charset="-122"/>
                  </a:rPr>
                  <a:t>ITEM</a:t>
                </a:r>
                <a:endParaRPr lang="zh-CN" altLang="en-US" sz="900" dirty="0">
                  <a:solidFill>
                    <a:schemeClr val="bg1"/>
                  </a:solidFill>
                  <a:latin typeface="时尚中黑简体" pitchFamily="2" charset="-122"/>
                  <a:ea typeface="时尚中黑简体" pitchFamily="2" charset="-122"/>
                </a:endParaRPr>
              </a:p>
            </p:txBody>
          </p:sp>
        </p:grpSp>
      </p:grpSp>
      <p:grpSp>
        <p:nvGrpSpPr>
          <p:cNvPr id="224" name="组合 223"/>
          <p:cNvGrpSpPr/>
          <p:nvPr/>
        </p:nvGrpSpPr>
        <p:grpSpPr>
          <a:xfrm>
            <a:off x="5117243" y="1452162"/>
            <a:ext cx="845564" cy="845564"/>
            <a:chOff x="6861280" y="1527352"/>
            <a:chExt cx="1127272" cy="1127419"/>
          </a:xfrm>
        </p:grpSpPr>
        <p:grpSp>
          <p:nvGrpSpPr>
            <p:cNvPr id="225" name="组合 224"/>
            <p:cNvGrpSpPr/>
            <p:nvPr/>
          </p:nvGrpSpPr>
          <p:grpSpPr>
            <a:xfrm>
              <a:off x="6861280" y="1527352"/>
              <a:ext cx="1127272" cy="1127419"/>
              <a:chOff x="1207177" y="2741212"/>
              <a:chExt cx="1375576" cy="1375575"/>
            </a:xfrm>
          </p:grpSpPr>
          <p:sp>
            <p:nvSpPr>
              <p:cNvPr id="229" name="圆角矩形 228"/>
              <p:cNvSpPr/>
              <p:nvPr/>
            </p:nvSpPr>
            <p:spPr>
              <a:xfrm>
                <a:off x="1207177" y="2741212"/>
                <a:ext cx="1375576" cy="1375575"/>
              </a:xfrm>
              <a:prstGeom prst="roundRect">
                <a:avLst>
                  <a:gd name="adj" fmla="val 5823"/>
                </a:avLst>
              </a:prstGeom>
              <a:gradFill>
                <a:gsLst>
                  <a:gs pos="100000">
                    <a:schemeClr val="bg1">
                      <a:lumMod val="98000"/>
                    </a:schemeClr>
                  </a:gs>
                  <a:gs pos="0">
                    <a:srgbClr val="CFCFCF"/>
                  </a:gs>
                </a:gsLst>
                <a:lin ang="2700000" scaled="1"/>
              </a:gradFill>
              <a:ln w="19050">
                <a:gradFill flip="none" rotWithShape="1">
                  <a:gsLst>
                    <a:gs pos="0">
                      <a:schemeClr val="bg1"/>
                    </a:gs>
                    <a:gs pos="100000">
                      <a:schemeClr val="bg1">
                        <a:lumMod val="85000"/>
                      </a:schemeClr>
                    </a:gs>
                  </a:gsLst>
                  <a:lin ang="2700000" scaled="1"/>
                  <a:tileRect/>
                </a:gradFill>
              </a:ln>
              <a:effectLst>
                <a:outerShdw blurRad="889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30" name="圆角矩形 229"/>
              <p:cNvSpPr/>
              <p:nvPr/>
            </p:nvSpPr>
            <p:spPr>
              <a:xfrm>
                <a:off x="1333400" y="2867435"/>
                <a:ext cx="1123129" cy="1123129"/>
              </a:xfrm>
              <a:prstGeom prst="roundRect">
                <a:avLst>
                  <a:gd name="adj" fmla="val 9339"/>
                </a:avLst>
              </a:prstGeom>
              <a:solidFill>
                <a:schemeClr val="accent2"/>
              </a:solidFill>
              <a:ln w="19050">
                <a:solidFill>
                  <a:schemeClr val="accent1"/>
                </a:solidFill>
              </a:ln>
              <a:effectLst>
                <a:outerShdw blurRad="88900" dist="50800" dir="2700000" algn="tl" rotWithShape="0">
                  <a:prstClr val="black">
                    <a:alpha val="3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226" name="组合 225"/>
            <p:cNvGrpSpPr/>
            <p:nvPr/>
          </p:nvGrpSpPr>
          <p:grpSpPr>
            <a:xfrm>
              <a:off x="7114987" y="1643656"/>
              <a:ext cx="608963" cy="917053"/>
              <a:chOff x="8219461" y="1873293"/>
              <a:chExt cx="609042" cy="917053"/>
            </a:xfrm>
          </p:grpSpPr>
          <p:sp>
            <p:nvSpPr>
              <p:cNvPr id="227" name="文本框 163"/>
              <p:cNvSpPr txBox="1"/>
              <p:nvPr/>
            </p:nvSpPr>
            <p:spPr>
              <a:xfrm>
                <a:off x="8288012" y="1873293"/>
                <a:ext cx="471939" cy="861775"/>
              </a:xfrm>
              <a:prstGeom prst="rect">
                <a:avLst/>
              </a:prstGeom>
              <a:noFill/>
            </p:spPr>
            <p:txBody>
              <a:bodyPr wrap="square" rtlCol="0">
                <a:spAutoFit/>
              </a:bodyPr>
              <a:lstStyle/>
              <a:p>
                <a:pPr algn="ctr"/>
                <a:r>
                  <a:rPr lang="en-US" altLang="zh-CN" sz="3600" dirty="0">
                    <a:solidFill>
                      <a:schemeClr val="bg1"/>
                    </a:solidFill>
                    <a:latin typeface="Impact" panose="020B0806030902050204" pitchFamily="34" charset="0"/>
                  </a:rPr>
                  <a:t>2</a:t>
                </a:r>
                <a:endParaRPr lang="zh-CN" altLang="en-US" sz="3600" dirty="0">
                  <a:solidFill>
                    <a:schemeClr val="bg1"/>
                  </a:solidFill>
                  <a:latin typeface="Impact" panose="020B0806030902050204" pitchFamily="34" charset="0"/>
                </a:endParaRPr>
              </a:p>
            </p:txBody>
          </p:sp>
          <p:sp>
            <p:nvSpPr>
              <p:cNvPr id="228" name="文本框 164"/>
              <p:cNvSpPr txBox="1"/>
              <p:nvPr/>
            </p:nvSpPr>
            <p:spPr>
              <a:xfrm>
                <a:off x="8219461" y="2482570"/>
                <a:ext cx="609042" cy="307776"/>
              </a:xfrm>
              <a:prstGeom prst="rect">
                <a:avLst/>
              </a:prstGeom>
              <a:noFill/>
            </p:spPr>
            <p:txBody>
              <a:bodyPr wrap="square" rtlCol="0">
                <a:spAutoFit/>
              </a:bodyPr>
              <a:lstStyle/>
              <a:p>
                <a:pPr algn="ctr"/>
                <a:r>
                  <a:rPr lang="en-US" altLang="zh-CN" sz="900" dirty="0">
                    <a:solidFill>
                      <a:schemeClr val="bg1"/>
                    </a:solidFill>
                    <a:latin typeface="时尚中黑简体" pitchFamily="2" charset="-122"/>
                    <a:ea typeface="时尚中黑简体" pitchFamily="2" charset="-122"/>
                  </a:rPr>
                  <a:t>ITEM</a:t>
                </a:r>
                <a:endParaRPr lang="zh-CN" altLang="en-US" sz="900" dirty="0">
                  <a:solidFill>
                    <a:schemeClr val="bg1"/>
                  </a:solidFill>
                  <a:latin typeface="时尚中黑简体" pitchFamily="2" charset="-122"/>
                  <a:ea typeface="时尚中黑简体" pitchFamily="2" charset="-122"/>
                </a:endParaRPr>
              </a:p>
            </p:txBody>
          </p:sp>
        </p:grpSp>
      </p:grpSp>
      <p:grpSp>
        <p:nvGrpSpPr>
          <p:cNvPr id="231" name="组合 230"/>
          <p:cNvGrpSpPr/>
          <p:nvPr/>
        </p:nvGrpSpPr>
        <p:grpSpPr>
          <a:xfrm>
            <a:off x="3116379" y="3453031"/>
            <a:ext cx="845564" cy="845564"/>
            <a:chOff x="4193808" y="4195174"/>
            <a:chExt cx="1127272" cy="1127419"/>
          </a:xfrm>
        </p:grpSpPr>
        <p:grpSp>
          <p:nvGrpSpPr>
            <p:cNvPr id="232" name="组合 231"/>
            <p:cNvGrpSpPr/>
            <p:nvPr/>
          </p:nvGrpSpPr>
          <p:grpSpPr>
            <a:xfrm>
              <a:off x="4193808" y="4195174"/>
              <a:ext cx="1127272" cy="1127419"/>
              <a:chOff x="1207177" y="2741212"/>
              <a:chExt cx="1375576" cy="1375575"/>
            </a:xfrm>
          </p:grpSpPr>
          <p:sp>
            <p:nvSpPr>
              <p:cNvPr id="236" name="圆角矩形 235"/>
              <p:cNvSpPr/>
              <p:nvPr/>
            </p:nvSpPr>
            <p:spPr>
              <a:xfrm>
                <a:off x="1207177" y="2741212"/>
                <a:ext cx="1375576" cy="1375575"/>
              </a:xfrm>
              <a:prstGeom prst="roundRect">
                <a:avLst>
                  <a:gd name="adj" fmla="val 5823"/>
                </a:avLst>
              </a:prstGeom>
              <a:gradFill>
                <a:gsLst>
                  <a:gs pos="100000">
                    <a:schemeClr val="bg1">
                      <a:lumMod val="98000"/>
                    </a:schemeClr>
                  </a:gs>
                  <a:gs pos="0">
                    <a:srgbClr val="CFCFCF"/>
                  </a:gs>
                </a:gsLst>
                <a:lin ang="2700000" scaled="1"/>
              </a:gradFill>
              <a:ln w="19050">
                <a:gradFill flip="none" rotWithShape="1">
                  <a:gsLst>
                    <a:gs pos="0">
                      <a:schemeClr val="bg1"/>
                    </a:gs>
                    <a:gs pos="100000">
                      <a:schemeClr val="bg1">
                        <a:lumMod val="85000"/>
                      </a:schemeClr>
                    </a:gs>
                  </a:gsLst>
                  <a:lin ang="2700000" scaled="1"/>
                  <a:tileRect/>
                </a:gradFill>
              </a:ln>
              <a:effectLst>
                <a:outerShdw blurRad="889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37" name="圆角矩形 236"/>
              <p:cNvSpPr/>
              <p:nvPr/>
            </p:nvSpPr>
            <p:spPr>
              <a:xfrm>
                <a:off x="1333400" y="2867435"/>
                <a:ext cx="1123129" cy="1123129"/>
              </a:xfrm>
              <a:prstGeom prst="roundRect">
                <a:avLst>
                  <a:gd name="adj" fmla="val 9339"/>
                </a:avLst>
              </a:prstGeom>
              <a:solidFill>
                <a:schemeClr val="accent2"/>
              </a:solidFill>
              <a:ln w="19050">
                <a:solidFill>
                  <a:schemeClr val="accent1"/>
                </a:solidFill>
              </a:ln>
              <a:effectLst>
                <a:outerShdw blurRad="88900" dist="50800" dir="2700000" algn="tl" rotWithShape="0">
                  <a:prstClr val="black">
                    <a:alpha val="3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233" name="组合 232"/>
            <p:cNvGrpSpPr/>
            <p:nvPr/>
          </p:nvGrpSpPr>
          <p:grpSpPr>
            <a:xfrm>
              <a:off x="4457434" y="4296086"/>
              <a:ext cx="608963" cy="917053"/>
              <a:chOff x="8219461" y="1873293"/>
              <a:chExt cx="609042" cy="917053"/>
            </a:xfrm>
          </p:grpSpPr>
          <p:sp>
            <p:nvSpPr>
              <p:cNvPr id="234" name="文本框 166"/>
              <p:cNvSpPr txBox="1"/>
              <p:nvPr/>
            </p:nvSpPr>
            <p:spPr>
              <a:xfrm>
                <a:off x="8288012" y="1873293"/>
                <a:ext cx="471939" cy="861775"/>
              </a:xfrm>
              <a:prstGeom prst="rect">
                <a:avLst/>
              </a:prstGeom>
              <a:noFill/>
            </p:spPr>
            <p:txBody>
              <a:bodyPr wrap="square" rtlCol="0">
                <a:spAutoFit/>
              </a:bodyPr>
              <a:lstStyle/>
              <a:p>
                <a:pPr algn="ctr"/>
                <a:r>
                  <a:rPr lang="en-US" altLang="zh-CN" sz="3600" dirty="0">
                    <a:solidFill>
                      <a:schemeClr val="bg1"/>
                    </a:solidFill>
                    <a:latin typeface="Impact" panose="020B0806030902050204" pitchFamily="34" charset="0"/>
                  </a:rPr>
                  <a:t>4</a:t>
                </a:r>
                <a:endParaRPr lang="zh-CN" altLang="en-US" sz="3600" dirty="0">
                  <a:solidFill>
                    <a:schemeClr val="bg1"/>
                  </a:solidFill>
                  <a:latin typeface="Impact" panose="020B0806030902050204" pitchFamily="34" charset="0"/>
                </a:endParaRPr>
              </a:p>
            </p:txBody>
          </p:sp>
          <p:sp>
            <p:nvSpPr>
              <p:cNvPr id="235" name="文本框 167"/>
              <p:cNvSpPr txBox="1"/>
              <p:nvPr/>
            </p:nvSpPr>
            <p:spPr>
              <a:xfrm>
                <a:off x="8219461" y="2482570"/>
                <a:ext cx="609042" cy="307776"/>
              </a:xfrm>
              <a:prstGeom prst="rect">
                <a:avLst/>
              </a:prstGeom>
              <a:noFill/>
            </p:spPr>
            <p:txBody>
              <a:bodyPr wrap="square" rtlCol="0">
                <a:spAutoFit/>
              </a:bodyPr>
              <a:lstStyle/>
              <a:p>
                <a:pPr algn="ctr"/>
                <a:r>
                  <a:rPr lang="en-US" altLang="zh-CN" sz="900" dirty="0">
                    <a:solidFill>
                      <a:schemeClr val="bg1"/>
                    </a:solidFill>
                    <a:latin typeface="时尚中黑简体" pitchFamily="2" charset="-122"/>
                    <a:ea typeface="时尚中黑简体" pitchFamily="2" charset="-122"/>
                  </a:rPr>
                  <a:t>ITEM</a:t>
                </a:r>
                <a:endParaRPr lang="zh-CN" altLang="en-US" sz="900" dirty="0">
                  <a:solidFill>
                    <a:schemeClr val="bg1"/>
                  </a:solidFill>
                  <a:latin typeface="时尚中黑简体" pitchFamily="2" charset="-122"/>
                  <a:ea typeface="时尚中黑简体" pitchFamily="2" charset="-122"/>
                </a:endParaRPr>
              </a:p>
            </p:txBody>
          </p:sp>
        </p:grpSp>
      </p:grpSp>
      <p:grpSp>
        <p:nvGrpSpPr>
          <p:cNvPr id="238" name="组合 237"/>
          <p:cNvGrpSpPr/>
          <p:nvPr/>
        </p:nvGrpSpPr>
        <p:grpSpPr>
          <a:xfrm>
            <a:off x="5117243" y="3453031"/>
            <a:ext cx="845564" cy="845564"/>
            <a:chOff x="6861280" y="4195174"/>
            <a:chExt cx="1127272" cy="1127419"/>
          </a:xfrm>
        </p:grpSpPr>
        <p:grpSp>
          <p:nvGrpSpPr>
            <p:cNvPr id="239" name="组合 238"/>
            <p:cNvGrpSpPr/>
            <p:nvPr/>
          </p:nvGrpSpPr>
          <p:grpSpPr>
            <a:xfrm>
              <a:off x="6861280" y="4195174"/>
              <a:ext cx="1127272" cy="1127419"/>
              <a:chOff x="1207177" y="2741212"/>
              <a:chExt cx="1375576" cy="1375575"/>
            </a:xfrm>
          </p:grpSpPr>
          <p:sp>
            <p:nvSpPr>
              <p:cNvPr id="243" name="圆角矩形 242"/>
              <p:cNvSpPr/>
              <p:nvPr/>
            </p:nvSpPr>
            <p:spPr>
              <a:xfrm>
                <a:off x="1207177" y="2741212"/>
                <a:ext cx="1375576" cy="1375575"/>
              </a:xfrm>
              <a:prstGeom prst="roundRect">
                <a:avLst>
                  <a:gd name="adj" fmla="val 5823"/>
                </a:avLst>
              </a:prstGeom>
              <a:gradFill>
                <a:gsLst>
                  <a:gs pos="100000">
                    <a:schemeClr val="bg1">
                      <a:lumMod val="98000"/>
                    </a:schemeClr>
                  </a:gs>
                  <a:gs pos="0">
                    <a:srgbClr val="CFCFCF"/>
                  </a:gs>
                </a:gsLst>
                <a:lin ang="2700000" scaled="1"/>
              </a:gradFill>
              <a:ln w="19050">
                <a:gradFill flip="none" rotWithShape="1">
                  <a:gsLst>
                    <a:gs pos="0">
                      <a:schemeClr val="bg1"/>
                    </a:gs>
                    <a:gs pos="100000">
                      <a:schemeClr val="bg1">
                        <a:lumMod val="85000"/>
                      </a:schemeClr>
                    </a:gs>
                  </a:gsLst>
                  <a:lin ang="2700000" scaled="1"/>
                  <a:tileRect/>
                </a:gradFill>
              </a:ln>
              <a:effectLst>
                <a:outerShdw blurRad="889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44" name="圆角矩形 243"/>
              <p:cNvSpPr/>
              <p:nvPr/>
            </p:nvSpPr>
            <p:spPr>
              <a:xfrm>
                <a:off x="1333400" y="2867435"/>
                <a:ext cx="1123129" cy="1123129"/>
              </a:xfrm>
              <a:prstGeom prst="roundRect">
                <a:avLst>
                  <a:gd name="adj" fmla="val 9339"/>
                </a:avLst>
              </a:prstGeom>
              <a:solidFill>
                <a:schemeClr val="accent2"/>
              </a:solidFill>
              <a:ln w="19050">
                <a:solidFill>
                  <a:schemeClr val="accent1"/>
                </a:solidFill>
              </a:ln>
              <a:effectLst>
                <a:outerShdw blurRad="88900" dist="50800" dir="2700000" algn="tl" rotWithShape="0">
                  <a:prstClr val="black">
                    <a:alpha val="3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240" name="组合 239"/>
            <p:cNvGrpSpPr/>
            <p:nvPr/>
          </p:nvGrpSpPr>
          <p:grpSpPr>
            <a:xfrm>
              <a:off x="7114987" y="4296086"/>
              <a:ext cx="608963" cy="917053"/>
              <a:chOff x="8219461" y="1873293"/>
              <a:chExt cx="609042" cy="917053"/>
            </a:xfrm>
          </p:grpSpPr>
          <p:sp>
            <p:nvSpPr>
              <p:cNvPr id="241" name="文本框 169"/>
              <p:cNvSpPr txBox="1"/>
              <p:nvPr/>
            </p:nvSpPr>
            <p:spPr>
              <a:xfrm>
                <a:off x="8288012" y="1873293"/>
                <a:ext cx="471939" cy="861775"/>
              </a:xfrm>
              <a:prstGeom prst="rect">
                <a:avLst/>
              </a:prstGeom>
              <a:noFill/>
            </p:spPr>
            <p:txBody>
              <a:bodyPr wrap="square" rtlCol="0">
                <a:spAutoFit/>
              </a:bodyPr>
              <a:lstStyle/>
              <a:p>
                <a:pPr algn="ctr"/>
                <a:r>
                  <a:rPr lang="en-US" altLang="zh-CN" sz="3600" dirty="0">
                    <a:solidFill>
                      <a:schemeClr val="bg1"/>
                    </a:solidFill>
                    <a:latin typeface="Impact" panose="020B0806030902050204" pitchFamily="34" charset="0"/>
                  </a:rPr>
                  <a:t>3</a:t>
                </a:r>
                <a:endParaRPr lang="zh-CN" altLang="en-US" sz="3600" dirty="0">
                  <a:solidFill>
                    <a:schemeClr val="bg1"/>
                  </a:solidFill>
                  <a:latin typeface="Impact" panose="020B0806030902050204" pitchFamily="34" charset="0"/>
                </a:endParaRPr>
              </a:p>
            </p:txBody>
          </p:sp>
          <p:sp>
            <p:nvSpPr>
              <p:cNvPr id="242" name="文本框 170"/>
              <p:cNvSpPr txBox="1"/>
              <p:nvPr/>
            </p:nvSpPr>
            <p:spPr>
              <a:xfrm>
                <a:off x="8219461" y="2482570"/>
                <a:ext cx="609042" cy="307776"/>
              </a:xfrm>
              <a:prstGeom prst="rect">
                <a:avLst/>
              </a:prstGeom>
              <a:noFill/>
            </p:spPr>
            <p:txBody>
              <a:bodyPr wrap="square" rtlCol="0">
                <a:spAutoFit/>
              </a:bodyPr>
              <a:lstStyle/>
              <a:p>
                <a:pPr algn="ctr"/>
                <a:r>
                  <a:rPr lang="en-US" altLang="zh-CN" sz="900" dirty="0">
                    <a:solidFill>
                      <a:schemeClr val="bg1"/>
                    </a:solidFill>
                    <a:latin typeface="时尚中黑简体" pitchFamily="2" charset="-122"/>
                    <a:ea typeface="时尚中黑简体" pitchFamily="2" charset="-122"/>
                  </a:rPr>
                  <a:t>ITEM</a:t>
                </a:r>
                <a:endParaRPr lang="zh-CN" altLang="en-US" sz="900" dirty="0">
                  <a:solidFill>
                    <a:schemeClr val="bg1"/>
                  </a:solidFill>
                  <a:latin typeface="时尚中黑简体" pitchFamily="2" charset="-122"/>
                  <a:ea typeface="时尚中黑简体" pitchFamily="2" charset="-122"/>
                </a:endParaRPr>
              </a:p>
            </p:txBody>
          </p:sp>
        </p:grpSp>
      </p:grpSp>
      <p:sp>
        <p:nvSpPr>
          <p:cNvPr id="245" name="文本框 171"/>
          <p:cNvSpPr txBox="1"/>
          <p:nvPr/>
        </p:nvSpPr>
        <p:spPr>
          <a:xfrm>
            <a:off x="4018413" y="2483917"/>
            <a:ext cx="1082944" cy="807913"/>
          </a:xfrm>
          <a:prstGeom prst="rect">
            <a:avLst/>
          </a:prstGeom>
          <a:noFill/>
        </p:spPr>
        <p:txBody>
          <a:bodyPr wrap="square" lIns="68580" tIns="34290" rIns="68580" bIns="34290" rtlCol="0">
            <a:spAutoFit/>
          </a:bodyPr>
          <a:lstStyle/>
          <a:p>
            <a:pPr algn="ctr"/>
            <a:r>
              <a:rPr lang="zh-CN" altLang="en-US" sz="1600" dirty="0" smtClean="0">
                <a:solidFill>
                  <a:schemeClr val="tx1">
                    <a:lumMod val="65000"/>
                    <a:lumOff val="35000"/>
                  </a:schemeClr>
                </a:solidFill>
                <a:latin typeface="+mn-ea"/>
                <a:ea typeface="+mn-ea"/>
              </a:rPr>
              <a:t>此处输入你的文本标题</a:t>
            </a:r>
            <a:endParaRPr lang="zh-CN" altLang="en-US" sz="1600" dirty="0">
              <a:solidFill>
                <a:schemeClr val="tx1">
                  <a:lumMod val="65000"/>
                  <a:lumOff val="35000"/>
                </a:schemeClr>
              </a:solidFill>
              <a:latin typeface="+mn-ea"/>
              <a:ea typeface="+mn-ea"/>
            </a:endParaRPr>
          </a:p>
        </p:txBody>
      </p:sp>
      <p:grpSp>
        <p:nvGrpSpPr>
          <p:cNvPr id="246" name="组合 245"/>
          <p:cNvGrpSpPr/>
          <p:nvPr/>
        </p:nvGrpSpPr>
        <p:grpSpPr>
          <a:xfrm>
            <a:off x="971600" y="3409876"/>
            <a:ext cx="2005854" cy="876308"/>
            <a:chOff x="2288549" y="3730337"/>
            <a:chExt cx="2674473" cy="1168410"/>
          </a:xfrm>
        </p:grpSpPr>
        <p:sp>
          <p:nvSpPr>
            <p:cNvPr id="247" name="文本框 145"/>
            <p:cNvSpPr txBox="1"/>
            <p:nvPr/>
          </p:nvSpPr>
          <p:spPr>
            <a:xfrm>
              <a:off x="3080740" y="3730337"/>
              <a:ext cx="1882282" cy="430887"/>
            </a:xfrm>
            <a:prstGeom prst="rect">
              <a:avLst/>
            </a:prstGeom>
            <a:noFill/>
          </p:spPr>
          <p:txBody>
            <a:bodyPr wrap="square" rtlCol="0">
              <a:spAutoFit/>
            </a:bodyPr>
            <a:lstStyle/>
            <a:p>
              <a:r>
                <a:rPr lang="zh-CN" altLang="en-US" sz="1500" dirty="0">
                  <a:solidFill>
                    <a:schemeClr val="tx1">
                      <a:lumMod val="65000"/>
                      <a:lumOff val="35000"/>
                    </a:schemeClr>
                  </a:solidFill>
                  <a:latin typeface="时尚中黑简体" pitchFamily="2" charset="-122"/>
                  <a:ea typeface="时尚中黑简体" pitchFamily="2" charset="-122"/>
                </a:rPr>
                <a:t>在此添加标题</a:t>
              </a:r>
              <a:endParaRPr lang="zh-CN" altLang="en-US" sz="1500" dirty="0">
                <a:solidFill>
                  <a:schemeClr val="tx1">
                    <a:lumMod val="65000"/>
                    <a:lumOff val="35000"/>
                  </a:schemeClr>
                </a:solidFill>
                <a:latin typeface="时尚中黑简体" pitchFamily="2" charset="-122"/>
                <a:ea typeface="时尚中黑简体" pitchFamily="2" charset="-122"/>
              </a:endParaRPr>
            </a:p>
          </p:txBody>
        </p:sp>
        <p:sp>
          <p:nvSpPr>
            <p:cNvPr id="248" name="文本框 146"/>
            <p:cNvSpPr txBox="1"/>
            <p:nvPr/>
          </p:nvSpPr>
          <p:spPr>
            <a:xfrm>
              <a:off x="2288549" y="4098528"/>
              <a:ext cx="2544292" cy="800219"/>
            </a:xfrm>
            <a:prstGeom prst="rect">
              <a:avLst/>
            </a:prstGeom>
            <a:noFill/>
          </p:spPr>
          <p:txBody>
            <a:bodyPr wrap="square" rtlCol="0">
              <a:spAutoFit/>
            </a:bodyPr>
            <a:lstStyle/>
            <a:p>
              <a:pPr algn="just"/>
              <a:r>
                <a:rPr lang="zh-CN" altLang="en-US" sz="1100" dirty="0">
                  <a:solidFill>
                    <a:prstClr val="black"/>
                  </a:solidFill>
                  <a:latin typeface="微软雅黑" panose="020B0503020204020204" pitchFamily="34" charset="-122"/>
                  <a:ea typeface="微软雅黑" panose="020B0503020204020204" pitchFamily="34" charset="-122"/>
                  <a:cs typeface="方正兰亭纤黑简体"/>
                </a:rPr>
                <a:t>单击此处添加文字阐述，添加简短问题说明文字，具体说明文字在此处添加此处</a:t>
              </a:r>
              <a:endParaRPr lang="zh-CN" altLang="en-US" sz="800" dirty="0">
                <a:solidFill>
                  <a:prstClr val="black">
                    <a:lumMod val="50000"/>
                    <a:lumOff val="50000"/>
                  </a:prstClr>
                </a:solidFill>
                <a:latin typeface="微软雅黑" panose="020B0503020204020204" pitchFamily="34" charset="-122"/>
                <a:ea typeface="微软雅黑" panose="020B0503020204020204" pitchFamily="34" charset="-122"/>
              </a:endParaRPr>
            </a:p>
          </p:txBody>
        </p:sp>
      </p:grpSp>
      <p:grpSp>
        <p:nvGrpSpPr>
          <p:cNvPr id="249" name="组合 248"/>
          <p:cNvGrpSpPr/>
          <p:nvPr/>
        </p:nvGrpSpPr>
        <p:grpSpPr>
          <a:xfrm>
            <a:off x="6108991" y="1415513"/>
            <a:ext cx="1908218" cy="880363"/>
            <a:chOff x="2288549" y="3724928"/>
            <a:chExt cx="2544291" cy="1173817"/>
          </a:xfrm>
        </p:grpSpPr>
        <p:sp>
          <p:nvSpPr>
            <p:cNvPr id="250" name="文本框 145"/>
            <p:cNvSpPr txBox="1"/>
            <p:nvPr/>
          </p:nvSpPr>
          <p:spPr>
            <a:xfrm>
              <a:off x="2288549" y="3724928"/>
              <a:ext cx="1882282" cy="430887"/>
            </a:xfrm>
            <a:prstGeom prst="rect">
              <a:avLst/>
            </a:prstGeom>
            <a:noFill/>
          </p:spPr>
          <p:txBody>
            <a:bodyPr wrap="square" rtlCol="0">
              <a:spAutoFit/>
            </a:bodyPr>
            <a:lstStyle/>
            <a:p>
              <a:r>
                <a:rPr lang="zh-CN" altLang="en-US" sz="1500" dirty="0">
                  <a:solidFill>
                    <a:schemeClr val="tx1">
                      <a:lumMod val="65000"/>
                      <a:lumOff val="35000"/>
                    </a:schemeClr>
                  </a:solidFill>
                  <a:latin typeface="时尚中黑简体" pitchFamily="2" charset="-122"/>
                  <a:ea typeface="时尚中黑简体" pitchFamily="2" charset="-122"/>
                </a:rPr>
                <a:t>在此添加标题</a:t>
              </a:r>
              <a:endParaRPr lang="zh-CN" altLang="en-US" sz="1500" dirty="0">
                <a:solidFill>
                  <a:schemeClr val="tx1">
                    <a:lumMod val="65000"/>
                    <a:lumOff val="35000"/>
                  </a:schemeClr>
                </a:solidFill>
                <a:latin typeface="时尚中黑简体" pitchFamily="2" charset="-122"/>
                <a:ea typeface="时尚中黑简体" pitchFamily="2" charset="-122"/>
              </a:endParaRPr>
            </a:p>
          </p:txBody>
        </p:sp>
        <p:sp>
          <p:nvSpPr>
            <p:cNvPr id="251" name="文本框 146"/>
            <p:cNvSpPr txBox="1"/>
            <p:nvPr/>
          </p:nvSpPr>
          <p:spPr>
            <a:xfrm>
              <a:off x="2288549" y="4098527"/>
              <a:ext cx="2544291" cy="800218"/>
            </a:xfrm>
            <a:prstGeom prst="rect">
              <a:avLst/>
            </a:prstGeom>
            <a:noFill/>
          </p:spPr>
          <p:txBody>
            <a:bodyPr wrap="square" rtlCol="0">
              <a:spAutoFit/>
            </a:bodyPr>
            <a:lstStyle/>
            <a:p>
              <a:pPr algn="just"/>
              <a:r>
                <a:rPr lang="zh-CN" altLang="en-US" sz="1100" dirty="0">
                  <a:solidFill>
                    <a:prstClr val="black"/>
                  </a:solidFill>
                  <a:latin typeface="微软雅黑" panose="020B0503020204020204" pitchFamily="34" charset="-122"/>
                  <a:ea typeface="微软雅黑" panose="020B0503020204020204" pitchFamily="34" charset="-122"/>
                  <a:cs typeface="方正兰亭纤黑简体"/>
                </a:rPr>
                <a:t>单击此处添加文字阐述，添加简短问题说明文字，具体说明文字在此处添加此处</a:t>
              </a:r>
              <a:endParaRPr lang="zh-CN" altLang="en-US" sz="800" dirty="0">
                <a:solidFill>
                  <a:prstClr val="black">
                    <a:lumMod val="50000"/>
                    <a:lumOff val="50000"/>
                  </a:prstClr>
                </a:solidFill>
                <a:latin typeface="微软雅黑" panose="020B0503020204020204" pitchFamily="34" charset="-122"/>
                <a:ea typeface="微软雅黑" panose="020B0503020204020204" pitchFamily="34" charset="-122"/>
              </a:endParaRPr>
            </a:p>
          </p:txBody>
        </p:sp>
      </p:grpSp>
      <p:grpSp>
        <p:nvGrpSpPr>
          <p:cNvPr id="252" name="组合 251"/>
          <p:cNvGrpSpPr/>
          <p:nvPr/>
        </p:nvGrpSpPr>
        <p:grpSpPr>
          <a:xfrm>
            <a:off x="6054978" y="3418460"/>
            <a:ext cx="1908218" cy="880363"/>
            <a:chOff x="2288549" y="3724928"/>
            <a:chExt cx="2544291" cy="1173817"/>
          </a:xfrm>
        </p:grpSpPr>
        <p:sp>
          <p:nvSpPr>
            <p:cNvPr id="253" name="文本框 145"/>
            <p:cNvSpPr txBox="1"/>
            <p:nvPr/>
          </p:nvSpPr>
          <p:spPr>
            <a:xfrm>
              <a:off x="2288549" y="3724928"/>
              <a:ext cx="1882282" cy="430887"/>
            </a:xfrm>
            <a:prstGeom prst="rect">
              <a:avLst/>
            </a:prstGeom>
            <a:noFill/>
          </p:spPr>
          <p:txBody>
            <a:bodyPr wrap="square" rtlCol="0">
              <a:spAutoFit/>
            </a:bodyPr>
            <a:lstStyle/>
            <a:p>
              <a:r>
                <a:rPr lang="zh-CN" altLang="en-US" sz="1500" dirty="0">
                  <a:solidFill>
                    <a:schemeClr val="tx1">
                      <a:lumMod val="65000"/>
                      <a:lumOff val="35000"/>
                    </a:schemeClr>
                  </a:solidFill>
                  <a:latin typeface="时尚中黑简体" pitchFamily="2" charset="-122"/>
                  <a:ea typeface="时尚中黑简体" pitchFamily="2" charset="-122"/>
                </a:rPr>
                <a:t>在此添加标题</a:t>
              </a:r>
              <a:endParaRPr lang="zh-CN" altLang="en-US" sz="1500" dirty="0">
                <a:solidFill>
                  <a:schemeClr val="tx1">
                    <a:lumMod val="65000"/>
                    <a:lumOff val="35000"/>
                  </a:schemeClr>
                </a:solidFill>
                <a:latin typeface="时尚中黑简体" pitchFamily="2" charset="-122"/>
                <a:ea typeface="时尚中黑简体" pitchFamily="2" charset="-122"/>
              </a:endParaRPr>
            </a:p>
          </p:txBody>
        </p:sp>
        <p:sp>
          <p:nvSpPr>
            <p:cNvPr id="254" name="文本框 146"/>
            <p:cNvSpPr txBox="1"/>
            <p:nvPr/>
          </p:nvSpPr>
          <p:spPr>
            <a:xfrm>
              <a:off x="2288549" y="4098527"/>
              <a:ext cx="2544291" cy="800218"/>
            </a:xfrm>
            <a:prstGeom prst="rect">
              <a:avLst/>
            </a:prstGeom>
            <a:noFill/>
          </p:spPr>
          <p:txBody>
            <a:bodyPr wrap="square" rtlCol="0">
              <a:spAutoFit/>
            </a:bodyPr>
            <a:lstStyle/>
            <a:p>
              <a:pPr algn="just"/>
              <a:r>
                <a:rPr lang="zh-CN" altLang="en-US" sz="1100" dirty="0">
                  <a:solidFill>
                    <a:prstClr val="black"/>
                  </a:solidFill>
                  <a:latin typeface="微软雅黑" panose="020B0503020204020204" pitchFamily="34" charset="-122"/>
                  <a:ea typeface="微软雅黑" panose="020B0503020204020204" pitchFamily="34" charset="-122"/>
                  <a:cs typeface="方正兰亭纤黑简体"/>
                </a:rPr>
                <a:t>单击此处添加文字阐述，添加简短问题说明文字，具体说明文字在此处添加此处</a:t>
              </a:r>
              <a:endParaRPr lang="zh-CN" altLang="en-US" sz="800" dirty="0">
                <a:solidFill>
                  <a:prstClr val="black">
                    <a:lumMod val="50000"/>
                    <a:lumOff val="50000"/>
                  </a:prstClr>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100" advTm="0">
        <p14:switch dir="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81"/>
                                        </p:tgtEl>
                                        <p:attrNameLst>
                                          <p:attrName>style.visibility</p:attrName>
                                        </p:attrNameLst>
                                      </p:cBhvr>
                                      <p:to>
                                        <p:strVal val="visible"/>
                                      </p:to>
                                    </p:set>
                                    <p:animEffect transition="in" filter="wipe(left)">
                                      <p:cBhvr>
                                        <p:cTn id="11" dur="250"/>
                                        <p:tgtEl>
                                          <p:spTgt spid="181"/>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182"/>
                                        </p:tgtEl>
                                        <p:attrNameLst>
                                          <p:attrName>style.visibility</p:attrName>
                                        </p:attrNameLst>
                                      </p:cBhvr>
                                      <p:to>
                                        <p:strVal val="visible"/>
                                      </p:to>
                                    </p:set>
                                    <p:animEffect transition="in" filter="wipe(left)">
                                      <p:cBhvr>
                                        <p:cTn id="15" dur="250"/>
                                        <p:tgtEl>
                                          <p:spTgt spid="182"/>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179"/>
                                        </p:tgtEl>
                                        <p:attrNameLst>
                                          <p:attrName>style.visibility</p:attrName>
                                        </p:attrNameLst>
                                      </p:cBhvr>
                                      <p:to>
                                        <p:strVal val="visible"/>
                                      </p:to>
                                    </p:set>
                                    <p:animEffect transition="in" filter="wipe(up)">
                                      <p:cBhvr>
                                        <p:cTn id="19" dur="250"/>
                                        <p:tgtEl>
                                          <p:spTgt spid="179"/>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180"/>
                                        </p:tgtEl>
                                        <p:attrNameLst>
                                          <p:attrName>style.visibility</p:attrName>
                                        </p:attrNameLst>
                                      </p:cBhvr>
                                      <p:to>
                                        <p:strVal val="visible"/>
                                      </p:to>
                                    </p:set>
                                    <p:animEffect transition="in" filter="wipe(up)">
                                      <p:cBhvr>
                                        <p:cTn id="23" dur="250"/>
                                        <p:tgtEl>
                                          <p:spTgt spid="180"/>
                                        </p:tgtEl>
                                      </p:cBhvr>
                                    </p:animEffect>
                                  </p:childTnLst>
                                </p:cTn>
                              </p:par>
                            </p:childTnLst>
                          </p:cTn>
                        </p:par>
                        <p:par>
                          <p:cTn id="24" fill="hold">
                            <p:stCondLst>
                              <p:cond delay="2500"/>
                            </p:stCondLst>
                            <p:childTnLst>
                              <p:par>
                                <p:cTn id="25" presetID="22" presetClass="entr" presetSubtype="2" fill="hold" nodeType="afterEffect">
                                  <p:stCondLst>
                                    <p:cond delay="0"/>
                                  </p:stCondLst>
                                  <p:childTnLst>
                                    <p:set>
                                      <p:cBhvr>
                                        <p:cTn id="26" dur="1" fill="hold">
                                          <p:stCondLst>
                                            <p:cond delay="0"/>
                                          </p:stCondLst>
                                        </p:cTn>
                                        <p:tgtEl>
                                          <p:spTgt spid="184"/>
                                        </p:tgtEl>
                                        <p:attrNameLst>
                                          <p:attrName>style.visibility</p:attrName>
                                        </p:attrNameLst>
                                      </p:cBhvr>
                                      <p:to>
                                        <p:strVal val="visible"/>
                                      </p:to>
                                    </p:set>
                                    <p:animEffect transition="in" filter="wipe(right)">
                                      <p:cBhvr>
                                        <p:cTn id="27" dur="250"/>
                                        <p:tgtEl>
                                          <p:spTgt spid="18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183"/>
                                        </p:tgtEl>
                                        <p:attrNameLst>
                                          <p:attrName>style.visibility</p:attrName>
                                        </p:attrNameLst>
                                      </p:cBhvr>
                                      <p:to>
                                        <p:strVal val="visible"/>
                                      </p:to>
                                    </p:set>
                                    <p:animEffect transition="in" filter="wipe(right)">
                                      <p:cBhvr>
                                        <p:cTn id="31" dur="250"/>
                                        <p:tgtEl>
                                          <p:spTgt spid="183"/>
                                        </p:tgtEl>
                                      </p:cBhvr>
                                    </p:animEffect>
                                  </p:childTnLst>
                                </p:cTn>
                              </p:par>
                            </p:childTnLst>
                          </p:cTn>
                        </p:par>
                        <p:par>
                          <p:cTn id="32" fill="hold">
                            <p:stCondLst>
                              <p:cond delay="3500"/>
                            </p:stCondLst>
                            <p:childTnLst>
                              <p:par>
                                <p:cTn id="33" presetID="22" presetClass="entr" presetSubtype="4" fill="hold" nodeType="afterEffect">
                                  <p:stCondLst>
                                    <p:cond delay="0"/>
                                  </p:stCondLst>
                                  <p:childTnLst>
                                    <p:set>
                                      <p:cBhvr>
                                        <p:cTn id="34" dur="1" fill="hold">
                                          <p:stCondLst>
                                            <p:cond delay="0"/>
                                          </p:stCondLst>
                                        </p:cTn>
                                        <p:tgtEl>
                                          <p:spTgt spid="177"/>
                                        </p:tgtEl>
                                        <p:attrNameLst>
                                          <p:attrName>style.visibility</p:attrName>
                                        </p:attrNameLst>
                                      </p:cBhvr>
                                      <p:to>
                                        <p:strVal val="visible"/>
                                      </p:to>
                                    </p:set>
                                    <p:animEffect transition="in" filter="wipe(down)">
                                      <p:cBhvr>
                                        <p:cTn id="35" dur="250"/>
                                        <p:tgtEl>
                                          <p:spTgt spid="177"/>
                                        </p:tgtEl>
                                      </p:cBhvr>
                                    </p:animEffect>
                                  </p:childTnLst>
                                </p:cTn>
                              </p:par>
                            </p:childTnLst>
                          </p:cTn>
                        </p:par>
                        <p:par>
                          <p:cTn id="36" fill="hold">
                            <p:stCondLst>
                              <p:cond delay="4000"/>
                            </p:stCondLst>
                            <p:childTnLst>
                              <p:par>
                                <p:cTn id="37" presetID="22" presetClass="entr" presetSubtype="4" fill="hold" nodeType="afterEffect">
                                  <p:stCondLst>
                                    <p:cond delay="0"/>
                                  </p:stCondLst>
                                  <p:childTnLst>
                                    <p:set>
                                      <p:cBhvr>
                                        <p:cTn id="38" dur="1" fill="hold">
                                          <p:stCondLst>
                                            <p:cond delay="0"/>
                                          </p:stCondLst>
                                        </p:cTn>
                                        <p:tgtEl>
                                          <p:spTgt spid="178"/>
                                        </p:tgtEl>
                                        <p:attrNameLst>
                                          <p:attrName>style.visibility</p:attrName>
                                        </p:attrNameLst>
                                      </p:cBhvr>
                                      <p:to>
                                        <p:strVal val="visible"/>
                                      </p:to>
                                    </p:set>
                                    <p:animEffect transition="in" filter="wipe(down)">
                                      <p:cBhvr>
                                        <p:cTn id="39" dur="250"/>
                                        <p:tgtEl>
                                          <p:spTgt spid="178"/>
                                        </p:tgtEl>
                                      </p:cBhvr>
                                    </p:animEffect>
                                  </p:childTnLst>
                                </p:cTn>
                              </p:par>
                            </p:childTnLst>
                          </p:cTn>
                        </p:par>
                        <p:par>
                          <p:cTn id="40" fill="hold">
                            <p:stCondLst>
                              <p:cond delay="4500"/>
                            </p:stCondLst>
                            <p:childTnLst>
                              <p:par>
                                <p:cTn id="41" presetID="42" presetClass="entr" presetSubtype="0" fill="hold" grpId="0" nodeType="afterEffect">
                                  <p:stCondLst>
                                    <p:cond delay="0"/>
                                  </p:stCondLst>
                                  <p:childTnLst>
                                    <p:set>
                                      <p:cBhvr>
                                        <p:cTn id="42" dur="1" fill="hold">
                                          <p:stCondLst>
                                            <p:cond delay="0"/>
                                          </p:stCondLst>
                                        </p:cTn>
                                        <p:tgtEl>
                                          <p:spTgt spid="245"/>
                                        </p:tgtEl>
                                        <p:attrNameLst>
                                          <p:attrName>style.visibility</p:attrName>
                                        </p:attrNameLst>
                                      </p:cBhvr>
                                      <p:to>
                                        <p:strVal val="visible"/>
                                      </p:to>
                                    </p:set>
                                    <p:animEffect transition="in" filter="fade">
                                      <p:cBhvr>
                                        <p:cTn id="43" dur="250"/>
                                        <p:tgtEl>
                                          <p:spTgt spid="245"/>
                                        </p:tgtEl>
                                      </p:cBhvr>
                                    </p:animEffect>
                                    <p:anim calcmode="lin" valueType="num">
                                      <p:cBhvr>
                                        <p:cTn id="44" dur="250" fill="hold"/>
                                        <p:tgtEl>
                                          <p:spTgt spid="245"/>
                                        </p:tgtEl>
                                        <p:attrNameLst>
                                          <p:attrName>ppt_x</p:attrName>
                                        </p:attrNameLst>
                                      </p:cBhvr>
                                      <p:tavLst>
                                        <p:tav tm="0">
                                          <p:val>
                                            <p:strVal val="#ppt_x"/>
                                          </p:val>
                                        </p:tav>
                                        <p:tav tm="100000">
                                          <p:val>
                                            <p:strVal val="#ppt_x"/>
                                          </p:val>
                                        </p:tav>
                                      </p:tavLst>
                                    </p:anim>
                                    <p:anim calcmode="lin" valueType="num">
                                      <p:cBhvr>
                                        <p:cTn id="45" dur="250" fill="hold"/>
                                        <p:tgtEl>
                                          <p:spTgt spid="245"/>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16" presetClass="entr" presetSubtype="21" fill="hold" nodeType="afterEffect">
                                  <p:stCondLst>
                                    <p:cond delay="0"/>
                                  </p:stCondLst>
                                  <p:childTnLst>
                                    <p:set>
                                      <p:cBhvr>
                                        <p:cTn id="48" dur="1" fill="hold">
                                          <p:stCondLst>
                                            <p:cond delay="0"/>
                                          </p:stCondLst>
                                        </p:cTn>
                                        <p:tgtEl>
                                          <p:spTgt spid="217"/>
                                        </p:tgtEl>
                                        <p:attrNameLst>
                                          <p:attrName>style.visibility</p:attrName>
                                        </p:attrNameLst>
                                      </p:cBhvr>
                                      <p:to>
                                        <p:strVal val="visible"/>
                                      </p:to>
                                    </p:set>
                                    <p:animEffect transition="in" filter="barn(inVertical)">
                                      <p:cBhvr>
                                        <p:cTn id="49" dur="250"/>
                                        <p:tgtEl>
                                          <p:spTgt spid="217"/>
                                        </p:tgtEl>
                                      </p:cBhvr>
                                    </p:animEffect>
                                  </p:childTnLst>
                                </p:cTn>
                              </p:par>
                            </p:childTnLst>
                          </p:cTn>
                        </p:par>
                        <p:par>
                          <p:cTn id="50" fill="hold">
                            <p:stCondLst>
                              <p:cond delay="5500"/>
                            </p:stCondLst>
                            <p:childTnLst>
                              <p:par>
                                <p:cTn id="51" presetID="22" presetClass="entr" presetSubtype="2" fill="hold" nodeType="afterEffect">
                                  <p:stCondLst>
                                    <p:cond delay="0"/>
                                  </p:stCondLst>
                                  <p:childTnLst>
                                    <p:set>
                                      <p:cBhvr>
                                        <p:cTn id="52" dur="1" fill="hold">
                                          <p:stCondLst>
                                            <p:cond delay="0"/>
                                          </p:stCondLst>
                                        </p:cTn>
                                        <p:tgtEl>
                                          <p:spTgt spid="214"/>
                                        </p:tgtEl>
                                        <p:attrNameLst>
                                          <p:attrName>style.visibility</p:attrName>
                                        </p:attrNameLst>
                                      </p:cBhvr>
                                      <p:to>
                                        <p:strVal val="visible"/>
                                      </p:to>
                                    </p:set>
                                    <p:animEffect transition="in" filter="wipe(right)">
                                      <p:cBhvr>
                                        <p:cTn id="53" dur="250"/>
                                        <p:tgtEl>
                                          <p:spTgt spid="214"/>
                                        </p:tgtEl>
                                      </p:cBhvr>
                                    </p:animEffect>
                                  </p:childTnLst>
                                </p:cTn>
                              </p:par>
                            </p:childTnLst>
                          </p:cTn>
                        </p:par>
                        <p:par>
                          <p:cTn id="54" fill="hold">
                            <p:stCondLst>
                              <p:cond delay="6000"/>
                            </p:stCondLst>
                            <p:childTnLst>
                              <p:par>
                                <p:cTn id="55" presetID="10" presetClass="entr" presetSubtype="0" fill="hold" nodeType="afterEffect">
                                  <p:stCondLst>
                                    <p:cond delay="0"/>
                                  </p:stCondLst>
                                  <p:childTnLst>
                                    <p:set>
                                      <p:cBhvr>
                                        <p:cTn id="56" dur="1" fill="hold">
                                          <p:stCondLst>
                                            <p:cond delay="0"/>
                                          </p:stCondLst>
                                        </p:cTn>
                                        <p:tgtEl>
                                          <p:spTgt spid="185"/>
                                        </p:tgtEl>
                                        <p:attrNameLst>
                                          <p:attrName>style.visibility</p:attrName>
                                        </p:attrNameLst>
                                      </p:cBhvr>
                                      <p:to>
                                        <p:strVal val="visible"/>
                                      </p:to>
                                    </p:set>
                                    <p:animEffect transition="in" filter="fade">
                                      <p:cBhvr>
                                        <p:cTn id="57" dur="250"/>
                                        <p:tgtEl>
                                          <p:spTgt spid="185"/>
                                        </p:tgtEl>
                                      </p:cBhvr>
                                    </p:animEffect>
                                  </p:childTnLst>
                                </p:cTn>
                              </p:par>
                            </p:childTnLst>
                          </p:cTn>
                        </p:par>
                        <p:par>
                          <p:cTn id="58" fill="hold">
                            <p:stCondLst>
                              <p:cond delay="6500"/>
                            </p:stCondLst>
                            <p:childTnLst>
                              <p:par>
                                <p:cTn id="59" presetID="16" presetClass="entr" presetSubtype="21" fill="hold" nodeType="afterEffect">
                                  <p:stCondLst>
                                    <p:cond delay="0"/>
                                  </p:stCondLst>
                                  <p:childTnLst>
                                    <p:set>
                                      <p:cBhvr>
                                        <p:cTn id="60" dur="1" fill="hold">
                                          <p:stCondLst>
                                            <p:cond delay="0"/>
                                          </p:stCondLst>
                                        </p:cTn>
                                        <p:tgtEl>
                                          <p:spTgt spid="224"/>
                                        </p:tgtEl>
                                        <p:attrNameLst>
                                          <p:attrName>style.visibility</p:attrName>
                                        </p:attrNameLst>
                                      </p:cBhvr>
                                      <p:to>
                                        <p:strVal val="visible"/>
                                      </p:to>
                                    </p:set>
                                    <p:animEffect transition="in" filter="barn(inVertical)">
                                      <p:cBhvr>
                                        <p:cTn id="61" dur="250"/>
                                        <p:tgtEl>
                                          <p:spTgt spid="224"/>
                                        </p:tgtEl>
                                      </p:cBhvr>
                                    </p:animEffect>
                                  </p:childTnLst>
                                </p:cTn>
                              </p:par>
                            </p:childTnLst>
                          </p:cTn>
                        </p:par>
                        <p:par>
                          <p:cTn id="62" fill="hold">
                            <p:stCondLst>
                              <p:cond delay="7000"/>
                            </p:stCondLst>
                            <p:childTnLst>
                              <p:par>
                                <p:cTn id="63" presetID="22" presetClass="entr" presetSubtype="8" fill="hold" nodeType="afterEffect">
                                  <p:stCondLst>
                                    <p:cond delay="0"/>
                                  </p:stCondLst>
                                  <p:childTnLst>
                                    <p:set>
                                      <p:cBhvr>
                                        <p:cTn id="64" dur="1" fill="hold">
                                          <p:stCondLst>
                                            <p:cond delay="0"/>
                                          </p:stCondLst>
                                        </p:cTn>
                                        <p:tgtEl>
                                          <p:spTgt spid="249"/>
                                        </p:tgtEl>
                                        <p:attrNameLst>
                                          <p:attrName>style.visibility</p:attrName>
                                        </p:attrNameLst>
                                      </p:cBhvr>
                                      <p:to>
                                        <p:strVal val="visible"/>
                                      </p:to>
                                    </p:set>
                                    <p:animEffect transition="in" filter="wipe(left)">
                                      <p:cBhvr>
                                        <p:cTn id="65" dur="250"/>
                                        <p:tgtEl>
                                          <p:spTgt spid="249"/>
                                        </p:tgtEl>
                                      </p:cBhvr>
                                    </p:animEffect>
                                  </p:childTnLst>
                                </p:cTn>
                              </p:par>
                            </p:childTnLst>
                          </p:cTn>
                        </p:par>
                        <p:par>
                          <p:cTn id="66" fill="hold">
                            <p:stCondLst>
                              <p:cond delay="7500"/>
                            </p:stCondLst>
                            <p:childTnLst>
                              <p:par>
                                <p:cTn id="67" presetID="10" presetClass="entr" presetSubtype="0" fill="hold" nodeType="afterEffect">
                                  <p:stCondLst>
                                    <p:cond delay="0"/>
                                  </p:stCondLst>
                                  <p:childTnLst>
                                    <p:set>
                                      <p:cBhvr>
                                        <p:cTn id="68" dur="1" fill="hold">
                                          <p:stCondLst>
                                            <p:cond delay="0"/>
                                          </p:stCondLst>
                                        </p:cTn>
                                        <p:tgtEl>
                                          <p:spTgt spid="202"/>
                                        </p:tgtEl>
                                        <p:attrNameLst>
                                          <p:attrName>style.visibility</p:attrName>
                                        </p:attrNameLst>
                                      </p:cBhvr>
                                      <p:to>
                                        <p:strVal val="visible"/>
                                      </p:to>
                                    </p:set>
                                    <p:animEffect transition="in" filter="fade">
                                      <p:cBhvr>
                                        <p:cTn id="69" dur="250"/>
                                        <p:tgtEl>
                                          <p:spTgt spid="202"/>
                                        </p:tgtEl>
                                      </p:cBhvr>
                                    </p:animEffect>
                                  </p:childTnLst>
                                </p:cTn>
                              </p:par>
                            </p:childTnLst>
                          </p:cTn>
                        </p:par>
                        <p:par>
                          <p:cTn id="70" fill="hold">
                            <p:stCondLst>
                              <p:cond delay="8000"/>
                            </p:stCondLst>
                            <p:childTnLst>
                              <p:par>
                                <p:cTn id="71" presetID="16" presetClass="entr" presetSubtype="21" fill="hold" nodeType="afterEffect">
                                  <p:stCondLst>
                                    <p:cond delay="0"/>
                                  </p:stCondLst>
                                  <p:childTnLst>
                                    <p:set>
                                      <p:cBhvr>
                                        <p:cTn id="72" dur="1" fill="hold">
                                          <p:stCondLst>
                                            <p:cond delay="0"/>
                                          </p:stCondLst>
                                        </p:cTn>
                                        <p:tgtEl>
                                          <p:spTgt spid="238"/>
                                        </p:tgtEl>
                                        <p:attrNameLst>
                                          <p:attrName>style.visibility</p:attrName>
                                        </p:attrNameLst>
                                      </p:cBhvr>
                                      <p:to>
                                        <p:strVal val="visible"/>
                                      </p:to>
                                    </p:set>
                                    <p:animEffect transition="in" filter="barn(inVertical)">
                                      <p:cBhvr>
                                        <p:cTn id="73" dur="250"/>
                                        <p:tgtEl>
                                          <p:spTgt spid="238"/>
                                        </p:tgtEl>
                                      </p:cBhvr>
                                    </p:animEffect>
                                  </p:childTnLst>
                                </p:cTn>
                              </p:par>
                            </p:childTnLst>
                          </p:cTn>
                        </p:par>
                        <p:par>
                          <p:cTn id="74" fill="hold">
                            <p:stCondLst>
                              <p:cond delay="8500"/>
                            </p:stCondLst>
                            <p:childTnLst>
                              <p:par>
                                <p:cTn id="75" presetID="22" presetClass="entr" presetSubtype="8" fill="hold"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250"/>
                                        <p:tgtEl>
                                          <p:spTgt spid="252"/>
                                        </p:tgtEl>
                                      </p:cBhvr>
                                    </p:animEffect>
                                  </p:childTnLst>
                                </p:cTn>
                              </p:par>
                            </p:childTnLst>
                          </p:cTn>
                        </p:par>
                        <p:par>
                          <p:cTn id="78" fill="hold">
                            <p:stCondLst>
                              <p:cond delay="9000"/>
                            </p:stCondLst>
                            <p:childTnLst>
                              <p:par>
                                <p:cTn id="79" presetID="10" presetClass="entr" presetSubtype="0" fill="hold" nodeType="afterEffect">
                                  <p:stCondLst>
                                    <p:cond delay="0"/>
                                  </p:stCondLst>
                                  <p:childTnLst>
                                    <p:set>
                                      <p:cBhvr>
                                        <p:cTn id="80" dur="1" fill="hold">
                                          <p:stCondLst>
                                            <p:cond delay="0"/>
                                          </p:stCondLst>
                                        </p:cTn>
                                        <p:tgtEl>
                                          <p:spTgt spid="194"/>
                                        </p:tgtEl>
                                        <p:attrNameLst>
                                          <p:attrName>style.visibility</p:attrName>
                                        </p:attrNameLst>
                                      </p:cBhvr>
                                      <p:to>
                                        <p:strVal val="visible"/>
                                      </p:to>
                                    </p:set>
                                    <p:animEffect transition="in" filter="fade">
                                      <p:cBhvr>
                                        <p:cTn id="81" dur="250"/>
                                        <p:tgtEl>
                                          <p:spTgt spid="194"/>
                                        </p:tgtEl>
                                      </p:cBhvr>
                                    </p:animEffect>
                                  </p:childTnLst>
                                </p:cTn>
                              </p:par>
                            </p:childTnLst>
                          </p:cTn>
                        </p:par>
                        <p:par>
                          <p:cTn id="82" fill="hold">
                            <p:stCondLst>
                              <p:cond delay="9500"/>
                            </p:stCondLst>
                            <p:childTnLst>
                              <p:par>
                                <p:cTn id="83" presetID="16" presetClass="entr" presetSubtype="21" fill="hold" nodeType="afterEffect">
                                  <p:stCondLst>
                                    <p:cond delay="0"/>
                                  </p:stCondLst>
                                  <p:childTnLst>
                                    <p:set>
                                      <p:cBhvr>
                                        <p:cTn id="84" dur="1" fill="hold">
                                          <p:stCondLst>
                                            <p:cond delay="0"/>
                                          </p:stCondLst>
                                        </p:cTn>
                                        <p:tgtEl>
                                          <p:spTgt spid="231"/>
                                        </p:tgtEl>
                                        <p:attrNameLst>
                                          <p:attrName>style.visibility</p:attrName>
                                        </p:attrNameLst>
                                      </p:cBhvr>
                                      <p:to>
                                        <p:strVal val="visible"/>
                                      </p:to>
                                    </p:set>
                                    <p:animEffect transition="in" filter="barn(inVertical)">
                                      <p:cBhvr>
                                        <p:cTn id="85" dur="250"/>
                                        <p:tgtEl>
                                          <p:spTgt spid="231"/>
                                        </p:tgtEl>
                                      </p:cBhvr>
                                    </p:animEffect>
                                  </p:childTnLst>
                                </p:cTn>
                              </p:par>
                            </p:childTnLst>
                          </p:cTn>
                        </p:par>
                        <p:par>
                          <p:cTn id="86" fill="hold">
                            <p:stCondLst>
                              <p:cond delay="10000"/>
                            </p:stCondLst>
                            <p:childTnLst>
                              <p:par>
                                <p:cTn id="87" presetID="22" presetClass="entr" presetSubtype="2" fill="hold" nodeType="afterEffect">
                                  <p:stCondLst>
                                    <p:cond delay="0"/>
                                  </p:stCondLst>
                                  <p:childTnLst>
                                    <p:set>
                                      <p:cBhvr>
                                        <p:cTn id="88" dur="1" fill="hold">
                                          <p:stCondLst>
                                            <p:cond delay="0"/>
                                          </p:stCondLst>
                                        </p:cTn>
                                        <p:tgtEl>
                                          <p:spTgt spid="246"/>
                                        </p:tgtEl>
                                        <p:attrNameLst>
                                          <p:attrName>style.visibility</p:attrName>
                                        </p:attrNameLst>
                                      </p:cBhvr>
                                      <p:to>
                                        <p:strVal val="visible"/>
                                      </p:to>
                                    </p:set>
                                    <p:animEffect transition="in" filter="wipe(right)">
                                      <p:cBhvr>
                                        <p:cTn id="89" dur="250"/>
                                        <p:tgtEl>
                                          <p:spTgt spid="246"/>
                                        </p:tgtEl>
                                      </p:cBhvr>
                                    </p:animEffect>
                                  </p:childTnLst>
                                </p:cTn>
                              </p:par>
                            </p:childTnLst>
                          </p:cTn>
                        </p:par>
                        <p:par>
                          <p:cTn id="90" fill="hold">
                            <p:stCondLst>
                              <p:cond delay="10500"/>
                            </p:stCondLst>
                            <p:childTnLst>
                              <p:par>
                                <p:cTn id="91" presetID="10" presetClass="entr" presetSubtype="0" fill="hold" nodeType="afterEffect">
                                  <p:stCondLst>
                                    <p:cond delay="0"/>
                                  </p:stCondLst>
                                  <p:childTnLst>
                                    <p:set>
                                      <p:cBhvr>
                                        <p:cTn id="92" dur="1" fill="hold">
                                          <p:stCondLst>
                                            <p:cond delay="0"/>
                                          </p:stCondLst>
                                        </p:cTn>
                                        <p:tgtEl>
                                          <p:spTgt spid="206"/>
                                        </p:tgtEl>
                                        <p:attrNameLst>
                                          <p:attrName>style.visibility</p:attrName>
                                        </p:attrNameLst>
                                      </p:cBhvr>
                                      <p:to>
                                        <p:strVal val="visible"/>
                                      </p:to>
                                    </p:set>
                                    <p:animEffect transition="in" filter="fade">
                                      <p:cBhvr>
                                        <p:cTn id="93" dur="250"/>
                                        <p:tgtEl>
                                          <p:spTgt spid="2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24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 name="TextBox 151"/>
          <p:cNvSpPr txBox="1"/>
          <p:nvPr/>
        </p:nvSpPr>
        <p:spPr>
          <a:xfrm>
            <a:off x="784151" y="281211"/>
            <a:ext cx="2764839" cy="411835"/>
          </a:xfrm>
          <a:prstGeom prst="rect">
            <a:avLst/>
          </a:prstGeom>
          <a:noFill/>
          <a:effectLst/>
        </p:spPr>
        <p:txBody>
          <a:bodyPr wrap="square" lIns="72572" tIns="36286" rIns="72572" bIns="36286" rtlCol="0">
            <a:spAutoFit/>
          </a:bodyPr>
          <a:lstStyle/>
          <a:p>
            <a:pPr algn="ctr"/>
            <a:r>
              <a:rPr lang="zh-CN" altLang="en-US" sz="2200" dirty="0" smtClean="0">
                <a:latin typeface="+mn-ea"/>
                <a:ea typeface="+mn-ea"/>
              </a:rPr>
              <a:t>添加文字标题内容</a:t>
            </a:r>
            <a:endParaRPr lang="zh-CN" altLang="en-US" sz="2200" dirty="0">
              <a:latin typeface="+mn-ea"/>
              <a:ea typeface="+mn-ea"/>
            </a:endParaRPr>
          </a:p>
        </p:txBody>
      </p:sp>
      <p:grpSp>
        <p:nvGrpSpPr>
          <p:cNvPr id="153" name="组合 152"/>
          <p:cNvGrpSpPr/>
          <p:nvPr/>
        </p:nvGrpSpPr>
        <p:grpSpPr>
          <a:xfrm>
            <a:off x="761775" y="2196656"/>
            <a:ext cx="7452586" cy="1025288"/>
            <a:chOff x="1015699" y="2928875"/>
            <a:chExt cx="9936781" cy="1367050"/>
          </a:xfrm>
        </p:grpSpPr>
        <p:cxnSp>
          <p:nvCxnSpPr>
            <p:cNvPr id="154" name="Straight Connector 31"/>
            <p:cNvCxnSpPr/>
            <p:nvPr/>
          </p:nvCxnSpPr>
          <p:spPr>
            <a:xfrm flipV="1">
              <a:off x="1015699" y="3621611"/>
              <a:ext cx="9936781" cy="1"/>
            </a:xfrm>
            <a:prstGeom prst="line">
              <a:avLst/>
            </a:prstGeom>
            <a:ln w="13970">
              <a:solidFill>
                <a:schemeClr val="tx1"/>
              </a:solidFill>
              <a:prstDash val="dash"/>
              <a:headEnd type="none" w="med" len="med"/>
              <a:tailEnd type="stealth" w="med" len="med"/>
            </a:ln>
          </p:spPr>
          <p:style>
            <a:lnRef idx="1">
              <a:schemeClr val="accent1"/>
            </a:lnRef>
            <a:fillRef idx="0">
              <a:schemeClr val="accent1"/>
            </a:fillRef>
            <a:effectRef idx="0">
              <a:schemeClr val="accent1"/>
            </a:effectRef>
            <a:fontRef idx="minor">
              <a:schemeClr val="tx1"/>
            </a:fontRef>
          </p:style>
        </p:cxnSp>
        <p:cxnSp>
          <p:nvCxnSpPr>
            <p:cNvPr id="155" name="Straight Connector 31"/>
            <p:cNvCxnSpPr>
              <a:endCxn id="171" idx="4"/>
            </p:cNvCxnSpPr>
            <p:nvPr/>
          </p:nvCxnSpPr>
          <p:spPr>
            <a:xfrm flipV="1">
              <a:off x="2311076" y="2928875"/>
              <a:ext cx="7039" cy="696490"/>
            </a:xfrm>
            <a:prstGeom prst="line">
              <a:avLst/>
            </a:prstGeom>
            <a:ln w="13970">
              <a:solidFill>
                <a:schemeClr val="tx1"/>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56" name="Oval 5"/>
            <p:cNvSpPr/>
            <p:nvPr/>
          </p:nvSpPr>
          <p:spPr>
            <a:xfrm>
              <a:off x="2247244" y="3561532"/>
              <a:ext cx="127665" cy="127665"/>
            </a:xfrm>
            <a:prstGeom prst="ellipse">
              <a:avLst/>
            </a:prstGeom>
            <a:solidFill>
              <a:schemeClr val="tx2"/>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800">
                <a:solidFill>
                  <a:prstClr val="white"/>
                </a:solidFill>
                <a:latin typeface="+mn-ea"/>
              </a:endParaRPr>
            </a:p>
          </p:txBody>
        </p:sp>
        <p:cxnSp>
          <p:nvCxnSpPr>
            <p:cNvPr id="157" name="Straight Connector 31"/>
            <p:cNvCxnSpPr/>
            <p:nvPr/>
          </p:nvCxnSpPr>
          <p:spPr>
            <a:xfrm flipV="1">
              <a:off x="7265810" y="2928875"/>
              <a:ext cx="7039" cy="696490"/>
            </a:xfrm>
            <a:prstGeom prst="line">
              <a:avLst/>
            </a:prstGeom>
            <a:ln w="13970">
              <a:solidFill>
                <a:schemeClr val="tx1"/>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58" name="Oval 5"/>
            <p:cNvSpPr/>
            <p:nvPr/>
          </p:nvSpPr>
          <p:spPr>
            <a:xfrm>
              <a:off x="7201978" y="3561532"/>
              <a:ext cx="127665" cy="127665"/>
            </a:xfrm>
            <a:prstGeom prst="ellipse">
              <a:avLst/>
            </a:prstGeom>
            <a:solidFill>
              <a:schemeClr val="bg2"/>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800">
                <a:solidFill>
                  <a:prstClr val="white"/>
                </a:solidFill>
                <a:latin typeface="+mn-ea"/>
              </a:endParaRPr>
            </a:p>
          </p:txBody>
        </p:sp>
        <p:cxnSp>
          <p:nvCxnSpPr>
            <p:cNvPr id="159" name="Straight Connector 31"/>
            <p:cNvCxnSpPr/>
            <p:nvPr/>
          </p:nvCxnSpPr>
          <p:spPr>
            <a:xfrm flipV="1">
              <a:off x="4777173" y="3599435"/>
              <a:ext cx="7039" cy="696490"/>
            </a:xfrm>
            <a:prstGeom prst="line">
              <a:avLst/>
            </a:prstGeom>
            <a:ln w="13970">
              <a:solidFill>
                <a:schemeClr val="tx1"/>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60" name="Oval 5"/>
            <p:cNvSpPr/>
            <p:nvPr/>
          </p:nvSpPr>
          <p:spPr>
            <a:xfrm>
              <a:off x="4713341" y="3561532"/>
              <a:ext cx="127665" cy="127665"/>
            </a:xfrm>
            <a:prstGeom prst="ellipse">
              <a:avLst/>
            </a:prstGeom>
            <a:solidFill>
              <a:schemeClr val="bg2"/>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800">
                <a:solidFill>
                  <a:prstClr val="white"/>
                </a:solidFill>
                <a:latin typeface="+mn-ea"/>
              </a:endParaRPr>
            </a:p>
          </p:txBody>
        </p:sp>
        <p:cxnSp>
          <p:nvCxnSpPr>
            <p:cNvPr id="161" name="Straight Connector 31"/>
            <p:cNvCxnSpPr/>
            <p:nvPr/>
          </p:nvCxnSpPr>
          <p:spPr>
            <a:xfrm flipV="1">
              <a:off x="9743294" y="3599435"/>
              <a:ext cx="7039" cy="696490"/>
            </a:xfrm>
            <a:prstGeom prst="line">
              <a:avLst/>
            </a:prstGeom>
            <a:ln w="13970">
              <a:solidFill>
                <a:schemeClr val="tx1"/>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62" name="Oval 5"/>
            <p:cNvSpPr/>
            <p:nvPr/>
          </p:nvSpPr>
          <p:spPr>
            <a:xfrm>
              <a:off x="9679462" y="3561532"/>
              <a:ext cx="127665" cy="127665"/>
            </a:xfrm>
            <a:prstGeom prst="ellipse">
              <a:avLst/>
            </a:prstGeom>
            <a:solidFill>
              <a:schemeClr val="tx2"/>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800">
                <a:solidFill>
                  <a:prstClr val="white"/>
                </a:solidFill>
                <a:latin typeface="+mn-ea"/>
              </a:endParaRPr>
            </a:p>
          </p:txBody>
        </p:sp>
      </p:grpSp>
      <p:sp>
        <p:nvSpPr>
          <p:cNvPr id="163" name="矩形 162"/>
          <p:cNvSpPr/>
          <p:nvPr/>
        </p:nvSpPr>
        <p:spPr>
          <a:xfrm>
            <a:off x="2293841" y="1523838"/>
            <a:ext cx="2504854" cy="864339"/>
          </a:xfrm>
          <a:prstGeom prst="rect">
            <a:avLst/>
          </a:prstGeom>
        </p:spPr>
        <p:txBody>
          <a:bodyPr wrap="square" lIns="68580" tIns="34290" rIns="68580" bIns="34290">
            <a:spAutoFit/>
          </a:bodyPr>
          <a:lstStyle/>
          <a:p>
            <a:pPr>
              <a:lnSpc>
                <a:spcPct val="150000"/>
              </a:lnSpc>
              <a:spcBef>
                <a:spcPts val="750"/>
              </a:spcBef>
              <a:buFont typeface="Arial" panose="020B0604020202020204" pitchFamily="34" charset="0"/>
              <a:buChar char="•"/>
            </a:pPr>
            <a:r>
              <a:rPr lang="zh-CN" altLang="en-US" sz="1000" dirty="0">
                <a:latin typeface="+mn-ea"/>
                <a:ea typeface="+mn-ea"/>
                <a:cs typeface="宋体" panose="02010600030101010101" pitchFamily="2" charset="-122"/>
              </a:rPr>
              <a:t>单击此处添加段落文本单击此处添加段落文本单击此处添加段落文本</a:t>
            </a:r>
            <a:endParaRPr lang="zh-CN" altLang="en-US" sz="1000" dirty="0">
              <a:latin typeface="+mn-ea"/>
              <a:ea typeface="+mn-ea"/>
              <a:cs typeface="宋体" panose="02010600030101010101" pitchFamily="2" charset="-122"/>
            </a:endParaRPr>
          </a:p>
          <a:p>
            <a:pPr>
              <a:lnSpc>
                <a:spcPct val="150000"/>
              </a:lnSpc>
              <a:spcBef>
                <a:spcPts val="750"/>
              </a:spcBef>
              <a:buFont typeface="Arial" panose="020B0604020202020204" pitchFamily="34" charset="0"/>
              <a:buChar char="•"/>
            </a:pPr>
            <a:endParaRPr lang="zh-CN" altLang="en-US" sz="1000" dirty="0">
              <a:latin typeface="+mn-ea"/>
              <a:ea typeface="+mn-ea"/>
              <a:cs typeface="宋体" panose="02010600030101010101" pitchFamily="2" charset="-122"/>
            </a:endParaRPr>
          </a:p>
        </p:txBody>
      </p:sp>
      <p:sp>
        <p:nvSpPr>
          <p:cNvPr id="164" name="矩形 163"/>
          <p:cNvSpPr/>
          <p:nvPr/>
        </p:nvSpPr>
        <p:spPr>
          <a:xfrm>
            <a:off x="6019095" y="1523838"/>
            <a:ext cx="2504854" cy="837152"/>
          </a:xfrm>
          <a:prstGeom prst="rect">
            <a:avLst/>
          </a:prstGeom>
        </p:spPr>
        <p:txBody>
          <a:bodyPr wrap="square" lIns="68580" tIns="34290" rIns="68580" bIns="34290">
            <a:spAutoFit/>
          </a:bodyPr>
          <a:lstStyle/>
          <a:p>
            <a:pPr>
              <a:lnSpc>
                <a:spcPct val="150000"/>
              </a:lnSpc>
              <a:spcBef>
                <a:spcPts val="750"/>
              </a:spcBef>
              <a:buFont typeface="Arial" panose="020B0604020202020204" pitchFamily="34" charset="0"/>
              <a:buChar char="•"/>
            </a:pPr>
            <a:r>
              <a:rPr lang="zh-CN" altLang="en-US" sz="1000" dirty="0">
                <a:latin typeface="+mn-ea"/>
                <a:ea typeface="+mn-ea"/>
                <a:cs typeface="宋体" panose="02010600030101010101" pitchFamily="2" charset="-122"/>
              </a:rPr>
              <a:t>单击此处添加段落文本单击此处添加段落文本单击此处添加段落文本</a:t>
            </a:r>
            <a:endParaRPr lang="zh-CN" altLang="en-US" sz="1000" dirty="0">
              <a:latin typeface="+mn-ea"/>
              <a:ea typeface="+mn-ea"/>
              <a:cs typeface="宋体" panose="02010600030101010101" pitchFamily="2" charset="-122"/>
            </a:endParaRPr>
          </a:p>
          <a:p>
            <a:pPr>
              <a:lnSpc>
                <a:spcPct val="150000"/>
              </a:lnSpc>
              <a:spcBef>
                <a:spcPts val="750"/>
              </a:spcBef>
              <a:buFont typeface="Arial" panose="020B0604020202020204" pitchFamily="34" charset="0"/>
              <a:buChar char="•"/>
            </a:pPr>
            <a:endParaRPr lang="zh-CN" altLang="en-US" sz="1000" dirty="0">
              <a:latin typeface="+mn-ea"/>
              <a:ea typeface="+mn-ea"/>
              <a:cs typeface="宋体" panose="02010600030101010101" pitchFamily="2" charset="-122"/>
            </a:endParaRPr>
          </a:p>
        </p:txBody>
      </p:sp>
      <p:sp>
        <p:nvSpPr>
          <p:cNvPr id="165" name="矩形 164"/>
          <p:cNvSpPr/>
          <p:nvPr/>
        </p:nvSpPr>
        <p:spPr>
          <a:xfrm>
            <a:off x="729928" y="3221944"/>
            <a:ext cx="2504854" cy="837152"/>
          </a:xfrm>
          <a:prstGeom prst="rect">
            <a:avLst/>
          </a:prstGeom>
        </p:spPr>
        <p:txBody>
          <a:bodyPr wrap="square" lIns="68580" tIns="34290" rIns="68580" bIns="34290">
            <a:spAutoFit/>
          </a:bodyPr>
          <a:lstStyle/>
          <a:p>
            <a:pPr>
              <a:lnSpc>
                <a:spcPct val="150000"/>
              </a:lnSpc>
              <a:spcBef>
                <a:spcPts val="750"/>
              </a:spcBef>
              <a:buFont typeface="Arial" panose="020B0604020202020204" pitchFamily="34" charset="0"/>
              <a:buChar char="•"/>
            </a:pPr>
            <a:r>
              <a:rPr lang="zh-CN" altLang="en-US" sz="1000" dirty="0">
                <a:latin typeface="+mn-ea"/>
                <a:ea typeface="+mn-ea"/>
                <a:cs typeface="宋体" panose="02010600030101010101" pitchFamily="2" charset="-122"/>
              </a:rPr>
              <a:t>单击此处添加段落文本单击此处添加段落文本单击此处添加段落文本</a:t>
            </a:r>
            <a:endParaRPr lang="zh-CN" altLang="en-US" sz="1000" dirty="0">
              <a:latin typeface="+mn-ea"/>
              <a:ea typeface="+mn-ea"/>
              <a:cs typeface="宋体" panose="02010600030101010101" pitchFamily="2" charset="-122"/>
            </a:endParaRPr>
          </a:p>
          <a:p>
            <a:pPr>
              <a:lnSpc>
                <a:spcPct val="150000"/>
              </a:lnSpc>
              <a:spcBef>
                <a:spcPts val="750"/>
              </a:spcBef>
              <a:buFont typeface="Arial" panose="020B0604020202020204" pitchFamily="34" charset="0"/>
              <a:buChar char="•"/>
            </a:pPr>
            <a:endParaRPr lang="zh-CN" altLang="en-US" sz="1000" dirty="0">
              <a:latin typeface="+mn-ea"/>
              <a:ea typeface="+mn-ea"/>
              <a:cs typeface="宋体" panose="02010600030101010101" pitchFamily="2" charset="-122"/>
            </a:endParaRPr>
          </a:p>
        </p:txBody>
      </p:sp>
      <p:sp>
        <p:nvSpPr>
          <p:cNvPr id="166" name="矩形 165"/>
          <p:cNvSpPr/>
          <p:nvPr/>
        </p:nvSpPr>
        <p:spPr>
          <a:xfrm>
            <a:off x="4312308" y="3221944"/>
            <a:ext cx="2504854" cy="837152"/>
          </a:xfrm>
          <a:prstGeom prst="rect">
            <a:avLst/>
          </a:prstGeom>
        </p:spPr>
        <p:txBody>
          <a:bodyPr wrap="square" lIns="68580" tIns="34290" rIns="68580" bIns="34290">
            <a:spAutoFit/>
          </a:bodyPr>
          <a:lstStyle/>
          <a:p>
            <a:pPr>
              <a:lnSpc>
                <a:spcPct val="150000"/>
              </a:lnSpc>
              <a:spcBef>
                <a:spcPts val="750"/>
              </a:spcBef>
              <a:buFont typeface="Arial" panose="020B0604020202020204" pitchFamily="34" charset="0"/>
              <a:buChar char="•"/>
            </a:pPr>
            <a:r>
              <a:rPr lang="zh-CN" altLang="en-US" sz="1000" dirty="0">
                <a:latin typeface="+mn-ea"/>
                <a:ea typeface="+mn-ea"/>
                <a:cs typeface="宋体" panose="02010600030101010101" pitchFamily="2" charset="-122"/>
              </a:rPr>
              <a:t>单击此处添加段落文本单击此处添加段落文本单击此处添加段落文本</a:t>
            </a:r>
            <a:endParaRPr lang="zh-CN" altLang="en-US" sz="1000" dirty="0">
              <a:latin typeface="+mn-ea"/>
              <a:ea typeface="+mn-ea"/>
              <a:cs typeface="宋体" panose="02010600030101010101" pitchFamily="2" charset="-122"/>
            </a:endParaRPr>
          </a:p>
          <a:p>
            <a:pPr>
              <a:lnSpc>
                <a:spcPct val="150000"/>
              </a:lnSpc>
              <a:spcBef>
                <a:spcPts val="750"/>
              </a:spcBef>
              <a:buFont typeface="Arial" panose="020B0604020202020204" pitchFamily="34" charset="0"/>
              <a:buChar char="•"/>
            </a:pPr>
            <a:endParaRPr lang="zh-CN" altLang="en-US" sz="1000" dirty="0">
              <a:latin typeface="+mn-ea"/>
              <a:ea typeface="+mn-ea"/>
              <a:cs typeface="宋体" panose="02010600030101010101" pitchFamily="2" charset="-122"/>
            </a:endParaRPr>
          </a:p>
        </p:txBody>
      </p:sp>
      <p:grpSp>
        <p:nvGrpSpPr>
          <p:cNvPr id="167" name="组合 166"/>
          <p:cNvGrpSpPr/>
          <p:nvPr/>
        </p:nvGrpSpPr>
        <p:grpSpPr>
          <a:xfrm>
            <a:off x="1262027" y="1384450"/>
            <a:ext cx="938264" cy="940162"/>
            <a:chOff x="1771602" y="1706233"/>
            <a:chExt cx="1251019" cy="1253549"/>
          </a:xfrm>
        </p:grpSpPr>
        <p:grpSp>
          <p:nvGrpSpPr>
            <p:cNvPr id="168" name="Group 38"/>
            <p:cNvGrpSpPr/>
            <p:nvPr/>
          </p:nvGrpSpPr>
          <p:grpSpPr>
            <a:xfrm>
              <a:off x="1771602" y="1706233"/>
              <a:ext cx="1251019" cy="1253549"/>
              <a:chOff x="3692576" y="1742634"/>
              <a:chExt cx="2790379" cy="2796023"/>
            </a:xfrm>
          </p:grpSpPr>
          <p:grpSp>
            <p:nvGrpSpPr>
              <p:cNvPr id="170" name="组合 79"/>
              <p:cNvGrpSpPr/>
              <p:nvPr/>
            </p:nvGrpSpPr>
            <p:grpSpPr bwMode="auto">
              <a:xfrm>
                <a:off x="3692576" y="1742634"/>
                <a:ext cx="2790379" cy="2796023"/>
                <a:chOff x="6379729" y="2488774"/>
                <a:chExt cx="2513016" cy="2513016"/>
              </a:xfrm>
            </p:grpSpPr>
            <p:sp>
              <p:nvSpPr>
                <p:cNvPr id="172"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kern="0">
                    <a:solidFill>
                      <a:srgbClr val="FFFFFF"/>
                    </a:solidFill>
                    <a:latin typeface="+mn-ea"/>
                    <a:ea typeface="+mn-ea"/>
                  </a:endParaRPr>
                </a:p>
              </p:txBody>
            </p:sp>
            <p:sp>
              <p:nvSpPr>
                <p:cNvPr id="173" name="任意多边形 83"/>
                <p:cNvSpPr/>
                <p:nvPr/>
              </p:nvSpPr>
              <p:spPr>
                <a:xfrm rot="16377237">
                  <a:off x="6409518" y="2506881"/>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latin typeface="+mn-ea"/>
                    <a:ea typeface="+mn-ea"/>
                  </a:endParaRPr>
                </a:p>
              </p:txBody>
            </p:sp>
          </p:grpSp>
          <p:sp>
            <p:nvSpPr>
              <p:cNvPr id="171" name="椭圆 80"/>
              <p:cNvSpPr/>
              <p:nvPr/>
            </p:nvSpPr>
            <p:spPr bwMode="auto">
              <a:xfrm>
                <a:off x="4101618" y="2137562"/>
                <a:ext cx="2017471" cy="2020558"/>
              </a:xfrm>
              <a:prstGeom prst="ellipse">
                <a:avLst/>
              </a:prstGeom>
              <a:solidFill>
                <a:srgbClr val="C00000"/>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latin typeface="+mn-ea"/>
                  <a:ea typeface="+mn-ea"/>
                </a:endParaRPr>
              </a:p>
            </p:txBody>
          </p:sp>
        </p:grpSp>
        <p:pic>
          <p:nvPicPr>
            <p:cNvPr id="169" name="Picture 53"/>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2156482" y="2107859"/>
              <a:ext cx="487177" cy="487177"/>
            </a:xfrm>
            <a:prstGeom prst="rect">
              <a:avLst/>
            </a:prstGeom>
          </p:spPr>
        </p:pic>
      </p:grpSp>
      <p:grpSp>
        <p:nvGrpSpPr>
          <p:cNvPr id="174" name="组合 173"/>
          <p:cNvGrpSpPr/>
          <p:nvPr/>
        </p:nvGrpSpPr>
        <p:grpSpPr>
          <a:xfrm>
            <a:off x="4963387" y="1383126"/>
            <a:ext cx="938264" cy="940162"/>
            <a:chOff x="6706749" y="1704468"/>
            <a:chExt cx="1251019" cy="1253549"/>
          </a:xfrm>
        </p:grpSpPr>
        <p:grpSp>
          <p:nvGrpSpPr>
            <p:cNvPr id="175" name="Group 43"/>
            <p:cNvGrpSpPr/>
            <p:nvPr/>
          </p:nvGrpSpPr>
          <p:grpSpPr>
            <a:xfrm>
              <a:off x="6706749" y="1704468"/>
              <a:ext cx="1251019" cy="1253549"/>
              <a:chOff x="3692576" y="1742634"/>
              <a:chExt cx="2790379" cy="2796023"/>
            </a:xfrm>
          </p:grpSpPr>
          <p:grpSp>
            <p:nvGrpSpPr>
              <p:cNvPr id="190" name="组合 79"/>
              <p:cNvGrpSpPr/>
              <p:nvPr/>
            </p:nvGrpSpPr>
            <p:grpSpPr bwMode="auto">
              <a:xfrm>
                <a:off x="3692576" y="1742634"/>
                <a:ext cx="2790379" cy="2796023"/>
                <a:chOff x="6379729" y="2488774"/>
                <a:chExt cx="2513016" cy="2513016"/>
              </a:xfrm>
            </p:grpSpPr>
            <p:sp>
              <p:nvSpPr>
                <p:cNvPr id="192"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kern="0">
                    <a:solidFill>
                      <a:srgbClr val="FFFFFF"/>
                    </a:solidFill>
                    <a:latin typeface="+mn-ea"/>
                    <a:ea typeface="+mn-ea"/>
                  </a:endParaRPr>
                </a:p>
              </p:txBody>
            </p:sp>
            <p:sp>
              <p:nvSpPr>
                <p:cNvPr id="193" name="任意多边形 83"/>
                <p:cNvSpPr/>
                <p:nvPr/>
              </p:nvSpPr>
              <p:spPr>
                <a:xfrm rot="16377237">
                  <a:off x="6409518" y="2506881"/>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latin typeface="+mn-ea"/>
                    <a:ea typeface="+mn-ea"/>
                  </a:endParaRPr>
                </a:p>
              </p:txBody>
            </p:sp>
          </p:grpSp>
          <p:sp>
            <p:nvSpPr>
              <p:cNvPr id="191" name="椭圆 80"/>
              <p:cNvSpPr/>
              <p:nvPr/>
            </p:nvSpPr>
            <p:spPr bwMode="auto">
              <a:xfrm>
                <a:off x="4101618" y="2137562"/>
                <a:ext cx="2017471" cy="2020558"/>
              </a:xfrm>
              <a:prstGeom prst="ellipse">
                <a:avLst/>
              </a:prstGeom>
              <a:solidFill>
                <a:srgbClr val="C00000"/>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latin typeface="+mn-ea"/>
                  <a:ea typeface="+mn-ea"/>
                </a:endParaRPr>
              </a:p>
            </p:txBody>
          </p:sp>
        </p:grpSp>
        <p:grpSp>
          <p:nvGrpSpPr>
            <p:cNvPr id="176" name="Group 24"/>
            <p:cNvGrpSpPr>
              <a:grpSpLocks noChangeAspect="1"/>
            </p:cNvGrpSpPr>
            <p:nvPr/>
          </p:nvGrpSpPr>
          <p:grpSpPr>
            <a:xfrm>
              <a:off x="7152542" y="2112972"/>
              <a:ext cx="404336" cy="404336"/>
              <a:chOff x="6111586" y="318800"/>
              <a:chExt cx="490538" cy="490538"/>
            </a:xfrm>
            <a:solidFill>
              <a:srgbClr val="FFFFFF"/>
            </a:solidFill>
          </p:grpSpPr>
          <p:sp>
            <p:nvSpPr>
              <p:cNvPr id="177" name="Freeform 5"/>
              <p:cNvSpPr>
                <a:spLocks noEditPoints="1"/>
              </p:cNvSpPr>
              <p:nvPr/>
            </p:nvSpPr>
            <p:spPr bwMode="auto">
              <a:xfrm>
                <a:off x="6111586" y="318800"/>
                <a:ext cx="490538" cy="490538"/>
              </a:xfrm>
              <a:custGeom>
                <a:avLst/>
                <a:gdLst>
                  <a:gd name="T0" fmla="*/ 116 w 128"/>
                  <a:gd name="T1" fmla="*/ 0 h 128"/>
                  <a:gd name="T2" fmla="*/ 28 w 128"/>
                  <a:gd name="T3" fmla="*/ 0 h 128"/>
                  <a:gd name="T4" fmla="*/ 16 w 128"/>
                  <a:gd name="T5" fmla="*/ 12 h 128"/>
                  <a:gd name="T6" fmla="*/ 16 w 128"/>
                  <a:gd name="T7" fmla="*/ 20 h 128"/>
                  <a:gd name="T8" fmla="*/ 12 w 128"/>
                  <a:gd name="T9" fmla="*/ 20 h 128"/>
                  <a:gd name="T10" fmla="*/ 0 w 128"/>
                  <a:gd name="T11" fmla="*/ 32 h 128"/>
                  <a:gd name="T12" fmla="*/ 0 w 128"/>
                  <a:gd name="T13" fmla="*/ 112 h 128"/>
                  <a:gd name="T14" fmla="*/ 16 w 128"/>
                  <a:gd name="T15" fmla="*/ 128 h 128"/>
                  <a:gd name="T16" fmla="*/ 112 w 128"/>
                  <a:gd name="T17" fmla="*/ 128 h 128"/>
                  <a:gd name="T18" fmla="*/ 128 w 128"/>
                  <a:gd name="T19" fmla="*/ 112 h 128"/>
                  <a:gd name="T20" fmla="*/ 128 w 128"/>
                  <a:gd name="T21" fmla="*/ 12 h 128"/>
                  <a:gd name="T22" fmla="*/ 116 w 128"/>
                  <a:gd name="T23" fmla="*/ 0 h 128"/>
                  <a:gd name="T24" fmla="*/ 120 w 128"/>
                  <a:gd name="T25" fmla="*/ 112 h 128"/>
                  <a:gd name="T26" fmla="*/ 112 w 128"/>
                  <a:gd name="T27" fmla="*/ 120 h 128"/>
                  <a:gd name="T28" fmla="*/ 16 w 128"/>
                  <a:gd name="T29" fmla="*/ 120 h 128"/>
                  <a:gd name="T30" fmla="*/ 8 w 128"/>
                  <a:gd name="T31" fmla="*/ 112 h 128"/>
                  <a:gd name="T32" fmla="*/ 8 w 128"/>
                  <a:gd name="T33" fmla="*/ 32 h 128"/>
                  <a:gd name="T34" fmla="*/ 12 w 128"/>
                  <a:gd name="T35" fmla="*/ 28 h 128"/>
                  <a:gd name="T36" fmla="*/ 16 w 128"/>
                  <a:gd name="T37" fmla="*/ 28 h 128"/>
                  <a:gd name="T38" fmla="*/ 16 w 128"/>
                  <a:gd name="T39" fmla="*/ 108 h 128"/>
                  <a:gd name="T40" fmla="*/ 20 w 128"/>
                  <a:gd name="T41" fmla="*/ 112 h 128"/>
                  <a:gd name="T42" fmla="*/ 24 w 128"/>
                  <a:gd name="T43" fmla="*/ 108 h 128"/>
                  <a:gd name="T44" fmla="*/ 24 w 128"/>
                  <a:gd name="T45" fmla="*/ 12 h 128"/>
                  <a:gd name="T46" fmla="*/ 28 w 128"/>
                  <a:gd name="T47" fmla="*/ 8 h 128"/>
                  <a:gd name="T48" fmla="*/ 116 w 128"/>
                  <a:gd name="T49" fmla="*/ 8 h 128"/>
                  <a:gd name="T50" fmla="*/ 120 w 128"/>
                  <a:gd name="T51" fmla="*/ 12 h 128"/>
                  <a:gd name="T52" fmla="*/ 120 w 128"/>
                  <a:gd name="T53" fmla="*/ 112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8" h="128">
                    <a:moveTo>
                      <a:pt x="116" y="0"/>
                    </a:moveTo>
                    <a:cubicBezTo>
                      <a:pt x="28" y="0"/>
                      <a:pt x="28" y="0"/>
                      <a:pt x="28" y="0"/>
                    </a:cubicBezTo>
                    <a:cubicBezTo>
                      <a:pt x="21" y="0"/>
                      <a:pt x="16" y="5"/>
                      <a:pt x="16" y="12"/>
                    </a:cubicBezTo>
                    <a:cubicBezTo>
                      <a:pt x="16" y="20"/>
                      <a:pt x="16" y="20"/>
                      <a:pt x="16" y="20"/>
                    </a:cubicBezTo>
                    <a:cubicBezTo>
                      <a:pt x="12" y="20"/>
                      <a:pt x="12" y="20"/>
                      <a:pt x="12" y="20"/>
                    </a:cubicBezTo>
                    <a:cubicBezTo>
                      <a:pt x="5" y="20"/>
                      <a:pt x="0" y="25"/>
                      <a:pt x="0" y="32"/>
                    </a:cubicBezTo>
                    <a:cubicBezTo>
                      <a:pt x="0" y="112"/>
                      <a:pt x="0" y="112"/>
                      <a:pt x="0" y="112"/>
                    </a:cubicBezTo>
                    <a:cubicBezTo>
                      <a:pt x="0" y="121"/>
                      <a:pt x="7" y="128"/>
                      <a:pt x="16" y="128"/>
                    </a:cubicBezTo>
                    <a:cubicBezTo>
                      <a:pt x="112" y="128"/>
                      <a:pt x="112" y="128"/>
                      <a:pt x="112" y="128"/>
                    </a:cubicBezTo>
                    <a:cubicBezTo>
                      <a:pt x="121" y="128"/>
                      <a:pt x="128" y="121"/>
                      <a:pt x="128" y="112"/>
                    </a:cubicBezTo>
                    <a:cubicBezTo>
                      <a:pt x="128" y="12"/>
                      <a:pt x="128" y="12"/>
                      <a:pt x="128" y="12"/>
                    </a:cubicBezTo>
                    <a:cubicBezTo>
                      <a:pt x="128" y="5"/>
                      <a:pt x="123" y="0"/>
                      <a:pt x="116" y="0"/>
                    </a:cubicBezTo>
                    <a:close/>
                    <a:moveTo>
                      <a:pt x="120" y="112"/>
                    </a:moveTo>
                    <a:cubicBezTo>
                      <a:pt x="120" y="116"/>
                      <a:pt x="116" y="120"/>
                      <a:pt x="112" y="120"/>
                    </a:cubicBezTo>
                    <a:cubicBezTo>
                      <a:pt x="16" y="120"/>
                      <a:pt x="16" y="120"/>
                      <a:pt x="16" y="120"/>
                    </a:cubicBezTo>
                    <a:cubicBezTo>
                      <a:pt x="12" y="120"/>
                      <a:pt x="8" y="116"/>
                      <a:pt x="8" y="112"/>
                    </a:cubicBezTo>
                    <a:cubicBezTo>
                      <a:pt x="8" y="32"/>
                      <a:pt x="8" y="32"/>
                      <a:pt x="8" y="32"/>
                    </a:cubicBezTo>
                    <a:cubicBezTo>
                      <a:pt x="8" y="30"/>
                      <a:pt x="10" y="28"/>
                      <a:pt x="12" y="28"/>
                    </a:cubicBezTo>
                    <a:cubicBezTo>
                      <a:pt x="16" y="28"/>
                      <a:pt x="16" y="28"/>
                      <a:pt x="16" y="28"/>
                    </a:cubicBezTo>
                    <a:cubicBezTo>
                      <a:pt x="16" y="108"/>
                      <a:pt x="16" y="108"/>
                      <a:pt x="16" y="108"/>
                    </a:cubicBezTo>
                    <a:cubicBezTo>
                      <a:pt x="16" y="110"/>
                      <a:pt x="18" y="112"/>
                      <a:pt x="20" y="112"/>
                    </a:cubicBezTo>
                    <a:cubicBezTo>
                      <a:pt x="22" y="112"/>
                      <a:pt x="24" y="110"/>
                      <a:pt x="24" y="108"/>
                    </a:cubicBezTo>
                    <a:cubicBezTo>
                      <a:pt x="24" y="12"/>
                      <a:pt x="24" y="12"/>
                      <a:pt x="24" y="12"/>
                    </a:cubicBezTo>
                    <a:cubicBezTo>
                      <a:pt x="24" y="10"/>
                      <a:pt x="26" y="8"/>
                      <a:pt x="28" y="8"/>
                    </a:cubicBezTo>
                    <a:cubicBezTo>
                      <a:pt x="116" y="8"/>
                      <a:pt x="116" y="8"/>
                      <a:pt x="116" y="8"/>
                    </a:cubicBezTo>
                    <a:cubicBezTo>
                      <a:pt x="118" y="8"/>
                      <a:pt x="120" y="10"/>
                      <a:pt x="120" y="12"/>
                    </a:cubicBezTo>
                    <a:lnTo>
                      <a:pt x="120" y="1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rgbClr val="7F7F7F"/>
                  </a:solidFill>
                  <a:latin typeface="+mn-ea"/>
                  <a:ea typeface="+mn-ea"/>
                </a:endParaRPr>
              </a:p>
            </p:txBody>
          </p:sp>
          <p:sp>
            <p:nvSpPr>
              <p:cNvPr id="178" name="Freeform 6"/>
              <p:cNvSpPr/>
              <p:nvPr/>
            </p:nvSpPr>
            <p:spPr bwMode="auto">
              <a:xfrm>
                <a:off x="6402099" y="502950"/>
                <a:ext cx="138113" cy="14288"/>
              </a:xfrm>
              <a:custGeom>
                <a:avLst/>
                <a:gdLst>
                  <a:gd name="T0" fmla="*/ 2 w 36"/>
                  <a:gd name="T1" fmla="*/ 4 h 4"/>
                  <a:gd name="T2" fmla="*/ 34 w 36"/>
                  <a:gd name="T3" fmla="*/ 4 h 4"/>
                  <a:gd name="T4" fmla="*/ 36 w 36"/>
                  <a:gd name="T5" fmla="*/ 2 h 4"/>
                  <a:gd name="T6" fmla="*/ 34 w 36"/>
                  <a:gd name="T7" fmla="*/ 0 h 4"/>
                  <a:gd name="T8" fmla="*/ 2 w 36"/>
                  <a:gd name="T9" fmla="*/ 0 h 4"/>
                  <a:gd name="T10" fmla="*/ 0 w 36"/>
                  <a:gd name="T11" fmla="*/ 2 h 4"/>
                  <a:gd name="T12" fmla="*/ 2 w 36"/>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36" h="4">
                    <a:moveTo>
                      <a:pt x="2" y="4"/>
                    </a:moveTo>
                    <a:cubicBezTo>
                      <a:pt x="34" y="4"/>
                      <a:pt x="34" y="4"/>
                      <a:pt x="34" y="4"/>
                    </a:cubicBezTo>
                    <a:cubicBezTo>
                      <a:pt x="35" y="4"/>
                      <a:pt x="36" y="3"/>
                      <a:pt x="36" y="2"/>
                    </a:cubicBezTo>
                    <a:cubicBezTo>
                      <a:pt x="36" y="1"/>
                      <a:pt x="35" y="0"/>
                      <a:pt x="34" y="0"/>
                    </a:cubicBezTo>
                    <a:cubicBezTo>
                      <a:pt x="2" y="0"/>
                      <a:pt x="2" y="0"/>
                      <a:pt x="2" y="0"/>
                    </a:cubicBezTo>
                    <a:cubicBezTo>
                      <a:pt x="1" y="0"/>
                      <a:pt x="0" y="1"/>
                      <a:pt x="0" y="2"/>
                    </a:cubicBezTo>
                    <a:cubicBezTo>
                      <a:pt x="0" y="3"/>
                      <a:pt x="1" y="4"/>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rgbClr val="7F7F7F"/>
                  </a:solidFill>
                  <a:latin typeface="+mn-ea"/>
                  <a:ea typeface="+mn-ea"/>
                </a:endParaRPr>
              </a:p>
            </p:txBody>
          </p:sp>
          <p:sp>
            <p:nvSpPr>
              <p:cNvPr id="179" name="Freeform 7"/>
              <p:cNvSpPr/>
              <p:nvPr/>
            </p:nvSpPr>
            <p:spPr bwMode="auto">
              <a:xfrm>
                <a:off x="6402099" y="456912"/>
                <a:ext cx="138113" cy="14288"/>
              </a:xfrm>
              <a:custGeom>
                <a:avLst/>
                <a:gdLst>
                  <a:gd name="T0" fmla="*/ 2 w 36"/>
                  <a:gd name="T1" fmla="*/ 4 h 4"/>
                  <a:gd name="T2" fmla="*/ 34 w 36"/>
                  <a:gd name="T3" fmla="*/ 4 h 4"/>
                  <a:gd name="T4" fmla="*/ 36 w 36"/>
                  <a:gd name="T5" fmla="*/ 2 h 4"/>
                  <a:gd name="T6" fmla="*/ 34 w 36"/>
                  <a:gd name="T7" fmla="*/ 0 h 4"/>
                  <a:gd name="T8" fmla="*/ 2 w 36"/>
                  <a:gd name="T9" fmla="*/ 0 h 4"/>
                  <a:gd name="T10" fmla="*/ 0 w 36"/>
                  <a:gd name="T11" fmla="*/ 2 h 4"/>
                  <a:gd name="T12" fmla="*/ 2 w 36"/>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36" h="4">
                    <a:moveTo>
                      <a:pt x="2" y="4"/>
                    </a:moveTo>
                    <a:cubicBezTo>
                      <a:pt x="34" y="4"/>
                      <a:pt x="34" y="4"/>
                      <a:pt x="34" y="4"/>
                    </a:cubicBezTo>
                    <a:cubicBezTo>
                      <a:pt x="35" y="4"/>
                      <a:pt x="36" y="3"/>
                      <a:pt x="36" y="2"/>
                    </a:cubicBezTo>
                    <a:cubicBezTo>
                      <a:pt x="36" y="1"/>
                      <a:pt x="35" y="0"/>
                      <a:pt x="34" y="0"/>
                    </a:cubicBezTo>
                    <a:cubicBezTo>
                      <a:pt x="2" y="0"/>
                      <a:pt x="2" y="0"/>
                      <a:pt x="2" y="0"/>
                    </a:cubicBezTo>
                    <a:cubicBezTo>
                      <a:pt x="1" y="0"/>
                      <a:pt x="0" y="1"/>
                      <a:pt x="0" y="2"/>
                    </a:cubicBezTo>
                    <a:cubicBezTo>
                      <a:pt x="0" y="3"/>
                      <a:pt x="1" y="4"/>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rgbClr val="7F7F7F"/>
                  </a:solidFill>
                  <a:latin typeface="+mn-ea"/>
                  <a:ea typeface="+mn-ea"/>
                </a:endParaRPr>
              </a:p>
            </p:txBody>
          </p:sp>
          <p:sp>
            <p:nvSpPr>
              <p:cNvPr id="180" name="Freeform 8"/>
              <p:cNvSpPr/>
              <p:nvPr/>
            </p:nvSpPr>
            <p:spPr bwMode="auto">
              <a:xfrm>
                <a:off x="6402099" y="410875"/>
                <a:ext cx="138113" cy="14288"/>
              </a:xfrm>
              <a:custGeom>
                <a:avLst/>
                <a:gdLst>
                  <a:gd name="T0" fmla="*/ 2 w 36"/>
                  <a:gd name="T1" fmla="*/ 4 h 4"/>
                  <a:gd name="T2" fmla="*/ 34 w 36"/>
                  <a:gd name="T3" fmla="*/ 4 h 4"/>
                  <a:gd name="T4" fmla="*/ 36 w 36"/>
                  <a:gd name="T5" fmla="*/ 2 h 4"/>
                  <a:gd name="T6" fmla="*/ 34 w 36"/>
                  <a:gd name="T7" fmla="*/ 0 h 4"/>
                  <a:gd name="T8" fmla="*/ 2 w 36"/>
                  <a:gd name="T9" fmla="*/ 0 h 4"/>
                  <a:gd name="T10" fmla="*/ 0 w 36"/>
                  <a:gd name="T11" fmla="*/ 2 h 4"/>
                  <a:gd name="T12" fmla="*/ 2 w 36"/>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36" h="4">
                    <a:moveTo>
                      <a:pt x="2" y="4"/>
                    </a:moveTo>
                    <a:cubicBezTo>
                      <a:pt x="34" y="4"/>
                      <a:pt x="34" y="4"/>
                      <a:pt x="34" y="4"/>
                    </a:cubicBezTo>
                    <a:cubicBezTo>
                      <a:pt x="35" y="4"/>
                      <a:pt x="36" y="3"/>
                      <a:pt x="36" y="2"/>
                    </a:cubicBezTo>
                    <a:cubicBezTo>
                      <a:pt x="36" y="1"/>
                      <a:pt x="35" y="0"/>
                      <a:pt x="34" y="0"/>
                    </a:cubicBezTo>
                    <a:cubicBezTo>
                      <a:pt x="2" y="0"/>
                      <a:pt x="2" y="0"/>
                      <a:pt x="2" y="0"/>
                    </a:cubicBezTo>
                    <a:cubicBezTo>
                      <a:pt x="1" y="0"/>
                      <a:pt x="0" y="1"/>
                      <a:pt x="0" y="2"/>
                    </a:cubicBezTo>
                    <a:cubicBezTo>
                      <a:pt x="0" y="3"/>
                      <a:pt x="1" y="4"/>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rgbClr val="7F7F7F"/>
                  </a:solidFill>
                  <a:latin typeface="+mn-ea"/>
                  <a:ea typeface="+mn-ea"/>
                </a:endParaRPr>
              </a:p>
            </p:txBody>
          </p:sp>
          <p:sp>
            <p:nvSpPr>
              <p:cNvPr id="181" name="Freeform 9"/>
              <p:cNvSpPr/>
              <p:nvPr/>
            </p:nvSpPr>
            <p:spPr bwMode="auto">
              <a:xfrm>
                <a:off x="6233824" y="733137"/>
                <a:ext cx="138113" cy="14288"/>
              </a:xfrm>
              <a:custGeom>
                <a:avLst/>
                <a:gdLst>
                  <a:gd name="T0" fmla="*/ 34 w 36"/>
                  <a:gd name="T1" fmla="*/ 0 h 4"/>
                  <a:gd name="T2" fmla="*/ 2 w 36"/>
                  <a:gd name="T3" fmla="*/ 0 h 4"/>
                  <a:gd name="T4" fmla="*/ 0 w 36"/>
                  <a:gd name="T5" fmla="*/ 2 h 4"/>
                  <a:gd name="T6" fmla="*/ 2 w 36"/>
                  <a:gd name="T7" fmla="*/ 4 h 4"/>
                  <a:gd name="T8" fmla="*/ 34 w 36"/>
                  <a:gd name="T9" fmla="*/ 4 h 4"/>
                  <a:gd name="T10" fmla="*/ 36 w 36"/>
                  <a:gd name="T11" fmla="*/ 2 h 4"/>
                  <a:gd name="T12" fmla="*/ 34 w 36"/>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36" h="4">
                    <a:moveTo>
                      <a:pt x="34" y="0"/>
                    </a:moveTo>
                    <a:cubicBezTo>
                      <a:pt x="2" y="0"/>
                      <a:pt x="2" y="0"/>
                      <a:pt x="2" y="0"/>
                    </a:cubicBezTo>
                    <a:cubicBezTo>
                      <a:pt x="1" y="0"/>
                      <a:pt x="0" y="1"/>
                      <a:pt x="0" y="2"/>
                    </a:cubicBezTo>
                    <a:cubicBezTo>
                      <a:pt x="0" y="3"/>
                      <a:pt x="1" y="4"/>
                      <a:pt x="2" y="4"/>
                    </a:cubicBezTo>
                    <a:cubicBezTo>
                      <a:pt x="34" y="4"/>
                      <a:pt x="34" y="4"/>
                      <a:pt x="34" y="4"/>
                    </a:cubicBezTo>
                    <a:cubicBezTo>
                      <a:pt x="35" y="4"/>
                      <a:pt x="36" y="3"/>
                      <a:pt x="36" y="2"/>
                    </a:cubicBezTo>
                    <a:cubicBezTo>
                      <a:pt x="36" y="1"/>
                      <a:pt x="35" y="0"/>
                      <a:pt x="3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rgbClr val="7F7F7F"/>
                  </a:solidFill>
                  <a:latin typeface="+mn-ea"/>
                  <a:ea typeface="+mn-ea"/>
                </a:endParaRPr>
              </a:p>
            </p:txBody>
          </p:sp>
          <p:sp>
            <p:nvSpPr>
              <p:cNvPr id="182" name="Freeform 10"/>
              <p:cNvSpPr/>
              <p:nvPr/>
            </p:nvSpPr>
            <p:spPr bwMode="auto">
              <a:xfrm>
                <a:off x="6233824" y="687100"/>
                <a:ext cx="138113" cy="14288"/>
              </a:xfrm>
              <a:custGeom>
                <a:avLst/>
                <a:gdLst>
                  <a:gd name="T0" fmla="*/ 34 w 36"/>
                  <a:gd name="T1" fmla="*/ 0 h 4"/>
                  <a:gd name="T2" fmla="*/ 2 w 36"/>
                  <a:gd name="T3" fmla="*/ 0 h 4"/>
                  <a:gd name="T4" fmla="*/ 0 w 36"/>
                  <a:gd name="T5" fmla="*/ 2 h 4"/>
                  <a:gd name="T6" fmla="*/ 2 w 36"/>
                  <a:gd name="T7" fmla="*/ 4 h 4"/>
                  <a:gd name="T8" fmla="*/ 34 w 36"/>
                  <a:gd name="T9" fmla="*/ 4 h 4"/>
                  <a:gd name="T10" fmla="*/ 36 w 36"/>
                  <a:gd name="T11" fmla="*/ 2 h 4"/>
                  <a:gd name="T12" fmla="*/ 34 w 36"/>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36" h="4">
                    <a:moveTo>
                      <a:pt x="34" y="0"/>
                    </a:moveTo>
                    <a:cubicBezTo>
                      <a:pt x="2" y="0"/>
                      <a:pt x="2" y="0"/>
                      <a:pt x="2" y="0"/>
                    </a:cubicBezTo>
                    <a:cubicBezTo>
                      <a:pt x="1" y="0"/>
                      <a:pt x="0" y="1"/>
                      <a:pt x="0" y="2"/>
                    </a:cubicBezTo>
                    <a:cubicBezTo>
                      <a:pt x="0" y="3"/>
                      <a:pt x="1" y="4"/>
                      <a:pt x="2" y="4"/>
                    </a:cubicBezTo>
                    <a:cubicBezTo>
                      <a:pt x="34" y="4"/>
                      <a:pt x="34" y="4"/>
                      <a:pt x="34" y="4"/>
                    </a:cubicBezTo>
                    <a:cubicBezTo>
                      <a:pt x="35" y="4"/>
                      <a:pt x="36" y="3"/>
                      <a:pt x="36" y="2"/>
                    </a:cubicBezTo>
                    <a:cubicBezTo>
                      <a:pt x="36" y="1"/>
                      <a:pt x="35" y="0"/>
                      <a:pt x="3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rgbClr val="7F7F7F"/>
                  </a:solidFill>
                  <a:latin typeface="+mn-ea"/>
                  <a:ea typeface="+mn-ea"/>
                </a:endParaRPr>
              </a:p>
            </p:txBody>
          </p:sp>
          <p:sp>
            <p:nvSpPr>
              <p:cNvPr id="183" name="Freeform 11"/>
              <p:cNvSpPr/>
              <p:nvPr/>
            </p:nvSpPr>
            <p:spPr bwMode="auto">
              <a:xfrm>
                <a:off x="6233824" y="641062"/>
                <a:ext cx="138113" cy="14288"/>
              </a:xfrm>
              <a:custGeom>
                <a:avLst/>
                <a:gdLst>
                  <a:gd name="T0" fmla="*/ 34 w 36"/>
                  <a:gd name="T1" fmla="*/ 0 h 4"/>
                  <a:gd name="T2" fmla="*/ 2 w 36"/>
                  <a:gd name="T3" fmla="*/ 0 h 4"/>
                  <a:gd name="T4" fmla="*/ 0 w 36"/>
                  <a:gd name="T5" fmla="*/ 2 h 4"/>
                  <a:gd name="T6" fmla="*/ 2 w 36"/>
                  <a:gd name="T7" fmla="*/ 4 h 4"/>
                  <a:gd name="T8" fmla="*/ 34 w 36"/>
                  <a:gd name="T9" fmla="*/ 4 h 4"/>
                  <a:gd name="T10" fmla="*/ 36 w 36"/>
                  <a:gd name="T11" fmla="*/ 2 h 4"/>
                  <a:gd name="T12" fmla="*/ 34 w 36"/>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36" h="4">
                    <a:moveTo>
                      <a:pt x="34" y="0"/>
                    </a:moveTo>
                    <a:cubicBezTo>
                      <a:pt x="2" y="0"/>
                      <a:pt x="2" y="0"/>
                      <a:pt x="2" y="0"/>
                    </a:cubicBezTo>
                    <a:cubicBezTo>
                      <a:pt x="1" y="0"/>
                      <a:pt x="0" y="1"/>
                      <a:pt x="0" y="2"/>
                    </a:cubicBezTo>
                    <a:cubicBezTo>
                      <a:pt x="0" y="3"/>
                      <a:pt x="1" y="4"/>
                      <a:pt x="2" y="4"/>
                    </a:cubicBezTo>
                    <a:cubicBezTo>
                      <a:pt x="34" y="4"/>
                      <a:pt x="34" y="4"/>
                      <a:pt x="34" y="4"/>
                    </a:cubicBezTo>
                    <a:cubicBezTo>
                      <a:pt x="35" y="4"/>
                      <a:pt x="36" y="3"/>
                      <a:pt x="36" y="2"/>
                    </a:cubicBezTo>
                    <a:cubicBezTo>
                      <a:pt x="36" y="1"/>
                      <a:pt x="35" y="0"/>
                      <a:pt x="3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rgbClr val="7F7F7F"/>
                  </a:solidFill>
                  <a:latin typeface="+mn-ea"/>
                  <a:ea typeface="+mn-ea"/>
                </a:endParaRPr>
              </a:p>
            </p:txBody>
          </p:sp>
          <p:sp>
            <p:nvSpPr>
              <p:cNvPr id="184" name="Freeform 12"/>
              <p:cNvSpPr/>
              <p:nvPr/>
            </p:nvSpPr>
            <p:spPr bwMode="auto">
              <a:xfrm>
                <a:off x="6402099" y="733137"/>
                <a:ext cx="138113" cy="14288"/>
              </a:xfrm>
              <a:custGeom>
                <a:avLst/>
                <a:gdLst>
                  <a:gd name="T0" fmla="*/ 34 w 36"/>
                  <a:gd name="T1" fmla="*/ 0 h 4"/>
                  <a:gd name="T2" fmla="*/ 2 w 36"/>
                  <a:gd name="T3" fmla="*/ 0 h 4"/>
                  <a:gd name="T4" fmla="*/ 0 w 36"/>
                  <a:gd name="T5" fmla="*/ 2 h 4"/>
                  <a:gd name="T6" fmla="*/ 2 w 36"/>
                  <a:gd name="T7" fmla="*/ 4 h 4"/>
                  <a:gd name="T8" fmla="*/ 34 w 36"/>
                  <a:gd name="T9" fmla="*/ 4 h 4"/>
                  <a:gd name="T10" fmla="*/ 36 w 36"/>
                  <a:gd name="T11" fmla="*/ 2 h 4"/>
                  <a:gd name="T12" fmla="*/ 34 w 36"/>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36" h="4">
                    <a:moveTo>
                      <a:pt x="34" y="0"/>
                    </a:moveTo>
                    <a:cubicBezTo>
                      <a:pt x="2" y="0"/>
                      <a:pt x="2" y="0"/>
                      <a:pt x="2" y="0"/>
                    </a:cubicBezTo>
                    <a:cubicBezTo>
                      <a:pt x="1" y="0"/>
                      <a:pt x="0" y="1"/>
                      <a:pt x="0" y="2"/>
                    </a:cubicBezTo>
                    <a:cubicBezTo>
                      <a:pt x="0" y="3"/>
                      <a:pt x="1" y="4"/>
                      <a:pt x="2" y="4"/>
                    </a:cubicBezTo>
                    <a:cubicBezTo>
                      <a:pt x="34" y="4"/>
                      <a:pt x="34" y="4"/>
                      <a:pt x="34" y="4"/>
                    </a:cubicBezTo>
                    <a:cubicBezTo>
                      <a:pt x="35" y="4"/>
                      <a:pt x="36" y="3"/>
                      <a:pt x="36" y="2"/>
                    </a:cubicBezTo>
                    <a:cubicBezTo>
                      <a:pt x="36" y="1"/>
                      <a:pt x="35" y="0"/>
                      <a:pt x="3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rgbClr val="7F7F7F"/>
                  </a:solidFill>
                  <a:latin typeface="+mn-ea"/>
                  <a:ea typeface="+mn-ea"/>
                </a:endParaRPr>
              </a:p>
            </p:txBody>
          </p:sp>
          <p:sp>
            <p:nvSpPr>
              <p:cNvPr id="185" name="Freeform 13"/>
              <p:cNvSpPr/>
              <p:nvPr/>
            </p:nvSpPr>
            <p:spPr bwMode="auto">
              <a:xfrm>
                <a:off x="6402099" y="687100"/>
                <a:ext cx="138113" cy="14288"/>
              </a:xfrm>
              <a:custGeom>
                <a:avLst/>
                <a:gdLst>
                  <a:gd name="T0" fmla="*/ 34 w 36"/>
                  <a:gd name="T1" fmla="*/ 0 h 4"/>
                  <a:gd name="T2" fmla="*/ 2 w 36"/>
                  <a:gd name="T3" fmla="*/ 0 h 4"/>
                  <a:gd name="T4" fmla="*/ 0 w 36"/>
                  <a:gd name="T5" fmla="*/ 2 h 4"/>
                  <a:gd name="T6" fmla="*/ 2 w 36"/>
                  <a:gd name="T7" fmla="*/ 4 h 4"/>
                  <a:gd name="T8" fmla="*/ 34 w 36"/>
                  <a:gd name="T9" fmla="*/ 4 h 4"/>
                  <a:gd name="T10" fmla="*/ 36 w 36"/>
                  <a:gd name="T11" fmla="*/ 2 h 4"/>
                  <a:gd name="T12" fmla="*/ 34 w 36"/>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36" h="4">
                    <a:moveTo>
                      <a:pt x="34" y="0"/>
                    </a:moveTo>
                    <a:cubicBezTo>
                      <a:pt x="2" y="0"/>
                      <a:pt x="2" y="0"/>
                      <a:pt x="2" y="0"/>
                    </a:cubicBezTo>
                    <a:cubicBezTo>
                      <a:pt x="1" y="0"/>
                      <a:pt x="0" y="1"/>
                      <a:pt x="0" y="2"/>
                    </a:cubicBezTo>
                    <a:cubicBezTo>
                      <a:pt x="0" y="3"/>
                      <a:pt x="1" y="4"/>
                      <a:pt x="2" y="4"/>
                    </a:cubicBezTo>
                    <a:cubicBezTo>
                      <a:pt x="34" y="4"/>
                      <a:pt x="34" y="4"/>
                      <a:pt x="34" y="4"/>
                    </a:cubicBezTo>
                    <a:cubicBezTo>
                      <a:pt x="35" y="4"/>
                      <a:pt x="36" y="3"/>
                      <a:pt x="36" y="2"/>
                    </a:cubicBezTo>
                    <a:cubicBezTo>
                      <a:pt x="36" y="1"/>
                      <a:pt x="35" y="0"/>
                      <a:pt x="3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rgbClr val="7F7F7F"/>
                  </a:solidFill>
                  <a:latin typeface="+mn-ea"/>
                  <a:ea typeface="+mn-ea"/>
                </a:endParaRPr>
              </a:p>
            </p:txBody>
          </p:sp>
          <p:sp>
            <p:nvSpPr>
              <p:cNvPr id="186" name="Freeform 14"/>
              <p:cNvSpPr/>
              <p:nvPr/>
            </p:nvSpPr>
            <p:spPr bwMode="auto">
              <a:xfrm>
                <a:off x="6402099" y="641062"/>
                <a:ext cx="138113" cy="14288"/>
              </a:xfrm>
              <a:custGeom>
                <a:avLst/>
                <a:gdLst>
                  <a:gd name="T0" fmla="*/ 34 w 36"/>
                  <a:gd name="T1" fmla="*/ 0 h 4"/>
                  <a:gd name="T2" fmla="*/ 2 w 36"/>
                  <a:gd name="T3" fmla="*/ 0 h 4"/>
                  <a:gd name="T4" fmla="*/ 0 w 36"/>
                  <a:gd name="T5" fmla="*/ 2 h 4"/>
                  <a:gd name="T6" fmla="*/ 2 w 36"/>
                  <a:gd name="T7" fmla="*/ 4 h 4"/>
                  <a:gd name="T8" fmla="*/ 34 w 36"/>
                  <a:gd name="T9" fmla="*/ 4 h 4"/>
                  <a:gd name="T10" fmla="*/ 36 w 36"/>
                  <a:gd name="T11" fmla="*/ 2 h 4"/>
                  <a:gd name="T12" fmla="*/ 34 w 36"/>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36" h="4">
                    <a:moveTo>
                      <a:pt x="34" y="0"/>
                    </a:moveTo>
                    <a:cubicBezTo>
                      <a:pt x="2" y="0"/>
                      <a:pt x="2" y="0"/>
                      <a:pt x="2" y="0"/>
                    </a:cubicBezTo>
                    <a:cubicBezTo>
                      <a:pt x="1" y="0"/>
                      <a:pt x="0" y="1"/>
                      <a:pt x="0" y="2"/>
                    </a:cubicBezTo>
                    <a:cubicBezTo>
                      <a:pt x="0" y="3"/>
                      <a:pt x="1" y="4"/>
                      <a:pt x="2" y="4"/>
                    </a:cubicBezTo>
                    <a:cubicBezTo>
                      <a:pt x="34" y="4"/>
                      <a:pt x="34" y="4"/>
                      <a:pt x="34" y="4"/>
                    </a:cubicBezTo>
                    <a:cubicBezTo>
                      <a:pt x="35" y="4"/>
                      <a:pt x="36" y="3"/>
                      <a:pt x="36" y="2"/>
                    </a:cubicBezTo>
                    <a:cubicBezTo>
                      <a:pt x="36" y="1"/>
                      <a:pt x="35" y="0"/>
                      <a:pt x="3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rgbClr val="7F7F7F"/>
                  </a:solidFill>
                  <a:latin typeface="+mn-ea"/>
                  <a:ea typeface="+mn-ea"/>
                </a:endParaRPr>
              </a:p>
            </p:txBody>
          </p:sp>
          <p:sp>
            <p:nvSpPr>
              <p:cNvPr id="187" name="Freeform 15"/>
              <p:cNvSpPr/>
              <p:nvPr/>
            </p:nvSpPr>
            <p:spPr bwMode="auto">
              <a:xfrm>
                <a:off x="6233824" y="548987"/>
                <a:ext cx="306388" cy="14288"/>
              </a:xfrm>
              <a:custGeom>
                <a:avLst/>
                <a:gdLst>
                  <a:gd name="T0" fmla="*/ 78 w 80"/>
                  <a:gd name="T1" fmla="*/ 0 h 4"/>
                  <a:gd name="T2" fmla="*/ 2 w 80"/>
                  <a:gd name="T3" fmla="*/ 0 h 4"/>
                  <a:gd name="T4" fmla="*/ 0 w 80"/>
                  <a:gd name="T5" fmla="*/ 2 h 4"/>
                  <a:gd name="T6" fmla="*/ 2 w 80"/>
                  <a:gd name="T7" fmla="*/ 4 h 4"/>
                  <a:gd name="T8" fmla="*/ 78 w 80"/>
                  <a:gd name="T9" fmla="*/ 4 h 4"/>
                  <a:gd name="T10" fmla="*/ 80 w 80"/>
                  <a:gd name="T11" fmla="*/ 2 h 4"/>
                  <a:gd name="T12" fmla="*/ 78 w 80"/>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80" h="4">
                    <a:moveTo>
                      <a:pt x="78" y="0"/>
                    </a:moveTo>
                    <a:cubicBezTo>
                      <a:pt x="2" y="0"/>
                      <a:pt x="2" y="0"/>
                      <a:pt x="2" y="0"/>
                    </a:cubicBezTo>
                    <a:cubicBezTo>
                      <a:pt x="1" y="0"/>
                      <a:pt x="0" y="1"/>
                      <a:pt x="0" y="2"/>
                    </a:cubicBezTo>
                    <a:cubicBezTo>
                      <a:pt x="0" y="3"/>
                      <a:pt x="1" y="4"/>
                      <a:pt x="2" y="4"/>
                    </a:cubicBezTo>
                    <a:cubicBezTo>
                      <a:pt x="78" y="4"/>
                      <a:pt x="78" y="4"/>
                      <a:pt x="78" y="4"/>
                    </a:cubicBezTo>
                    <a:cubicBezTo>
                      <a:pt x="79" y="4"/>
                      <a:pt x="80" y="3"/>
                      <a:pt x="80" y="2"/>
                    </a:cubicBezTo>
                    <a:cubicBezTo>
                      <a:pt x="80" y="1"/>
                      <a:pt x="79" y="0"/>
                      <a:pt x="7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rgbClr val="7F7F7F"/>
                  </a:solidFill>
                  <a:latin typeface="+mn-ea"/>
                  <a:ea typeface="+mn-ea"/>
                </a:endParaRPr>
              </a:p>
            </p:txBody>
          </p:sp>
          <p:sp>
            <p:nvSpPr>
              <p:cNvPr id="188" name="Freeform 16"/>
              <p:cNvSpPr/>
              <p:nvPr/>
            </p:nvSpPr>
            <p:spPr bwMode="auto">
              <a:xfrm>
                <a:off x="6233824" y="595025"/>
                <a:ext cx="306388" cy="14288"/>
              </a:xfrm>
              <a:custGeom>
                <a:avLst/>
                <a:gdLst>
                  <a:gd name="T0" fmla="*/ 78 w 80"/>
                  <a:gd name="T1" fmla="*/ 0 h 4"/>
                  <a:gd name="T2" fmla="*/ 2 w 80"/>
                  <a:gd name="T3" fmla="*/ 0 h 4"/>
                  <a:gd name="T4" fmla="*/ 0 w 80"/>
                  <a:gd name="T5" fmla="*/ 2 h 4"/>
                  <a:gd name="T6" fmla="*/ 2 w 80"/>
                  <a:gd name="T7" fmla="*/ 4 h 4"/>
                  <a:gd name="T8" fmla="*/ 78 w 80"/>
                  <a:gd name="T9" fmla="*/ 4 h 4"/>
                  <a:gd name="T10" fmla="*/ 80 w 80"/>
                  <a:gd name="T11" fmla="*/ 2 h 4"/>
                  <a:gd name="T12" fmla="*/ 78 w 80"/>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80" h="4">
                    <a:moveTo>
                      <a:pt x="78" y="0"/>
                    </a:moveTo>
                    <a:cubicBezTo>
                      <a:pt x="2" y="0"/>
                      <a:pt x="2" y="0"/>
                      <a:pt x="2" y="0"/>
                    </a:cubicBezTo>
                    <a:cubicBezTo>
                      <a:pt x="1" y="0"/>
                      <a:pt x="0" y="1"/>
                      <a:pt x="0" y="2"/>
                    </a:cubicBezTo>
                    <a:cubicBezTo>
                      <a:pt x="0" y="3"/>
                      <a:pt x="1" y="4"/>
                      <a:pt x="2" y="4"/>
                    </a:cubicBezTo>
                    <a:cubicBezTo>
                      <a:pt x="78" y="4"/>
                      <a:pt x="78" y="4"/>
                      <a:pt x="78" y="4"/>
                    </a:cubicBezTo>
                    <a:cubicBezTo>
                      <a:pt x="79" y="4"/>
                      <a:pt x="80" y="3"/>
                      <a:pt x="80" y="2"/>
                    </a:cubicBezTo>
                    <a:cubicBezTo>
                      <a:pt x="80" y="1"/>
                      <a:pt x="79" y="0"/>
                      <a:pt x="7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rgbClr val="7F7F7F"/>
                  </a:solidFill>
                  <a:latin typeface="+mn-ea"/>
                  <a:ea typeface="+mn-ea"/>
                </a:endParaRPr>
              </a:p>
            </p:txBody>
          </p:sp>
          <p:sp>
            <p:nvSpPr>
              <p:cNvPr id="189" name="Freeform 17"/>
              <p:cNvSpPr>
                <a:spLocks noEditPoints="1"/>
              </p:cNvSpPr>
              <p:nvPr/>
            </p:nvSpPr>
            <p:spPr bwMode="auto">
              <a:xfrm>
                <a:off x="6233824" y="379125"/>
                <a:ext cx="138113" cy="138113"/>
              </a:xfrm>
              <a:custGeom>
                <a:avLst/>
                <a:gdLst>
                  <a:gd name="T0" fmla="*/ 4 w 36"/>
                  <a:gd name="T1" fmla="*/ 36 h 36"/>
                  <a:gd name="T2" fmla="*/ 32 w 36"/>
                  <a:gd name="T3" fmla="*/ 36 h 36"/>
                  <a:gd name="T4" fmla="*/ 36 w 36"/>
                  <a:gd name="T5" fmla="*/ 32 h 36"/>
                  <a:gd name="T6" fmla="*/ 36 w 36"/>
                  <a:gd name="T7" fmla="*/ 4 h 36"/>
                  <a:gd name="T8" fmla="*/ 32 w 36"/>
                  <a:gd name="T9" fmla="*/ 0 h 36"/>
                  <a:gd name="T10" fmla="*/ 4 w 36"/>
                  <a:gd name="T11" fmla="*/ 0 h 36"/>
                  <a:gd name="T12" fmla="*/ 0 w 36"/>
                  <a:gd name="T13" fmla="*/ 4 h 36"/>
                  <a:gd name="T14" fmla="*/ 0 w 36"/>
                  <a:gd name="T15" fmla="*/ 32 h 36"/>
                  <a:gd name="T16" fmla="*/ 4 w 36"/>
                  <a:gd name="T17" fmla="*/ 36 h 36"/>
                  <a:gd name="T18" fmla="*/ 8 w 36"/>
                  <a:gd name="T19" fmla="*/ 8 h 36"/>
                  <a:gd name="T20" fmla="*/ 28 w 36"/>
                  <a:gd name="T21" fmla="*/ 8 h 36"/>
                  <a:gd name="T22" fmla="*/ 28 w 36"/>
                  <a:gd name="T23" fmla="*/ 28 h 36"/>
                  <a:gd name="T24" fmla="*/ 8 w 36"/>
                  <a:gd name="T25" fmla="*/ 28 h 36"/>
                  <a:gd name="T26" fmla="*/ 8 w 36"/>
                  <a:gd name="T27" fmla="*/ 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36">
                    <a:moveTo>
                      <a:pt x="4" y="36"/>
                    </a:moveTo>
                    <a:cubicBezTo>
                      <a:pt x="32" y="36"/>
                      <a:pt x="32" y="36"/>
                      <a:pt x="32" y="36"/>
                    </a:cubicBezTo>
                    <a:cubicBezTo>
                      <a:pt x="34" y="36"/>
                      <a:pt x="36" y="34"/>
                      <a:pt x="36" y="32"/>
                    </a:cubicBezTo>
                    <a:cubicBezTo>
                      <a:pt x="36" y="4"/>
                      <a:pt x="36" y="4"/>
                      <a:pt x="36" y="4"/>
                    </a:cubicBezTo>
                    <a:cubicBezTo>
                      <a:pt x="36" y="2"/>
                      <a:pt x="34" y="0"/>
                      <a:pt x="32" y="0"/>
                    </a:cubicBezTo>
                    <a:cubicBezTo>
                      <a:pt x="4" y="0"/>
                      <a:pt x="4" y="0"/>
                      <a:pt x="4" y="0"/>
                    </a:cubicBezTo>
                    <a:cubicBezTo>
                      <a:pt x="2" y="0"/>
                      <a:pt x="0" y="2"/>
                      <a:pt x="0" y="4"/>
                    </a:cubicBezTo>
                    <a:cubicBezTo>
                      <a:pt x="0" y="32"/>
                      <a:pt x="0" y="32"/>
                      <a:pt x="0" y="32"/>
                    </a:cubicBezTo>
                    <a:cubicBezTo>
                      <a:pt x="0" y="34"/>
                      <a:pt x="2" y="36"/>
                      <a:pt x="4" y="36"/>
                    </a:cubicBezTo>
                    <a:close/>
                    <a:moveTo>
                      <a:pt x="8" y="8"/>
                    </a:moveTo>
                    <a:cubicBezTo>
                      <a:pt x="28" y="8"/>
                      <a:pt x="28" y="8"/>
                      <a:pt x="28" y="8"/>
                    </a:cubicBezTo>
                    <a:cubicBezTo>
                      <a:pt x="28" y="28"/>
                      <a:pt x="28" y="28"/>
                      <a:pt x="28" y="28"/>
                    </a:cubicBezTo>
                    <a:cubicBezTo>
                      <a:pt x="8" y="28"/>
                      <a:pt x="8" y="28"/>
                      <a:pt x="8" y="28"/>
                    </a:cubicBezTo>
                    <a:lnTo>
                      <a:pt x="8"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rgbClr val="7F7F7F"/>
                  </a:solidFill>
                  <a:latin typeface="+mn-ea"/>
                  <a:ea typeface="+mn-ea"/>
                </a:endParaRPr>
              </a:p>
            </p:txBody>
          </p:sp>
        </p:grpSp>
      </p:grpSp>
      <p:grpSp>
        <p:nvGrpSpPr>
          <p:cNvPr id="194" name="组合 193"/>
          <p:cNvGrpSpPr/>
          <p:nvPr/>
        </p:nvGrpSpPr>
        <p:grpSpPr>
          <a:xfrm>
            <a:off x="6843799" y="3116996"/>
            <a:ext cx="938264" cy="940162"/>
            <a:chOff x="9213965" y="4016294"/>
            <a:chExt cx="1251019" cy="1253549"/>
          </a:xfrm>
        </p:grpSpPr>
        <p:grpSp>
          <p:nvGrpSpPr>
            <p:cNvPr id="195" name="Group 48"/>
            <p:cNvGrpSpPr/>
            <p:nvPr/>
          </p:nvGrpSpPr>
          <p:grpSpPr>
            <a:xfrm>
              <a:off x="9213965" y="4016294"/>
              <a:ext cx="1251019" cy="1253549"/>
              <a:chOff x="3692576" y="1742634"/>
              <a:chExt cx="2790379" cy="2796023"/>
            </a:xfrm>
          </p:grpSpPr>
          <p:grpSp>
            <p:nvGrpSpPr>
              <p:cNvPr id="201" name="组合 79"/>
              <p:cNvGrpSpPr/>
              <p:nvPr/>
            </p:nvGrpSpPr>
            <p:grpSpPr bwMode="auto">
              <a:xfrm>
                <a:off x="3692576" y="1742634"/>
                <a:ext cx="2790379" cy="2796023"/>
                <a:chOff x="6379729" y="2488774"/>
                <a:chExt cx="2513016" cy="2513016"/>
              </a:xfrm>
            </p:grpSpPr>
            <p:sp>
              <p:nvSpPr>
                <p:cNvPr id="203"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kern="0">
                    <a:solidFill>
                      <a:srgbClr val="FFFFFF"/>
                    </a:solidFill>
                    <a:latin typeface="+mn-ea"/>
                    <a:ea typeface="+mn-ea"/>
                  </a:endParaRPr>
                </a:p>
              </p:txBody>
            </p:sp>
            <p:sp>
              <p:nvSpPr>
                <p:cNvPr id="204" name="任意多边形 83"/>
                <p:cNvSpPr/>
                <p:nvPr/>
              </p:nvSpPr>
              <p:spPr>
                <a:xfrm rot="16377237">
                  <a:off x="6409518" y="2506881"/>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latin typeface="+mn-ea"/>
                    <a:ea typeface="+mn-ea"/>
                  </a:endParaRPr>
                </a:p>
              </p:txBody>
            </p:sp>
          </p:grpSp>
          <p:sp>
            <p:nvSpPr>
              <p:cNvPr id="202" name="椭圆 80"/>
              <p:cNvSpPr/>
              <p:nvPr/>
            </p:nvSpPr>
            <p:spPr bwMode="auto">
              <a:xfrm>
                <a:off x="4101618" y="2137562"/>
                <a:ext cx="2017471" cy="2020558"/>
              </a:xfrm>
              <a:prstGeom prst="ellipse">
                <a:avLst/>
              </a:prstGeom>
              <a:solidFill>
                <a:srgbClr val="C00000"/>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latin typeface="+mn-ea"/>
                  <a:ea typeface="+mn-ea"/>
                </a:endParaRPr>
              </a:p>
            </p:txBody>
          </p:sp>
        </p:grpSp>
        <p:grpSp>
          <p:nvGrpSpPr>
            <p:cNvPr id="196" name="Group 132"/>
            <p:cNvGrpSpPr>
              <a:grpSpLocks noChangeAspect="1"/>
            </p:cNvGrpSpPr>
            <p:nvPr/>
          </p:nvGrpSpPr>
          <p:grpSpPr>
            <a:xfrm>
              <a:off x="9613622" y="4409789"/>
              <a:ext cx="471510" cy="461033"/>
              <a:chOff x="-6349" y="-1587"/>
              <a:chExt cx="500062" cy="488950"/>
            </a:xfrm>
            <a:solidFill>
              <a:srgbClr val="FFFFFF"/>
            </a:solidFill>
          </p:grpSpPr>
          <p:sp>
            <p:nvSpPr>
              <p:cNvPr id="197" name="Freeform 17"/>
              <p:cNvSpPr>
                <a:spLocks noEditPoints="1"/>
              </p:cNvSpPr>
              <p:nvPr/>
            </p:nvSpPr>
            <p:spPr bwMode="auto">
              <a:xfrm>
                <a:off x="-6349" y="-1587"/>
                <a:ext cx="500062" cy="488950"/>
              </a:xfrm>
              <a:custGeom>
                <a:avLst/>
                <a:gdLst>
                  <a:gd name="T0" fmla="*/ 127 w 130"/>
                  <a:gd name="T1" fmla="*/ 42 h 128"/>
                  <a:gd name="T2" fmla="*/ 87 w 130"/>
                  <a:gd name="T3" fmla="*/ 2 h 128"/>
                  <a:gd name="T4" fmla="*/ 79 w 130"/>
                  <a:gd name="T5" fmla="*/ 0 h 128"/>
                  <a:gd name="T6" fmla="*/ 75 w 130"/>
                  <a:gd name="T7" fmla="*/ 2 h 128"/>
                  <a:gd name="T8" fmla="*/ 73 w 130"/>
                  <a:gd name="T9" fmla="*/ 6 h 128"/>
                  <a:gd name="T10" fmla="*/ 64 w 130"/>
                  <a:gd name="T11" fmla="*/ 21 h 128"/>
                  <a:gd name="T12" fmla="*/ 41 w 130"/>
                  <a:gd name="T13" fmla="*/ 37 h 128"/>
                  <a:gd name="T14" fmla="*/ 15 w 130"/>
                  <a:gd name="T15" fmla="*/ 55 h 128"/>
                  <a:gd name="T16" fmla="*/ 1 w 130"/>
                  <a:gd name="T17" fmla="*/ 78 h 128"/>
                  <a:gd name="T18" fmla="*/ 3 w 130"/>
                  <a:gd name="T19" fmla="*/ 86 h 128"/>
                  <a:gd name="T20" fmla="*/ 43 w 130"/>
                  <a:gd name="T21" fmla="*/ 126 h 128"/>
                  <a:gd name="T22" fmla="*/ 51 w 130"/>
                  <a:gd name="T23" fmla="*/ 128 h 128"/>
                  <a:gd name="T24" fmla="*/ 55 w 130"/>
                  <a:gd name="T25" fmla="*/ 126 h 128"/>
                  <a:gd name="T26" fmla="*/ 57 w 130"/>
                  <a:gd name="T27" fmla="*/ 122 h 128"/>
                  <a:gd name="T28" fmla="*/ 66 w 130"/>
                  <a:gd name="T29" fmla="*/ 107 h 128"/>
                  <a:gd name="T30" fmla="*/ 89 w 130"/>
                  <a:gd name="T31" fmla="*/ 91 h 128"/>
                  <a:gd name="T32" fmla="*/ 115 w 130"/>
                  <a:gd name="T33" fmla="*/ 73 h 128"/>
                  <a:gd name="T34" fmla="*/ 129 w 130"/>
                  <a:gd name="T35" fmla="*/ 50 h 128"/>
                  <a:gd name="T36" fmla="*/ 127 w 130"/>
                  <a:gd name="T37" fmla="*/ 42 h 128"/>
                  <a:gd name="T38" fmla="*/ 49 w 130"/>
                  <a:gd name="T39" fmla="*/ 120 h 128"/>
                  <a:gd name="T40" fmla="*/ 9 w 130"/>
                  <a:gd name="T41" fmla="*/ 80 h 128"/>
                  <a:gd name="T42" fmla="*/ 81 w 130"/>
                  <a:gd name="T43" fmla="*/ 8 h 128"/>
                  <a:gd name="T44" fmla="*/ 121 w 130"/>
                  <a:gd name="T45" fmla="*/ 48 h 128"/>
                  <a:gd name="T46" fmla="*/ 49 w 130"/>
                  <a:gd name="T47" fmla="*/ 12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0" h="128">
                    <a:moveTo>
                      <a:pt x="127" y="42"/>
                    </a:moveTo>
                    <a:cubicBezTo>
                      <a:pt x="87" y="2"/>
                      <a:pt x="87" y="2"/>
                      <a:pt x="87" y="2"/>
                    </a:cubicBezTo>
                    <a:cubicBezTo>
                      <a:pt x="85" y="0"/>
                      <a:pt x="82" y="0"/>
                      <a:pt x="79" y="0"/>
                    </a:cubicBezTo>
                    <a:cubicBezTo>
                      <a:pt x="78" y="1"/>
                      <a:pt x="76" y="1"/>
                      <a:pt x="75" y="2"/>
                    </a:cubicBezTo>
                    <a:cubicBezTo>
                      <a:pt x="74" y="3"/>
                      <a:pt x="74" y="4"/>
                      <a:pt x="73" y="6"/>
                    </a:cubicBezTo>
                    <a:cubicBezTo>
                      <a:pt x="72" y="12"/>
                      <a:pt x="68" y="17"/>
                      <a:pt x="64" y="21"/>
                    </a:cubicBezTo>
                    <a:cubicBezTo>
                      <a:pt x="58" y="27"/>
                      <a:pt x="50" y="32"/>
                      <a:pt x="41" y="37"/>
                    </a:cubicBezTo>
                    <a:cubicBezTo>
                      <a:pt x="32" y="42"/>
                      <a:pt x="23" y="48"/>
                      <a:pt x="15" y="55"/>
                    </a:cubicBezTo>
                    <a:cubicBezTo>
                      <a:pt x="8" y="62"/>
                      <a:pt x="4" y="69"/>
                      <a:pt x="1" y="78"/>
                    </a:cubicBezTo>
                    <a:cubicBezTo>
                      <a:pt x="0" y="80"/>
                      <a:pt x="1" y="84"/>
                      <a:pt x="3" y="86"/>
                    </a:cubicBezTo>
                    <a:cubicBezTo>
                      <a:pt x="43" y="126"/>
                      <a:pt x="43" y="126"/>
                      <a:pt x="43" y="126"/>
                    </a:cubicBezTo>
                    <a:cubicBezTo>
                      <a:pt x="45" y="128"/>
                      <a:pt x="48" y="128"/>
                      <a:pt x="51" y="128"/>
                    </a:cubicBezTo>
                    <a:cubicBezTo>
                      <a:pt x="52" y="127"/>
                      <a:pt x="54" y="127"/>
                      <a:pt x="55" y="126"/>
                    </a:cubicBezTo>
                    <a:cubicBezTo>
                      <a:pt x="56" y="125"/>
                      <a:pt x="56" y="124"/>
                      <a:pt x="57" y="122"/>
                    </a:cubicBezTo>
                    <a:cubicBezTo>
                      <a:pt x="58" y="116"/>
                      <a:pt x="62" y="111"/>
                      <a:pt x="66" y="107"/>
                    </a:cubicBezTo>
                    <a:cubicBezTo>
                      <a:pt x="72" y="101"/>
                      <a:pt x="80" y="96"/>
                      <a:pt x="89" y="91"/>
                    </a:cubicBezTo>
                    <a:cubicBezTo>
                      <a:pt x="98" y="86"/>
                      <a:pt x="107" y="80"/>
                      <a:pt x="115" y="73"/>
                    </a:cubicBezTo>
                    <a:cubicBezTo>
                      <a:pt x="122" y="66"/>
                      <a:pt x="126" y="59"/>
                      <a:pt x="129" y="50"/>
                    </a:cubicBezTo>
                    <a:cubicBezTo>
                      <a:pt x="130" y="48"/>
                      <a:pt x="129" y="44"/>
                      <a:pt x="127" y="42"/>
                    </a:cubicBezTo>
                    <a:close/>
                    <a:moveTo>
                      <a:pt x="49" y="120"/>
                    </a:moveTo>
                    <a:cubicBezTo>
                      <a:pt x="36" y="107"/>
                      <a:pt x="22" y="93"/>
                      <a:pt x="9" y="80"/>
                    </a:cubicBezTo>
                    <a:cubicBezTo>
                      <a:pt x="20" y="43"/>
                      <a:pt x="70" y="45"/>
                      <a:pt x="81" y="8"/>
                    </a:cubicBezTo>
                    <a:cubicBezTo>
                      <a:pt x="94" y="21"/>
                      <a:pt x="108" y="35"/>
                      <a:pt x="121" y="48"/>
                    </a:cubicBezTo>
                    <a:cubicBezTo>
                      <a:pt x="110" y="85"/>
                      <a:pt x="60" y="83"/>
                      <a:pt x="49" y="1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rgbClr val="7F7F7F"/>
                  </a:solidFill>
                  <a:latin typeface="+mn-ea"/>
                  <a:ea typeface="+mn-ea"/>
                </a:endParaRPr>
              </a:p>
            </p:txBody>
          </p:sp>
          <p:sp>
            <p:nvSpPr>
              <p:cNvPr id="198" name="Freeform 18"/>
              <p:cNvSpPr>
                <a:spLocks noEditPoints="1"/>
              </p:cNvSpPr>
              <p:nvPr/>
            </p:nvSpPr>
            <p:spPr bwMode="auto">
              <a:xfrm>
                <a:off x="174625" y="169863"/>
                <a:ext cx="134937" cy="138113"/>
              </a:xfrm>
              <a:custGeom>
                <a:avLst/>
                <a:gdLst>
                  <a:gd name="T0" fmla="*/ 28 w 35"/>
                  <a:gd name="T1" fmla="*/ 12 h 36"/>
                  <a:gd name="T2" fmla="*/ 20 w 35"/>
                  <a:gd name="T3" fmla="*/ 13 h 36"/>
                  <a:gd name="T4" fmla="*/ 10 w 35"/>
                  <a:gd name="T5" fmla="*/ 7 h 36"/>
                  <a:gd name="T6" fmla="*/ 15 w 35"/>
                  <a:gd name="T7" fmla="*/ 6 h 36"/>
                  <a:gd name="T8" fmla="*/ 19 w 35"/>
                  <a:gd name="T9" fmla="*/ 6 h 36"/>
                  <a:gd name="T10" fmla="*/ 20 w 35"/>
                  <a:gd name="T11" fmla="*/ 2 h 36"/>
                  <a:gd name="T12" fmla="*/ 13 w 35"/>
                  <a:gd name="T13" fmla="*/ 1 h 36"/>
                  <a:gd name="T14" fmla="*/ 6 w 35"/>
                  <a:gd name="T15" fmla="*/ 4 h 36"/>
                  <a:gd name="T16" fmla="*/ 5 w 35"/>
                  <a:gd name="T17" fmla="*/ 3 h 36"/>
                  <a:gd name="T18" fmla="*/ 3 w 35"/>
                  <a:gd name="T19" fmla="*/ 5 h 36"/>
                  <a:gd name="T20" fmla="*/ 4 w 35"/>
                  <a:gd name="T21" fmla="*/ 6 h 36"/>
                  <a:gd name="T22" fmla="*/ 1 w 35"/>
                  <a:gd name="T23" fmla="*/ 15 h 36"/>
                  <a:gd name="T24" fmla="*/ 3 w 35"/>
                  <a:gd name="T25" fmla="*/ 22 h 36"/>
                  <a:gd name="T26" fmla="*/ 18 w 35"/>
                  <a:gd name="T27" fmla="*/ 21 h 36"/>
                  <a:gd name="T28" fmla="*/ 23 w 35"/>
                  <a:gd name="T29" fmla="*/ 31 h 36"/>
                  <a:gd name="T30" fmla="*/ 19 w 35"/>
                  <a:gd name="T31" fmla="*/ 30 h 36"/>
                  <a:gd name="T32" fmla="*/ 16 w 35"/>
                  <a:gd name="T33" fmla="*/ 28 h 36"/>
                  <a:gd name="T34" fmla="*/ 13 w 35"/>
                  <a:gd name="T35" fmla="*/ 31 h 36"/>
                  <a:gd name="T36" fmla="*/ 17 w 35"/>
                  <a:gd name="T37" fmla="*/ 35 h 36"/>
                  <a:gd name="T38" fmla="*/ 25 w 35"/>
                  <a:gd name="T39" fmla="*/ 36 h 36"/>
                  <a:gd name="T40" fmla="*/ 31 w 35"/>
                  <a:gd name="T41" fmla="*/ 35 h 36"/>
                  <a:gd name="T42" fmla="*/ 33 w 35"/>
                  <a:gd name="T43" fmla="*/ 34 h 36"/>
                  <a:gd name="T44" fmla="*/ 33 w 35"/>
                  <a:gd name="T45" fmla="*/ 32 h 36"/>
                  <a:gd name="T46" fmla="*/ 34 w 35"/>
                  <a:gd name="T47" fmla="*/ 26 h 36"/>
                  <a:gd name="T48" fmla="*/ 35 w 35"/>
                  <a:gd name="T49" fmla="*/ 18 h 36"/>
                  <a:gd name="T50" fmla="*/ 10 w 35"/>
                  <a:gd name="T51" fmla="*/ 17 h 36"/>
                  <a:gd name="T52" fmla="*/ 6 w 35"/>
                  <a:gd name="T53" fmla="*/ 15 h 36"/>
                  <a:gd name="T54" fmla="*/ 7 w 35"/>
                  <a:gd name="T55" fmla="*/ 11 h 36"/>
                  <a:gd name="T56" fmla="*/ 14 w 35"/>
                  <a:gd name="T57" fmla="*/ 16 h 36"/>
                  <a:gd name="T58" fmla="*/ 29 w 35"/>
                  <a:gd name="T59" fmla="*/ 25 h 36"/>
                  <a:gd name="T60" fmla="*/ 21 w 35"/>
                  <a:gd name="T61" fmla="*/ 20 h 36"/>
                  <a:gd name="T62" fmla="*/ 25 w 35"/>
                  <a:gd name="T63" fmla="*/ 18 h 36"/>
                  <a:gd name="T64" fmla="*/ 28 w 35"/>
                  <a:gd name="T65" fmla="*/ 20 h 36"/>
                  <a:gd name="T66" fmla="*/ 29 w 35"/>
                  <a:gd name="T67" fmla="*/ 23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5" h="36">
                    <a:moveTo>
                      <a:pt x="32" y="15"/>
                    </a:moveTo>
                    <a:cubicBezTo>
                      <a:pt x="31" y="14"/>
                      <a:pt x="30" y="13"/>
                      <a:pt x="28" y="12"/>
                    </a:cubicBezTo>
                    <a:cubicBezTo>
                      <a:pt x="27" y="12"/>
                      <a:pt x="26" y="12"/>
                      <a:pt x="24" y="12"/>
                    </a:cubicBezTo>
                    <a:cubicBezTo>
                      <a:pt x="23" y="12"/>
                      <a:pt x="22" y="12"/>
                      <a:pt x="20" y="13"/>
                    </a:cubicBezTo>
                    <a:cubicBezTo>
                      <a:pt x="19" y="13"/>
                      <a:pt x="18" y="14"/>
                      <a:pt x="16" y="15"/>
                    </a:cubicBezTo>
                    <a:cubicBezTo>
                      <a:pt x="14" y="12"/>
                      <a:pt x="12" y="10"/>
                      <a:pt x="10" y="7"/>
                    </a:cubicBezTo>
                    <a:cubicBezTo>
                      <a:pt x="11" y="7"/>
                      <a:pt x="12" y="6"/>
                      <a:pt x="13" y="6"/>
                    </a:cubicBezTo>
                    <a:cubicBezTo>
                      <a:pt x="14" y="6"/>
                      <a:pt x="14" y="6"/>
                      <a:pt x="15" y="6"/>
                    </a:cubicBezTo>
                    <a:cubicBezTo>
                      <a:pt x="16" y="7"/>
                      <a:pt x="17" y="7"/>
                      <a:pt x="18" y="7"/>
                    </a:cubicBezTo>
                    <a:cubicBezTo>
                      <a:pt x="18" y="7"/>
                      <a:pt x="19" y="7"/>
                      <a:pt x="19" y="6"/>
                    </a:cubicBezTo>
                    <a:cubicBezTo>
                      <a:pt x="20" y="6"/>
                      <a:pt x="20" y="5"/>
                      <a:pt x="20" y="5"/>
                    </a:cubicBezTo>
                    <a:cubicBezTo>
                      <a:pt x="20" y="4"/>
                      <a:pt x="20" y="3"/>
                      <a:pt x="20" y="2"/>
                    </a:cubicBezTo>
                    <a:cubicBezTo>
                      <a:pt x="19" y="1"/>
                      <a:pt x="18" y="1"/>
                      <a:pt x="16" y="0"/>
                    </a:cubicBezTo>
                    <a:cubicBezTo>
                      <a:pt x="15" y="0"/>
                      <a:pt x="14" y="0"/>
                      <a:pt x="13" y="1"/>
                    </a:cubicBezTo>
                    <a:cubicBezTo>
                      <a:pt x="11" y="1"/>
                      <a:pt x="10" y="1"/>
                      <a:pt x="9" y="2"/>
                    </a:cubicBezTo>
                    <a:cubicBezTo>
                      <a:pt x="8" y="3"/>
                      <a:pt x="7" y="3"/>
                      <a:pt x="6" y="4"/>
                    </a:cubicBezTo>
                    <a:cubicBezTo>
                      <a:pt x="6" y="4"/>
                      <a:pt x="6" y="3"/>
                      <a:pt x="6" y="3"/>
                    </a:cubicBezTo>
                    <a:cubicBezTo>
                      <a:pt x="5" y="3"/>
                      <a:pt x="5" y="3"/>
                      <a:pt x="5" y="3"/>
                    </a:cubicBezTo>
                    <a:cubicBezTo>
                      <a:pt x="4" y="3"/>
                      <a:pt x="4" y="3"/>
                      <a:pt x="3" y="3"/>
                    </a:cubicBezTo>
                    <a:cubicBezTo>
                      <a:pt x="3" y="4"/>
                      <a:pt x="3" y="4"/>
                      <a:pt x="3" y="5"/>
                    </a:cubicBezTo>
                    <a:cubicBezTo>
                      <a:pt x="3" y="5"/>
                      <a:pt x="3" y="5"/>
                      <a:pt x="4" y="6"/>
                    </a:cubicBezTo>
                    <a:cubicBezTo>
                      <a:pt x="4" y="6"/>
                      <a:pt x="4" y="6"/>
                      <a:pt x="4" y="6"/>
                    </a:cubicBezTo>
                    <a:cubicBezTo>
                      <a:pt x="3" y="7"/>
                      <a:pt x="2" y="9"/>
                      <a:pt x="2" y="10"/>
                    </a:cubicBezTo>
                    <a:cubicBezTo>
                      <a:pt x="1" y="12"/>
                      <a:pt x="1" y="13"/>
                      <a:pt x="1" y="15"/>
                    </a:cubicBezTo>
                    <a:cubicBezTo>
                      <a:pt x="0" y="16"/>
                      <a:pt x="1" y="17"/>
                      <a:pt x="1" y="18"/>
                    </a:cubicBezTo>
                    <a:cubicBezTo>
                      <a:pt x="1" y="20"/>
                      <a:pt x="2" y="21"/>
                      <a:pt x="3" y="22"/>
                    </a:cubicBezTo>
                    <a:cubicBezTo>
                      <a:pt x="5" y="23"/>
                      <a:pt x="8" y="24"/>
                      <a:pt x="10" y="24"/>
                    </a:cubicBezTo>
                    <a:cubicBezTo>
                      <a:pt x="13" y="23"/>
                      <a:pt x="15" y="23"/>
                      <a:pt x="18" y="21"/>
                    </a:cubicBezTo>
                    <a:cubicBezTo>
                      <a:pt x="21" y="24"/>
                      <a:pt x="23" y="27"/>
                      <a:pt x="25" y="29"/>
                    </a:cubicBezTo>
                    <a:cubicBezTo>
                      <a:pt x="24" y="30"/>
                      <a:pt x="24" y="30"/>
                      <a:pt x="23" y="31"/>
                    </a:cubicBezTo>
                    <a:cubicBezTo>
                      <a:pt x="22" y="31"/>
                      <a:pt x="21" y="31"/>
                      <a:pt x="21" y="31"/>
                    </a:cubicBezTo>
                    <a:cubicBezTo>
                      <a:pt x="20" y="30"/>
                      <a:pt x="20" y="30"/>
                      <a:pt x="19" y="30"/>
                    </a:cubicBezTo>
                    <a:cubicBezTo>
                      <a:pt x="18" y="29"/>
                      <a:pt x="18" y="29"/>
                      <a:pt x="17" y="29"/>
                    </a:cubicBezTo>
                    <a:cubicBezTo>
                      <a:pt x="17" y="28"/>
                      <a:pt x="16" y="28"/>
                      <a:pt x="16" y="28"/>
                    </a:cubicBezTo>
                    <a:cubicBezTo>
                      <a:pt x="15" y="28"/>
                      <a:pt x="15" y="29"/>
                      <a:pt x="14" y="29"/>
                    </a:cubicBezTo>
                    <a:cubicBezTo>
                      <a:pt x="13" y="30"/>
                      <a:pt x="13" y="30"/>
                      <a:pt x="13" y="31"/>
                    </a:cubicBezTo>
                    <a:cubicBezTo>
                      <a:pt x="13" y="32"/>
                      <a:pt x="13" y="33"/>
                      <a:pt x="14" y="33"/>
                    </a:cubicBezTo>
                    <a:cubicBezTo>
                      <a:pt x="15" y="34"/>
                      <a:pt x="16" y="35"/>
                      <a:pt x="17" y="35"/>
                    </a:cubicBezTo>
                    <a:cubicBezTo>
                      <a:pt x="18" y="36"/>
                      <a:pt x="19" y="36"/>
                      <a:pt x="20" y="36"/>
                    </a:cubicBezTo>
                    <a:cubicBezTo>
                      <a:pt x="22" y="36"/>
                      <a:pt x="23" y="36"/>
                      <a:pt x="25" y="36"/>
                    </a:cubicBezTo>
                    <a:cubicBezTo>
                      <a:pt x="26" y="35"/>
                      <a:pt x="27" y="34"/>
                      <a:pt x="29" y="33"/>
                    </a:cubicBezTo>
                    <a:cubicBezTo>
                      <a:pt x="30" y="33"/>
                      <a:pt x="30" y="34"/>
                      <a:pt x="31" y="35"/>
                    </a:cubicBezTo>
                    <a:cubicBezTo>
                      <a:pt x="31" y="35"/>
                      <a:pt x="32" y="35"/>
                      <a:pt x="32" y="35"/>
                    </a:cubicBezTo>
                    <a:cubicBezTo>
                      <a:pt x="33" y="35"/>
                      <a:pt x="33" y="35"/>
                      <a:pt x="33" y="34"/>
                    </a:cubicBezTo>
                    <a:cubicBezTo>
                      <a:pt x="33" y="34"/>
                      <a:pt x="34" y="34"/>
                      <a:pt x="34" y="33"/>
                    </a:cubicBezTo>
                    <a:cubicBezTo>
                      <a:pt x="34" y="33"/>
                      <a:pt x="33" y="32"/>
                      <a:pt x="33" y="32"/>
                    </a:cubicBezTo>
                    <a:cubicBezTo>
                      <a:pt x="32" y="32"/>
                      <a:pt x="32" y="31"/>
                      <a:pt x="31" y="30"/>
                    </a:cubicBezTo>
                    <a:cubicBezTo>
                      <a:pt x="32" y="29"/>
                      <a:pt x="33" y="27"/>
                      <a:pt x="34" y="26"/>
                    </a:cubicBezTo>
                    <a:cubicBezTo>
                      <a:pt x="35" y="24"/>
                      <a:pt x="35" y="23"/>
                      <a:pt x="35" y="21"/>
                    </a:cubicBezTo>
                    <a:cubicBezTo>
                      <a:pt x="35" y="20"/>
                      <a:pt x="35" y="19"/>
                      <a:pt x="35" y="18"/>
                    </a:cubicBezTo>
                    <a:cubicBezTo>
                      <a:pt x="34" y="17"/>
                      <a:pt x="33" y="16"/>
                      <a:pt x="32" y="15"/>
                    </a:cubicBezTo>
                    <a:close/>
                    <a:moveTo>
                      <a:pt x="10" y="17"/>
                    </a:moveTo>
                    <a:cubicBezTo>
                      <a:pt x="9" y="17"/>
                      <a:pt x="8" y="17"/>
                      <a:pt x="7" y="16"/>
                    </a:cubicBezTo>
                    <a:cubicBezTo>
                      <a:pt x="7" y="16"/>
                      <a:pt x="6" y="15"/>
                      <a:pt x="6" y="15"/>
                    </a:cubicBezTo>
                    <a:cubicBezTo>
                      <a:pt x="6" y="14"/>
                      <a:pt x="6" y="14"/>
                      <a:pt x="6" y="13"/>
                    </a:cubicBezTo>
                    <a:cubicBezTo>
                      <a:pt x="6" y="13"/>
                      <a:pt x="6" y="12"/>
                      <a:pt x="7" y="11"/>
                    </a:cubicBezTo>
                    <a:cubicBezTo>
                      <a:pt x="7" y="11"/>
                      <a:pt x="7" y="10"/>
                      <a:pt x="8" y="9"/>
                    </a:cubicBezTo>
                    <a:cubicBezTo>
                      <a:pt x="10" y="11"/>
                      <a:pt x="12" y="14"/>
                      <a:pt x="14" y="16"/>
                    </a:cubicBezTo>
                    <a:cubicBezTo>
                      <a:pt x="12" y="17"/>
                      <a:pt x="11" y="17"/>
                      <a:pt x="10" y="17"/>
                    </a:cubicBezTo>
                    <a:close/>
                    <a:moveTo>
                      <a:pt x="29" y="25"/>
                    </a:moveTo>
                    <a:cubicBezTo>
                      <a:pt x="28" y="26"/>
                      <a:pt x="28" y="27"/>
                      <a:pt x="27" y="27"/>
                    </a:cubicBezTo>
                    <a:cubicBezTo>
                      <a:pt x="25" y="25"/>
                      <a:pt x="23" y="22"/>
                      <a:pt x="21" y="20"/>
                    </a:cubicBezTo>
                    <a:cubicBezTo>
                      <a:pt x="21" y="20"/>
                      <a:pt x="22" y="19"/>
                      <a:pt x="23" y="19"/>
                    </a:cubicBezTo>
                    <a:cubicBezTo>
                      <a:pt x="23" y="19"/>
                      <a:pt x="24" y="19"/>
                      <a:pt x="25" y="18"/>
                    </a:cubicBezTo>
                    <a:cubicBezTo>
                      <a:pt x="25" y="18"/>
                      <a:pt x="26" y="18"/>
                      <a:pt x="27" y="19"/>
                    </a:cubicBezTo>
                    <a:cubicBezTo>
                      <a:pt x="27" y="19"/>
                      <a:pt x="28" y="19"/>
                      <a:pt x="28" y="20"/>
                    </a:cubicBezTo>
                    <a:cubicBezTo>
                      <a:pt x="29" y="20"/>
                      <a:pt x="29" y="21"/>
                      <a:pt x="29" y="21"/>
                    </a:cubicBezTo>
                    <a:cubicBezTo>
                      <a:pt x="30" y="22"/>
                      <a:pt x="30" y="23"/>
                      <a:pt x="29" y="23"/>
                    </a:cubicBezTo>
                    <a:cubicBezTo>
                      <a:pt x="29" y="24"/>
                      <a:pt x="29" y="25"/>
                      <a:pt x="29"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rgbClr val="7F7F7F"/>
                  </a:solidFill>
                  <a:latin typeface="+mn-ea"/>
                  <a:ea typeface="+mn-ea"/>
                </a:endParaRPr>
              </a:p>
            </p:txBody>
          </p:sp>
          <p:sp>
            <p:nvSpPr>
              <p:cNvPr id="199" name="Freeform 19"/>
              <p:cNvSpPr/>
              <p:nvPr/>
            </p:nvSpPr>
            <p:spPr bwMode="auto">
              <a:xfrm>
                <a:off x="163513" y="334963"/>
                <a:ext cx="73025" cy="80963"/>
              </a:xfrm>
              <a:custGeom>
                <a:avLst/>
                <a:gdLst>
                  <a:gd name="T0" fmla="*/ 16 w 19"/>
                  <a:gd name="T1" fmla="*/ 1 h 21"/>
                  <a:gd name="T2" fmla="*/ 16 w 19"/>
                  <a:gd name="T3" fmla="*/ 1 h 21"/>
                  <a:gd name="T4" fmla="*/ 9 w 19"/>
                  <a:gd name="T5" fmla="*/ 7 h 21"/>
                  <a:gd name="T6" fmla="*/ 3 w 19"/>
                  <a:gd name="T7" fmla="*/ 14 h 21"/>
                  <a:gd name="T8" fmla="*/ 0 w 19"/>
                  <a:gd name="T9" fmla="*/ 17 h 21"/>
                  <a:gd name="T10" fmla="*/ 0 w 19"/>
                  <a:gd name="T11" fmla="*/ 17 h 21"/>
                  <a:gd name="T12" fmla="*/ 0 w 19"/>
                  <a:gd name="T13" fmla="*/ 20 h 21"/>
                  <a:gd name="T14" fmla="*/ 3 w 19"/>
                  <a:gd name="T15" fmla="*/ 20 h 21"/>
                  <a:gd name="T16" fmla="*/ 3 w 19"/>
                  <a:gd name="T17" fmla="*/ 20 h 21"/>
                  <a:gd name="T18" fmla="*/ 6 w 19"/>
                  <a:gd name="T19" fmla="*/ 16 h 21"/>
                  <a:gd name="T20" fmla="*/ 11 w 19"/>
                  <a:gd name="T21" fmla="*/ 10 h 21"/>
                  <a:gd name="T22" fmla="*/ 18 w 19"/>
                  <a:gd name="T23" fmla="*/ 4 h 21"/>
                  <a:gd name="T24" fmla="*/ 18 w 19"/>
                  <a:gd name="T25" fmla="*/ 4 h 21"/>
                  <a:gd name="T26" fmla="*/ 19 w 19"/>
                  <a:gd name="T27" fmla="*/ 4 h 21"/>
                  <a:gd name="T28" fmla="*/ 19 w 19"/>
                  <a:gd name="T29" fmla="*/ 1 h 21"/>
                  <a:gd name="T30" fmla="*/ 16 w 19"/>
                  <a:gd name="T31" fmla="*/ 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 h="21">
                    <a:moveTo>
                      <a:pt x="16" y="1"/>
                    </a:moveTo>
                    <a:cubicBezTo>
                      <a:pt x="16" y="1"/>
                      <a:pt x="16" y="1"/>
                      <a:pt x="16" y="1"/>
                    </a:cubicBezTo>
                    <a:cubicBezTo>
                      <a:pt x="13" y="3"/>
                      <a:pt x="11" y="5"/>
                      <a:pt x="9" y="7"/>
                    </a:cubicBezTo>
                    <a:cubicBezTo>
                      <a:pt x="6" y="9"/>
                      <a:pt x="5" y="11"/>
                      <a:pt x="3" y="14"/>
                    </a:cubicBezTo>
                    <a:cubicBezTo>
                      <a:pt x="0" y="17"/>
                      <a:pt x="0" y="17"/>
                      <a:pt x="0" y="17"/>
                    </a:cubicBezTo>
                    <a:cubicBezTo>
                      <a:pt x="0" y="17"/>
                      <a:pt x="0" y="17"/>
                      <a:pt x="0" y="17"/>
                    </a:cubicBezTo>
                    <a:cubicBezTo>
                      <a:pt x="0" y="18"/>
                      <a:pt x="0" y="19"/>
                      <a:pt x="0" y="20"/>
                    </a:cubicBezTo>
                    <a:cubicBezTo>
                      <a:pt x="1" y="21"/>
                      <a:pt x="2" y="21"/>
                      <a:pt x="3" y="20"/>
                    </a:cubicBezTo>
                    <a:cubicBezTo>
                      <a:pt x="3" y="20"/>
                      <a:pt x="3" y="20"/>
                      <a:pt x="3" y="20"/>
                    </a:cubicBezTo>
                    <a:cubicBezTo>
                      <a:pt x="6" y="16"/>
                      <a:pt x="6" y="16"/>
                      <a:pt x="6" y="16"/>
                    </a:cubicBezTo>
                    <a:cubicBezTo>
                      <a:pt x="8" y="14"/>
                      <a:pt x="9" y="12"/>
                      <a:pt x="11" y="10"/>
                    </a:cubicBezTo>
                    <a:cubicBezTo>
                      <a:pt x="14" y="8"/>
                      <a:pt x="16" y="6"/>
                      <a:pt x="18" y="4"/>
                    </a:cubicBezTo>
                    <a:cubicBezTo>
                      <a:pt x="18" y="4"/>
                      <a:pt x="18" y="4"/>
                      <a:pt x="18" y="4"/>
                    </a:cubicBezTo>
                    <a:cubicBezTo>
                      <a:pt x="18" y="4"/>
                      <a:pt x="18" y="4"/>
                      <a:pt x="19" y="4"/>
                    </a:cubicBezTo>
                    <a:cubicBezTo>
                      <a:pt x="19" y="3"/>
                      <a:pt x="19" y="2"/>
                      <a:pt x="19" y="1"/>
                    </a:cubicBezTo>
                    <a:cubicBezTo>
                      <a:pt x="18" y="0"/>
                      <a:pt x="17" y="0"/>
                      <a:pt x="16"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rgbClr val="7F7F7F"/>
                  </a:solidFill>
                  <a:latin typeface="+mn-ea"/>
                  <a:ea typeface="+mn-ea"/>
                </a:endParaRPr>
              </a:p>
            </p:txBody>
          </p:sp>
          <p:sp>
            <p:nvSpPr>
              <p:cNvPr id="200" name="Freeform 20"/>
              <p:cNvSpPr/>
              <p:nvPr/>
            </p:nvSpPr>
            <p:spPr bwMode="auto">
              <a:xfrm>
                <a:off x="250825" y="74613"/>
                <a:ext cx="77787" cy="80963"/>
              </a:xfrm>
              <a:custGeom>
                <a:avLst/>
                <a:gdLst>
                  <a:gd name="T0" fmla="*/ 8 w 20"/>
                  <a:gd name="T1" fmla="*/ 11 h 21"/>
                  <a:gd name="T2" fmla="*/ 1 w 20"/>
                  <a:gd name="T3" fmla="*/ 17 h 21"/>
                  <a:gd name="T4" fmla="*/ 0 w 20"/>
                  <a:gd name="T5" fmla="*/ 17 h 21"/>
                  <a:gd name="T6" fmla="*/ 0 w 20"/>
                  <a:gd name="T7" fmla="*/ 20 h 21"/>
                  <a:gd name="T8" fmla="*/ 3 w 20"/>
                  <a:gd name="T9" fmla="*/ 20 h 21"/>
                  <a:gd name="T10" fmla="*/ 3 w 20"/>
                  <a:gd name="T11" fmla="*/ 20 h 21"/>
                  <a:gd name="T12" fmla="*/ 10 w 20"/>
                  <a:gd name="T13" fmla="*/ 14 h 21"/>
                  <a:gd name="T14" fmla="*/ 16 w 20"/>
                  <a:gd name="T15" fmla="*/ 7 h 21"/>
                  <a:gd name="T16" fmla="*/ 19 w 20"/>
                  <a:gd name="T17" fmla="*/ 3 h 21"/>
                  <a:gd name="T18" fmla="*/ 19 w 20"/>
                  <a:gd name="T19" fmla="*/ 3 h 21"/>
                  <a:gd name="T20" fmla="*/ 19 w 20"/>
                  <a:gd name="T21" fmla="*/ 0 h 21"/>
                  <a:gd name="T22" fmla="*/ 16 w 20"/>
                  <a:gd name="T23" fmla="*/ 0 h 21"/>
                  <a:gd name="T24" fmla="*/ 16 w 20"/>
                  <a:gd name="T25" fmla="*/ 1 h 21"/>
                  <a:gd name="T26" fmla="*/ 13 w 20"/>
                  <a:gd name="T27" fmla="*/ 5 h 21"/>
                  <a:gd name="T28" fmla="*/ 8 w 20"/>
                  <a:gd name="T29" fmla="*/ 1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 h="21">
                    <a:moveTo>
                      <a:pt x="8" y="11"/>
                    </a:moveTo>
                    <a:cubicBezTo>
                      <a:pt x="5" y="13"/>
                      <a:pt x="3" y="15"/>
                      <a:pt x="1" y="17"/>
                    </a:cubicBezTo>
                    <a:cubicBezTo>
                      <a:pt x="1" y="17"/>
                      <a:pt x="0" y="17"/>
                      <a:pt x="0" y="17"/>
                    </a:cubicBezTo>
                    <a:cubicBezTo>
                      <a:pt x="0" y="18"/>
                      <a:pt x="0" y="19"/>
                      <a:pt x="0" y="20"/>
                    </a:cubicBezTo>
                    <a:cubicBezTo>
                      <a:pt x="1" y="21"/>
                      <a:pt x="2" y="21"/>
                      <a:pt x="3" y="20"/>
                    </a:cubicBezTo>
                    <a:cubicBezTo>
                      <a:pt x="3" y="20"/>
                      <a:pt x="3" y="20"/>
                      <a:pt x="3" y="20"/>
                    </a:cubicBezTo>
                    <a:cubicBezTo>
                      <a:pt x="6" y="18"/>
                      <a:pt x="8" y="16"/>
                      <a:pt x="10" y="14"/>
                    </a:cubicBezTo>
                    <a:cubicBezTo>
                      <a:pt x="13" y="12"/>
                      <a:pt x="14" y="9"/>
                      <a:pt x="16" y="7"/>
                    </a:cubicBezTo>
                    <a:cubicBezTo>
                      <a:pt x="19" y="3"/>
                      <a:pt x="19" y="3"/>
                      <a:pt x="19" y="3"/>
                    </a:cubicBezTo>
                    <a:cubicBezTo>
                      <a:pt x="19" y="3"/>
                      <a:pt x="19" y="3"/>
                      <a:pt x="19" y="3"/>
                    </a:cubicBezTo>
                    <a:cubicBezTo>
                      <a:pt x="20" y="2"/>
                      <a:pt x="20" y="1"/>
                      <a:pt x="19" y="0"/>
                    </a:cubicBezTo>
                    <a:cubicBezTo>
                      <a:pt x="18" y="0"/>
                      <a:pt x="17" y="0"/>
                      <a:pt x="16" y="0"/>
                    </a:cubicBezTo>
                    <a:cubicBezTo>
                      <a:pt x="16" y="1"/>
                      <a:pt x="16" y="1"/>
                      <a:pt x="16" y="1"/>
                    </a:cubicBezTo>
                    <a:cubicBezTo>
                      <a:pt x="13" y="5"/>
                      <a:pt x="13" y="5"/>
                      <a:pt x="13" y="5"/>
                    </a:cubicBezTo>
                    <a:cubicBezTo>
                      <a:pt x="11" y="7"/>
                      <a:pt x="10" y="9"/>
                      <a:pt x="8"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rgbClr val="7F7F7F"/>
                  </a:solidFill>
                  <a:latin typeface="+mn-ea"/>
                  <a:ea typeface="+mn-ea"/>
                </a:endParaRPr>
              </a:p>
            </p:txBody>
          </p:sp>
        </p:grpSp>
      </p:grpSp>
      <p:grpSp>
        <p:nvGrpSpPr>
          <p:cNvPr id="205" name="组合 204"/>
          <p:cNvGrpSpPr/>
          <p:nvPr/>
        </p:nvGrpSpPr>
        <p:grpSpPr>
          <a:xfrm>
            <a:off x="3129049" y="3116996"/>
            <a:ext cx="938264" cy="940162"/>
            <a:chOff x="4260965" y="4016294"/>
            <a:chExt cx="1251019" cy="1253549"/>
          </a:xfrm>
        </p:grpSpPr>
        <p:grpSp>
          <p:nvGrpSpPr>
            <p:cNvPr id="206" name="Group 48"/>
            <p:cNvGrpSpPr/>
            <p:nvPr/>
          </p:nvGrpSpPr>
          <p:grpSpPr>
            <a:xfrm>
              <a:off x="4260965" y="4016294"/>
              <a:ext cx="1251019" cy="1253549"/>
              <a:chOff x="3692576" y="1742634"/>
              <a:chExt cx="2790379" cy="2796023"/>
            </a:xfrm>
          </p:grpSpPr>
          <p:grpSp>
            <p:nvGrpSpPr>
              <p:cNvPr id="219" name="组合 79"/>
              <p:cNvGrpSpPr/>
              <p:nvPr/>
            </p:nvGrpSpPr>
            <p:grpSpPr bwMode="auto">
              <a:xfrm>
                <a:off x="3692576" y="1742634"/>
                <a:ext cx="2790379" cy="2796023"/>
                <a:chOff x="6379729" y="2488774"/>
                <a:chExt cx="2513016" cy="2513016"/>
              </a:xfrm>
            </p:grpSpPr>
            <p:sp>
              <p:nvSpPr>
                <p:cNvPr id="221"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kern="0">
                    <a:solidFill>
                      <a:srgbClr val="FFFFFF"/>
                    </a:solidFill>
                    <a:latin typeface="+mn-ea"/>
                    <a:ea typeface="+mn-ea"/>
                  </a:endParaRPr>
                </a:p>
              </p:txBody>
            </p:sp>
            <p:sp>
              <p:nvSpPr>
                <p:cNvPr id="222" name="任意多边形 83"/>
                <p:cNvSpPr/>
                <p:nvPr/>
              </p:nvSpPr>
              <p:spPr>
                <a:xfrm rot="16377237">
                  <a:off x="6409518" y="2506881"/>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latin typeface="+mn-ea"/>
                    <a:ea typeface="+mn-ea"/>
                  </a:endParaRPr>
                </a:p>
              </p:txBody>
            </p:sp>
          </p:grpSp>
          <p:sp>
            <p:nvSpPr>
              <p:cNvPr id="220" name="椭圆 80"/>
              <p:cNvSpPr/>
              <p:nvPr/>
            </p:nvSpPr>
            <p:spPr bwMode="auto">
              <a:xfrm>
                <a:off x="4101618" y="2137562"/>
                <a:ext cx="2017471" cy="2020558"/>
              </a:xfrm>
              <a:prstGeom prst="ellipse">
                <a:avLst/>
              </a:prstGeom>
              <a:solidFill>
                <a:srgbClr val="C00000"/>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latin typeface="+mn-ea"/>
                  <a:ea typeface="+mn-ea"/>
                </a:endParaRPr>
              </a:p>
            </p:txBody>
          </p:sp>
        </p:grpSp>
        <p:grpSp>
          <p:nvGrpSpPr>
            <p:cNvPr id="207" name="组合 206"/>
            <p:cNvGrpSpPr/>
            <p:nvPr/>
          </p:nvGrpSpPr>
          <p:grpSpPr>
            <a:xfrm>
              <a:off x="4665262" y="4441971"/>
              <a:ext cx="476042" cy="437541"/>
              <a:chOff x="4470401" y="1481138"/>
              <a:chExt cx="215900" cy="198438"/>
            </a:xfrm>
            <a:solidFill>
              <a:schemeClr val="bg1"/>
            </a:solidFill>
          </p:grpSpPr>
          <p:sp>
            <p:nvSpPr>
              <p:cNvPr id="208" name="Freeform 355"/>
              <p:cNvSpPr/>
              <p:nvPr/>
            </p:nvSpPr>
            <p:spPr bwMode="auto">
              <a:xfrm>
                <a:off x="4546601" y="1651001"/>
                <a:ext cx="65088" cy="28575"/>
              </a:xfrm>
              <a:custGeom>
                <a:avLst/>
                <a:gdLst>
                  <a:gd name="T0" fmla="*/ 10 w 81"/>
                  <a:gd name="T1" fmla="*/ 0 h 37"/>
                  <a:gd name="T2" fmla="*/ 0 w 81"/>
                  <a:gd name="T3" fmla="*/ 33 h 37"/>
                  <a:gd name="T4" fmla="*/ 0 w 81"/>
                  <a:gd name="T5" fmla="*/ 33 h 37"/>
                  <a:gd name="T6" fmla="*/ 1 w 81"/>
                  <a:gd name="T7" fmla="*/ 36 h 37"/>
                  <a:gd name="T8" fmla="*/ 5 w 81"/>
                  <a:gd name="T9" fmla="*/ 37 h 37"/>
                  <a:gd name="T10" fmla="*/ 76 w 81"/>
                  <a:gd name="T11" fmla="*/ 37 h 37"/>
                  <a:gd name="T12" fmla="*/ 76 w 81"/>
                  <a:gd name="T13" fmla="*/ 37 h 37"/>
                  <a:gd name="T14" fmla="*/ 79 w 81"/>
                  <a:gd name="T15" fmla="*/ 36 h 37"/>
                  <a:gd name="T16" fmla="*/ 81 w 81"/>
                  <a:gd name="T17" fmla="*/ 33 h 37"/>
                  <a:gd name="T18" fmla="*/ 70 w 81"/>
                  <a:gd name="T19" fmla="*/ 0 h 37"/>
                  <a:gd name="T20" fmla="*/ 10 w 81"/>
                  <a:gd name="T21"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1" h="37">
                    <a:moveTo>
                      <a:pt x="10" y="0"/>
                    </a:moveTo>
                    <a:lnTo>
                      <a:pt x="0" y="33"/>
                    </a:lnTo>
                    <a:lnTo>
                      <a:pt x="0" y="33"/>
                    </a:lnTo>
                    <a:lnTo>
                      <a:pt x="1" y="36"/>
                    </a:lnTo>
                    <a:lnTo>
                      <a:pt x="5" y="37"/>
                    </a:lnTo>
                    <a:lnTo>
                      <a:pt x="76" y="37"/>
                    </a:lnTo>
                    <a:lnTo>
                      <a:pt x="76" y="37"/>
                    </a:lnTo>
                    <a:lnTo>
                      <a:pt x="79" y="36"/>
                    </a:lnTo>
                    <a:lnTo>
                      <a:pt x="81" y="33"/>
                    </a:lnTo>
                    <a:lnTo>
                      <a:pt x="70" y="0"/>
                    </a:lnTo>
                    <a:lnTo>
                      <a:pt x="1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7F7F7F"/>
                  </a:solidFill>
                  <a:latin typeface="+mn-ea"/>
                  <a:ea typeface="+mn-ea"/>
                </a:endParaRPr>
              </a:p>
            </p:txBody>
          </p:sp>
          <p:sp>
            <p:nvSpPr>
              <p:cNvPr id="209" name="Freeform 356"/>
              <p:cNvSpPr>
                <a:spLocks noEditPoints="1"/>
              </p:cNvSpPr>
              <p:nvPr/>
            </p:nvSpPr>
            <p:spPr bwMode="auto">
              <a:xfrm>
                <a:off x="4470401" y="1481138"/>
                <a:ext cx="215900" cy="163513"/>
              </a:xfrm>
              <a:custGeom>
                <a:avLst/>
                <a:gdLst>
                  <a:gd name="T0" fmla="*/ 252 w 272"/>
                  <a:gd name="T1" fmla="*/ 0 h 206"/>
                  <a:gd name="T2" fmla="*/ 19 w 272"/>
                  <a:gd name="T3" fmla="*/ 0 h 206"/>
                  <a:gd name="T4" fmla="*/ 19 w 272"/>
                  <a:gd name="T5" fmla="*/ 0 h 206"/>
                  <a:gd name="T6" fmla="*/ 12 w 272"/>
                  <a:gd name="T7" fmla="*/ 2 h 206"/>
                  <a:gd name="T8" fmla="*/ 5 w 272"/>
                  <a:gd name="T9" fmla="*/ 6 h 206"/>
                  <a:gd name="T10" fmla="*/ 1 w 272"/>
                  <a:gd name="T11" fmla="*/ 13 h 206"/>
                  <a:gd name="T12" fmla="*/ 0 w 272"/>
                  <a:gd name="T13" fmla="*/ 21 h 206"/>
                  <a:gd name="T14" fmla="*/ 0 w 272"/>
                  <a:gd name="T15" fmla="*/ 187 h 206"/>
                  <a:gd name="T16" fmla="*/ 0 w 272"/>
                  <a:gd name="T17" fmla="*/ 187 h 206"/>
                  <a:gd name="T18" fmla="*/ 1 w 272"/>
                  <a:gd name="T19" fmla="*/ 195 h 206"/>
                  <a:gd name="T20" fmla="*/ 5 w 272"/>
                  <a:gd name="T21" fmla="*/ 201 h 206"/>
                  <a:gd name="T22" fmla="*/ 12 w 272"/>
                  <a:gd name="T23" fmla="*/ 205 h 206"/>
                  <a:gd name="T24" fmla="*/ 19 w 272"/>
                  <a:gd name="T25" fmla="*/ 206 h 206"/>
                  <a:gd name="T26" fmla="*/ 252 w 272"/>
                  <a:gd name="T27" fmla="*/ 206 h 206"/>
                  <a:gd name="T28" fmla="*/ 252 w 272"/>
                  <a:gd name="T29" fmla="*/ 206 h 206"/>
                  <a:gd name="T30" fmla="*/ 259 w 272"/>
                  <a:gd name="T31" fmla="*/ 205 h 206"/>
                  <a:gd name="T32" fmla="*/ 266 w 272"/>
                  <a:gd name="T33" fmla="*/ 201 h 206"/>
                  <a:gd name="T34" fmla="*/ 270 w 272"/>
                  <a:gd name="T35" fmla="*/ 195 h 206"/>
                  <a:gd name="T36" fmla="*/ 272 w 272"/>
                  <a:gd name="T37" fmla="*/ 187 h 206"/>
                  <a:gd name="T38" fmla="*/ 272 w 272"/>
                  <a:gd name="T39" fmla="*/ 21 h 206"/>
                  <a:gd name="T40" fmla="*/ 272 w 272"/>
                  <a:gd name="T41" fmla="*/ 21 h 206"/>
                  <a:gd name="T42" fmla="*/ 270 w 272"/>
                  <a:gd name="T43" fmla="*/ 13 h 206"/>
                  <a:gd name="T44" fmla="*/ 266 w 272"/>
                  <a:gd name="T45" fmla="*/ 6 h 206"/>
                  <a:gd name="T46" fmla="*/ 259 w 272"/>
                  <a:gd name="T47" fmla="*/ 2 h 206"/>
                  <a:gd name="T48" fmla="*/ 252 w 272"/>
                  <a:gd name="T49" fmla="*/ 0 h 206"/>
                  <a:gd name="T50" fmla="*/ 252 w 272"/>
                  <a:gd name="T51" fmla="*/ 0 h 206"/>
                  <a:gd name="T52" fmla="*/ 257 w 272"/>
                  <a:gd name="T53" fmla="*/ 189 h 206"/>
                  <a:gd name="T54" fmla="*/ 15 w 272"/>
                  <a:gd name="T55" fmla="*/ 189 h 206"/>
                  <a:gd name="T56" fmla="*/ 15 w 272"/>
                  <a:gd name="T57" fmla="*/ 14 h 206"/>
                  <a:gd name="T58" fmla="*/ 257 w 272"/>
                  <a:gd name="T59" fmla="*/ 14 h 206"/>
                  <a:gd name="T60" fmla="*/ 257 w 272"/>
                  <a:gd name="T61" fmla="*/ 189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72" h="206">
                    <a:moveTo>
                      <a:pt x="252" y="0"/>
                    </a:moveTo>
                    <a:lnTo>
                      <a:pt x="19" y="0"/>
                    </a:lnTo>
                    <a:lnTo>
                      <a:pt x="19" y="0"/>
                    </a:lnTo>
                    <a:lnTo>
                      <a:pt x="12" y="2"/>
                    </a:lnTo>
                    <a:lnTo>
                      <a:pt x="5" y="6"/>
                    </a:lnTo>
                    <a:lnTo>
                      <a:pt x="1" y="13"/>
                    </a:lnTo>
                    <a:lnTo>
                      <a:pt x="0" y="21"/>
                    </a:lnTo>
                    <a:lnTo>
                      <a:pt x="0" y="187"/>
                    </a:lnTo>
                    <a:lnTo>
                      <a:pt x="0" y="187"/>
                    </a:lnTo>
                    <a:lnTo>
                      <a:pt x="1" y="195"/>
                    </a:lnTo>
                    <a:lnTo>
                      <a:pt x="5" y="201"/>
                    </a:lnTo>
                    <a:lnTo>
                      <a:pt x="12" y="205"/>
                    </a:lnTo>
                    <a:lnTo>
                      <a:pt x="19" y="206"/>
                    </a:lnTo>
                    <a:lnTo>
                      <a:pt x="252" y="206"/>
                    </a:lnTo>
                    <a:lnTo>
                      <a:pt x="252" y="206"/>
                    </a:lnTo>
                    <a:lnTo>
                      <a:pt x="259" y="205"/>
                    </a:lnTo>
                    <a:lnTo>
                      <a:pt x="266" y="201"/>
                    </a:lnTo>
                    <a:lnTo>
                      <a:pt x="270" y="195"/>
                    </a:lnTo>
                    <a:lnTo>
                      <a:pt x="272" y="187"/>
                    </a:lnTo>
                    <a:lnTo>
                      <a:pt x="272" y="21"/>
                    </a:lnTo>
                    <a:lnTo>
                      <a:pt x="272" y="21"/>
                    </a:lnTo>
                    <a:lnTo>
                      <a:pt x="270" y="13"/>
                    </a:lnTo>
                    <a:lnTo>
                      <a:pt x="266" y="6"/>
                    </a:lnTo>
                    <a:lnTo>
                      <a:pt x="259" y="2"/>
                    </a:lnTo>
                    <a:lnTo>
                      <a:pt x="252" y="0"/>
                    </a:lnTo>
                    <a:lnTo>
                      <a:pt x="252" y="0"/>
                    </a:lnTo>
                    <a:close/>
                    <a:moveTo>
                      <a:pt x="257" y="189"/>
                    </a:moveTo>
                    <a:lnTo>
                      <a:pt x="15" y="189"/>
                    </a:lnTo>
                    <a:lnTo>
                      <a:pt x="15" y="14"/>
                    </a:lnTo>
                    <a:lnTo>
                      <a:pt x="257" y="14"/>
                    </a:lnTo>
                    <a:lnTo>
                      <a:pt x="257" y="18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7F7F7F"/>
                  </a:solidFill>
                  <a:latin typeface="+mn-ea"/>
                  <a:ea typeface="+mn-ea"/>
                </a:endParaRPr>
              </a:p>
            </p:txBody>
          </p:sp>
          <p:sp>
            <p:nvSpPr>
              <p:cNvPr id="210" name="Freeform 357"/>
              <p:cNvSpPr>
                <a:spLocks noEditPoints="1"/>
              </p:cNvSpPr>
              <p:nvPr/>
            </p:nvSpPr>
            <p:spPr bwMode="auto">
              <a:xfrm>
                <a:off x="4554538" y="1519238"/>
                <a:ext cx="44450" cy="46038"/>
              </a:xfrm>
              <a:custGeom>
                <a:avLst/>
                <a:gdLst>
                  <a:gd name="T0" fmla="*/ 29 w 57"/>
                  <a:gd name="T1" fmla="*/ 59 h 59"/>
                  <a:gd name="T2" fmla="*/ 40 w 57"/>
                  <a:gd name="T3" fmla="*/ 56 h 59"/>
                  <a:gd name="T4" fmla="*/ 49 w 57"/>
                  <a:gd name="T5" fmla="*/ 51 h 59"/>
                  <a:gd name="T6" fmla="*/ 56 w 57"/>
                  <a:gd name="T7" fmla="*/ 41 h 59"/>
                  <a:gd name="T8" fmla="*/ 57 w 57"/>
                  <a:gd name="T9" fmla="*/ 29 h 59"/>
                  <a:gd name="T10" fmla="*/ 57 w 57"/>
                  <a:gd name="T11" fmla="*/ 23 h 59"/>
                  <a:gd name="T12" fmla="*/ 53 w 57"/>
                  <a:gd name="T13" fmla="*/ 12 h 59"/>
                  <a:gd name="T14" fmla="*/ 45 w 57"/>
                  <a:gd name="T15" fmla="*/ 4 h 59"/>
                  <a:gd name="T16" fmla="*/ 36 w 57"/>
                  <a:gd name="T17" fmla="*/ 0 h 59"/>
                  <a:gd name="T18" fmla="*/ 29 w 57"/>
                  <a:gd name="T19" fmla="*/ 0 h 59"/>
                  <a:gd name="T20" fmla="*/ 16 w 57"/>
                  <a:gd name="T21" fmla="*/ 3 h 59"/>
                  <a:gd name="T22" fmla="*/ 7 w 57"/>
                  <a:gd name="T23" fmla="*/ 11 h 59"/>
                  <a:gd name="T24" fmla="*/ 6 w 57"/>
                  <a:gd name="T25" fmla="*/ 11 h 59"/>
                  <a:gd name="T26" fmla="*/ 6 w 57"/>
                  <a:gd name="T27" fmla="*/ 12 h 59"/>
                  <a:gd name="T28" fmla="*/ 1 w 57"/>
                  <a:gd name="T29" fmla="*/ 20 h 59"/>
                  <a:gd name="T30" fmla="*/ 0 w 57"/>
                  <a:gd name="T31" fmla="*/ 29 h 59"/>
                  <a:gd name="T32" fmla="*/ 3 w 57"/>
                  <a:gd name="T33" fmla="*/ 41 h 59"/>
                  <a:gd name="T34" fmla="*/ 8 w 57"/>
                  <a:gd name="T35" fmla="*/ 51 h 59"/>
                  <a:gd name="T36" fmla="*/ 18 w 57"/>
                  <a:gd name="T37" fmla="*/ 56 h 59"/>
                  <a:gd name="T38" fmla="*/ 29 w 57"/>
                  <a:gd name="T39" fmla="*/ 59 h 59"/>
                  <a:gd name="T40" fmla="*/ 29 w 57"/>
                  <a:gd name="T41" fmla="*/ 5 h 59"/>
                  <a:gd name="T42" fmla="*/ 36 w 57"/>
                  <a:gd name="T43" fmla="*/ 7 h 59"/>
                  <a:gd name="T44" fmla="*/ 41 w 57"/>
                  <a:gd name="T45" fmla="*/ 10 h 59"/>
                  <a:gd name="T46" fmla="*/ 29 w 57"/>
                  <a:gd name="T47" fmla="*/ 15 h 59"/>
                  <a:gd name="T48" fmla="*/ 23 w 57"/>
                  <a:gd name="T49" fmla="*/ 16 h 59"/>
                  <a:gd name="T50" fmla="*/ 12 w 57"/>
                  <a:gd name="T51" fmla="*/ 14 h 59"/>
                  <a:gd name="T52" fmla="*/ 16 w 57"/>
                  <a:gd name="T53" fmla="*/ 11 h 59"/>
                  <a:gd name="T54" fmla="*/ 25 w 57"/>
                  <a:gd name="T55" fmla="*/ 7 h 59"/>
                  <a:gd name="T56" fmla="*/ 29 w 57"/>
                  <a:gd name="T57" fmla="*/ 5 h 59"/>
                  <a:gd name="T58" fmla="*/ 10 w 57"/>
                  <a:gd name="T59" fmla="*/ 18 h 59"/>
                  <a:gd name="T60" fmla="*/ 22 w 57"/>
                  <a:gd name="T61" fmla="*/ 22 h 59"/>
                  <a:gd name="T62" fmla="*/ 26 w 57"/>
                  <a:gd name="T63" fmla="*/ 20 h 59"/>
                  <a:gd name="T64" fmla="*/ 30 w 57"/>
                  <a:gd name="T65" fmla="*/ 19 h 59"/>
                  <a:gd name="T66" fmla="*/ 44 w 57"/>
                  <a:gd name="T67" fmla="*/ 15 h 59"/>
                  <a:gd name="T68" fmla="*/ 46 w 57"/>
                  <a:gd name="T69" fmla="*/ 16 h 59"/>
                  <a:gd name="T70" fmla="*/ 48 w 57"/>
                  <a:gd name="T71" fmla="*/ 16 h 59"/>
                  <a:gd name="T72" fmla="*/ 52 w 57"/>
                  <a:gd name="T73" fmla="*/ 29 h 59"/>
                  <a:gd name="T74" fmla="*/ 51 w 57"/>
                  <a:gd name="T75" fmla="*/ 34 h 59"/>
                  <a:gd name="T76" fmla="*/ 48 w 57"/>
                  <a:gd name="T77" fmla="*/ 42 h 59"/>
                  <a:gd name="T78" fmla="*/ 41 w 57"/>
                  <a:gd name="T79" fmla="*/ 48 h 59"/>
                  <a:gd name="T80" fmla="*/ 34 w 57"/>
                  <a:gd name="T81" fmla="*/ 52 h 59"/>
                  <a:gd name="T82" fmla="*/ 29 w 57"/>
                  <a:gd name="T83" fmla="*/ 52 h 59"/>
                  <a:gd name="T84" fmla="*/ 21 w 57"/>
                  <a:gd name="T85" fmla="*/ 51 h 59"/>
                  <a:gd name="T86" fmla="*/ 14 w 57"/>
                  <a:gd name="T87" fmla="*/ 45 h 59"/>
                  <a:gd name="T88" fmla="*/ 8 w 57"/>
                  <a:gd name="T89" fmla="*/ 38 h 59"/>
                  <a:gd name="T90" fmla="*/ 7 w 57"/>
                  <a:gd name="T91" fmla="*/ 29 h 59"/>
                  <a:gd name="T92" fmla="*/ 7 w 57"/>
                  <a:gd name="T93" fmla="*/ 23 h 59"/>
                  <a:gd name="T94" fmla="*/ 10 w 57"/>
                  <a:gd name="T95" fmla="*/ 18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7" h="59">
                    <a:moveTo>
                      <a:pt x="29" y="59"/>
                    </a:moveTo>
                    <a:lnTo>
                      <a:pt x="29" y="59"/>
                    </a:lnTo>
                    <a:lnTo>
                      <a:pt x="36" y="57"/>
                    </a:lnTo>
                    <a:lnTo>
                      <a:pt x="40" y="56"/>
                    </a:lnTo>
                    <a:lnTo>
                      <a:pt x="45" y="53"/>
                    </a:lnTo>
                    <a:lnTo>
                      <a:pt x="49" y="51"/>
                    </a:lnTo>
                    <a:lnTo>
                      <a:pt x="53" y="45"/>
                    </a:lnTo>
                    <a:lnTo>
                      <a:pt x="56" y="41"/>
                    </a:lnTo>
                    <a:lnTo>
                      <a:pt x="57" y="36"/>
                    </a:lnTo>
                    <a:lnTo>
                      <a:pt x="57" y="29"/>
                    </a:lnTo>
                    <a:lnTo>
                      <a:pt x="57" y="29"/>
                    </a:lnTo>
                    <a:lnTo>
                      <a:pt x="57" y="23"/>
                    </a:lnTo>
                    <a:lnTo>
                      <a:pt x="56" y="18"/>
                    </a:lnTo>
                    <a:lnTo>
                      <a:pt x="53" y="12"/>
                    </a:lnTo>
                    <a:lnTo>
                      <a:pt x="49" y="8"/>
                    </a:lnTo>
                    <a:lnTo>
                      <a:pt x="45" y="4"/>
                    </a:lnTo>
                    <a:lnTo>
                      <a:pt x="40" y="1"/>
                    </a:lnTo>
                    <a:lnTo>
                      <a:pt x="36" y="0"/>
                    </a:lnTo>
                    <a:lnTo>
                      <a:pt x="29" y="0"/>
                    </a:lnTo>
                    <a:lnTo>
                      <a:pt x="29" y="0"/>
                    </a:lnTo>
                    <a:lnTo>
                      <a:pt x="22" y="0"/>
                    </a:lnTo>
                    <a:lnTo>
                      <a:pt x="16" y="3"/>
                    </a:lnTo>
                    <a:lnTo>
                      <a:pt x="11" y="7"/>
                    </a:lnTo>
                    <a:lnTo>
                      <a:pt x="7" y="11"/>
                    </a:lnTo>
                    <a:lnTo>
                      <a:pt x="7" y="11"/>
                    </a:lnTo>
                    <a:lnTo>
                      <a:pt x="6" y="11"/>
                    </a:lnTo>
                    <a:lnTo>
                      <a:pt x="6" y="11"/>
                    </a:lnTo>
                    <a:lnTo>
                      <a:pt x="6" y="12"/>
                    </a:lnTo>
                    <a:lnTo>
                      <a:pt x="6" y="12"/>
                    </a:lnTo>
                    <a:lnTo>
                      <a:pt x="1" y="20"/>
                    </a:lnTo>
                    <a:lnTo>
                      <a:pt x="0" y="29"/>
                    </a:lnTo>
                    <a:lnTo>
                      <a:pt x="0" y="29"/>
                    </a:lnTo>
                    <a:lnTo>
                      <a:pt x="1" y="36"/>
                    </a:lnTo>
                    <a:lnTo>
                      <a:pt x="3" y="41"/>
                    </a:lnTo>
                    <a:lnTo>
                      <a:pt x="6" y="45"/>
                    </a:lnTo>
                    <a:lnTo>
                      <a:pt x="8" y="51"/>
                    </a:lnTo>
                    <a:lnTo>
                      <a:pt x="14" y="53"/>
                    </a:lnTo>
                    <a:lnTo>
                      <a:pt x="18" y="56"/>
                    </a:lnTo>
                    <a:lnTo>
                      <a:pt x="23" y="57"/>
                    </a:lnTo>
                    <a:lnTo>
                      <a:pt x="29" y="59"/>
                    </a:lnTo>
                    <a:lnTo>
                      <a:pt x="29" y="59"/>
                    </a:lnTo>
                    <a:close/>
                    <a:moveTo>
                      <a:pt x="29" y="5"/>
                    </a:moveTo>
                    <a:lnTo>
                      <a:pt x="29" y="5"/>
                    </a:lnTo>
                    <a:lnTo>
                      <a:pt x="36" y="7"/>
                    </a:lnTo>
                    <a:lnTo>
                      <a:pt x="41" y="10"/>
                    </a:lnTo>
                    <a:lnTo>
                      <a:pt x="41" y="10"/>
                    </a:lnTo>
                    <a:lnTo>
                      <a:pt x="36" y="11"/>
                    </a:lnTo>
                    <a:lnTo>
                      <a:pt x="29" y="15"/>
                    </a:lnTo>
                    <a:lnTo>
                      <a:pt x="29" y="15"/>
                    </a:lnTo>
                    <a:lnTo>
                      <a:pt x="23" y="16"/>
                    </a:lnTo>
                    <a:lnTo>
                      <a:pt x="19" y="16"/>
                    </a:lnTo>
                    <a:lnTo>
                      <a:pt x="12" y="14"/>
                    </a:lnTo>
                    <a:lnTo>
                      <a:pt x="12" y="14"/>
                    </a:lnTo>
                    <a:lnTo>
                      <a:pt x="16" y="11"/>
                    </a:lnTo>
                    <a:lnTo>
                      <a:pt x="21" y="8"/>
                    </a:lnTo>
                    <a:lnTo>
                      <a:pt x="25" y="7"/>
                    </a:lnTo>
                    <a:lnTo>
                      <a:pt x="29" y="5"/>
                    </a:lnTo>
                    <a:lnTo>
                      <a:pt x="29" y="5"/>
                    </a:lnTo>
                    <a:close/>
                    <a:moveTo>
                      <a:pt x="10" y="18"/>
                    </a:moveTo>
                    <a:lnTo>
                      <a:pt x="10" y="18"/>
                    </a:lnTo>
                    <a:lnTo>
                      <a:pt x="15" y="20"/>
                    </a:lnTo>
                    <a:lnTo>
                      <a:pt x="22" y="22"/>
                    </a:lnTo>
                    <a:lnTo>
                      <a:pt x="22" y="22"/>
                    </a:lnTo>
                    <a:lnTo>
                      <a:pt x="26" y="20"/>
                    </a:lnTo>
                    <a:lnTo>
                      <a:pt x="30" y="19"/>
                    </a:lnTo>
                    <a:lnTo>
                      <a:pt x="30" y="19"/>
                    </a:lnTo>
                    <a:lnTo>
                      <a:pt x="41" y="15"/>
                    </a:lnTo>
                    <a:lnTo>
                      <a:pt x="44" y="15"/>
                    </a:lnTo>
                    <a:lnTo>
                      <a:pt x="46" y="16"/>
                    </a:lnTo>
                    <a:lnTo>
                      <a:pt x="46" y="16"/>
                    </a:lnTo>
                    <a:lnTo>
                      <a:pt x="48" y="16"/>
                    </a:lnTo>
                    <a:lnTo>
                      <a:pt x="48" y="16"/>
                    </a:lnTo>
                    <a:lnTo>
                      <a:pt x="51" y="22"/>
                    </a:lnTo>
                    <a:lnTo>
                      <a:pt x="52" y="29"/>
                    </a:lnTo>
                    <a:lnTo>
                      <a:pt x="52" y="29"/>
                    </a:lnTo>
                    <a:lnTo>
                      <a:pt x="51" y="34"/>
                    </a:lnTo>
                    <a:lnTo>
                      <a:pt x="49" y="38"/>
                    </a:lnTo>
                    <a:lnTo>
                      <a:pt x="48" y="42"/>
                    </a:lnTo>
                    <a:lnTo>
                      <a:pt x="45" y="45"/>
                    </a:lnTo>
                    <a:lnTo>
                      <a:pt x="41" y="48"/>
                    </a:lnTo>
                    <a:lnTo>
                      <a:pt x="38" y="51"/>
                    </a:lnTo>
                    <a:lnTo>
                      <a:pt x="34" y="52"/>
                    </a:lnTo>
                    <a:lnTo>
                      <a:pt x="29" y="52"/>
                    </a:lnTo>
                    <a:lnTo>
                      <a:pt x="29" y="52"/>
                    </a:lnTo>
                    <a:lnTo>
                      <a:pt x="25" y="52"/>
                    </a:lnTo>
                    <a:lnTo>
                      <a:pt x="21" y="51"/>
                    </a:lnTo>
                    <a:lnTo>
                      <a:pt x="16" y="48"/>
                    </a:lnTo>
                    <a:lnTo>
                      <a:pt x="14" y="45"/>
                    </a:lnTo>
                    <a:lnTo>
                      <a:pt x="11" y="42"/>
                    </a:lnTo>
                    <a:lnTo>
                      <a:pt x="8" y="38"/>
                    </a:lnTo>
                    <a:lnTo>
                      <a:pt x="7" y="34"/>
                    </a:lnTo>
                    <a:lnTo>
                      <a:pt x="7" y="29"/>
                    </a:lnTo>
                    <a:lnTo>
                      <a:pt x="7" y="29"/>
                    </a:lnTo>
                    <a:lnTo>
                      <a:pt x="7" y="23"/>
                    </a:lnTo>
                    <a:lnTo>
                      <a:pt x="10" y="18"/>
                    </a:lnTo>
                    <a:lnTo>
                      <a:pt x="10" y="1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7F7F7F"/>
                  </a:solidFill>
                  <a:latin typeface="+mn-ea"/>
                  <a:ea typeface="+mn-ea"/>
                </a:endParaRPr>
              </a:p>
            </p:txBody>
          </p:sp>
          <p:sp>
            <p:nvSpPr>
              <p:cNvPr id="211" name="Freeform 358"/>
              <p:cNvSpPr/>
              <p:nvPr/>
            </p:nvSpPr>
            <p:spPr bwMode="auto">
              <a:xfrm>
                <a:off x="4603751" y="1552576"/>
                <a:ext cx="22225" cy="34925"/>
              </a:xfrm>
              <a:custGeom>
                <a:avLst/>
                <a:gdLst>
                  <a:gd name="T0" fmla="*/ 24 w 29"/>
                  <a:gd name="T1" fmla="*/ 43 h 43"/>
                  <a:gd name="T2" fmla="*/ 24 w 29"/>
                  <a:gd name="T3" fmla="*/ 43 h 43"/>
                  <a:gd name="T4" fmla="*/ 24 w 29"/>
                  <a:gd name="T5" fmla="*/ 42 h 43"/>
                  <a:gd name="T6" fmla="*/ 29 w 29"/>
                  <a:gd name="T7" fmla="*/ 19 h 43"/>
                  <a:gd name="T8" fmla="*/ 29 w 29"/>
                  <a:gd name="T9" fmla="*/ 19 h 43"/>
                  <a:gd name="T10" fmla="*/ 29 w 29"/>
                  <a:gd name="T11" fmla="*/ 17 h 43"/>
                  <a:gd name="T12" fmla="*/ 29 w 29"/>
                  <a:gd name="T13" fmla="*/ 17 h 43"/>
                  <a:gd name="T14" fmla="*/ 27 w 29"/>
                  <a:gd name="T15" fmla="*/ 15 h 43"/>
                  <a:gd name="T16" fmla="*/ 26 w 29"/>
                  <a:gd name="T17" fmla="*/ 12 h 43"/>
                  <a:gd name="T18" fmla="*/ 26 w 29"/>
                  <a:gd name="T19" fmla="*/ 12 h 43"/>
                  <a:gd name="T20" fmla="*/ 26 w 29"/>
                  <a:gd name="T21" fmla="*/ 9 h 43"/>
                  <a:gd name="T22" fmla="*/ 29 w 29"/>
                  <a:gd name="T23" fmla="*/ 7 h 43"/>
                  <a:gd name="T24" fmla="*/ 29 w 29"/>
                  <a:gd name="T25" fmla="*/ 7 h 43"/>
                  <a:gd name="T26" fmla="*/ 29 w 29"/>
                  <a:gd name="T27" fmla="*/ 5 h 43"/>
                  <a:gd name="T28" fmla="*/ 29 w 29"/>
                  <a:gd name="T29" fmla="*/ 5 h 43"/>
                  <a:gd name="T30" fmla="*/ 29 w 29"/>
                  <a:gd name="T31" fmla="*/ 5 h 43"/>
                  <a:gd name="T32" fmla="*/ 29 w 29"/>
                  <a:gd name="T33" fmla="*/ 5 h 43"/>
                  <a:gd name="T34" fmla="*/ 23 w 29"/>
                  <a:gd name="T35" fmla="*/ 2 h 43"/>
                  <a:gd name="T36" fmla="*/ 18 w 29"/>
                  <a:gd name="T37" fmla="*/ 0 h 43"/>
                  <a:gd name="T38" fmla="*/ 18 w 29"/>
                  <a:gd name="T39" fmla="*/ 0 h 43"/>
                  <a:gd name="T40" fmla="*/ 16 w 29"/>
                  <a:gd name="T41" fmla="*/ 0 h 43"/>
                  <a:gd name="T42" fmla="*/ 16 w 29"/>
                  <a:gd name="T43" fmla="*/ 0 h 43"/>
                  <a:gd name="T44" fmla="*/ 11 w 29"/>
                  <a:gd name="T45" fmla="*/ 2 h 43"/>
                  <a:gd name="T46" fmla="*/ 7 w 29"/>
                  <a:gd name="T47" fmla="*/ 7 h 43"/>
                  <a:gd name="T48" fmla="*/ 3 w 29"/>
                  <a:gd name="T49" fmla="*/ 12 h 43"/>
                  <a:gd name="T50" fmla="*/ 0 w 29"/>
                  <a:gd name="T51" fmla="*/ 17 h 43"/>
                  <a:gd name="T52" fmla="*/ 0 w 29"/>
                  <a:gd name="T53" fmla="*/ 17 h 43"/>
                  <a:gd name="T54" fmla="*/ 5 w 29"/>
                  <a:gd name="T55" fmla="*/ 23 h 43"/>
                  <a:gd name="T56" fmla="*/ 9 w 29"/>
                  <a:gd name="T57" fmla="*/ 28 h 43"/>
                  <a:gd name="T58" fmla="*/ 13 w 29"/>
                  <a:gd name="T59" fmla="*/ 35 h 43"/>
                  <a:gd name="T60" fmla="*/ 16 w 29"/>
                  <a:gd name="T61" fmla="*/ 43 h 43"/>
                  <a:gd name="T62" fmla="*/ 24 w 29"/>
                  <a:gd name="T63"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9" h="43">
                    <a:moveTo>
                      <a:pt x="24" y="43"/>
                    </a:moveTo>
                    <a:lnTo>
                      <a:pt x="24" y="43"/>
                    </a:lnTo>
                    <a:lnTo>
                      <a:pt x="24" y="42"/>
                    </a:lnTo>
                    <a:lnTo>
                      <a:pt x="29" y="19"/>
                    </a:lnTo>
                    <a:lnTo>
                      <a:pt x="29" y="19"/>
                    </a:lnTo>
                    <a:lnTo>
                      <a:pt x="29" y="17"/>
                    </a:lnTo>
                    <a:lnTo>
                      <a:pt x="29" y="17"/>
                    </a:lnTo>
                    <a:lnTo>
                      <a:pt x="27" y="15"/>
                    </a:lnTo>
                    <a:lnTo>
                      <a:pt x="26" y="12"/>
                    </a:lnTo>
                    <a:lnTo>
                      <a:pt x="26" y="12"/>
                    </a:lnTo>
                    <a:lnTo>
                      <a:pt x="26" y="9"/>
                    </a:lnTo>
                    <a:lnTo>
                      <a:pt x="29" y="7"/>
                    </a:lnTo>
                    <a:lnTo>
                      <a:pt x="29" y="7"/>
                    </a:lnTo>
                    <a:lnTo>
                      <a:pt x="29" y="5"/>
                    </a:lnTo>
                    <a:lnTo>
                      <a:pt x="29" y="5"/>
                    </a:lnTo>
                    <a:lnTo>
                      <a:pt x="29" y="5"/>
                    </a:lnTo>
                    <a:lnTo>
                      <a:pt x="29" y="5"/>
                    </a:lnTo>
                    <a:lnTo>
                      <a:pt x="23" y="2"/>
                    </a:lnTo>
                    <a:lnTo>
                      <a:pt x="18" y="0"/>
                    </a:lnTo>
                    <a:lnTo>
                      <a:pt x="18" y="0"/>
                    </a:lnTo>
                    <a:lnTo>
                      <a:pt x="16" y="0"/>
                    </a:lnTo>
                    <a:lnTo>
                      <a:pt x="16" y="0"/>
                    </a:lnTo>
                    <a:lnTo>
                      <a:pt x="11" y="2"/>
                    </a:lnTo>
                    <a:lnTo>
                      <a:pt x="7" y="7"/>
                    </a:lnTo>
                    <a:lnTo>
                      <a:pt x="3" y="12"/>
                    </a:lnTo>
                    <a:lnTo>
                      <a:pt x="0" y="17"/>
                    </a:lnTo>
                    <a:lnTo>
                      <a:pt x="0" y="17"/>
                    </a:lnTo>
                    <a:lnTo>
                      <a:pt x="5" y="23"/>
                    </a:lnTo>
                    <a:lnTo>
                      <a:pt x="9" y="28"/>
                    </a:lnTo>
                    <a:lnTo>
                      <a:pt x="13" y="35"/>
                    </a:lnTo>
                    <a:lnTo>
                      <a:pt x="16" y="43"/>
                    </a:lnTo>
                    <a:lnTo>
                      <a:pt x="24" y="4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7F7F7F"/>
                  </a:solidFill>
                  <a:latin typeface="+mn-ea"/>
                  <a:ea typeface="+mn-ea"/>
                </a:endParaRPr>
              </a:p>
            </p:txBody>
          </p:sp>
          <p:sp>
            <p:nvSpPr>
              <p:cNvPr id="212" name="Freeform 359"/>
              <p:cNvSpPr/>
              <p:nvPr/>
            </p:nvSpPr>
            <p:spPr bwMode="auto">
              <a:xfrm>
                <a:off x="4632326" y="1552576"/>
                <a:ext cx="26988" cy="34925"/>
              </a:xfrm>
              <a:custGeom>
                <a:avLst/>
                <a:gdLst>
                  <a:gd name="T0" fmla="*/ 11 w 34"/>
                  <a:gd name="T1" fmla="*/ 0 h 43"/>
                  <a:gd name="T2" fmla="*/ 11 w 34"/>
                  <a:gd name="T3" fmla="*/ 0 h 43"/>
                  <a:gd name="T4" fmla="*/ 7 w 34"/>
                  <a:gd name="T5" fmla="*/ 2 h 43"/>
                  <a:gd name="T6" fmla="*/ 1 w 34"/>
                  <a:gd name="T7" fmla="*/ 5 h 43"/>
                  <a:gd name="T8" fmla="*/ 1 w 34"/>
                  <a:gd name="T9" fmla="*/ 5 h 43"/>
                  <a:gd name="T10" fmla="*/ 0 w 34"/>
                  <a:gd name="T11" fmla="*/ 5 h 43"/>
                  <a:gd name="T12" fmla="*/ 0 w 34"/>
                  <a:gd name="T13" fmla="*/ 5 h 43"/>
                  <a:gd name="T14" fmla="*/ 0 w 34"/>
                  <a:gd name="T15" fmla="*/ 7 h 43"/>
                  <a:gd name="T16" fmla="*/ 0 w 34"/>
                  <a:gd name="T17" fmla="*/ 7 h 43"/>
                  <a:gd name="T18" fmla="*/ 2 w 34"/>
                  <a:gd name="T19" fmla="*/ 9 h 43"/>
                  <a:gd name="T20" fmla="*/ 2 w 34"/>
                  <a:gd name="T21" fmla="*/ 12 h 43"/>
                  <a:gd name="T22" fmla="*/ 2 w 34"/>
                  <a:gd name="T23" fmla="*/ 12 h 43"/>
                  <a:gd name="T24" fmla="*/ 2 w 34"/>
                  <a:gd name="T25" fmla="*/ 15 h 43"/>
                  <a:gd name="T26" fmla="*/ 0 w 34"/>
                  <a:gd name="T27" fmla="*/ 17 h 43"/>
                  <a:gd name="T28" fmla="*/ 0 w 34"/>
                  <a:gd name="T29" fmla="*/ 17 h 43"/>
                  <a:gd name="T30" fmla="*/ 0 w 34"/>
                  <a:gd name="T31" fmla="*/ 19 h 43"/>
                  <a:gd name="T32" fmla="*/ 4 w 34"/>
                  <a:gd name="T33" fmla="*/ 42 h 43"/>
                  <a:gd name="T34" fmla="*/ 4 w 34"/>
                  <a:gd name="T35" fmla="*/ 42 h 43"/>
                  <a:gd name="T36" fmla="*/ 4 w 34"/>
                  <a:gd name="T37" fmla="*/ 43 h 43"/>
                  <a:gd name="T38" fmla="*/ 34 w 34"/>
                  <a:gd name="T39" fmla="*/ 43 h 43"/>
                  <a:gd name="T40" fmla="*/ 34 w 34"/>
                  <a:gd name="T41" fmla="*/ 43 h 43"/>
                  <a:gd name="T42" fmla="*/ 34 w 34"/>
                  <a:gd name="T43" fmla="*/ 43 h 43"/>
                  <a:gd name="T44" fmla="*/ 34 w 34"/>
                  <a:gd name="T45" fmla="*/ 43 h 43"/>
                  <a:gd name="T46" fmla="*/ 34 w 34"/>
                  <a:gd name="T47" fmla="*/ 42 h 43"/>
                  <a:gd name="T48" fmla="*/ 34 w 34"/>
                  <a:gd name="T49" fmla="*/ 42 h 43"/>
                  <a:gd name="T50" fmla="*/ 32 w 34"/>
                  <a:gd name="T51" fmla="*/ 28 h 43"/>
                  <a:gd name="T52" fmla="*/ 28 w 34"/>
                  <a:gd name="T53" fmla="*/ 16 h 43"/>
                  <a:gd name="T54" fmla="*/ 24 w 34"/>
                  <a:gd name="T55" fmla="*/ 11 h 43"/>
                  <a:gd name="T56" fmla="*/ 22 w 34"/>
                  <a:gd name="T57" fmla="*/ 7 h 43"/>
                  <a:gd name="T58" fmla="*/ 17 w 34"/>
                  <a:gd name="T59" fmla="*/ 2 h 43"/>
                  <a:gd name="T60" fmla="*/ 12 w 34"/>
                  <a:gd name="T61" fmla="*/ 0 h 43"/>
                  <a:gd name="T62" fmla="*/ 12 w 34"/>
                  <a:gd name="T63" fmla="*/ 0 h 43"/>
                  <a:gd name="T64" fmla="*/ 11 w 34"/>
                  <a:gd name="T65" fmla="*/ 0 h 43"/>
                  <a:gd name="T66" fmla="*/ 11 w 34"/>
                  <a:gd name="T67"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 h="43">
                    <a:moveTo>
                      <a:pt x="11" y="0"/>
                    </a:moveTo>
                    <a:lnTo>
                      <a:pt x="11" y="0"/>
                    </a:lnTo>
                    <a:lnTo>
                      <a:pt x="7" y="2"/>
                    </a:lnTo>
                    <a:lnTo>
                      <a:pt x="1" y="5"/>
                    </a:lnTo>
                    <a:lnTo>
                      <a:pt x="1" y="5"/>
                    </a:lnTo>
                    <a:lnTo>
                      <a:pt x="0" y="5"/>
                    </a:lnTo>
                    <a:lnTo>
                      <a:pt x="0" y="5"/>
                    </a:lnTo>
                    <a:lnTo>
                      <a:pt x="0" y="7"/>
                    </a:lnTo>
                    <a:lnTo>
                      <a:pt x="0" y="7"/>
                    </a:lnTo>
                    <a:lnTo>
                      <a:pt x="2" y="9"/>
                    </a:lnTo>
                    <a:lnTo>
                      <a:pt x="2" y="12"/>
                    </a:lnTo>
                    <a:lnTo>
                      <a:pt x="2" y="12"/>
                    </a:lnTo>
                    <a:lnTo>
                      <a:pt x="2" y="15"/>
                    </a:lnTo>
                    <a:lnTo>
                      <a:pt x="0" y="17"/>
                    </a:lnTo>
                    <a:lnTo>
                      <a:pt x="0" y="17"/>
                    </a:lnTo>
                    <a:lnTo>
                      <a:pt x="0" y="19"/>
                    </a:lnTo>
                    <a:lnTo>
                      <a:pt x="4" y="42"/>
                    </a:lnTo>
                    <a:lnTo>
                      <a:pt x="4" y="42"/>
                    </a:lnTo>
                    <a:lnTo>
                      <a:pt x="4" y="43"/>
                    </a:lnTo>
                    <a:lnTo>
                      <a:pt x="34" y="43"/>
                    </a:lnTo>
                    <a:lnTo>
                      <a:pt x="34" y="43"/>
                    </a:lnTo>
                    <a:lnTo>
                      <a:pt x="34" y="43"/>
                    </a:lnTo>
                    <a:lnTo>
                      <a:pt x="34" y="43"/>
                    </a:lnTo>
                    <a:lnTo>
                      <a:pt x="34" y="42"/>
                    </a:lnTo>
                    <a:lnTo>
                      <a:pt x="34" y="42"/>
                    </a:lnTo>
                    <a:lnTo>
                      <a:pt x="32" y="28"/>
                    </a:lnTo>
                    <a:lnTo>
                      <a:pt x="28" y="16"/>
                    </a:lnTo>
                    <a:lnTo>
                      <a:pt x="24" y="11"/>
                    </a:lnTo>
                    <a:lnTo>
                      <a:pt x="22" y="7"/>
                    </a:lnTo>
                    <a:lnTo>
                      <a:pt x="17" y="2"/>
                    </a:lnTo>
                    <a:lnTo>
                      <a:pt x="12" y="0"/>
                    </a:lnTo>
                    <a:lnTo>
                      <a:pt x="12" y="0"/>
                    </a:lnTo>
                    <a:lnTo>
                      <a:pt x="11" y="0"/>
                    </a:lnTo>
                    <a:lnTo>
                      <a:pt x="1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7F7F7F"/>
                  </a:solidFill>
                  <a:latin typeface="+mn-ea"/>
                  <a:ea typeface="+mn-ea"/>
                </a:endParaRPr>
              </a:p>
            </p:txBody>
          </p:sp>
          <p:sp>
            <p:nvSpPr>
              <p:cNvPr id="213" name="Freeform 360"/>
              <p:cNvSpPr>
                <a:spLocks noEditPoints="1"/>
              </p:cNvSpPr>
              <p:nvPr/>
            </p:nvSpPr>
            <p:spPr bwMode="auto">
              <a:xfrm>
                <a:off x="4611688" y="1516063"/>
                <a:ext cx="36513" cy="36513"/>
              </a:xfrm>
              <a:custGeom>
                <a:avLst/>
                <a:gdLst>
                  <a:gd name="T0" fmla="*/ 22 w 45"/>
                  <a:gd name="T1" fmla="*/ 47 h 47"/>
                  <a:gd name="T2" fmla="*/ 30 w 45"/>
                  <a:gd name="T3" fmla="*/ 45 h 47"/>
                  <a:gd name="T4" fmla="*/ 38 w 45"/>
                  <a:gd name="T5" fmla="*/ 40 h 47"/>
                  <a:gd name="T6" fmla="*/ 42 w 45"/>
                  <a:gd name="T7" fmla="*/ 33 h 47"/>
                  <a:gd name="T8" fmla="*/ 45 w 45"/>
                  <a:gd name="T9" fmla="*/ 23 h 47"/>
                  <a:gd name="T10" fmla="*/ 43 w 45"/>
                  <a:gd name="T11" fmla="*/ 19 h 47"/>
                  <a:gd name="T12" fmla="*/ 41 w 45"/>
                  <a:gd name="T13" fmla="*/ 11 h 47"/>
                  <a:gd name="T14" fmla="*/ 34 w 45"/>
                  <a:gd name="T15" fmla="*/ 4 h 47"/>
                  <a:gd name="T16" fmla="*/ 26 w 45"/>
                  <a:gd name="T17" fmla="*/ 2 h 47"/>
                  <a:gd name="T18" fmla="*/ 22 w 45"/>
                  <a:gd name="T19" fmla="*/ 0 h 47"/>
                  <a:gd name="T20" fmla="*/ 12 w 45"/>
                  <a:gd name="T21" fmla="*/ 3 h 47"/>
                  <a:gd name="T22" fmla="*/ 4 w 45"/>
                  <a:gd name="T23" fmla="*/ 10 h 47"/>
                  <a:gd name="T24" fmla="*/ 4 w 45"/>
                  <a:gd name="T25" fmla="*/ 10 h 47"/>
                  <a:gd name="T26" fmla="*/ 4 w 45"/>
                  <a:gd name="T27" fmla="*/ 10 h 47"/>
                  <a:gd name="T28" fmla="*/ 0 w 45"/>
                  <a:gd name="T29" fmla="*/ 17 h 47"/>
                  <a:gd name="T30" fmla="*/ 0 w 45"/>
                  <a:gd name="T31" fmla="*/ 23 h 47"/>
                  <a:gd name="T32" fmla="*/ 1 w 45"/>
                  <a:gd name="T33" fmla="*/ 33 h 47"/>
                  <a:gd name="T34" fmla="*/ 5 w 45"/>
                  <a:gd name="T35" fmla="*/ 40 h 47"/>
                  <a:gd name="T36" fmla="*/ 13 w 45"/>
                  <a:gd name="T37" fmla="*/ 45 h 47"/>
                  <a:gd name="T38" fmla="*/ 22 w 45"/>
                  <a:gd name="T39" fmla="*/ 47 h 47"/>
                  <a:gd name="T40" fmla="*/ 22 w 45"/>
                  <a:gd name="T41" fmla="*/ 6 h 47"/>
                  <a:gd name="T42" fmla="*/ 27 w 45"/>
                  <a:gd name="T43" fmla="*/ 6 h 47"/>
                  <a:gd name="T44" fmla="*/ 31 w 45"/>
                  <a:gd name="T45" fmla="*/ 8 h 47"/>
                  <a:gd name="T46" fmla="*/ 22 w 45"/>
                  <a:gd name="T47" fmla="*/ 13 h 47"/>
                  <a:gd name="T48" fmla="*/ 18 w 45"/>
                  <a:gd name="T49" fmla="*/ 14 h 47"/>
                  <a:gd name="T50" fmla="*/ 9 w 45"/>
                  <a:gd name="T51" fmla="*/ 11 h 47"/>
                  <a:gd name="T52" fmla="*/ 15 w 45"/>
                  <a:gd name="T53" fmla="*/ 7 h 47"/>
                  <a:gd name="T54" fmla="*/ 22 w 45"/>
                  <a:gd name="T55" fmla="*/ 6 h 47"/>
                  <a:gd name="T56" fmla="*/ 7 w 45"/>
                  <a:gd name="T57" fmla="*/ 14 h 47"/>
                  <a:gd name="T58" fmla="*/ 11 w 45"/>
                  <a:gd name="T59" fmla="*/ 17 h 47"/>
                  <a:gd name="T60" fmla="*/ 16 w 45"/>
                  <a:gd name="T61" fmla="*/ 18 h 47"/>
                  <a:gd name="T62" fmla="*/ 23 w 45"/>
                  <a:gd name="T63" fmla="*/ 15 h 47"/>
                  <a:gd name="T64" fmla="*/ 31 w 45"/>
                  <a:gd name="T65" fmla="*/ 13 h 47"/>
                  <a:gd name="T66" fmla="*/ 35 w 45"/>
                  <a:gd name="T67" fmla="*/ 13 h 47"/>
                  <a:gd name="T68" fmla="*/ 37 w 45"/>
                  <a:gd name="T69" fmla="*/ 13 h 47"/>
                  <a:gd name="T70" fmla="*/ 38 w 45"/>
                  <a:gd name="T71" fmla="*/ 18 h 47"/>
                  <a:gd name="T72" fmla="*/ 39 w 45"/>
                  <a:gd name="T73" fmla="*/ 23 h 47"/>
                  <a:gd name="T74" fmla="*/ 34 w 45"/>
                  <a:gd name="T75" fmla="*/ 36 h 47"/>
                  <a:gd name="T76" fmla="*/ 22 w 45"/>
                  <a:gd name="T77" fmla="*/ 41 h 47"/>
                  <a:gd name="T78" fmla="*/ 15 w 45"/>
                  <a:gd name="T79" fmla="*/ 40 h 47"/>
                  <a:gd name="T80" fmla="*/ 5 w 45"/>
                  <a:gd name="T81" fmla="*/ 30 h 47"/>
                  <a:gd name="T82" fmla="*/ 4 w 45"/>
                  <a:gd name="T83" fmla="*/ 23 h 47"/>
                  <a:gd name="T84" fmla="*/ 7 w 45"/>
                  <a:gd name="T85" fmla="*/ 14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5" h="47">
                    <a:moveTo>
                      <a:pt x="22" y="47"/>
                    </a:moveTo>
                    <a:lnTo>
                      <a:pt x="22" y="47"/>
                    </a:lnTo>
                    <a:lnTo>
                      <a:pt x="26" y="47"/>
                    </a:lnTo>
                    <a:lnTo>
                      <a:pt x="30" y="45"/>
                    </a:lnTo>
                    <a:lnTo>
                      <a:pt x="34" y="43"/>
                    </a:lnTo>
                    <a:lnTo>
                      <a:pt x="38" y="40"/>
                    </a:lnTo>
                    <a:lnTo>
                      <a:pt x="41" y="36"/>
                    </a:lnTo>
                    <a:lnTo>
                      <a:pt x="42" y="33"/>
                    </a:lnTo>
                    <a:lnTo>
                      <a:pt x="43" y="28"/>
                    </a:lnTo>
                    <a:lnTo>
                      <a:pt x="45" y="23"/>
                    </a:lnTo>
                    <a:lnTo>
                      <a:pt x="45" y="23"/>
                    </a:lnTo>
                    <a:lnTo>
                      <a:pt x="43" y="19"/>
                    </a:lnTo>
                    <a:lnTo>
                      <a:pt x="42" y="14"/>
                    </a:lnTo>
                    <a:lnTo>
                      <a:pt x="41" y="11"/>
                    </a:lnTo>
                    <a:lnTo>
                      <a:pt x="38" y="7"/>
                    </a:lnTo>
                    <a:lnTo>
                      <a:pt x="34" y="4"/>
                    </a:lnTo>
                    <a:lnTo>
                      <a:pt x="30" y="3"/>
                    </a:lnTo>
                    <a:lnTo>
                      <a:pt x="26" y="2"/>
                    </a:lnTo>
                    <a:lnTo>
                      <a:pt x="22" y="0"/>
                    </a:lnTo>
                    <a:lnTo>
                      <a:pt x="22" y="0"/>
                    </a:lnTo>
                    <a:lnTo>
                      <a:pt x="16" y="2"/>
                    </a:lnTo>
                    <a:lnTo>
                      <a:pt x="12" y="3"/>
                    </a:lnTo>
                    <a:lnTo>
                      <a:pt x="8" y="6"/>
                    </a:lnTo>
                    <a:lnTo>
                      <a:pt x="4" y="10"/>
                    </a:lnTo>
                    <a:lnTo>
                      <a:pt x="4" y="10"/>
                    </a:lnTo>
                    <a:lnTo>
                      <a:pt x="4" y="10"/>
                    </a:lnTo>
                    <a:lnTo>
                      <a:pt x="4" y="10"/>
                    </a:lnTo>
                    <a:lnTo>
                      <a:pt x="4" y="10"/>
                    </a:lnTo>
                    <a:lnTo>
                      <a:pt x="4" y="10"/>
                    </a:lnTo>
                    <a:lnTo>
                      <a:pt x="0" y="17"/>
                    </a:lnTo>
                    <a:lnTo>
                      <a:pt x="0" y="23"/>
                    </a:lnTo>
                    <a:lnTo>
                      <a:pt x="0" y="23"/>
                    </a:lnTo>
                    <a:lnTo>
                      <a:pt x="0" y="28"/>
                    </a:lnTo>
                    <a:lnTo>
                      <a:pt x="1" y="33"/>
                    </a:lnTo>
                    <a:lnTo>
                      <a:pt x="2" y="36"/>
                    </a:lnTo>
                    <a:lnTo>
                      <a:pt x="5" y="40"/>
                    </a:lnTo>
                    <a:lnTo>
                      <a:pt x="9" y="43"/>
                    </a:lnTo>
                    <a:lnTo>
                      <a:pt x="13" y="45"/>
                    </a:lnTo>
                    <a:lnTo>
                      <a:pt x="18" y="47"/>
                    </a:lnTo>
                    <a:lnTo>
                      <a:pt x="22" y="47"/>
                    </a:lnTo>
                    <a:lnTo>
                      <a:pt x="22" y="47"/>
                    </a:lnTo>
                    <a:close/>
                    <a:moveTo>
                      <a:pt x="22" y="6"/>
                    </a:moveTo>
                    <a:lnTo>
                      <a:pt x="22" y="6"/>
                    </a:lnTo>
                    <a:lnTo>
                      <a:pt x="27" y="6"/>
                    </a:lnTo>
                    <a:lnTo>
                      <a:pt x="31" y="8"/>
                    </a:lnTo>
                    <a:lnTo>
                      <a:pt x="31" y="8"/>
                    </a:lnTo>
                    <a:lnTo>
                      <a:pt x="27" y="10"/>
                    </a:lnTo>
                    <a:lnTo>
                      <a:pt x="22" y="13"/>
                    </a:lnTo>
                    <a:lnTo>
                      <a:pt x="22" y="13"/>
                    </a:lnTo>
                    <a:lnTo>
                      <a:pt x="18" y="14"/>
                    </a:lnTo>
                    <a:lnTo>
                      <a:pt x="15" y="14"/>
                    </a:lnTo>
                    <a:lnTo>
                      <a:pt x="9" y="11"/>
                    </a:lnTo>
                    <a:lnTo>
                      <a:pt x="9" y="11"/>
                    </a:lnTo>
                    <a:lnTo>
                      <a:pt x="15" y="7"/>
                    </a:lnTo>
                    <a:lnTo>
                      <a:pt x="18" y="6"/>
                    </a:lnTo>
                    <a:lnTo>
                      <a:pt x="22" y="6"/>
                    </a:lnTo>
                    <a:lnTo>
                      <a:pt x="22" y="6"/>
                    </a:lnTo>
                    <a:close/>
                    <a:moveTo>
                      <a:pt x="7" y="14"/>
                    </a:moveTo>
                    <a:lnTo>
                      <a:pt x="7" y="14"/>
                    </a:lnTo>
                    <a:lnTo>
                      <a:pt x="11" y="17"/>
                    </a:lnTo>
                    <a:lnTo>
                      <a:pt x="16" y="18"/>
                    </a:lnTo>
                    <a:lnTo>
                      <a:pt x="16" y="18"/>
                    </a:lnTo>
                    <a:lnTo>
                      <a:pt x="20" y="17"/>
                    </a:lnTo>
                    <a:lnTo>
                      <a:pt x="23" y="15"/>
                    </a:lnTo>
                    <a:lnTo>
                      <a:pt x="23" y="15"/>
                    </a:lnTo>
                    <a:lnTo>
                      <a:pt x="31" y="13"/>
                    </a:lnTo>
                    <a:lnTo>
                      <a:pt x="34" y="13"/>
                    </a:lnTo>
                    <a:lnTo>
                      <a:pt x="35" y="13"/>
                    </a:lnTo>
                    <a:lnTo>
                      <a:pt x="35" y="13"/>
                    </a:lnTo>
                    <a:lnTo>
                      <a:pt x="37" y="13"/>
                    </a:lnTo>
                    <a:lnTo>
                      <a:pt x="37" y="13"/>
                    </a:lnTo>
                    <a:lnTo>
                      <a:pt x="38" y="18"/>
                    </a:lnTo>
                    <a:lnTo>
                      <a:pt x="39" y="23"/>
                    </a:lnTo>
                    <a:lnTo>
                      <a:pt x="39" y="23"/>
                    </a:lnTo>
                    <a:lnTo>
                      <a:pt x="38" y="30"/>
                    </a:lnTo>
                    <a:lnTo>
                      <a:pt x="34" y="36"/>
                    </a:lnTo>
                    <a:lnTo>
                      <a:pt x="28" y="40"/>
                    </a:lnTo>
                    <a:lnTo>
                      <a:pt x="22" y="41"/>
                    </a:lnTo>
                    <a:lnTo>
                      <a:pt x="22" y="41"/>
                    </a:lnTo>
                    <a:lnTo>
                      <a:pt x="15" y="40"/>
                    </a:lnTo>
                    <a:lnTo>
                      <a:pt x="9" y="36"/>
                    </a:lnTo>
                    <a:lnTo>
                      <a:pt x="5" y="30"/>
                    </a:lnTo>
                    <a:lnTo>
                      <a:pt x="4" y="23"/>
                    </a:lnTo>
                    <a:lnTo>
                      <a:pt x="4" y="23"/>
                    </a:lnTo>
                    <a:lnTo>
                      <a:pt x="5" y="19"/>
                    </a:lnTo>
                    <a:lnTo>
                      <a:pt x="7" y="14"/>
                    </a:lnTo>
                    <a:lnTo>
                      <a:pt x="7" y="1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7F7F7F"/>
                  </a:solidFill>
                  <a:latin typeface="+mn-ea"/>
                  <a:ea typeface="+mn-ea"/>
                </a:endParaRPr>
              </a:p>
            </p:txBody>
          </p:sp>
          <p:sp>
            <p:nvSpPr>
              <p:cNvPr id="214" name="Freeform 361"/>
              <p:cNvSpPr/>
              <p:nvPr/>
            </p:nvSpPr>
            <p:spPr bwMode="auto">
              <a:xfrm>
                <a:off x="4495801" y="1552576"/>
                <a:ext cx="28575" cy="34925"/>
              </a:xfrm>
              <a:custGeom>
                <a:avLst/>
                <a:gdLst>
                  <a:gd name="T0" fmla="*/ 1 w 35"/>
                  <a:gd name="T1" fmla="*/ 43 h 43"/>
                  <a:gd name="T2" fmla="*/ 30 w 35"/>
                  <a:gd name="T3" fmla="*/ 43 h 43"/>
                  <a:gd name="T4" fmla="*/ 30 w 35"/>
                  <a:gd name="T5" fmla="*/ 43 h 43"/>
                  <a:gd name="T6" fmla="*/ 31 w 35"/>
                  <a:gd name="T7" fmla="*/ 42 h 43"/>
                  <a:gd name="T8" fmla="*/ 35 w 35"/>
                  <a:gd name="T9" fmla="*/ 19 h 43"/>
                  <a:gd name="T10" fmla="*/ 35 w 35"/>
                  <a:gd name="T11" fmla="*/ 19 h 43"/>
                  <a:gd name="T12" fmla="*/ 35 w 35"/>
                  <a:gd name="T13" fmla="*/ 17 h 43"/>
                  <a:gd name="T14" fmla="*/ 35 w 35"/>
                  <a:gd name="T15" fmla="*/ 17 h 43"/>
                  <a:gd name="T16" fmla="*/ 32 w 35"/>
                  <a:gd name="T17" fmla="*/ 15 h 43"/>
                  <a:gd name="T18" fmla="*/ 32 w 35"/>
                  <a:gd name="T19" fmla="*/ 12 h 43"/>
                  <a:gd name="T20" fmla="*/ 32 w 35"/>
                  <a:gd name="T21" fmla="*/ 12 h 43"/>
                  <a:gd name="T22" fmla="*/ 32 w 35"/>
                  <a:gd name="T23" fmla="*/ 9 h 43"/>
                  <a:gd name="T24" fmla="*/ 34 w 35"/>
                  <a:gd name="T25" fmla="*/ 7 h 43"/>
                  <a:gd name="T26" fmla="*/ 34 w 35"/>
                  <a:gd name="T27" fmla="*/ 7 h 43"/>
                  <a:gd name="T28" fmla="*/ 35 w 35"/>
                  <a:gd name="T29" fmla="*/ 5 h 43"/>
                  <a:gd name="T30" fmla="*/ 35 w 35"/>
                  <a:gd name="T31" fmla="*/ 5 h 43"/>
                  <a:gd name="T32" fmla="*/ 34 w 35"/>
                  <a:gd name="T33" fmla="*/ 5 h 43"/>
                  <a:gd name="T34" fmla="*/ 34 w 35"/>
                  <a:gd name="T35" fmla="*/ 5 h 43"/>
                  <a:gd name="T36" fmla="*/ 28 w 35"/>
                  <a:gd name="T37" fmla="*/ 2 h 43"/>
                  <a:gd name="T38" fmla="*/ 23 w 35"/>
                  <a:gd name="T39" fmla="*/ 0 h 43"/>
                  <a:gd name="T40" fmla="*/ 23 w 35"/>
                  <a:gd name="T41" fmla="*/ 0 h 43"/>
                  <a:gd name="T42" fmla="*/ 23 w 35"/>
                  <a:gd name="T43" fmla="*/ 0 h 43"/>
                  <a:gd name="T44" fmla="*/ 23 w 35"/>
                  <a:gd name="T45" fmla="*/ 0 h 43"/>
                  <a:gd name="T46" fmla="*/ 17 w 35"/>
                  <a:gd name="T47" fmla="*/ 2 h 43"/>
                  <a:gd name="T48" fmla="*/ 13 w 35"/>
                  <a:gd name="T49" fmla="*/ 7 h 43"/>
                  <a:gd name="T50" fmla="*/ 9 w 35"/>
                  <a:gd name="T51" fmla="*/ 11 h 43"/>
                  <a:gd name="T52" fmla="*/ 7 w 35"/>
                  <a:gd name="T53" fmla="*/ 16 h 43"/>
                  <a:gd name="T54" fmla="*/ 2 w 35"/>
                  <a:gd name="T55" fmla="*/ 28 h 43"/>
                  <a:gd name="T56" fmla="*/ 0 w 35"/>
                  <a:gd name="T57" fmla="*/ 42 h 43"/>
                  <a:gd name="T58" fmla="*/ 0 w 35"/>
                  <a:gd name="T59" fmla="*/ 42 h 43"/>
                  <a:gd name="T60" fmla="*/ 1 w 35"/>
                  <a:gd name="T61" fmla="*/ 43 h 43"/>
                  <a:gd name="T62" fmla="*/ 1 w 35"/>
                  <a:gd name="T63" fmla="*/ 43 h 43"/>
                  <a:gd name="T64" fmla="*/ 1 w 35"/>
                  <a:gd name="T65" fmla="*/ 43 h 43"/>
                  <a:gd name="T66" fmla="*/ 1 w 35"/>
                  <a:gd name="T67"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5" h="43">
                    <a:moveTo>
                      <a:pt x="1" y="43"/>
                    </a:moveTo>
                    <a:lnTo>
                      <a:pt x="30" y="43"/>
                    </a:lnTo>
                    <a:lnTo>
                      <a:pt x="30" y="43"/>
                    </a:lnTo>
                    <a:lnTo>
                      <a:pt x="31" y="42"/>
                    </a:lnTo>
                    <a:lnTo>
                      <a:pt x="35" y="19"/>
                    </a:lnTo>
                    <a:lnTo>
                      <a:pt x="35" y="19"/>
                    </a:lnTo>
                    <a:lnTo>
                      <a:pt x="35" y="17"/>
                    </a:lnTo>
                    <a:lnTo>
                      <a:pt x="35" y="17"/>
                    </a:lnTo>
                    <a:lnTo>
                      <a:pt x="32" y="15"/>
                    </a:lnTo>
                    <a:lnTo>
                      <a:pt x="32" y="12"/>
                    </a:lnTo>
                    <a:lnTo>
                      <a:pt x="32" y="12"/>
                    </a:lnTo>
                    <a:lnTo>
                      <a:pt x="32" y="9"/>
                    </a:lnTo>
                    <a:lnTo>
                      <a:pt x="34" y="7"/>
                    </a:lnTo>
                    <a:lnTo>
                      <a:pt x="34" y="7"/>
                    </a:lnTo>
                    <a:lnTo>
                      <a:pt x="35" y="5"/>
                    </a:lnTo>
                    <a:lnTo>
                      <a:pt x="35" y="5"/>
                    </a:lnTo>
                    <a:lnTo>
                      <a:pt x="34" y="5"/>
                    </a:lnTo>
                    <a:lnTo>
                      <a:pt x="34" y="5"/>
                    </a:lnTo>
                    <a:lnTo>
                      <a:pt x="28" y="2"/>
                    </a:lnTo>
                    <a:lnTo>
                      <a:pt x="23" y="0"/>
                    </a:lnTo>
                    <a:lnTo>
                      <a:pt x="23" y="0"/>
                    </a:lnTo>
                    <a:lnTo>
                      <a:pt x="23" y="0"/>
                    </a:lnTo>
                    <a:lnTo>
                      <a:pt x="23" y="0"/>
                    </a:lnTo>
                    <a:lnTo>
                      <a:pt x="17" y="2"/>
                    </a:lnTo>
                    <a:lnTo>
                      <a:pt x="13" y="7"/>
                    </a:lnTo>
                    <a:lnTo>
                      <a:pt x="9" y="11"/>
                    </a:lnTo>
                    <a:lnTo>
                      <a:pt x="7" y="16"/>
                    </a:lnTo>
                    <a:lnTo>
                      <a:pt x="2" y="28"/>
                    </a:lnTo>
                    <a:lnTo>
                      <a:pt x="0" y="42"/>
                    </a:lnTo>
                    <a:lnTo>
                      <a:pt x="0" y="42"/>
                    </a:lnTo>
                    <a:lnTo>
                      <a:pt x="1" y="43"/>
                    </a:lnTo>
                    <a:lnTo>
                      <a:pt x="1" y="43"/>
                    </a:lnTo>
                    <a:lnTo>
                      <a:pt x="1" y="43"/>
                    </a:lnTo>
                    <a:lnTo>
                      <a:pt x="1" y="4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7F7F7F"/>
                  </a:solidFill>
                  <a:latin typeface="+mn-ea"/>
                  <a:ea typeface="+mn-ea"/>
                </a:endParaRPr>
              </a:p>
            </p:txBody>
          </p:sp>
          <p:sp>
            <p:nvSpPr>
              <p:cNvPr id="215" name="Freeform 362"/>
              <p:cNvSpPr/>
              <p:nvPr/>
            </p:nvSpPr>
            <p:spPr bwMode="auto">
              <a:xfrm>
                <a:off x="4530726" y="1552576"/>
                <a:ext cx="22225" cy="34925"/>
              </a:xfrm>
              <a:custGeom>
                <a:avLst/>
                <a:gdLst>
                  <a:gd name="T0" fmla="*/ 12 w 29"/>
                  <a:gd name="T1" fmla="*/ 0 h 43"/>
                  <a:gd name="T2" fmla="*/ 12 w 29"/>
                  <a:gd name="T3" fmla="*/ 0 h 43"/>
                  <a:gd name="T4" fmla="*/ 7 w 29"/>
                  <a:gd name="T5" fmla="*/ 2 h 43"/>
                  <a:gd name="T6" fmla="*/ 1 w 29"/>
                  <a:gd name="T7" fmla="*/ 5 h 43"/>
                  <a:gd name="T8" fmla="*/ 1 w 29"/>
                  <a:gd name="T9" fmla="*/ 5 h 43"/>
                  <a:gd name="T10" fmla="*/ 1 w 29"/>
                  <a:gd name="T11" fmla="*/ 5 h 43"/>
                  <a:gd name="T12" fmla="*/ 1 w 29"/>
                  <a:gd name="T13" fmla="*/ 5 h 43"/>
                  <a:gd name="T14" fmla="*/ 1 w 29"/>
                  <a:gd name="T15" fmla="*/ 7 h 43"/>
                  <a:gd name="T16" fmla="*/ 1 w 29"/>
                  <a:gd name="T17" fmla="*/ 7 h 43"/>
                  <a:gd name="T18" fmla="*/ 3 w 29"/>
                  <a:gd name="T19" fmla="*/ 9 h 43"/>
                  <a:gd name="T20" fmla="*/ 4 w 29"/>
                  <a:gd name="T21" fmla="*/ 12 h 43"/>
                  <a:gd name="T22" fmla="*/ 4 w 29"/>
                  <a:gd name="T23" fmla="*/ 12 h 43"/>
                  <a:gd name="T24" fmla="*/ 3 w 29"/>
                  <a:gd name="T25" fmla="*/ 15 h 43"/>
                  <a:gd name="T26" fmla="*/ 1 w 29"/>
                  <a:gd name="T27" fmla="*/ 17 h 43"/>
                  <a:gd name="T28" fmla="*/ 1 w 29"/>
                  <a:gd name="T29" fmla="*/ 17 h 43"/>
                  <a:gd name="T30" fmla="*/ 0 w 29"/>
                  <a:gd name="T31" fmla="*/ 19 h 43"/>
                  <a:gd name="T32" fmla="*/ 4 w 29"/>
                  <a:gd name="T33" fmla="*/ 42 h 43"/>
                  <a:gd name="T34" fmla="*/ 4 w 29"/>
                  <a:gd name="T35" fmla="*/ 42 h 43"/>
                  <a:gd name="T36" fmla="*/ 5 w 29"/>
                  <a:gd name="T37" fmla="*/ 43 h 43"/>
                  <a:gd name="T38" fmla="*/ 8 w 29"/>
                  <a:gd name="T39" fmla="*/ 43 h 43"/>
                  <a:gd name="T40" fmla="*/ 8 w 29"/>
                  <a:gd name="T41" fmla="*/ 43 h 43"/>
                  <a:gd name="T42" fmla="*/ 12 w 29"/>
                  <a:gd name="T43" fmla="*/ 35 h 43"/>
                  <a:gd name="T44" fmla="*/ 16 w 29"/>
                  <a:gd name="T45" fmla="*/ 27 h 43"/>
                  <a:gd name="T46" fmla="*/ 22 w 29"/>
                  <a:gd name="T47" fmla="*/ 20 h 43"/>
                  <a:gd name="T48" fmla="*/ 29 w 29"/>
                  <a:gd name="T49" fmla="*/ 15 h 43"/>
                  <a:gd name="T50" fmla="*/ 29 w 29"/>
                  <a:gd name="T51" fmla="*/ 15 h 43"/>
                  <a:gd name="T52" fmla="*/ 22 w 29"/>
                  <a:gd name="T53" fmla="*/ 7 h 43"/>
                  <a:gd name="T54" fmla="*/ 18 w 29"/>
                  <a:gd name="T55" fmla="*/ 2 h 43"/>
                  <a:gd name="T56" fmla="*/ 14 w 29"/>
                  <a:gd name="T57" fmla="*/ 0 h 43"/>
                  <a:gd name="T58" fmla="*/ 14 w 29"/>
                  <a:gd name="T59" fmla="*/ 0 h 43"/>
                  <a:gd name="T60" fmla="*/ 12 w 29"/>
                  <a:gd name="T61" fmla="*/ 0 h 43"/>
                  <a:gd name="T62" fmla="*/ 12 w 29"/>
                  <a:gd name="T63"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9" h="43">
                    <a:moveTo>
                      <a:pt x="12" y="0"/>
                    </a:moveTo>
                    <a:lnTo>
                      <a:pt x="12" y="0"/>
                    </a:lnTo>
                    <a:lnTo>
                      <a:pt x="7" y="2"/>
                    </a:lnTo>
                    <a:lnTo>
                      <a:pt x="1" y="5"/>
                    </a:lnTo>
                    <a:lnTo>
                      <a:pt x="1" y="5"/>
                    </a:lnTo>
                    <a:lnTo>
                      <a:pt x="1" y="5"/>
                    </a:lnTo>
                    <a:lnTo>
                      <a:pt x="1" y="5"/>
                    </a:lnTo>
                    <a:lnTo>
                      <a:pt x="1" y="7"/>
                    </a:lnTo>
                    <a:lnTo>
                      <a:pt x="1" y="7"/>
                    </a:lnTo>
                    <a:lnTo>
                      <a:pt x="3" y="9"/>
                    </a:lnTo>
                    <a:lnTo>
                      <a:pt x="4" y="12"/>
                    </a:lnTo>
                    <a:lnTo>
                      <a:pt x="4" y="12"/>
                    </a:lnTo>
                    <a:lnTo>
                      <a:pt x="3" y="15"/>
                    </a:lnTo>
                    <a:lnTo>
                      <a:pt x="1" y="17"/>
                    </a:lnTo>
                    <a:lnTo>
                      <a:pt x="1" y="17"/>
                    </a:lnTo>
                    <a:lnTo>
                      <a:pt x="0" y="19"/>
                    </a:lnTo>
                    <a:lnTo>
                      <a:pt x="4" y="42"/>
                    </a:lnTo>
                    <a:lnTo>
                      <a:pt x="4" y="42"/>
                    </a:lnTo>
                    <a:lnTo>
                      <a:pt x="5" y="43"/>
                    </a:lnTo>
                    <a:lnTo>
                      <a:pt x="8" y="43"/>
                    </a:lnTo>
                    <a:lnTo>
                      <a:pt x="8" y="43"/>
                    </a:lnTo>
                    <a:lnTo>
                      <a:pt x="12" y="35"/>
                    </a:lnTo>
                    <a:lnTo>
                      <a:pt x="16" y="27"/>
                    </a:lnTo>
                    <a:lnTo>
                      <a:pt x="22" y="20"/>
                    </a:lnTo>
                    <a:lnTo>
                      <a:pt x="29" y="15"/>
                    </a:lnTo>
                    <a:lnTo>
                      <a:pt x="29" y="15"/>
                    </a:lnTo>
                    <a:lnTo>
                      <a:pt x="22" y="7"/>
                    </a:lnTo>
                    <a:lnTo>
                      <a:pt x="18" y="2"/>
                    </a:lnTo>
                    <a:lnTo>
                      <a:pt x="14" y="0"/>
                    </a:lnTo>
                    <a:lnTo>
                      <a:pt x="14" y="0"/>
                    </a:lnTo>
                    <a:lnTo>
                      <a:pt x="12" y="0"/>
                    </a:lnTo>
                    <a:lnTo>
                      <a:pt x="1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7F7F7F"/>
                  </a:solidFill>
                  <a:latin typeface="+mn-ea"/>
                  <a:ea typeface="+mn-ea"/>
                </a:endParaRPr>
              </a:p>
            </p:txBody>
          </p:sp>
          <p:sp>
            <p:nvSpPr>
              <p:cNvPr id="216" name="Freeform 363"/>
              <p:cNvSpPr>
                <a:spLocks noEditPoints="1"/>
              </p:cNvSpPr>
              <p:nvPr/>
            </p:nvSpPr>
            <p:spPr bwMode="auto">
              <a:xfrm>
                <a:off x="4510088" y="1516063"/>
                <a:ext cx="34925" cy="36513"/>
              </a:xfrm>
              <a:custGeom>
                <a:avLst/>
                <a:gdLst>
                  <a:gd name="T0" fmla="*/ 23 w 45"/>
                  <a:gd name="T1" fmla="*/ 47 h 47"/>
                  <a:gd name="T2" fmla="*/ 31 w 45"/>
                  <a:gd name="T3" fmla="*/ 45 h 47"/>
                  <a:gd name="T4" fmla="*/ 38 w 45"/>
                  <a:gd name="T5" fmla="*/ 40 h 47"/>
                  <a:gd name="T6" fmla="*/ 44 w 45"/>
                  <a:gd name="T7" fmla="*/ 33 h 47"/>
                  <a:gd name="T8" fmla="*/ 45 w 45"/>
                  <a:gd name="T9" fmla="*/ 23 h 47"/>
                  <a:gd name="T10" fmla="*/ 45 w 45"/>
                  <a:gd name="T11" fmla="*/ 19 h 47"/>
                  <a:gd name="T12" fmla="*/ 41 w 45"/>
                  <a:gd name="T13" fmla="*/ 11 h 47"/>
                  <a:gd name="T14" fmla="*/ 36 w 45"/>
                  <a:gd name="T15" fmla="*/ 4 h 47"/>
                  <a:gd name="T16" fmla="*/ 27 w 45"/>
                  <a:gd name="T17" fmla="*/ 2 h 47"/>
                  <a:gd name="T18" fmla="*/ 23 w 45"/>
                  <a:gd name="T19" fmla="*/ 0 h 47"/>
                  <a:gd name="T20" fmla="*/ 12 w 45"/>
                  <a:gd name="T21" fmla="*/ 3 h 47"/>
                  <a:gd name="T22" fmla="*/ 6 w 45"/>
                  <a:gd name="T23" fmla="*/ 10 h 47"/>
                  <a:gd name="T24" fmla="*/ 4 w 45"/>
                  <a:gd name="T25" fmla="*/ 10 h 47"/>
                  <a:gd name="T26" fmla="*/ 4 w 45"/>
                  <a:gd name="T27" fmla="*/ 10 h 47"/>
                  <a:gd name="T28" fmla="*/ 1 w 45"/>
                  <a:gd name="T29" fmla="*/ 17 h 47"/>
                  <a:gd name="T30" fmla="*/ 0 w 45"/>
                  <a:gd name="T31" fmla="*/ 23 h 47"/>
                  <a:gd name="T32" fmla="*/ 1 w 45"/>
                  <a:gd name="T33" fmla="*/ 33 h 47"/>
                  <a:gd name="T34" fmla="*/ 7 w 45"/>
                  <a:gd name="T35" fmla="*/ 40 h 47"/>
                  <a:gd name="T36" fmla="*/ 14 w 45"/>
                  <a:gd name="T37" fmla="*/ 45 h 47"/>
                  <a:gd name="T38" fmla="*/ 23 w 45"/>
                  <a:gd name="T39" fmla="*/ 47 h 47"/>
                  <a:gd name="T40" fmla="*/ 23 w 45"/>
                  <a:gd name="T41" fmla="*/ 6 h 47"/>
                  <a:gd name="T42" fmla="*/ 27 w 45"/>
                  <a:gd name="T43" fmla="*/ 6 h 47"/>
                  <a:gd name="T44" fmla="*/ 33 w 45"/>
                  <a:gd name="T45" fmla="*/ 8 h 47"/>
                  <a:gd name="T46" fmla="*/ 22 w 45"/>
                  <a:gd name="T47" fmla="*/ 13 h 47"/>
                  <a:gd name="T48" fmla="*/ 19 w 45"/>
                  <a:gd name="T49" fmla="*/ 14 h 47"/>
                  <a:gd name="T50" fmla="*/ 10 w 45"/>
                  <a:gd name="T51" fmla="*/ 11 h 47"/>
                  <a:gd name="T52" fmla="*/ 15 w 45"/>
                  <a:gd name="T53" fmla="*/ 7 h 47"/>
                  <a:gd name="T54" fmla="*/ 23 w 45"/>
                  <a:gd name="T55" fmla="*/ 6 h 47"/>
                  <a:gd name="T56" fmla="*/ 8 w 45"/>
                  <a:gd name="T57" fmla="*/ 14 h 47"/>
                  <a:gd name="T58" fmla="*/ 12 w 45"/>
                  <a:gd name="T59" fmla="*/ 17 h 47"/>
                  <a:gd name="T60" fmla="*/ 18 w 45"/>
                  <a:gd name="T61" fmla="*/ 18 h 47"/>
                  <a:gd name="T62" fmla="*/ 23 w 45"/>
                  <a:gd name="T63" fmla="*/ 15 h 47"/>
                  <a:gd name="T64" fmla="*/ 33 w 45"/>
                  <a:gd name="T65" fmla="*/ 13 h 47"/>
                  <a:gd name="T66" fmla="*/ 37 w 45"/>
                  <a:gd name="T67" fmla="*/ 13 h 47"/>
                  <a:gd name="T68" fmla="*/ 37 w 45"/>
                  <a:gd name="T69" fmla="*/ 13 h 47"/>
                  <a:gd name="T70" fmla="*/ 40 w 45"/>
                  <a:gd name="T71" fmla="*/ 18 h 47"/>
                  <a:gd name="T72" fmla="*/ 40 w 45"/>
                  <a:gd name="T73" fmla="*/ 23 h 47"/>
                  <a:gd name="T74" fmla="*/ 36 w 45"/>
                  <a:gd name="T75" fmla="*/ 36 h 47"/>
                  <a:gd name="T76" fmla="*/ 23 w 45"/>
                  <a:gd name="T77" fmla="*/ 41 h 47"/>
                  <a:gd name="T78" fmla="*/ 16 w 45"/>
                  <a:gd name="T79" fmla="*/ 40 h 47"/>
                  <a:gd name="T80" fmla="*/ 7 w 45"/>
                  <a:gd name="T81" fmla="*/ 30 h 47"/>
                  <a:gd name="T82" fmla="*/ 6 w 45"/>
                  <a:gd name="T83" fmla="*/ 23 h 47"/>
                  <a:gd name="T84" fmla="*/ 8 w 45"/>
                  <a:gd name="T85" fmla="*/ 14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5" h="47">
                    <a:moveTo>
                      <a:pt x="23" y="47"/>
                    </a:moveTo>
                    <a:lnTo>
                      <a:pt x="23" y="47"/>
                    </a:lnTo>
                    <a:lnTo>
                      <a:pt x="27" y="47"/>
                    </a:lnTo>
                    <a:lnTo>
                      <a:pt x="31" y="45"/>
                    </a:lnTo>
                    <a:lnTo>
                      <a:pt x="36" y="43"/>
                    </a:lnTo>
                    <a:lnTo>
                      <a:pt x="38" y="40"/>
                    </a:lnTo>
                    <a:lnTo>
                      <a:pt x="41" y="36"/>
                    </a:lnTo>
                    <a:lnTo>
                      <a:pt x="44" y="33"/>
                    </a:lnTo>
                    <a:lnTo>
                      <a:pt x="45" y="28"/>
                    </a:lnTo>
                    <a:lnTo>
                      <a:pt x="45" y="23"/>
                    </a:lnTo>
                    <a:lnTo>
                      <a:pt x="45" y="23"/>
                    </a:lnTo>
                    <a:lnTo>
                      <a:pt x="45" y="19"/>
                    </a:lnTo>
                    <a:lnTo>
                      <a:pt x="44" y="14"/>
                    </a:lnTo>
                    <a:lnTo>
                      <a:pt x="41" y="11"/>
                    </a:lnTo>
                    <a:lnTo>
                      <a:pt x="38" y="7"/>
                    </a:lnTo>
                    <a:lnTo>
                      <a:pt x="36" y="4"/>
                    </a:lnTo>
                    <a:lnTo>
                      <a:pt x="31" y="3"/>
                    </a:lnTo>
                    <a:lnTo>
                      <a:pt x="27" y="2"/>
                    </a:lnTo>
                    <a:lnTo>
                      <a:pt x="23" y="0"/>
                    </a:lnTo>
                    <a:lnTo>
                      <a:pt x="23" y="0"/>
                    </a:lnTo>
                    <a:lnTo>
                      <a:pt x="18" y="2"/>
                    </a:lnTo>
                    <a:lnTo>
                      <a:pt x="12" y="3"/>
                    </a:lnTo>
                    <a:lnTo>
                      <a:pt x="8" y="6"/>
                    </a:lnTo>
                    <a:lnTo>
                      <a:pt x="6" y="10"/>
                    </a:lnTo>
                    <a:lnTo>
                      <a:pt x="6" y="10"/>
                    </a:lnTo>
                    <a:lnTo>
                      <a:pt x="4" y="10"/>
                    </a:lnTo>
                    <a:lnTo>
                      <a:pt x="4" y="10"/>
                    </a:lnTo>
                    <a:lnTo>
                      <a:pt x="4" y="10"/>
                    </a:lnTo>
                    <a:lnTo>
                      <a:pt x="4" y="10"/>
                    </a:lnTo>
                    <a:lnTo>
                      <a:pt x="1" y="17"/>
                    </a:lnTo>
                    <a:lnTo>
                      <a:pt x="0" y="23"/>
                    </a:lnTo>
                    <a:lnTo>
                      <a:pt x="0" y="23"/>
                    </a:lnTo>
                    <a:lnTo>
                      <a:pt x="1" y="28"/>
                    </a:lnTo>
                    <a:lnTo>
                      <a:pt x="1" y="33"/>
                    </a:lnTo>
                    <a:lnTo>
                      <a:pt x="4" y="36"/>
                    </a:lnTo>
                    <a:lnTo>
                      <a:pt x="7" y="40"/>
                    </a:lnTo>
                    <a:lnTo>
                      <a:pt x="10" y="43"/>
                    </a:lnTo>
                    <a:lnTo>
                      <a:pt x="14" y="45"/>
                    </a:lnTo>
                    <a:lnTo>
                      <a:pt x="18" y="47"/>
                    </a:lnTo>
                    <a:lnTo>
                      <a:pt x="23" y="47"/>
                    </a:lnTo>
                    <a:lnTo>
                      <a:pt x="23" y="47"/>
                    </a:lnTo>
                    <a:close/>
                    <a:moveTo>
                      <a:pt x="23" y="6"/>
                    </a:moveTo>
                    <a:lnTo>
                      <a:pt x="23" y="6"/>
                    </a:lnTo>
                    <a:lnTo>
                      <a:pt x="27" y="6"/>
                    </a:lnTo>
                    <a:lnTo>
                      <a:pt x="33" y="8"/>
                    </a:lnTo>
                    <a:lnTo>
                      <a:pt x="33" y="8"/>
                    </a:lnTo>
                    <a:lnTo>
                      <a:pt x="27" y="10"/>
                    </a:lnTo>
                    <a:lnTo>
                      <a:pt x="22" y="13"/>
                    </a:lnTo>
                    <a:lnTo>
                      <a:pt x="22" y="13"/>
                    </a:lnTo>
                    <a:lnTo>
                      <a:pt x="19" y="14"/>
                    </a:lnTo>
                    <a:lnTo>
                      <a:pt x="15" y="14"/>
                    </a:lnTo>
                    <a:lnTo>
                      <a:pt x="10" y="11"/>
                    </a:lnTo>
                    <a:lnTo>
                      <a:pt x="10" y="11"/>
                    </a:lnTo>
                    <a:lnTo>
                      <a:pt x="15" y="7"/>
                    </a:lnTo>
                    <a:lnTo>
                      <a:pt x="19" y="6"/>
                    </a:lnTo>
                    <a:lnTo>
                      <a:pt x="23" y="6"/>
                    </a:lnTo>
                    <a:lnTo>
                      <a:pt x="23" y="6"/>
                    </a:lnTo>
                    <a:close/>
                    <a:moveTo>
                      <a:pt x="8" y="14"/>
                    </a:moveTo>
                    <a:lnTo>
                      <a:pt x="8" y="14"/>
                    </a:lnTo>
                    <a:lnTo>
                      <a:pt x="12" y="17"/>
                    </a:lnTo>
                    <a:lnTo>
                      <a:pt x="18" y="18"/>
                    </a:lnTo>
                    <a:lnTo>
                      <a:pt x="18" y="18"/>
                    </a:lnTo>
                    <a:lnTo>
                      <a:pt x="21" y="17"/>
                    </a:lnTo>
                    <a:lnTo>
                      <a:pt x="23" y="15"/>
                    </a:lnTo>
                    <a:lnTo>
                      <a:pt x="23" y="15"/>
                    </a:lnTo>
                    <a:lnTo>
                      <a:pt x="33" y="13"/>
                    </a:lnTo>
                    <a:lnTo>
                      <a:pt x="34" y="13"/>
                    </a:lnTo>
                    <a:lnTo>
                      <a:pt x="37" y="13"/>
                    </a:lnTo>
                    <a:lnTo>
                      <a:pt x="37" y="13"/>
                    </a:lnTo>
                    <a:lnTo>
                      <a:pt x="37" y="13"/>
                    </a:lnTo>
                    <a:lnTo>
                      <a:pt x="37" y="13"/>
                    </a:lnTo>
                    <a:lnTo>
                      <a:pt x="40" y="18"/>
                    </a:lnTo>
                    <a:lnTo>
                      <a:pt x="40" y="23"/>
                    </a:lnTo>
                    <a:lnTo>
                      <a:pt x="40" y="23"/>
                    </a:lnTo>
                    <a:lnTo>
                      <a:pt x="38" y="30"/>
                    </a:lnTo>
                    <a:lnTo>
                      <a:pt x="36" y="36"/>
                    </a:lnTo>
                    <a:lnTo>
                      <a:pt x="30" y="40"/>
                    </a:lnTo>
                    <a:lnTo>
                      <a:pt x="23" y="41"/>
                    </a:lnTo>
                    <a:lnTo>
                      <a:pt x="23" y="41"/>
                    </a:lnTo>
                    <a:lnTo>
                      <a:pt x="16" y="40"/>
                    </a:lnTo>
                    <a:lnTo>
                      <a:pt x="11" y="36"/>
                    </a:lnTo>
                    <a:lnTo>
                      <a:pt x="7" y="30"/>
                    </a:lnTo>
                    <a:lnTo>
                      <a:pt x="6" y="23"/>
                    </a:lnTo>
                    <a:lnTo>
                      <a:pt x="6" y="23"/>
                    </a:lnTo>
                    <a:lnTo>
                      <a:pt x="6" y="19"/>
                    </a:lnTo>
                    <a:lnTo>
                      <a:pt x="8" y="14"/>
                    </a:lnTo>
                    <a:lnTo>
                      <a:pt x="8" y="1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7F7F7F"/>
                  </a:solidFill>
                  <a:latin typeface="+mn-ea"/>
                  <a:ea typeface="+mn-ea"/>
                </a:endParaRPr>
              </a:p>
            </p:txBody>
          </p:sp>
          <p:sp>
            <p:nvSpPr>
              <p:cNvPr id="217" name="Freeform 364"/>
              <p:cNvSpPr/>
              <p:nvPr/>
            </p:nvSpPr>
            <p:spPr bwMode="auto">
              <a:xfrm>
                <a:off x="4537076" y="1565276"/>
                <a:ext cx="36513" cy="44450"/>
              </a:xfrm>
              <a:custGeom>
                <a:avLst/>
                <a:gdLst>
                  <a:gd name="T0" fmla="*/ 41 w 45"/>
                  <a:gd name="T1" fmla="*/ 16 h 56"/>
                  <a:gd name="T2" fmla="*/ 41 w 45"/>
                  <a:gd name="T3" fmla="*/ 16 h 56"/>
                  <a:gd name="T4" fmla="*/ 41 w 45"/>
                  <a:gd name="T5" fmla="*/ 12 h 56"/>
                  <a:gd name="T6" fmla="*/ 43 w 45"/>
                  <a:gd name="T7" fmla="*/ 9 h 56"/>
                  <a:gd name="T8" fmla="*/ 43 w 45"/>
                  <a:gd name="T9" fmla="*/ 9 h 56"/>
                  <a:gd name="T10" fmla="*/ 45 w 45"/>
                  <a:gd name="T11" fmla="*/ 8 h 56"/>
                  <a:gd name="T12" fmla="*/ 45 w 45"/>
                  <a:gd name="T13" fmla="*/ 8 h 56"/>
                  <a:gd name="T14" fmla="*/ 43 w 45"/>
                  <a:gd name="T15" fmla="*/ 7 h 56"/>
                  <a:gd name="T16" fmla="*/ 43 w 45"/>
                  <a:gd name="T17" fmla="*/ 7 h 56"/>
                  <a:gd name="T18" fmla="*/ 36 w 45"/>
                  <a:gd name="T19" fmla="*/ 4 h 56"/>
                  <a:gd name="T20" fmla="*/ 30 w 45"/>
                  <a:gd name="T21" fmla="*/ 0 h 56"/>
                  <a:gd name="T22" fmla="*/ 30 w 45"/>
                  <a:gd name="T23" fmla="*/ 0 h 56"/>
                  <a:gd name="T24" fmla="*/ 28 w 45"/>
                  <a:gd name="T25" fmla="*/ 0 h 56"/>
                  <a:gd name="T26" fmla="*/ 28 w 45"/>
                  <a:gd name="T27" fmla="*/ 0 h 56"/>
                  <a:gd name="T28" fmla="*/ 21 w 45"/>
                  <a:gd name="T29" fmla="*/ 4 h 56"/>
                  <a:gd name="T30" fmla="*/ 16 w 45"/>
                  <a:gd name="T31" fmla="*/ 8 h 56"/>
                  <a:gd name="T32" fmla="*/ 12 w 45"/>
                  <a:gd name="T33" fmla="*/ 15 h 56"/>
                  <a:gd name="T34" fmla="*/ 8 w 45"/>
                  <a:gd name="T35" fmla="*/ 22 h 56"/>
                  <a:gd name="T36" fmla="*/ 5 w 45"/>
                  <a:gd name="T37" fmla="*/ 28 h 56"/>
                  <a:gd name="T38" fmla="*/ 2 w 45"/>
                  <a:gd name="T39" fmla="*/ 37 h 56"/>
                  <a:gd name="T40" fmla="*/ 1 w 45"/>
                  <a:gd name="T41" fmla="*/ 45 h 56"/>
                  <a:gd name="T42" fmla="*/ 0 w 45"/>
                  <a:gd name="T43" fmla="*/ 54 h 56"/>
                  <a:gd name="T44" fmla="*/ 0 w 45"/>
                  <a:gd name="T45" fmla="*/ 54 h 56"/>
                  <a:gd name="T46" fmla="*/ 0 w 45"/>
                  <a:gd name="T47" fmla="*/ 56 h 56"/>
                  <a:gd name="T48" fmla="*/ 0 w 45"/>
                  <a:gd name="T49" fmla="*/ 56 h 56"/>
                  <a:gd name="T50" fmla="*/ 1 w 45"/>
                  <a:gd name="T51" fmla="*/ 56 h 56"/>
                  <a:gd name="T52" fmla="*/ 38 w 45"/>
                  <a:gd name="T53" fmla="*/ 56 h 56"/>
                  <a:gd name="T54" fmla="*/ 38 w 45"/>
                  <a:gd name="T55" fmla="*/ 56 h 56"/>
                  <a:gd name="T56" fmla="*/ 39 w 45"/>
                  <a:gd name="T57" fmla="*/ 54 h 56"/>
                  <a:gd name="T58" fmla="*/ 45 w 45"/>
                  <a:gd name="T59" fmla="*/ 24 h 56"/>
                  <a:gd name="T60" fmla="*/ 45 w 45"/>
                  <a:gd name="T61" fmla="*/ 24 h 56"/>
                  <a:gd name="T62" fmla="*/ 45 w 45"/>
                  <a:gd name="T63" fmla="*/ 23 h 56"/>
                  <a:gd name="T64" fmla="*/ 45 w 45"/>
                  <a:gd name="T65" fmla="*/ 23 h 56"/>
                  <a:gd name="T66" fmla="*/ 41 w 45"/>
                  <a:gd name="T67" fmla="*/ 20 h 56"/>
                  <a:gd name="T68" fmla="*/ 41 w 45"/>
                  <a:gd name="T69" fmla="*/ 16 h 56"/>
                  <a:gd name="T70" fmla="*/ 41 w 45"/>
                  <a:gd name="T71" fmla="*/ 1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5" h="56">
                    <a:moveTo>
                      <a:pt x="41" y="16"/>
                    </a:moveTo>
                    <a:lnTo>
                      <a:pt x="41" y="16"/>
                    </a:lnTo>
                    <a:lnTo>
                      <a:pt x="41" y="12"/>
                    </a:lnTo>
                    <a:lnTo>
                      <a:pt x="43" y="9"/>
                    </a:lnTo>
                    <a:lnTo>
                      <a:pt x="43" y="9"/>
                    </a:lnTo>
                    <a:lnTo>
                      <a:pt x="45" y="8"/>
                    </a:lnTo>
                    <a:lnTo>
                      <a:pt x="45" y="8"/>
                    </a:lnTo>
                    <a:lnTo>
                      <a:pt x="43" y="7"/>
                    </a:lnTo>
                    <a:lnTo>
                      <a:pt x="43" y="7"/>
                    </a:lnTo>
                    <a:lnTo>
                      <a:pt x="36" y="4"/>
                    </a:lnTo>
                    <a:lnTo>
                      <a:pt x="30" y="0"/>
                    </a:lnTo>
                    <a:lnTo>
                      <a:pt x="30" y="0"/>
                    </a:lnTo>
                    <a:lnTo>
                      <a:pt x="28" y="0"/>
                    </a:lnTo>
                    <a:lnTo>
                      <a:pt x="28" y="0"/>
                    </a:lnTo>
                    <a:lnTo>
                      <a:pt x="21" y="4"/>
                    </a:lnTo>
                    <a:lnTo>
                      <a:pt x="16" y="8"/>
                    </a:lnTo>
                    <a:lnTo>
                      <a:pt x="12" y="15"/>
                    </a:lnTo>
                    <a:lnTo>
                      <a:pt x="8" y="22"/>
                    </a:lnTo>
                    <a:lnTo>
                      <a:pt x="5" y="28"/>
                    </a:lnTo>
                    <a:lnTo>
                      <a:pt x="2" y="37"/>
                    </a:lnTo>
                    <a:lnTo>
                      <a:pt x="1" y="45"/>
                    </a:lnTo>
                    <a:lnTo>
                      <a:pt x="0" y="54"/>
                    </a:lnTo>
                    <a:lnTo>
                      <a:pt x="0" y="54"/>
                    </a:lnTo>
                    <a:lnTo>
                      <a:pt x="0" y="56"/>
                    </a:lnTo>
                    <a:lnTo>
                      <a:pt x="0" y="56"/>
                    </a:lnTo>
                    <a:lnTo>
                      <a:pt x="1" y="56"/>
                    </a:lnTo>
                    <a:lnTo>
                      <a:pt x="38" y="56"/>
                    </a:lnTo>
                    <a:lnTo>
                      <a:pt x="38" y="56"/>
                    </a:lnTo>
                    <a:lnTo>
                      <a:pt x="39" y="54"/>
                    </a:lnTo>
                    <a:lnTo>
                      <a:pt x="45" y="24"/>
                    </a:lnTo>
                    <a:lnTo>
                      <a:pt x="45" y="24"/>
                    </a:lnTo>
                    <a:lnTo>
                      <a:pt x="45" y="23"/>
                    </a:lnTo>
                    <a:lnTo>
                      <a:pt x="45" y="23"/>
                    </a:lnTo>
                    <a:lnTo>
                      <a:pt x="41" y="20"/>
                    </a:lnTo>
                    <a:lnTo>
                      <a:pt x="41" y="16"/>
                    </a:lnTo>
                    <a:lnTo>
                      <a:pt x="41" y="1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7F7F7F"/>
                  </a:solidFill>
                  <a:latin typeface="+mn-ea"/>
                  <a:ea typeface="+mn-ea"/>
                </a:endParaRPr>
              </a:p>
            </p:txBody>
          </p:sp>
          <p:sp>
            <p:nvSpPr>
              <p:cNvPr id="218" name="Freeform 365"/>
              <p:cNvSpPr/>
              <p:nvPr/>
            </p:nvSpPr>
            <p:spPr bwMode="auto">
              <a:xfrm>
                <a:off x="4581526" y="1565276"/>
                <a:ext cx="33338" cy="44450"/>
              </a:xfrm>
              <a:custGeom>
                <a:avLst/>
                <a:gdLst>
                  <a:gd name="T0" fmla="*/ 15 w 44"/>
                  <a:gd name="T1" fmla="*/ 0 h 56"/>
                  <a:gd name="T2" fmla="*/ 15 w 44"/>
                  <a:gd name="T3" fmla="*/ 0 h 56"/>
                  <a:gd name="T4" fmla="*/ 8 w 44"/>
                  <a:gd name="T5" fmla="*/ 4 h 56"/>
                  <a:gd name="T6" fmla="*/ 2 w 44"/>
                  <a:gd name="T7" fmla="*/ 7 h 56"/>
                  <a:gd name="T8" fmla="*/ 2 w 44"/>
                  <a:gd name="T9" fmla="*/ 7 h 56"/>
                  <a:gd name="T10" fmla="*/ 0 w 44"/>
                  <a:gd name="T11" fmla="*/ 8 h 56"/>
                  <a:gd name="T12" fmla="*/ 0 w 44"/>
                  <a:gd name="T13" fmla="*/ 8 h 56"/>
                  <a:gd name="T14" fmla="*/ 0 w 44"/>
                  <a:gd name="T15" fmla="*/ 9 h 56"/>
                  <a:gd name="T16" fmla="*/ 0 w 44"/>
                  <a:gd name="T17" fmla="*/ 9 h 56"/>
                  <a:gd name="T18" fmla="*/ 3 w 44"/>
                  <a:gd name="T19" fmla="*/ 12 h 56"/>
                  <a:gd name="T20" fmla="*/ 4 w 44"/>
                  <a:gd name="T21" fmla="*/ 16 h 56"/>
                  <a:gd name="T22" fmla="*/ 4 w 44"/>
                  <a:gd name="T23" fmla="*/ 16 h 56"/>
                  <a:gd name="T24" fmla="*/ 3 w 44"/>
                  <a:gd name="T25" fmla="*/ 20 h 56"/>
                  <a:gd name="T26" fmla="*/ 0 w 44"/>
                  <a:gd name="T27" fmla="*/ 23 h 56"/>
                  <a:gd name="T28" fmla="*/ 0 w 44"/>
                  <a:gd name="T29" fmla="*/ 23 h 56"/>
                  <a:gd name="T30" fmla="*/ 0 w 44"/>
                  <a:gd name="T31" fmla="*/ 24 h 56"/>
                  <a:gd name="T32" fmla="*/ 6 w 44"/>
                  <a:gd name="T33" fmla="*/ 54 h 56"/>
                  <a:gd name="T34" fmla="*/ 6 w 44"/>
                  <a:gd name="T35" fmla="*/ 54 h 56"/>
                  <a:gd name="T36" fmla="*/ 6 w 44"/>
                  <a:gd name="T37" fmla="*/ 56 h 56"/>
                  <a:gd name="T38" fmla="*/ 44 w 44"/>
                  <a:gd name="T39" fmla="*/ 56 h 56"/>
                  <a:gd name="T40" fmla="*/ 44 w 44"/>
                  <a:gd name="T41" fmla="*/ 56 h 56"/>
                  <a:gd name="T42" fmla="*/ 44 w 44"/>
                  <a:gd name="T43" fmla="*/ 56 h 56"/>
                  <a:gd name="T44" fmla="*/ 44 w 44"/>
                  <a:gd name="T45" fmla="*/ 56 h 56"/>
                  <a:gd name="T46" fmla="*/ 44 w 44"/>
                  <a:gd name="T47" fmla="*/ 54 h 56"/>
                  <a:gd name="T48" fmla="*/ 44 w 44"/>
                  <a:gd name="T49" fmla="*/ 54 h 56"/>
                  <a:gd name="T50" fmla="*/ 44 w 44"/>
                  <a:gd name="T51" fmla="*/ 45 h 56"/>
                  <a:gd name="T52" fmla="*/ 42 w 44"/>
                  <a:gd name="T53" fmla="*/ 37 h 56"/>
                  <a:gd name="T54" fmla="*/ 40 w 44"/>
                  <a:gd name="T55" fmla="*/ 28 h 56"/>
                  <a:gd name="T56" fmla="*/ 37 w 44"/>
                  <a:gd name="T57" fmla="*/ 22 h 56"/>
                  <a:gd name="T58" fmla="*/ 33 w 44"/>
                  <a:gd name="T59" fmla="*/ 15 h 56"/>
                  <a:gd name="T60" fmla="*/ 27 w 44"/>
                  <a:gd name="T61" fmla="*/ 8 h 56"/>
                  <a:gd name="T62" fmla="*/ 22 w 44"/>
                  <a:gd name="T63" fmla="*/ 4 h 56"/>
                  <a:gd name="T64" fmla="*/ 17 w 44"/>
                  <a:gd name="T65" fmla="*/ 0 h 56"/>
                  <a:gd name="T66" fmla="*/ 17 w 44"/>
                  <a:gd name="T67" fmla="*/ 0 h 56"/>
                  <a:gd name="T68" fmla="*/ 15 w 44"/>
                  <a:gd name="T69" fmla="*/ 0 h 56"/>
                  <a:gd name="T70" fmla="*/ 15 w 44"/>
                  <a:gd name="T71"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4" h="56">
                    <a:moveTo>
                      <a:pt x="15" y="0"/>
                    </a:moveTo>
                    <a:lnTo>
                      <a:pt x="15" y="0"/>
                    </a:lnTo>
                    <a:lnTo>
                      <a:pt x="8" y="4"/>
                    </a:lnTo>
                    <a:lnTo>
                      <a:pt x="2" y="7"/>
                    </a:lnTo>
                    <a:lnTo>
                      <a:pt x="2" y="7"/>
                    </a:lnTo>
                    <a:lnTo>
                      <a:pt x="0" y="8"/>
                    </a:lnTo>
                    <a:lnTo>
                      <a:pt x="0" y="8"/>
                    </a:lnTo>
                    <a:lnTo>
                      <a:pt x="0" y="9"/>
                    </a:lnTo>
                    <a:lnTo>
                      <a:pt x="0" y="9"/>
                    </a:lnTo>
                    <a:lnTo>
                      <a:pt x="3" y="12"/>
                    </a:lnTo>
                    <a:lnTo>
                      <a:pt x="4" y="16"/>
                    </a:lnTo>
                    <a:lnTo>
                      <a:pt x="4" y="16"/>
                    </a:lnTo>
                    <a:lnTo>
                      <a:pt x="3" y="20"/>
                    </a:lnTo>
                    <a:lnTo>
                      <a:pt x="0" y="23"/>
                    </a:lnTo>
                    <a:lnTo>
                      <a:pt x="0" y="23"/>
                    </a:lnTo>
                    <a:lnTo>
                      <a:pt x="0" y="24"/>
                    </a:lnTo>
                    <a:lnTo>
                      <a:pt x="6" y="54"/>
                    </a:lnTo>
                    <a:lnTo>
                      <a:pt x="6" y="54"/>
                    </a:lnTo>
                    <a:lnTo>
                      <a:pt x="6" y="56"/>
                    </a:lnTo>
                    <a:lnTo>
                      <a:pt x="44" y="56"/>
                    </a:lnTo>
                    <a:lnTo>
                      <a:pt x="44" y="56"/>
                    </a:lnTo>
                    <a:lnTo>
                      <a:pt x="44" y="56"/>
                    </a:lnTo>
                    <a:lnTo>
                      <a:pt x="44" y="56"/>
                    </a:lnTo>
                    <a:lnTo>
                      <a:pt x="44" y="54"/>
                    </a:lnTo>
                    <a:lnTo>
                      <a:pt x="44" y="54"/>
                    </a:lnTo>
                    <a:lnTo>
                      <a:pt x="44" y="45"/>
                    </a:lnTo>
                    <a:lnTo>
                      <a:pt x="42" y="37"/>
                    </a:lnTo>
                    <a:lnTo>
                      <a:pt x="40" y="28"/>
                    </a:lnTo>
                    <a:lnTo>
                      <a:pt x="37" y="22"/>
                    </a:lnTo>
                    <a:lnTo>
                      <a:pt x="33" y="15"/>
                    </a:lnTo>
                    <a:lnTo>
                      <a:pt x="27" y="8"/>
                    </a:lnTo>
                    <a:lnTo>
                      <a:pt x="22" y="4"/>
                    </a:lnTo>
                    <a:lnTo>
                      <a:pt x="17" y="0"/>
                    </a:lnTo>
                    <a:lnTo>
                      <a:pt x="17" y="0"/>
                    </a:lnTo>
                    <a:lnTo>
                      <a:pt x="15" y="0"/>
                    </a:lnTo>
                    <a:lnTo>
                      <a:pt x="15"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7F7F7F"/>
                  </a:solidFill>
                  <a:latin typeface="+mn-ea"/>
                  <a:ea typeface="+mn-ea"/>
                </a:endParaRPr>
              </a:p>
            </p:txBody>
          </p:sp>
        </p:grpSp>
      </p:grpSp>
    </p:spTree>
  </p:cSld>
  <p:clrMapOvr>
    <a:masterClrMapping/>
  </p:clrMapOvr>
  <mc:AlternateContent xmlns:mc="http://schemas.openxmlformats.org/markup-compatibility/2006">
    <mc:Choice xmlns:p14="http://schemas.microsoft.com/office/powerpoint/2010/main" Requires="p14">
      <p:transition spd="slow" p14:dur="1100" advTm="0">
        <p14:switch dir="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2"/>
                                        </p:tgtEl>
                                        <p:attrNameLst>
                                          <p:attrName>style.visibility</p:attrName>
                                        </p:attrNameLst>
                                      </p:cBhvr>
                                      <p:to>
                                        <p:strVal val="visible"/>
                                      </p:to>
                                    </p:set>
                                    <p:animEffect transition="in" filter="wipe(left)">
                                      <p:cBhvr>
                                        <p:cTn id="7" dur="500"/>
                                        <p:tgtEl>
                                          <p:spTgt spid="15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53"/>
                                        </p:tgtEl>
                                        <p:attrNameLst>
                                          <p:attrName>style.visibility</p:attrName>
                                        </p:attrNameLst>
                                      </p:cBhvr>
                                      <p:to>
                                        <p:strVal val="visible"/>
                                      </p:to>
                                    </p:set>
                                    <p:anim calcmode="lin" valueType="num">
                                      <p:cBhvr additive="base">
                                        <p:cTn id="11" dur="500" fill="hold"/>
                                        <p:tgtEl>
                                          <p:spTgt spid="153"/>
                                        </p:tgtEl>
                                        <p:attrNameLst>
                                          <p:attrName>ppt_x</p:attrName>
                                        </p:attrNameLst>
                                      </p:cBhvr>
                                      <p:tavLst>
                                        <p:tav tm="0">
                                          <p:val>
                                            <p:strVal val="0-#ppt_w/2"/>
                                          </p:val>
                                        </p:tav>
                                        <p:tav tm="100000">
                                          <p:val>
                                            <p:strVal val="#ppt_x"/>
                                          </p:val>
                                        </p:tav>
                                      </p:tavLst>
                                    </p:anim>
                                    <p:anim calcmode="lin" valueType="num">
                                      <p:cBhvr additive="base">
                                        <p:cTn id="12" dur="500" fill="hold"/>
                                        <p:tgtEl>
                                          <p:spTgt spid="15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nodeType="afterEffect">
                                  <p:stCondLst>
                                    <p:cond delay="0"/>
                                  </p:stCondLst>
                                  <p:childTnLst>
                                    <p:set>
                                      <p:cBhvr>
                                        <p:cTn id="15" dur="1" fill="hold">
                                          <p:stCondLst>
                                            <p:cond delay="0"/>
                                          </p:stCondLst>
                                        </p:cTn>
                                        <p:tgtEl>
                                          <p:spTgt spid="174"/>
                                        </p:tgtEl>
                                        <p:attrNameLst>
                                          <p:attrName>style.visibility</p:attrName>
                                        </p:attrNameLst>
                                      </p:cBhvr>
                                      <p:to>
                                        <p:strVal val="visible"/>
                                      </p:to>
                                    </p:set>
                                    <p:animEffect transition="in" filter="fade">
                                      <p:cBhvr>
                                        <p:cTn id="16" dur="500"/>
                                        <p:tgtEl>
                                          <p:spTgt spid="174"/>
                                        </p:tgtEl>
                                      </p:cBhvr>
                                    </p:animEffect>
                                    <p:anim calcmode="lin" valueType="num">
                                      <p:cBhvr>
                                        <p:cTn id="17" dur="500" fill="hold"/>
                                        <p:tgtEl>
                                          <p:spTgt spid="174"/>
                                        </p:tgtEl>
                                        <p:attrNameLst>
                                          <p:attrName>ppt_x</p:attrName>
                                        </p:attrNameLst>
                                      </p:cBhvr>
                                      <p:tavLst>
                                        <p:tav tm="0">
                                          <p:val>
                                            <p:strVal val="#ppt_x"/>
                                          </p:val>
                                        </p:tav>
                                        <p:tav tm="100000">
                                          <p:val>
                                            <p:strVal val="#ppt_x"/>
                                          </p:val>
                                        </p:tav>
                                      </p:tavLst>
                                    </p:anim>
                                    <p:anim calcmode="lin" valueType="num">
                                      <p:cBhvr>
                                        <p:cTn id="18" dur="500" fill="hold"/>
                                        <p:tgtEl>
                                          <p:spTgt spid="174"/>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167"/>
                                        </p:tgtEl>
                                        <p:attrNameLst>
                                          <p:attrName>style.visibility</p:attrName>
                                        </p:attrNameLst>
                                      </p:cBhvr>
                                      <p:to>
                                        <p:strVal val="visible"/>
                                      </p:to>
                                    </p:set>
                                    <p:animEffect transition="in" filter="fade">
                                      <p:cBhvr>
                                        <p:cTn id="21" dur="500"/>
                                        <p:tgtEl>
                                          <p:spTgt spid="167"/>
                                        </p:tgtEl>
                                      </p:cBhvr>
                                    </p:animEffect>
                                    <p:anim calcmode="lin" valueType="num">
                                      <p:cBhvr>
                                        <p:cTn id="22" dur="500" fill="hold"/>
                                        <p:tgtEl>
                                          <p:spTgt spid="167"/>
                                        </p:tgtEl>
                                        <p:attrNameLst>
                                          <p:attrName>ppt_x</p:attrName>
                                        </p:attrNameLst>
                                      </p:cBhvr>
                                      <p:tavLst>
                                        <p:tav tm="0">
                                          <p:val>
                                            <p:strVal val="#ppt_x"/>
                                          </p:val>
                                        </p:tav>
                                        <p:tav tm="100000">
                                          <p:val>
                                            <p:strVal val="#ppt_x"/>
                                          </p:val>
                                        </p:tav>
                                      </p:tavLst>
                                    </p:anim>
                                    <p:anim calcmode="lin" valueType="num">
                                      <p:cBhvr>
                                        <p:cTn id="23" dur="500" fill="hold"/>
                                        <p:tgtEl>
                                          <p:spTgt spid="167"/>
                                        </p:tgtEl>
                                        <p:attrNameLst>
                                          <p:attrName>ppt_y</p:attrName>
                                        </p:attrNameLst>
                                      </p:cBhvr>
                                      <p:tavLst>
                                        <p:tav tm="0">
                                          <p:val>
                                            <p:strVal val="#ppt_y+.1"/>
                                          </p:val>
                                        </p:tav>
                                        <p:tav tm="100000">
                                          <p:val>
                                            <p:strVal val="#ppt_y"/>
                                          </p:val>
                                        </p:tav>
                                      </p:tavLst>
                                    </p:anim>
                                  </p:childTnLst>
                                </p:cTn>
                              </p:par>
                              <p:par>
                                <p:cTn id="24" presetID="47" presetClass="entr" presetSubtype="0" fill="hold" nodeType="withEffect">
                                  <p:stCondLst>
                                    <p:cond delay="0"/>
                                  </p:stCondLst>
                                  <p:childTnLst>
                                    <p:set>
                                      <p:cBhvr>
                                        <p:cTn id="25" dur="1" fill="hold">
                                          <p:stCondLst>
                                            <p:cond delay="0"/>
                                          </p:stCondLst>
                                        </p:cTn>
                                        <p:tgtEl>
                                          <p:spTgt spid="205"/>
                                        </p:tgtEl>
                                        <p:attrNameLst>
                                          <p:attrName>style.visibility</p:attrName>
                                        </p:attrNameLst>
                                      </p:cBhvr>
                                      <p:to>
                                        <p:strVal val="visible"/>
                                      </p:to>
                                    </p:set>
                                    <p:animEffect transition="in" filter="fade">
                                      <p:cBhvr>
                                        <p:cTn id="26" dur="1000"/>
                                        <p:tgtEl>
                                          <p:spTgt spid="205"/>
                                        </p:tgtEl>
                                      </p:cBhvr>
                                    </p:animEffect>
                                    <p:anim calcmode="lin" valueType="num">
                                      <p:cBhvr>
                                        <p:cTn id="27" dur="1000" fill="hold"/>
                                        <p:tgtEl>
                                          <p:spTgt spid="205"/>
                                        </p:tgtEl>
                                        <p:attrNameLst>
                                          <p:attrName>ppt_x</p:attrName>
                                        </p:attrNameLst>
                                      </p:cBhvr>
                                      <p:tavLst>
                                        <p:tav tm="0">
                                          <p:val>
                                            <p:strVal val="#ppt_x"/>
                                          </p:val>
                                        </p:tav>
                                        <p:tav tm="100000">
                                          <p:val>
                                            <p:strVal val="#ppt_x"/>
                                          </p:val>
                                        </p:tav>
                                      </p:tavLst>
                                    </p:anim>
                                    <p:anim calcmode="lin" valueType="num">
                                      <p:cBhvr>
                                        <p:cTn id="28" dur="1000" fill="hold"/>
                                        <p:tgtEl>
                                          <p:spTgt spid="205"/>
                                        </p:tgtEl>
                                        <p:attrNameLst>
                                          <p:attrName>ppt_y</p:attrName>
                                        </p:attrNameLst>
                                      </p:cBhvr>
                                      <p:tavLst>
                                        <p:tav tm="0">
                                          <p:val>
                                            <p:strVal val="#ppt_y-.1"/>
                                          </p:val>
                                        </p:tav>
                                        <p:tav tm="100000">
                                          <p:val>
                                            <p:strVal val="#ppt_y"/>
                                          </p:val>
                                        </p:tav>
                                      </p:tavLst>
                                    </p:anim>
                                  </p:childTnLst>
                                </p:cTn>
                              </p:par>
                              <p:par>
                                <p:cTn id="29" presetID="47" presetClass="entr" presetSubtype="0" fill="hold" nodeType="withEffect">
                                  <p:stCondLst>
                                    <p:cond delay="0"/>
                                  </p:stCondLst>
                                  <p:childTnLst>
                                    <p:set>
                                      <p:cBhvr>
                                        <p:cTn id="30" dur="1" fill="hold">
                                          <p:stCondLst>
                                            <p:cond delay="0"/>
                                          </p:stCondLst>
                                        </p:cTn>
                                        <p:tgtEl>
                                          <p:spTgt spid="194"/>
                                        </p:tgtEl>
                                        <p:attrNameLst>
                                          <p:attrName>style.visibility</p:attrName>
                                        </p:attrNameLst>
                                      </p:cBhvr>
                                      <p:to>
                                        <p:strVal val="visible"/>
                                      </p:to>
                                    </p:set>
                                    <p:animEffect transition="in" filter="fade">
                                      <p:cBhvr>
                                        <p:cTn id="31" dur="1000"/>
                                        <p:tgtEl>
                                          <p:spTgt spid="194"/>
                                        </p:tgtEl>
                                      </p:cBhvr>
                                    </p:animEffect>
                                    <p:anim calcmode="lin" valueType="num">
                                      <p:cBhvr>
                                        <p:cTn id="32" dur="1000" fill="hold"/>
                                        <p:tgtEl>
                                          <p:spTgt spid="194"/>
                                        </p:tgtEl>
                                        <p:attrNameLst>
                                          <p:attrName>ppt_x</p:attrName>
                                        </p:attrNameLst>
                                      </p:cBhvr>
                                      <p:tavLst>
                                        <p:tav tm="0">
                                          <p:val>
                                            <p:strVal val="#ppt_x"/>
                                          </p:val>
                                        </p:tav>
                                        <p:tav tm="100000">
                                          <p:val>
                                            <p:strVal val="#ppt_x"/>
                                          </p:val>
                                        </p:tav>
                                      </p:tavLst>
                                    </p:anim>
                                    <p:anim calcmode="lin" valueType="num">
                                      <p:cBhvr>
                                        <p:cTn id="33" dur="1000" fill="hold"/>
                                        <p:tgtEl>
                                          <p:spTgt spid="194"/>
                                        </p:tgtEl>
                                        <p:attrNameLst>
                                          <p:attrName>ppt_y</p:attrName>
                                        </p:attrNameLst>
                                      </p:cBhvr>
                                      <p:tavLst>
                                        <p:tav tm="0">
                                          <p:val>
                                            <p:strVal val="#ppt_y-.1"/>
                                          </p:val>
                                        </p:tav>
                                        <p:tav tm="100000">
                                          <p:val>
                                            <p:strVal val="#ppt_y"/>
                                          </p:val>
                                        </p:tav>
                                      </p:tavLst>
                                    </p:anim>
                                  </p:childTnLst>
                                </p:cTn>
                              </p:par>
                            </p:childTnLst>
                          </p:cTn>
                        </p:par>
                        <p:par>
                          <p:cTn id="34" fill="hold">
                            <p:stCondLst>
                              <p:cond delay="1500"/>
                            </p:stCondLst>
                            <p:childTnLst>
                              <p:par>
                                <p:cTn id="35" presetID="2" presetClass="entr" presetSubtype="2" fill="hold" grpId="0" nodeType="afterEffect">
                                  <p:stCondLst>
                                    <p:cond delay="0"/>
                                  </p:stCondLst>
                                  <p:childTnLst>
                                    <p:set>
                                      <p:cBhvr>
                                        <p:cTn id="36" dur="1" fill="hold">
                                          <p:stCondLst>
                                            <p:cond delay="0"/>
                                          </p:stCondLst>
                                        </p:cTn>
                                        <p:tgtEl>
                                          <p:spTgt spid="164"/>
                                        </p:tgtEl>
                                        <p:attrNameLst>
                                          <p:attrName>style.visibility</p:attrName>
                                        </p:attrNameLst>
                                      </p:cBhvr>
                                      <p:to>
                                        <p:strVal val="visible"/>
                                      </p:to>
                                    </p:set>
                                    <p:anim calcmode="lin" valueType="num">
                                      <p:cBhvr additive="base">
                                        <p:cTn id="37" dur="500" fill="hold"/>
                                        <p:tgtEl>
                                          <p:spTgt spid="164"/>
                                        </p:tgtEl>
                                        <p:attrNameLst>
                                          <p:attrName>ppt_x</p:attrName>
                                        </p:attrNameLst>
                                      </p:cBhvr>
                                      <p:tavLst>
                                        <p:tav tm="0">
                                          <p:val>
                                            <p:strVal val="1+#ppt_w/2"/>
                                          </p:val>
                                        </p:tav>
                                        <p:tav tm="100000">
                                          <p:val>
                                            <p:strVal val="#ppt_x"/>
                                          </p:val>
                                        </p:tav>
                                      </p:tavLst>
                                    </p:anim>
                                    <p:anim calcmode="lin" valueType="num">
                                      <p:cBhvr additive="base">
                                        <p:cTn id="38" dur="500" fill="hold"/>
                                        <p:tgtEl>
                                          <p:spTgt spid="164"/>
                                        </p:tgtEl>
                                        <p:attrNameLst>
                                          <p:attrName>ppt_y</p:attrName>
                                        </p:attrNameLst>
                                      </p:cBhvr>
                                      <p:tavLst>
                                        <p:tav tm="0">
                                          <p:val>
                                            <p:strVal val="#ppt_y"/>
                                          </p:val>
                                        </p:tav>
                                        <p:tav tm="100000">
                                          <p:val>
                                            <p:strVal val="#ppt_y"/>
                                          </p:val>
                                        </p:tav>
                                      </p:tavLst>
                                    </p:anim>
                                  </p:childTnLst>
                                </p:cTn>
                              </p:par>
                              <p:par>
                                <p:cTn id="39" presetID="2" presetClass="entr" presetSubtype="2" fill="hold" grpId="0" nodeType="withEffect">
                                  <p:stCondLst>
                                    <p:cond delay="0"/>
                                  </p:stCondLst>
                                  <p:childTnLst>
                                    <p:set>
                                      <p:cBhvr>
                                        <p:cTn id="40" dur="1" fill="hold">
                                          <p:stCondLst>
                                            <p:cond delay="0"/>
                                          </p:stCondLst>
                                        </p:cTn>
                                        <p:tgtEl>
                                          <p:spTgt spid="163"/>
                                        </p:tgtEl>
                                        <p:attrNameLst>
                                          <p:attrName>style.visibility</p:attrName>
                                        </p:attrNameLst>
                                      </p:cBhvr>
                                      <p:to>
                                        <p:strVal val="visible"/>
                                      </p:to>
                                    </p:set>
                                    <p:anim calcmode="lin" valueType="num">
                                      <p:cBhvr additive="base">
                                        <p:cTn id="41" dur="500" fill="hold"/>
                                        <p:tgtEl>
                                          <p:spTgt spid="163"/>
                                        </p:tgtEl>
                                        <p:attrNameLst>
                                          <p:attrName>ppt_x</p:attrName>
                                        </p:attrNameLst>
                                      </p:cBhvr>
                                      <p:tavLst>
                                        <p:tav tm="0">
                                          <p:val>
                                            <p:strVal val="1+#ppt_w/2"/>
                                          </p:val>
                                        </p:tav>
                                        <p:tav tm="100000">
                                          <p:val>
                                            <p:strVal val="#ppt_x"/>
                                          </p:val>
                                        </p:tav>
                                      </p:tavLst>
                                    </p:anim>
                                    <p:anim calcmode="lin" valueType="num">
                                      <p:cBhvr additive="base">
                                        <p:cTn id="42" dur="500" fill="hold"/>
                                        <p:tgtEl>
                                          <p:spTgt spid="163"/>
                                        </p:tgtEl>
                                        <p:attrNameLst>
                                          <p:attrName>ppt_y</p:attrName>
                                        </p:attrNameLst>
                                      </p:cBhvr>
                                      <p:tavLst>
                                        <p:tav tm="0">
                                          <p:val>
                                            <p:strVal val="#ppt_y"/>
                                          </p:val>
                                        </p:tav>
                                        <p:tav tm="100000">
                                          <p:val>
                                            <p:strVal val="#ppt_y"/>
                                          </p:val>
                                        </p:tav>
                                      </p:tavLst>
                                    </p:anim>
                                  </p:childTnLst>
                                </p:cTn>
                              </p:par>
                            </p:childTnLst>
                          </p:cTn>
                        </p:par>
                        <p:par>
                          <p:cTn id="43" fill="hold">
                            <p:stCondLst>
                              <p:cond delay="2000"/>
                            </p:stCondLst>
                            <p:childTnLst>
                              <p:par>
                                <p:cTn id="44" presetID="2" presetClass="entr" presetSubtype="8" fill="hold" grpId="0" nodeType="afterEffect">
                                  <p:stCondLst>
                                    <p:cond delay="0"/>
                                  </p:stCondLst>
                                  <p:childTnLst>
                                    <p:set>
                                      <p:cBhvr>
                                        <p:cTn id="45" dur="1" fill="hold">
                                          <p:stCondLst>
                                            <p:cond delay="0"/>
                                          </p:stCondLst>
                                        </p:cTn>
                                        <p:tgtEl>
                                          <p:spTgt spid="165"/>
                                        </p:tgtEl>
                                        <p:attrNameLst>
                                          <p:attrName>style.visibility</p:attrName>
                                        </p:attrNameLst>
                                      </p:cBhvr>
                                      <p:to>
                                        <p:strVal val="visible"/>
                                      </p:to>
                                    </p:set>
                                    <p:anim calcmode="lin" valueType="num">
                                      <p:cBhvr additive="base">
                                        <p:cTn id="46" dur="500" fill="hold"/>
                                        <p:tgtEl>
                                          <p:spTgt spid="165"/>
                                        </p:tgtEl>
                                        <p:attrNameLst>
                                          <p:attrName>ppt_x</p:attrName>
                                        </p:attrNameLst>
                                      </p:cBhvr>
                                      <p:tavLst>
                                        <p:tav tm="0">
                                          <p:val>
                                            <p:strVal val="0-#ppt_w/2"/>
                                          </p:val>
                                        </p:tav>
                                        <p:tav tm="100000">
                                          <p:val>
                                            <p:strVal val="#ppt_x"/>
                                          </p:val>
                                        </p:tav>
                                      </p:tavLst>
                                    </p:anim>
                                    <p:anim calcmode="lin" valueType="num">
                                      <p:cBhvr additive="base">
                                        <p:cTn id="47" dur="500" fill="hold"/>
                                        <p:tgtEl>
                                          <p:spTgt spid="165"/>
                                        </p:tgtEl>
                                        <p:attrNameLst>
                                          <p:attrName>ppt_y</p:attrName>
                                        </p:attrNameLst>
                                      </p:cBhvr>
                                      <p:tavLst>
                                        <p:tav tm="0">
                                          <p:val>
                                            <p:strVal val="#ppt_y"/>
                                          </p:val>
                                        </p:tav>
                                        <p:tav tm="100000">
                                          <p:val>
                                            <p:strVal val="#ppt_y"/>
                                          </p:val>
                                        </p:tav>
                                      </p:tavLst>
                                    </p:anim>
                                  </p:childTnLst>
                                </p:cTn>
                              </p:par>
                              <p:par>
                                <p:cTn id="48" presetID="2" presetClass="entr" presetSubtype="8" fill="hold" grpId="0" nodeType="withEffect">
                                  <p:stCondLst>
                                    <p:cond delay="0"/>
                                  </p:stCondLst>
                                  <p:childTnLst>
                                    <p:set>
                                      <p:cBhvr>
                                        <p:cTn id="49" dur="1" fill="hold">
                                          <p:stCondLst>
                                            <p:cond delay="0"/>
                                          </p:stCondLst>
                                        </p:cTn>
                                        <p:tgtEl>
                                          <p:spTgt spid="166"/>
                                        </p:tgtEl>
                                        <p:attrNameLst>
                                          <p:attrName>style.visibility</p:attrName>
                                        </p:attrNameLst>
                                      </p:cBhvr>
                                      <p:to>
                                        <p:strVal val="visible"/>
                                      </p:to>
                                    </p:set>
                                    <p:anim calcmode="lin" valueType="num">
                                      <p:cBhvr additive="base">
                                        <p:cTn id="50" dur="500" fill="hold"/>
                                        <p:tgtEl>
                                          <p:spTgt spid="166"/>
                                        </p:tgtEl>
                                        <p:attrNameLst>
                                          <p:attrName>ppt_x</p:attrName>
                                        </p:attrNameLst>
                                      </p:cBhvr>
                                      <p:tavLst>
                                        <p:tav tm="0">
                                          <p:val>
                                            <p:strVal val="0-#ppt_w/2"/>
                                          </p:val>
                                        </p:tav>
                                        <p:tav tm="100000">
                                          <p:val>
                                            <p:strVal val="#ppt_x"/>
                                          </p:val>
                                        </p:tav>
                                      </p:tavLst>
                                    </p:anim>
                                    <p:anim calcmode="lin" valueType="num">
                                      <p:cBhvr additive="base">
                                        <p:cTn id="51" dur="500" fill="hold"/>
                                        <p:tgtEl>
                                          <p:spTgt spid="16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2" grpId="0"/>
      <p:bldP spid="163" grpId="0"/>
      <p:bldP spid="164" grpId="0"/>
      <p:bldP spid="165" grpId="0"/>
      <p:bldP spid="16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p:cNvSpPr/>
          <p:nvPr/>
        </p:nvSpPr>
        <p:spPr>
          <a:xfrm>
            <a:off x="0" y="0"/>
            <a:ext cx="3653778" cy="5143500"/>
          </a:xfrm>
          <a:prstGeom prst="rect">
            <a:avLst/>
          </a:prstGeom>
          <a:solidFill>
            <a:srgbClr val="C0000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17" name="椭圆 16"/>
          <p:cNvSpPr/>
          <p:nvPr/>
        </p:nvSpPr>
        <p:spPr>
          <a:xfrm>
            <a:off x="2789570" y="1782002"/>
            <a:ext cx="1567542" cy="1567542"/>
          </a:xfrm>
          <a:prstGeom prst="ellipse">
            <a:avLst/>
          </a:prstGeom>
          <a:pattFill prst="dkDnDiag">
            <a:fgClr>
              <a:srgbClr val="F3F3F3"/>
            </a:fgClr>
            <a:bgClr>
              <a:srgbClr val="F7F7F7"/>
            </a:bgClr>
          </a:pattFill>
          <a:ln w="19050">
            <a:gradFill flip="none" rotWithShape="1">
              <a:gsLst>
                <a:gs pos="0">
                  <a:schemeClr val="bg1"/>
                </a:gs>
                <a:gs pos="100000">
                  <a:srgbClr val="DEDEDE"/>
                </a:gs>
              </a:gsLst>
              <a:lin ang="2700000" scaled="1"/>
              <a:tileRect/>
            </a:gradFill>
          </a:ln>
          <a:effectLst>
            <a:outerShdw blurRad="342900" dist="1270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20" name="TextBox 19"/>
          <p:cNvSpPr txBox="1"/>
          <p:nvPr/>
        </p:nvSpPr>
        <p:spPr>
          <a:xfrm>
            <a:off x="4412133" y="1689985"/>
            <a:ext cx="4452801" cy="806348"/>
          </a:xfrm>
          <a:prstGeom prst="rect">
            <a:avLst/>
          </a:prstGeom>
          <a:noFill/>
          <a:effectLst/>
        </p:spPr>
        <p:txBody>
          <a:bodyPr wrap="square" lIns="72572" tIns="36286" rIns="72572" bIns="36286" rtlCol="0">
            <a:spAutoFit/>
          </a:bodyPr>
          <a:lstStyle/>
          <a:p>
            <a:pPr algn="ctr"/>
            <a:r>
              <a:rPr lang="zh-CN" altLang="en-US" sz="4700" dirty="0" smtClean="0">
                <a:solidFill>
                  <a:srgbClr val="C00000"/>
                </a:solidFill>
                <a:latin typeface="时尚中黑简体" pitchFamily="2" charset="-122"/>
                <a:ea typeface="时尚中黑简体" pitchFamily="2" charset="-122"/>
              </a:rPr>
              <a:t>添加文字标题</a:t>
            </a:r>
            <a:endParaRPr lang="zh-CN" altLang="en-US" sz="4700" dirty="0">
              <a:solidFill>
                <a:srgbClr val="C00000"/>
              </a:solidFill>
              <a:latin typeface="时尚中黑简体" pitchFamily="2" charset="-122"/>
              <a:ea typeface="时尚中黑简体" pitchFamily="2" charset="-122"/>
            </a:endParaRPr>
          </a:p>
        </p:txBody>
      </p:sp>
      <p:grpSp>
        <p:nvGrpSpPr>
          <p:cNvPr id="21" name="组合 20"/>
          <p:cNvGrpSpPr/>
          <p:nvPr/>
        </p:nvGrpSpPr>
        <p:grpSpPr>
          <a:xfrm>
            <a:off x="5209965" y="2802535"/>
            <a:ext cx="1352442" cy="338554"/>
            <a:chOff x="3276600" y="3624263"/>
            <a:chExt cx="1361057" cy="340580"/>
          </a:xfrm>
        </p:grpSpPr>
        <p:grpSp>
          <p:nvGrpSpPr>
            <p:cNvPr id="22" name="Group 10"/>
            <p:cNvGrpSpPr/>
            <p:nvPr/>
          </p:nvGrpSpPr>
          <p:grpSpPr bwMode="auto">
            <a:xfrm>
              <a:off x="3276600" y="3649663"/>
              <a:ext cx="282575" cy="282575"/>
              <a:chOff x="0" y="0"/>
              <a:chExt cx="2494" cy="2494"/>
            </a:xfrm>
          </p:grpSpPr>
          <p:sp>
            <p:nvSpPr>
              <p:cNvPr id="24" name="AutoShape 11"/>
              <p:cNvSpPr>
                <a:spLocks noChangeArrowheads="1"/>
              </p:cNvSpPr>
              <p:nvPr/>
            </p:nvSpPr>
            <p:spPr bwMode="auto">
              <a:xfrm>
                <a:off x="0" y="0"/>
                <a:ext cx="2494" cy="2494"/>
              </a:xfrm>
              <a:custGeom>
                <a:avLst/>
                <a:gdLst>
                  <a:gd name="G0" fmla="+- 2321 0 0"/>
                  <a:gd name="G1" fmla="+- 21600 0 2321"/>
                  <a:gd name="G2" fmla="+- 21600 0 2321"/>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321" y="10800"/>
                    </a:moveTo>
                    <a:cubicBezTo>
                      <a:pt x="2321" y="15483"/>
                      <a:pt x="6117" y="19279"/>
                      <a:pt x="10800" y="19279"/>
                    </a:cubicBezTo>
                    <a:cubicBezTo>
                      <a:pt x="15483" y="19279"/>
                      <a:pt x="19279" y="15483"/>
                      <a:pt x="19279" y="10800"/>
                    </a:cubicBezTo>
                    <a:cubicBezTo>
                      <a:pt x="19279" y="6117"/>
                      <a:pt x="15483" y="2321"/>
                      <a:pt x="10800" y="2321"/>
                    </a:cubicBezTo>
                    <a:cubicBezTo>
                      <a:pt x="6117" y="2321"/>
                      <a:pt x="2321" y="6117"/>
                      <a:pt x="2321" y="10800"/>
                    </a:cubicBezTo>
                    <a:close/>
                  </a:path>
                </a:pathLst>
              </a:custGeom>
              <a:solidFill>
                <a:schemeClr val="tx1">
                  <a:lumMod val="65000"/>
                  <a:lumOff val="35000"/>
                </a:schemeClr>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sz="1600" kern="0">
                  <a:solidFill>
                    <a:schemeClr val="tx1">
                      <a:lumMod val="65000"/>
                      <a:lumOff val="35000"/>
                    </a:schemeClr>
                  </a:solidFill>
                  <a:latin typeface="时尚中黑简体" pitchFamily="2" charset="-122"/>
                  <a:ea typeface="时尚中黑简体" pitchFamily="2" charset="-122"/>
                </a:endParaRPr>
              </a:p>
            </p:txBody>
          </p:sp>
          <p:sp>
            <p:nvSpPr>
              <p:cNvPr id="31" name="AutoShape 12"/>
              <p:cNvSpPr>
                <a:spLocks noChangeArrowheads="1"/>
              </p:cNvSpPr>
              <p:nvPr/>
            </p:nvSpPr>
            <p:spPr bwMode="auto">
              <a:xfrm rot="5400000">
                <a:off x="646" y="574"/>
                <a:ext cx="1632" cy="1283"/>
              </a:xfrm>
              <a:prstGeom prst="triangle">
                <a:avLst>
                  <a:gd name="adj" fmla="val 50000"/>
                </a:avLst>
              </a:prstGeom>
              <a:solidFill>
                <a:schemeClr val="tx1">
                  <a:lumMod val="65000"/>
                  <a:lumOff val="35000"/>
                </a:scheme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sz="1600" kern="0">
                  <a:solidFill>
                    <a:schemeClr val="tx1">
                      <a:lumMod val="65000"/>
                      <a:lumOff val="35000"/>
                    </a:schemeClr>
                  </a:solidFill>
                  <a:latin typeface="时尚中黑简体" pitchFamily="2" charset="-122"/>
                  <a:ea typeface="时尚中黑简体" pitchFamily="2" charset="-122"/>
                </a:endParaRPr>
              </a:p>
            </p:txBody>
          </p:sp>
        </p:grpSp>
        <p:sp>
          <p:nvSpPr>
            <p:cNvPr id="23" name="Text Box 13"/>
            <p:cNvSpPr txBox="1">
              <a:spLocks noChangeArrowheads="1"/>
            </p:cNvSpPr>
            <p:nvPr/>
          </p:nvSpPr>
          <p:spPr bwMode="auto">
            <a:xfrm>
              <a:off x="3625850" y="3624263"/>
              <a:ext cx="1011807" cy="340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1600" kern="0" dirty="0">
                  <a:solidFill>
                    <a:schemeClr val="tx1">
                      <a:lumMod val="65000"/>
                      <a:lumOff val="35000"/>
                    </a:schemeClr>
                  </a:solidFill>
                  <a:latin typeface="时尚中黑简体" pitchFamily="2" charset="-122"/>
                  <a:ea typeface="时尚中黑简体" pitchFamily="2" charset="-122"/>
                </a:rPr>
                <a:t>文字标题</a:t>
              </a:r>
              <a:endParaRPr lang="zh-CN" altLang="en-US" sz="1600" kern="0" dirty="0">
                <a:solidFill>
                  <a:schemeClr val="tx1">
                    <a:lumMod val="65000"/>
                    <a:lumOff val="35000"/>
                  </a:schemeClr>
                </a:solidFill>
                <a:latin typeface="时尚中黑简体" pitchFamily="2" charset="-122"/>
                <a:ea typeface="时尚中黑简体" pitchFamily="2" charset="-122"/>
              </a:endParaRPr>
            </a:p>
          </p:txBody>
        </p:sp>
      </p:grpSp>
      <p:grpSp>
        <p:nvGrpSpPr>
          <p:cNvPr id="32" name="组合 31"/>
          <p:cNvGrpSpPr/>
          <p:nvPr/>
        </p:nvGrpSpPr>
        <p:grpSpPr>
          <a:xfrm>
            <a:off x="5209966" y="3126101"/>
            <a:ext cx="1352442" cy="338554"/>
            <a:chOff x="3276600" y="3624263"/>
            <a:chExt cx="1361058" cy="340580"/>
          </a:xfrm>
        </p:grpSpPr>
        <p:grpSp>
          <p:nvGrpSpPr>
            <p:cNvPr id="33" name="Group 10"/>
            <p:cNvGrpSpPr/>
            <p:nvPr/>
          </p:nvGrpSpPr>
          <p:grpSpPr bwMode="auto">
            <a:xfrm>
              <a:off x="3276600" y="3649663"/>
              <a:ext cx="282575" cy="282575"/>
              <a:chOff x="0" y="0"/>
              <a:chExt cx="2494" cy="2494"/>
            </a:xfrm>
          </p:grpSpPr>
          <p:sp>
            <p:nvSpPr>
              <p:cNvPr id="35" name="AutoShape 11"/>
              <p:cNvSpPr>
                <a:spLocks noChangeArrowheads="1"/>
              </p:cNvSpPr>
              <p:nvPr/>
            </p:nvSpPr>
            <p:spPr bwMode="auto">
              <a:xfrm>
                <a:off x="0" y="0"/>
                <a:ext cx="2494" cy="2494"/>
              </a:xfrm>
              <a:custGeom>
                <a:avLst/>
                <a:gdLst>
                  <a:gd name="G0" fmla="+- 2321 0 0"/>
                  <a:gd name="G1" fmla="+- 21600 0 2321"/>
                  <a:gd name="G2" fmla="+- 21600 0 2321"/>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321" y="10800"/>
                    </a:moveTo>
                    <a:cubicBezTo>
                      <a:pt x="2321" y="15483"/>
                      <a:pt x="6117" y="19279"/>
                      <a:pt x="10800" y="19279"/>
                    </a:cubicBezTo>
                    <a:cubicBezTo>
                      <a:pt x="15483" y="19279"/>
                      <a:pt x="19279" y="15483"/>
                      <a:pt x="19279" y="10800"/>
                    </a:cubicBezTo>
                    <a:cubicBezTo>
                      <a:pt x="19279" y="6117"/>
                      <a:pt x="15483" y="2321"/>
                      <a:pt x="10800" y="2321"/>
                    </a:cubicBezTo>
                    <a:cubicBezTo>
                      <a:pt x="6117" y="2321"/>
                      <a:pt x="2321" y="6117"/>
                      <a:pt x="2321" y="10800"/>
                    </a:cubicBezTo>
                    <a:close/>
                  </a:path>
                </a:pathLst>
              </a:custGeom>
              <a:solidFill>
                <a:schemeClr val="tx1">
                  <a:lumMod val="65000"/>
                  <a:lumOff val="35000"/>
                </a:schemeClr>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sz="1600" kern="0">
                  <a:solidFill>
                    <a:schemeClr val="tx1">
                      <a:lumMod val="65000"/>
                      <a:lumOff val="35000"/>
                    </a:schemeClr>
                  </a:solidFill>
                  <a:latin typeface="时尚中黑简体" pitchFamily="2" charset="-122"/>
                  <a:ea typeface="时尚中黑简体" pitchFamily="2" charset="-122"/>
                </a:endParaRPr>
              </a:p>
            </p:txBody>
          </p:sp>
          <p:sp>
            <p:nvSpPr>
              <p:cNvPr id="36" name="AutoShape 12"/>
              <p:cNvSpPr>
                <a:spLocks noChangeArrowheads="1"/>
              </p:cNvSpPr>
              <p:nvPr/>
            </p:nvSpPr>
            <p:spPr bwMode="auto">
              <a:xfrm rot="5400000">
                <a:off x="646" y="574"/>
                <a:ext cx="1632" cy="1283"/>
              </a:xfrm>
              <a:prstGeom prst="triangle">
                <a:avLst>
                  <a:gd name="adj" fmla="val 50000"/>
                </a:avLst>
              </a:prstGeom>
              <a:solidFill>
                <a:schemeClr val="tx1">
                  <a:lumMod val="65000"/>
                  <a:lumOff val="35000"/>
                </a:scheme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sz="1600" kern="0">
                  <a:solidFill>
                    <a:schemeClr val="tx1">
                      <a:lumMod val="65000"/>
                      <a:lumOff val="35000"/>
                    </a:schemeClr>
                  </a:solidFill>
                  <a:latin typeface="时尚中黑简体" pitchFamily="2" charset="-122"/>
                  <a:ea typeface="时尚中黑简体" pitchFamily="2" charset="-122"/>
                </a:endParaRPr>
              </a:p>
            </p:txBody>
          </p:sp>
        </p:grpSp>
        <p:sp>
          <p:nvSpPr>
            <p:cNvPr id="34" name="Text Box 13"/>
            <p:cNvSpPr txBox="1">
              <a:spLocks noChangeArrowheads="1"/>
            </p:cNvSpPr>
            <p:nvPr/>
          </p:nvSpPr>
          <p:spPr bwMode="auto">
            <a:xfrm>
              <a:off x="3625850" y="3624263"/>
              <a:ext cx="1011808" cy="340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1600" kern="0" dirty="0">
                  <a:solidFill>
                    <a:schemeClr val="tx1">
                      <a:lumMod val="65000"/>
                      <a:lumOff val="35000"/>
                    </a:schemeClr>
                  </a:solidFill>
                  <a:latin typeface="时尚中黑简体" pitchFamily="2" charset="-122"/>
                  <a:ea typeface="时尚中黑简体" pitchFamily="2" charset="-122"/>
                </a:rPr>
                <a:t>文字标题</a:t>
              </a:r>
              <a:endParaRPr lang="zh-CN" altLang="en-US" sz="1600" kern="0" dirty="0">
                <a:solidFill>
                  <a:schemeClr val="tx1">
                    <a:lumMod val="65000"/>
                    <a:lumOff val="35000"/>
                  </a:schemeClr>
                </a:solidFill>
                <a:latin typeface="时尚中黑简体" pitchFamily="2" charset="-122"/>
                <a:ea typeface="时尚中黑简体" pitchFamily="2" charset="-122"/>
              </a:endParaRPr>
            </a:p>
          </p:txBody>
        </p:sp>
      </p:grpSp>
      <p:grpSp>
        <p:nvGrpSpPr>
          <p:cNvPr id="37" name="组合 36"/>
          <p:cNvGrpSpPr/>
          <p:nvPr/>
        </p:nvGrpSpPr>
        <p:grpSpPr>
          <a:xfrm>
            <a:off x="5209966" y="3458829"/>
            <a:ext cx="1352442" cy="338554"/>
            <a:chOff x="3276600" y="3624263"/>
            <a:chExt cx="1361058" cy="340580"/>
          </a:xfrm>
        </p:grpSpPr>
        <p:grpSp>
          <p:nvGrpSpPr>
            <p:cNvPr id="38" name="Group 10"/>
            <p:cNvGrpSpPr/>
            <p:nvPr/>
          </p:nvGrpSpPr>
          <p:grpSpPr bwMode="auto">
            <a:xfrm>
              <a:off x="3276600" y="3649663"/>
              <a:ext cx="282575" cy="282575"/>
              <a:chOff x="0" y="0"/>
              <a:chExt cx="2494" cy="2494"/>
            </a:xfrm>
          </p:grpSpPr>
          <p:sp>
            <p:nvSpPr>
              <p:cNvPr id="40" name="AutoShape 11"/>
              <p:cNvSpPr>
                <a:spLocks noChangeArrowheads="1"/>
              </p:cNvSpPr>
              <p:nvPr/>
            </p:nvSpPr>
            <p:spPr bwMode="auto">
              <a:xfrm>
                <a:off x="0" y="0"/>
                <a:ext cx="2494" cy="2494"/>
              </a:xfrm>
              <a:custGeom>
                <a:avLst/>
                <a:gdLst>
                  <a:gd name="G0" fmla="+- 2321 0 0"/>
                  <a:gd name="G1" fmla="+- 21600 0 2321"/>
                  <a:gd name="G2" fmla="+- 21600 0 2321"/>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321" y="10800"/>
                    </a:moveTo>
                    <a:cubicBezTo>
                      <a:pt x="2321" y="15483"/>
                      <a:pt x="6117" y="19279"/>
                      <a:pt x="10800" y="19279"/>
                    </a:cubicBezTo>
                    <a:cubicBezTo>
                      <a:pt x="15483" y="19279"/>
                      <a:pt x="19279" y="15483"/>
                      <a:pt x="19279" y="10800"/>
                    </a:cubicBezTo>
                    <a:cubicBezTo>
                      <a:pt x="19279" y="6117"/>
                      <a:pt x="15483" y="2321"/>
                      <a:pt x="10800" y="2321"/>
                    </a:cubicBezTo>
                    <a:cubicBezTo>
                      <a:pt x="6117" y="2321"/>
                      <a:pt x="2321" y="6117"/>
                      <a:pt x="2321" y="10800"/>
                    </a:cubicBezTo>
                    <a:close/>
                  </a:path>
                </a:pathLst>
              </a:custGeom>
              <a:solidFill>
                <a:schemeClr val="tx1">
                  <a:lumMod val="65000"/>
                  <a:lumOff val="35000"/>
                </a:schemeClr>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sz="1600" kern="0">
                  <a:solidFill>
                    <a:schemeClr val="tx1">
                      <a:lumMod val="65000"/>
                      <a:lumOff val="35000"/>
                    </a:schemeClr>
                  </a:solidFill>
                  <a:latin typeface="时尚中黑简体" pitchFamily="2" charset="-122"/>
                  <a:ea typeface="时尚中黑简体" pitchFamily="2" charset="-122"/>
                </a:endParaRPr>
              </a:p>
            </p:txBody>
          </p:sp>
          <p:sp>
            <p:nvSpPr>
              <p:cNvPr id="41" name="AutoShape 12"/>
              <p:cNvSpPr>
                <a:spLocks noChangeArrowheads="1"/>
              </p:cNvSpPr>
              <p:nvPr/>
            </p:nvSpPr>
            <p:spPr bwMode="auto">
              <a:xfrm rot="5400000">
                <a:off x="646" y="574"/>
                <a:ext cx="1632" cy="1283"/>
              </a:xfrm>
              <a:prstGeom prst="triangle">
                <a:avLst>
                  <a:gd name="adj" fmla="val 50000"/>
                </a:avLst>
              </a:prstGeom>
              <a:solidFill>
                <a:schemeClr val="tx1">
                  <a:lumMod val="65000"/>
                  <a:lumOff val="35000"/>
                </a:scheme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sz="1600" kern="0">
                  <a:solidFill>
                    <a:schemeClr val="tx1">
                      <a:lumMod val="65000"/>
                      <a:lumOff val="35000"/>
                    </a:schemeClr>
                  </a:solidFill>
                  <a:latin typeface="时尚中黑简体" pitchFamily="2" charset="-122"/>
                  <a:ea typeface="时尚中黑简体" pitchFamily="2" charset="-122"/>
                </a:endParaRPr>
              </a:p>
            </p:txBody>
          </p:sp>
        </p:grpSp>
        <p:sp>
          <p:nvSpPr>
            <p:cNvPr id="39" name="Text Box 13"/>
            <p:cNvSpPr txBox="1">
              <a:spLocks noChangeArrowheads="1"/>
            </p:cNvSpPr>
            <p:nvPr/>
          </p:nvSpPr>
          <p:spPr bwMode="auto">
            <a:xfrm>
              <a:off x="3625850" y="3624263"/>
              <a:ext cx="1011808" cy="340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1600" kern="0" dirty="0">
                  <a:solidFill>
                    <a:schemeClr val="tx1">
                      <a:lumMod val="65000"/>
                      <a:lumOff val="35000"/>
                    </a:schemeClr>
                  </a:solidFill>
                  <a:latin typeface="时尚中黑简体" pitchFamily="2" charset="-122"/>
                  <a:ea typeface="时尚中黑简体" pitchFamily="2" charset="-122"/>
                </a:rPr>
                <a:t>文字标题</a:t>
              </a:r>
              <a:endParaRPr lang="zh-CN" altLang="en-US" sz="1600" kern="0" dirty="0">
                <a:solidFill>
                  <a:schemeClr val="tx1">
                    <a:lumMod val="65000"/>
                    <a:lumOff val="35000"/>
                  </a:schemeClr>
                </a:solidFill>
                <a:latin typeface="时尚中黑简体" pitchFamily="2" charset="-122"/>
                <a:ea typeface="时尚中黑简体" pitchFamily="2" charset="-122"/>
              </a:endParaRPr>
            </a:p>
          </p:txBody>
        </p:sp>
      </p:grpSp>
      <p:grpSp>
        <p:nvGrpSpPr>
          <p:cNvPr id="42" name="组合 41"/>
          <p:cNvGrpSpPr/>
          <p:nvPr/>
        </p:nvGrpSpPr>
        <p:grpSpPr>
          <a:xfrm>
            <a:off x="6800091" y="2827790"/>
            <a:ext cx="1352442" cy="338554"/>
            <a:chOff x="3276600" y="3624263"/>
            <a:chExt cx="1361058" cy="340580"/>
          </a:xfrm>
        </p:grpSpPr>
        <p:grpSp>
          <p:nvGrpSpPr>
            <p:cNvPr id="43" name="Group 10"/>
            <p:cNvGrpSpPr/>
            <p:nvPr/>
          </p:nvGrpSpPr>
          <p:grpSpPr bwMode="auto">
            <a:xfrm>
              <a:off x="3276600" y="3649663"/>
              <a:ext cx="282575" cy="282575"/>
              <a:chOff x="0" y="0"/>
              <a:chExt cx="2494" cy="2494"/>
            </a:xfrm>
          </p:grpSpPr>
          <p:sp>
            <p:nvSpPr>
              <p:cNvPr id="45" name="AutoShape 11"/>
              <p:cNvSpPr>
                <a:spLocks noChangeArrowheads="1"/>
              </p:cNvSpPr>
              <p:nvPr/>
            </p:nvSpPr>
            <p:spPr bwMode="auto">
              <a:xfrm>
                <a:off x="0" y="0"/>
                <a:ext cx="2494" cy="2494"/>
              </a:xfrm>
              <a:custGeom>
                <a:avLst/>
                <a:gdLst>
                  <a:gd name="G0" fmla="+- 2321 0 0"/>
                  <a:gd name="G1" fmla="+- 21600 0 2321"/>
                  <a:gd name="G2" fmla="+- 21600 0 2321"/>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321" y="10800"/>
                    </a:moveTo>
                    <a:cubicBezTo>
                      <a:pt x="2321" y="15483"/>
                      <a:pt x="6117" y="19279"/>
                      <a:pt x="10800" y="19279"/>
                    </a:cubicBezTo>
                    <a:cubicBezTo>
                      <a:pt x="15483" y="19279"/>
                      <a:pt x="19279" y="15483"/>
                      <a:pt x="19279" y="10800"/>
                    </a:cubicBezTo>
                    <a:cubicBezTo>
                      <a:pt x="19279" y="6117"/>
                      <a:pt x="15483" y="2321"/>
                      <a:pt x="10800" y="2321"/>
                    </a:cubicBezTo>
                    <a:cubicBezTo>
                      <a:pt x="6117" y="2321"/>
                      <a:pt x="2321" y="6117"/>
                      <a:pt x="2321" y="10800"/>
                    </a:cubicBezTo>
                    <a:close/>
                  </a:path>
                </a:pathLst>
              </a:custGeom>
              <a:solidFill>
                <a:schemeClr val="tx1">
                  <a:lumMod val="65000"/>
                  <a:lumOff val="35000"/>
                </a:schemeClr>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sz="1600" kern="0">
                  <a:solidFill>
                    <a:schemeClr val="tx1">
                      <a:lumMod val="65000"/>
                      <a:lumOff val="35000"/>
                    </a:schemeClr>
                  </a:solidFill>
                  <a:latin typeface="时尚中黑简体" pitchFamily="2" charset="-122"/>
                  <a:ea typeface="时尚中黑简体" pitchFamily="2" charset="-122"/>
                </a:endParaRPr>
              </a:p>
            </p:txBody>
          </p:sp>
          <p:sp>
            <p:nvSpPr>
              <p:cNvPr id="46" name="AutoShape 12"/>
              <p:cNvSpPr>
                <a:spLocks noChangeArrowheads="1"/>
              </p:cNvSpPr>
              <p:nvPr/>
            </p:nvSpPr>
            <p:spPr bwMode="auto">
              <a:xfrm rot="5400000">
                <a:off x="646" y="574"/>
                <a:ext cx="1632" cy="1283"/>
              </a:xfrm>
              <a:prstGeom prst="triangle">
                <a:avLst>
                  <a:gd name="adj" fmla="val 50000"/>
                </a:avLst>
              </a:prstGeom>
              <a:solidFill>
                <a:schemeClr val="tx1">
                  <a:lumMod val="65000"/>
                  <a:lumOff val="35000"/>
                </a:scheme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sz="1600" kern="0">
                  <a:solidFill>
                    <a:schemeClr val="tx1">
                      <a:lumMod val="65000"/>
                      <a:lumOff val="35000"/>
                    </a:schemeClr>
                  </a:solidFill>
                  <a:latin typeface="时尚中黑简体" pitchFamily="2" charset="-122"/>
                  <a:ea typeface="时尚中黑简体" pitchFamily="2" charset="-122"/>
                </a:endParaRPr>
              </a:p>
            </p:txBody>
          </p:sp>
        </p:grpSp>
        <p:sp>
          <p:nvSpPr>
            <p:cNvPr id="44" name="Text Box 13"/>
            <p:cNvSpPr txBox="1">
              <a:spLocks noChangeArrowheads="1"/>
            </p:cNvSpPr>
            <p:nvPr/>
          </p:nvSpPr>
          <p:spPr bwMode="auto">
            <a:xfrm>
              <a:off x="3625850" y="3624263"/>
              <a:ext cx="1011808" cy="340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1600" kern="0" dirty="0">
                  <a:solidFill>
                    <a:schemeClr val="tx1">
                      <a:lumMod val="65000"/>
                      <a:lumOff val="35000"/>
                    </a:schemeClr>
                  </a:solidFill>
                  <a:latin typeface="时尚中黑简体" pitchFamily="2" charset="-122"/>
                  <a:ea typeface="时尚中黑简体" pitchFamily="2" charset="-122"/>
                </a:rPr>
                <a:t>文字标题</a:t>
              </a:r>
              <a:endParaRPr lang="zh-CN" altLang="en-US" sz="1600" kern="0" dirty="0">
                <a:solidFill>
                  <a:schemeClr val="tx1">
                    <a:lumMod val="65000"/>
                    <a:lumOff val="35000"/>
                  </a:schemeClr>
                </a:solidFill>
                <a:latin typeface="时尚中黑简体" pitchFamily="2" charset="-122"/>
                <a:ea typeface="时尚中黑简体" pitchFamily="2" charset="-122"/>
              </a:endParaRPr>
            </a:p>
          </p:txBody>
        </p:sp>
      </p:grpSp>
      <p:grpSp>
        <p:nvGrpSpPr>
          <p:cNvPr id="47" name="组合 46"/>
          <p:cNvGrpSpPr/>
          <p:nvPr/>
        </p:nvGrpSpPr>
        <p:grpSpPr>
          <a:xfrm>
            <a:off x="6800091" y="3141177"/>
            <a:ext cx="1352442" cy="338554"/>
            <a:chOff x="3276600" y="3624263"/>
            <a:chExt cx="1361058" cy="340580"/>
          </a:xfrm>
        </p:grpSpPr>
        <p:grpSp>
          <p:nvGrpSpPr>
            <p:cNvPr id="48" name="Group 10"/>
            <p:cNvGrpSpPr/>
            <p:nvPr/>
          </p:nvGrpSpPr>
          <p:grpSpPr bwMode="auto">
            <a:xfrm>
              <a:off x="3276600" y="3649663"/>
              <a:ext cx="282575" cy="282575"/>
              <a:chOff x="0" y="0"/>
              <a:chExt cx="2494" cy="2494"/>
            </a:xfrm>
          </p:grpSpPr>
          <p:sp>
            <p:nvSpPr>
              <p:cNvPr id="50" name="AutoShape 11"/>
              <p:cNvSpPr>
                <a:spLocks noChangeArrowheads="1"/>
              </p:cNvSpPr>
              <p:nvPr/>
            </p:nvSpPr>
            <p:spPr bwMode="auto">
              <a:xfrm>
                <a:off x="0" y="0"/>
                <a:ext cx="2494" cy="2494"/>
              </a:xfrm>
              <a:custGeom>
                <a:avLst/>
                <a:gdLst>
                  <a:gd name="G0" fmla="+- 2321 0 0"/>
                  <a:gd name="G1" fmla="+- 21600 0 2321"/>
                  <a:gd name="G2" fmla="+- 21600 0 2321"/>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321" y="10800"/>
                    </a:moveTo>
                    <a:cubicBezTo>
                      <a:pt x="2321" y="15483"/>
                      <a:pt x="6117" y="19279"/>
                      <a:pt x="10800" y="19279"/>
                    </a:cubicBezTo>
                    <a:cubicBezTo>
                      <a:pt x="15483" y="19279"/>
                      <a:pt x="19279" y="15483"/>
                      <a:pt x="19279" y="10800"/>
                    </a:cubicBezTo>
                    <a:cubicBezTo>
                      <a:pt x="19279" y="6117"/>
                      <a:pt x="15483" y="2321"/>
                      <a:pt x="10800" y="2321"/>
                    </a:cubicBezTo>
                    <a:cubicBezTo>
                      <a:pt x="6117" y="2321"/>
                      <a:pt x="2321" y="6117"/>
                      <a:pt x="2321" y="10800"/>
                    </a:cubicBezTo>
                    <a:close/>
                  </a:path>
                </a:pathLst>
              </a:custGeom>
              <a:solidFill>
                <a:schemeClr val="tx1">
                  <a:lumMod val="65000"/>
                  <a:lumOff val="35000"/>
                </a:schemeClr>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sz="1600" kern="0">
                  <a:solidFill>
                    <a:schemeClr val="tx1">
                      <a:lumMod val="65000"/>
                      <a:lumOff val="35000"/>
                    </a:schemeClr>
                  </a:solidFill>
                  <a:latin typeface="时尚中黑简体" pitchFamily="2" charset="-122"/>
                  <a:ea typeface="时尚中黑简体" pitchFamily="2" charset="-122"/>
                </a:endParaRPr>
              </a:p>
            </p:txBody>
          </p:sp>
          <p:sp>
            <p:nvSpPr>
              <p:cNvPr id="51" name="AutoShape 12"/>
              <p:cNvSpPr>
                <a:spLocks noChangeArrowheads="1"/>
              </p:cNvSpPr>
              <p:nvPr/>
            </p:nvSpPr>
            <p:spPr bwMode="auto">
              <a:xfrm rot="5400000">
                <a:off x="646" y="574"/>
                <a:ext cx="1632" cy="1283"/>
              </a:xfrm>
              <a:prstGeom prst="triangle">
                <a:avLst>
                  <a:gd name="adj" fmla="val 50000"/>
                </a:avLst>
              </a:prstGeom>
              <a:solidFill>
                <a:schemeClr val="tx1">
                  <a:lumMod val="65000"/>
                  <a:lumOff val="35000"/>
                </a:scheme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sz="1600" kern="0">
                  <a:solidFill>
                    <a:schemeClr val="tx1">
                      <a:lumMod val="65000"/>
                      <a:lumOff val="35000"/>
                    </a:schemeClr>
                  </a:solidFill>
                  <a:latin typeface="时尚中黑简体" pitchFamily="2" charset="-122"/>
                  <a:ea typeface="时尚中黑简体" pitchFamily="2" charset="-122"/>
                </a:endParaRPr>
              </a:p>
            </p:txBody>
          </p:sp>
        </p:grpSp>
        <p:sp>
          <p:nvSpPr>
            <p:cNvPr id="49" name="Text Box 13"/>
            <p:cNvSpPr txBox="1">
              <a:spLocks noChangeArrowheads="1"/>
            </p:cNvSpPr>
            <p:nvPr/>
          </p:nvSpPr>
          <p:spPr bwMode="auto">
            <a:xfrm>
              <a:off x="3625850" y="3624263"/>
              <a:ext cx="1011808" cy="340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1600" kern="0" dirty="0">
                  <a:solidFill>
                    <a:schemeClr val="tx1">
                      <a:lumMod val="65000"/>
                      <a:lumOff val="35000"/>
                    </a:schemeClr>
                  </a:solidFill>
                  <a:latin typeface="时尚中黑简体" pitchFamily="2" charset="-122"/>
                  <a:ea typeface="时尚中黑简体" pitchFamily="2" charset="-122"/>
                </a:rPr>
                <a:t>文字标题</a:t>
              </a:r>
              <a:endParaRPr lang="zh-CN" altLang="en-US" sz="1600" kern="0" dirty="0">
                <a:solidFill>
                  <a:schemeClr val="tx1">
                    <a:lumMod val="65000"/>
                    <a:lumOff val="35000"/>
                  </a:schemeClr>
                </a:solidFill>
                <a:latin typeface="时尚中黑简体" pitchFamily="2" charset="-122"/>
                <a:ea typeface="时尚中黑简体" pitchFamily="2" charset="-122"/>
              </a:endParaRPr>
            </a:p>
          </p:txBody>
        </p:sp>
      </p:grpSp>
      <p:grpSp>
        <p:nvGrpSpPr>
          <p:cNvPr id="52" name="组合 51"/>
          <p:cNvGrpSpPr/>
          <p:nvPr/>
        </p:nvGrpSpPr>
        <p:grpSpPr>
          <a:xfrm>
            <a:off x="6800092" y="3462149"/>
            <a:ext cx="1352442" cy="338554"/>
            <a:chOff x="3276600" y="3624263"/>
            <a:chExt cx="1361057" cy="340580"/>
          </a:xfrm>
        </p:grpSpPr>
        <p:grpSp>
          <p:nvGrpSpPr>
            <p:cNvPr id="53" name="Group 10"/>
            <p:cNvGrpSpPr/>
            <p:nvPr/>
          </p:nvGrpSpPr>
          <p:grpSpPr bwMode="auto">
            <a:xfrm>
              <a:off x="3276600" y="3649663"/>
              <a:ext cx="282575" cy="282575"/>
              <a:chOff x="0" y="0"/>
              <a:chExt cx="2494" cy="2494"/>
            </a:xfrm>
          </p:grpSpPr>
          <p:sp>
            <p:nvSpPr>
              <p:cNvPr id="55" name="AutoShape 11"/>
              <p:cNvSpPr>
                <a:spLocks noChangeArrowheads="1"/>
              </p:cNvSpPr>
              <p:nvPr/>
            </p:nvSpPr>
            <p:spPr bwMode="auto">
              <a:xfrm>
                <a:off x="0" y="0"/>
                <a:ext cx="2494" cy="2494"/>
              </a:xfrm>
              <a:custGeom>
                <a:avLst/>
                <a:gdLst>
                  <a:gd name="G0" fmla="+- 2321 0 0"/>
                  <a:gd name="G1" fmla="+- 21600 0 2321"/>
                  <a:gd name="G2" fmla="+- 21600 0 2321"/>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321" y="10800"/>
                    </a:moveTo>
                    <a:cubicBezTo>
                      <a:pt x="2321" y="15483"/>
                      <a:pt x="6117" y="19279"/>
                      <a:pt x="10800" y="19279"/>
                    </a:cubicBezTo>
                    <a:cubicBezTo>
                      <a:pt x="15483" y="19279"/>
                      <a:pt x="19279" y="15483"/>
                      <a:pt x="19279" y="10800"/>
                    </a:cubicBezTo>
                    <a:cubicBezTo>
                      <a:pt x="19279" y="6117"/>
                      <a:pt x="15483" y="2321"/>
                      <a:pt x="10800" y="2321"/>
                    </a:cubicBezTo>
                    <a:cubicBezTo>
                      <a:pt x="6117" y="2321"/>
                      <a:pt x="2321" y="6117"/>
                      <a:pt x="2321" y="10800"/>
                    </a:cubicBezTo>
                    <a:close/>
                  </a:path>
                </a:pathLst>
              </a:custGeom>
              <a:solidFill>
                <a:schemeClr val="tx1">
                  <a:lumMod val="65000"/>
                  <a:lumOff val="35000"/>
                </a:schemeClr>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sz="1600" kern="0">
                  <a:solidFill>
                    <a:schemeClr val="tx1">
                      <a:lumMod val="65000"/>
                      <a:lumOff val="35000"/>
                    </a:schemeClr>
                  </a:solidFill>
                  <a:latin typeface="时尚中黑简体" pitchFamily="2" charset="-122"/>
                  <a:ea typeface="时尚中黑简体" pitchFamily="2" charset="-122"/>
                </a:endParaRPr>
              </a:p>
            </p:txBody>
          </p:sp>
          <p:sp>
            <p:nvSpPr>
              <p:cNvPr id="56" name="AutoShape 12"/>
              <p:cNvSpPr>
                <a:spLocks noChangeArrowheads="1"/>
              </p:cNvSpPr>
              <p:nvPr/>
            </p:nvSpPr>
            <p:spPr bwMode="auto">
              <a:xfrm rot="5400000">
                <a:off x="646" y="574"/>
                <a:ext cx="1632" cy="1283"/>
              </a:xfrm>
              <a:prstGeom prst="triangle">
                <a:avLst>
                  <a:gd name="adj" fmla="val 50000"/>
                </a:avLst>
              </a:prstGeom>
              <a:solidFill>
                <a:schemeClr val="tx1">
                  <a:lumMod val="65000"/>
                  <a:lumOff val="35000"/>
                </a:scheme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sz="1600" kern="0">
                  <a:solidFill>
                    <a:schemeClr val="tx1">
                      <a:lumMod val="65000"/>
                      <a:lumOff val="35000"/>
                    </a:schemeClr>
                  </a:solidFill>
                  <a:latin typeface="时尚中黑简体" pitchFamily="2" charset="-122"/>
                  <a:ea typeface="时尚中黑简体" pitchFamily="2" charset="-122"/>
                </a:endParaRPr>
              </a:p>
            </p:txBody>
          </p:sp>
        </p:grpSp>
        <p:sp>
          <p:nvSpPr>
            <p:cNvPr id="54" name="Text Box 13"/>
            <p:cNvSpPr txBox="1">
              <a:spLocks noChangeArrowheads="1"/>
            </p:cNvSpPr>
            <p:nvPr/>
          </p:nvSpPr>
          <p:spPr bwMode="auto">
            <a:xfrm>
              <a:off x="3625850" y="3624263"/>
              <a:ext cx="1011807" cy="340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1600" kern="0" dirty="0">
                  <a:solidFill>
                    <a:schemeClr val="tx1">
                      <a:lumMod val="65000"/>
                      <a:lumOff val="35000"/>
                    </a:schemeClr>
                  </a:solidFill>
                  <a:latin typeface="时尚中黑简体" pitchFamily="2" charset="-122"/>
                  <a:ea typeface="时尚中黑简体" pitchFamily="2" charset="-122"/>
                </a:rPr>
                <a:t>文字标题</a:t>
              </a:r>
              <a:endParaRPr lang="zh-CN" altLang="en-US" sz="1600" kern="0" dirty="0">
                <a:solidFill>
                  <a:schemeClr val="tx1">
                    <a:lumMod val="65000"/>
                    <a:lumOff val="35000"/>
                  </a:schemeClr>
                </a:solidFill>
                <a:latin typeface="时尚中黑简体" pitchFamily="2" charset="-122"/>
                <a:ea typeface="时尚中黑简体" pitchFamily="2" charset="-122"/>
              </a:endParaRPr>
            </a:p>
          </p:txBody>
        </p:sp>
      </p:grpSp>
      <p:cxnSp>
        <p:nvCxnSpPr>
          <p:cNvPr id="57" name="直接连接符 56"/>
          <p:cNvCxnSpPr/>
          <p:nvPr/>
        </p:nvCxnSpPr>
        <p:spPr>
          <a:xfrm>
            <a:off x="4616663" y="2573868"/>
            <a:ext cx="4043739" cy="0"/>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58" name="组合 57"/>
          <p:cNvGrpSpPr/>
          <p:nvPr/>
        </p:nvGrpSpPr>
        <p:grpSpPr>
          <a:xfrm>
            <a:off x="3041795" y="2166414"/>
            <a:ext cx="1098751" cy="792848"/>
            <a:chOff x="6274451" y="3104083"/>
            <a:chExt cx="745081" cy="564041"/>
          </a:xfrm>
          <a:solidFill>
            <a:srgbClr val="C00000"/>
          </a:solidFill>
          <a:effectLst>
            <a:outerShdw blurRad="50800" dist="38100" dir="5400000" algn="t" rotWithShape="0">
              <a:prstClr val="black">
                <a:alpha val="40000"/>
              </a:prstClr>
            </a:outerShdw>
          </a:effectLst>
        </p:grpSpPr>
        <p:sp>
          <p:nvSpPr>
            <p:cNvPr id="59" name="Freeform 512"/>
            <p:cNvSpPr/>
            <p:nvPr/>
          </p:nvSpPr>
          <p:spPr bwMode="auto">
            <a:xfrm>
              <a:off x="6569454" y="3119230"/>
              <a:ext cx="450078" cy="22360"/>
            </a:xfrm>
            <a:custGeom>
              <a:avLst/>
              <a:gdLst>
                <a:gd name="T0" fmla="*/ 257 w 264"/>
                <a:gd name="T1" fmla="*/ 0 h 13"/>
                <a:gd name="T2" fmla="*/ 6 w 264"/>
                <a:gd name="T3" fmla="*/ 0 h 13"/>
                <a:gd name="T4" fmla="*/ 2 w 264"/>
                <a:gd name="T5" fmla="*/ 2 h 13"/>
                <a:gd name="T6" fmla="*/ 0 w 264"/>
                <a:gd name="T7" fmla="*/ 7 h 13"/>
                <a:gd name="T8" fmla="*/ 6 w 264"/>
                <a:gd name="T9" fmla="*/ 13 h 13"/>
                <a:gd name="T10" fmla="*/ 257 w 264"/>
                <a:gd name="T11" fmla="*/ 13 h 13"/>
                <a:gd name="T12" fmla="*/ 264 w 264"/>
                <a:gd name="T13" fmla="*/ 7 h 13"/>
                <a:gd name="T14" fmla="*/ 257 w 264"/>
                <a:gd name="T15" fmla="*/ 0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4" h="13">
                  <a:moveTo>
                    <a:pt x="257" y="0"/>
                  </a:moveTo>
                  <a:cubicBezTo>
                    <a:pt x="6" y="0"/>
                    <a:pt x="6" y="0"/>
                    <a:pt x="6" y="0"/>
                  </a:cubicBezTo>
                  <a:cubicBezTo>
                    <a:pt x="4" y="0"/>
                    <a:pt x="3" y="1"/>
                    <a:pt x="2" y="2"/>
                  </a:cubicBezTo>
                  <a:cubicBezTo>
                    <a:pt x="0" y="3"/>
                    <a:pt x="0" y="5"/>
                    <a:pt x="0" y="7"/>
                  </a:cubicBezTo>
                  <a:cubicBezTo>
                    <a:pt x="0" y="10"/>
                    <a:pt x="3" y="13"/>
                    <a:pt x="6" y="13"/>
                  </a:cubicBezTo>
                  <a:cubicBezTo>
                    <a:pt x="257" y="13"/>
                    <a:pt x="257" y="13"/>
                    <a:pt x="257" y="13"/>
                  </a:cubicBezTo>
                  <a:cubicBezTo>
                    <a:pt x="261" y="13"/>
                    <a:pt x="264" y="10"/>
                    <a:pt x="264" y="7"/>
                  </a:cubicBezTo>
                  <a:cubicBezTo>
                    <a:pt x="264" y="3"/>
                    <a:pt x="261" y="0"/>
                    <a:pt x="257" y="0"/>
                  </a:cubicBezTo>
                  <a:close/>
                </a:path>
              </a:pathLst>
            </a:custGeom>
            <a:grpFill/>
            <a:ln>
              <a:noFill/>
            </a:ln>
          </p:spPr>
          <p:txBody>
            <a:bodyPr vert="horz" wrap="square" lIns="91440" tIns="45720" rIns="91440" bIns="45720" numCol="1" anchor="t" anchorCtr="0" compatLnSpc="1"/>
            <a:lstStyle/>
            <a:p>
              <a:endParaRPr lang="zh-CN" altLang="en-US">
                <a:solidFill>
                  <a:prstClr val="black"/>
                </a:solidFill>
              </a:endParaRPr>
            </a:p>
          </p:txBody>
        </p:sp>
        <p:sp>
          <p:nvSpPr>
            <p:cNvPr id="60" name="Rectangle 513"/>
            <p:cNvSpPr>
              <a:spLocks noChangeArrowheads="1"/>
            </p:cNvSpPr>
            <p:nvPr/>
          </p:nvSpPr>
          <p:spPr bwMode="auto">
            <a:xfrm>
              <a:off x="6869507" y="3293058"/>
              <a:ext cx="28851" cy="122617"/>
            </a:xfrm>
            <a:prstGeom prst="rect">
              <a:avLst/>
            </a:prstGeom>
            <a:grpFill/>
            <a:ln>
              <a:noFill/>
            </a:ln>
          </p:spPr>
          <p:txBody>
            <a:bodyPr vert="horz" wrap="square" lIns="91440" tIns="45720" rIns="91440" bIns="45720" numCol="1" anchor="t" anchorCtr="0" compatLnSpc="1"/>
            <a:lstStyle/>
            <a:p>
              <a:endParaRPr lang="zh-CN" altLang="en-US">
                <a:solidFill>
                  <a:prstClr val="black"/>
                </a:solidFill>
              </a:endParaRPr>
            </a:p>
          </p:txBody>
        </p:sp>
        <p:sp>
          <p:nvSpPr>
            <p:cNvPr id="61" name="Rectangle 514"/>
            <p:cNvSpPr>
              <a:spLocks noChangeArrowheads="1"/>
            </p:cNvSpPr>
            <p:nvPr/>
          </p:nvSpPr>
          <p:spPr bwMode="auto">
            <a:xfrm>
              <a:off x="6821902" y="3325516"/>
              <a:ext cx="30294" cy="86554"/>
            </a:xfrm>
            <a:prstGeom prst="rect">
              <a:avLst/>
            </a:prstGeom>
            <a:grpFill/>
            <a:ln>
              <a:noFill/>
            </a:ln>
          </p:spPr>
          <p:txBody>
            <a:bodyPr vert="horz" wrap="square" lIns="91440" tIns="45720" rIns="91440" bIns="45720" numCol="1" anchor="t" anchorCtr="0" compatLnSpc="1"/>
            <a:lstStyle/>
            <a:p>
              <a:endParaRPr lang="zh-CN" altLang="en-US">
                <a:solidFill>
                  <a:prstClr val="black"/>
                </a:solidFill>
              </a:endParaRPr>
            </a:p>
          </p:txBody>
        </p:sp>
        <p:sp>
          <p:nvSpPr>
            <p:cNvPr id="62" name="Rectangle 515"/>
            <p:cNvSpPr>
              <a:spLocks noChangeArrowheads="1"/>
            </p:cNvSpPr>
            <p:nvPr/>
          </p:nvSpPr>
          <p:spPr bwMode="auto">
            <a:xfrm>
              <a:off x="6772134" y="3280796"/>
              <a:ext cx="28851" cy="131273"/>
            </a:xfrm>
            <a:prstGeom prst="rect">
              <a:avLst/>
            </a:prstGeom>
            <a:grpFill/>
            <a:ln>
              <a:noFill/>
            </a:ln>
          </p:spPr>
          <p:txBody>
            <a:bodyPr vert="horz" wrap="square" lIns="91440" tIns="45720" rIns="91440" bIns="45720" numCol="1" anchor="t" anchorCtr="0" compatLnSpc="1"/>
            <a:lstStyle/>
            <a:p>
              <a:endParaRPr lang="zh-CN" altLang="en-US">
                <a:solidFill>
                  <a:prstClr val="black"/>
                </a:solidFill>
              </a:endParaRPr>
            </a:p>
          </p:txBody>
        </p:sp>
        <p:sp>
          <p:nvSpPr>
            <p:cNvPr id="63" name="Freeform 516"/>
            <p:cNvSpPr/>
            <p:nvPr/>
          </p:nvSpPr>
          <p:spPr bwMode="auto">
            <a:xfrm>
              <a:off x="6750496" y="3521704"/>
              <a:ext cx="86554" cy="146420"/>
            </a:xfrm>
            <a:custGeom>
              <a:avLst/>
              <a:gdLst>
                <a:gd name="T0" fmla="*/ 43 w 51"/>
                <a:gd name="T1" fmla="*/ 71 h 86"/>
                <a:gd name="T2" fmla="*/ 36 w 51"/>
                <a:gd name="T3" fmla="*/ 71 h 86"/>
                <a:gd name="T4" fmla="*/ 36 w 51"/>
                <a:gd name="T5" fmla="*/ 0 h 86"/>
                <a:gd name="T6" fmla="*/ 19 w 51"/>
                <a:gd name="T7" fmla="*/ 0 h 86"/>
                <a:gd name="T8" fmla="*/ 19 w 51"/>
                <a:gd name="T9" fmla="*/ 71 h 86"/>
                <a:gd name="T10" fmla="*/ 7 w 51"/>
                <a:gd name="T11" fmla="*/ 71 h 86"/>
                <a:gd name="T12" fmla="*/ 2 w 51"/>
                <a:gd name="T13" fmla="*/ 73 h 86"/>
                <a:gd name="T14" fmla="*/ 0 w 51"/>
                <a:gd name="T15" fmla="*/ 79 h 86"/>
                <a:gd name="T16" fmla="*/ 7 w 51"/>
                <a:gd name="T17" fmla="*/ 86 h 86"/>
                <a:gd name="T18" fmla="*/ 43 w 51"/>
                <a:gd name="T19" fmla="*/ 86 h 86"/>
                <a:gd name="T20" fmla="*/ 51 w 51"/>
                <a:gd name="T21" fmla="*/ 79 h 86"/>
                <a:gd name="T22" fmla="*/ 43 w 51"/>
                <a:gd name="T23" fmla="*/ 71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 h="86">
                  <a:moveTo>
                    <a:pt x="43" y="71"/>
                  </a:moveTo>
                  <a:cubicBezTo>
                    <a:pt x="36" y="71"/>
                    <a:pt x="36" y="71"/>
                    <a:pt x="36" y="71"/>
                  </a:cubicBezTo>
                  <a:cubicBezTo>
                    <a:pt x="36" y="0"/>
                    <a:pt x="36" y="0"/>
                    <a:pt x="36" y="0"/>
                  </a:cubicBezTo>
                  <a:cubicBezTo>
                    <a:pt x="19" y="0"/>
                    <a:pt x="19" y="0"/>
                    <a:pt x="19" y="0"/>
                  </a:cubicBezTo>
                  <a:cubicBezTo>
                    <a:pt x="19" y="71"/>
                    <a:pt x="19" y="71"/>
                    <a:pt x="19" y="71"/>
                  </a:cubicBezTo>
                  <a:cubicBezTo>
                    <a:pt x="7" y="71"/>
                    <a:pt x="7" y="71"/>
                    <a:pt x="7" y="71"/>
                  </a:cubicBezTo>
                  <a:cubicBezTo>
                    <a:pt x="5" y="71"/>
                    <a:pt x="3" y="72"/>
                    <a:pt x="2" y="73"/>
                  </a:cubicBezTo>
                  <a:cubicBezTo>
                    <a:pt x="0" y="75"/>
                    <a:pt x="0" y="77"/>
                    <a:pt x="0" y="79"/>
                  </a:cubicBezTo>
                  <a:cubicBezTo>
                    <a:pt x="0" y="83"/>
                    <a:pt x="3" y="86"/>
                    <a:pt x="7" y="86"/>
                  </a:cubicBezTo>
                  <a:cubicBezTo>
                    <a:pt x="43" y="86"/>
                    <a:pt x="43" y="86"/>
                    <a:pt x="43" y="86"/>
                  </a:cubicBezTo>
                  <a:cubicBezTo>
                    <a:pt x="47" y="86"/>
                    <a:pt x="51" y="83"/>
                    <a:pt x="51" y="79"/>
                  </a:cubicBezTo>
                  <a:cubicBezTo>
                    <a:pt x="51" y="75"/>
                    <a:pt x="47" y="71"/>
                    <a:pt x="43" y="71"/>
                  </a:cubicBezTo>
                  <a:close/>
                </a:path>
              </a:pathLst>
            </a:custGeom>
            <a:grpFill/>
            <a:ln>
              <a:noFill/>
            </a:ln>
          </p:spPr>
          <p:txBody>
            <a:bodyPr vert="horz" wrap="square" lIns="91440" tIns="45720" rIns="91440" bIns="45720" numCol="1" anchor="t" anchorCtr="0" compatLnSpc="1"/>
            <a:lstStyle/>
            <a:p>
              <a:endParaRPr lang="zh-CN" altLang="en-US">
                <a:solidFill>
                  <a:prstClr val="black"/>
                </a:solidFill>
              </a:endParaRPr>
            </a:p>
          </p:txBody>
        </p:sp>
        <p:sp>
          <p:nvSpPr>
            <p:cNvPr id="64" name="Rectangle 517"/>
            <p:cNvSpPr>
              <a:spLocks noChangeArrowheads="1"/>
            </p:cNvSpPr>
            <p:nvPr/>
          </p:nvSpPr>
          <p:spPr bwMode="auto">
            <a:xfrm>
              <a:off x="6720923" y="3325516"/>
              <a:ext cx="29573" cy="86554"/>
            </a:xfrm>
            <a:prstGeom prst="rect">
              <a:avLst/>
            </a:prstGeom>
            <a:grpFill/>
            <a:ln>
              <a:noFill/>
            </a:ln>
          </p:spPr>
          <p:txBody>
            <a:bodyPr vert="horz" wrap="square" lIns="91440" tIns="45720" rIns="91440" bIns="45720" numCol="1" anchor="t" anchorCtr="0" compatLnSpc="1"/>
            <a:lstStyle/>
            <a:p>
              <a:endParaRPr lang="zh-CN" altLang="en-US">
                <a:solidFill>
                  <a:prstClr val="black"/>
                </a:solidFill>
              </a:endParaRPr>
            </a:p>
          </p:txBody>
        </p:sp>
        <p:sp>
          <p:nvSpPr>
            <p:cNvPr id="65" name="Rectangle 518"/>
            <p:cNvSpPr>
              <a:spLocks noChangeArrowheads="1"/>
            </p:cNvSpPr>
            <p:nvPr/>
          </p:nvSpPr>
          <p:spPr bwMode="auto">
            <a:xfrm>
              <a:off x="6668270" y="3357974"/>
              <a:ext cx="28851" cy="54096"/>
            </a:xfrm>
            <a:prstGeom prst="rect">
              <a:avLst/>
            </a:prstGeom>
            <a:grpFill/>
            <a:ln>
              <a:noFill/>
            </a:ln>
          </p:spPr>
          <p:txBody>
            <a:bodyPr vert="horz" wrap="square" lIns="91440" tIns="45720" rIns="91440" bIns="45720" numCol="1" anchor="t" anchorCtr="0" compatLnSpc="1"/>
            <a:lstStyle/>
            <a:p>
              <a:endParaRPr lang="zh-CN" altLang="en-US">
                <a:solidFill>
                  <a:prstClr val="black"/>
                </a:solidFill>
              </a:endParaRPr>
            </a:p>
          </p:txBody>
        </p:sp>
        <p:sp>
          <p:nvSpPr>
            <p:cNvPr id="66" name="Freeform 519"/>
            <p:cNvSpPr>
              <a:spLocks noEditPoints="1"/>
            </p:cNvSpPr>
            <p:nvPr/>
          </p:nvSpPr>
          <p:spPr bwMode="auto">
            <a:xfrm>
              <a:off x="6601912" y="3161786"/>
              <a:ext cx="383721" cy="346214"/>
            </a:xfrm>
            <a:custGeom>
              <a:avLst/>
              <a:gdLst>
                <a:gd name="T0" fmla="*/ 0 w 532"/>
                <a:gd name="T1" fmla="*/ 480 h 480"/>
                <a:gd name="T2" fmla="*/ 532 w 532"/>
                <a:gd name="T3" fmla="*/ 480 h 480"/>
                <a:gd name="T4" fmla="*/ 532 w 532"/>
                <a:gd name="T5" fmla="*/ 0 h 480"/>
                <a:gd name="T6" fmla="*/ 0 w 532"/>
                <a:gd name="T7" fmla="*/ 0 h 480"/>
                <a:gd name="T8" fmla="*/ 0 w 532"/>
                <a:gd name="T9" fmla="*/ 480 h 480"/>
                <a:gd name="T10" fmla="*/ 28 w 532"/>
                <a:gd name="T11" fmla="*/ 28 h 480"/>
                <a:gd name="T12" fmla="*/ 506 w 532"/>
                <a:gd name="T13" fmla="*/ 28 h 480"/>
                <a:gd name="T14" fmla="*/ 506 w 532"/>
                <a:gd name="T15" fmla="*/ 442 h 480"/>
                <a:gd name="T16" fmla="*/ 28 w 532"/>
                <a:gd name="T17" fmla="*/ 442 h 480"/>
                <a:gd name="T18" fmla="*/ 28 w 532"/>
                <a:gd name="T19" fmla="*/ 28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2" h="480">
                  <a:moveTo>
                    <a:pt x="0" y="480"/>
                  </a:moveTo>
                  <a:lnTo>
                    <a:pt x="532" y="480"/>
                  </a:lnTo>
                  <a:lnTo>
                    <a:pt x="532" y="0"/>
                  </a:lnTo>
                  <a:lnTo>
                    <a:pt x="0" y="0"/>
                  </a:lnTo>
                  <a:lnTo>
                    <a:pt x="0" y="480"/>
                  </a:lnTo>
                  <a:close/>
                  <a:moveTo>
                    <a:pt x="28" y="28"/>
                  </a:moveTo>
                  <a:lnTo>
                    <a:pt x="506" y="28"/>
                  </a:lnTo>
                  <a:lnTo>
                    <a:pt x="506" y="442"/>
                  </a:lnTo>
                  <a:lnTo>
                    <a:pt x="28" y="442"/>
                  </a:lnTo>
                  <a:lnTo>
                    <a:pt x="28" y="28"/>
                  </a:lnTo>
                  <a:close/>
                </a:path>
              </a:pathLst>
            </a:custGeom>
            <a:grpFill/>
            <a:ln>
              <a:noFill/>
            </a:ln>
          </p:spPr>
          <p:txBody>
            <a:bodyPr vert="horz" wrap="square" lIns="91440" tIns="45720" rIns="91440" bIns="45720" numCol="1" anchor="t" anchorCtr="0" compatLnSpc="1"/>
            <a:lstStyle/>
            <a:p>
              <a:endParaRPr lang="zh-CN" altLang="en-US">
                <a:solidFill>
                  <a:prstClr val="black"/>
                </a:solidFill>
              </a:endParaRPr>
            </a:p>
          </p:txBody>
        </p:sp>
        <p:sp>
          <p:nvSpPr>
            <p:cNvPr id="67" name="Freeform 520"/>
            <p:cNvSpPr/>
            <p:nvPr/>
          </p:nvSpPr>
          <p:spPr bwMode="auto">
            <a:xfrm>
              <a:off x="6274451" y="3299550"/>
              <a:ext cx="313757" cy="281299"/>
            </a:xfrm>
            <a:custGeom>
              <a:avLst/>
              <a:gdLst>
                <a:gd name="T0" fmla="*/ 161 w 184"/>
                <a:gd name="T1" fmla="*/ 20 h 165"/>
                <a:gd name="T2" fmla="*/ 119 w 184"/>
                <a:gd name="T3" fmla="*/ 0 h 165"/>
                <a:gd name="T4" fmla="*/ 92 w 184"/>
                <a:gd name="T5" fmla="*/ 11 h 165"/>
                <a:gd name="T6" fmla="*/ 114 w 184"/>
                <a:gd name="T7" fmla="*/ 90 h 165"/>
                <a:gd name="T8" fmla="*/ 92 w 184"/>
                <a:gd name="T9" fmla="*/ 122 h 165"/>
                <a:gd name="T10" fmla="*/ 70 w 184"/>
                <a:gd name="T11" fmla="*/ 90 h 165"/>
                <a:gd name="T12" fmla="*/ 92 w 184"/>
                <a:gd name="T13" fmla="*/ 11 h 165"/>
                <a:gd name="T14" fmla="*/ 65 w 184"/>
                <a:gd name="T15" fmla="*/ 0 h 165"/>
                <a:gd name="T16" fmla="*/ 0 w 184"/>
                <a:gd name="T17" fmla="*/ 65 h 165"/>
                <a:gd name="T18" fmla="*/ 0 w 184"/>
                <a:gd name="T19" fmla="*/ 135 h 165"/>
                <a:gd name="T20" fmla="*/ 84 w 184"/>
                <a:gd name="T21" fmla="*/ 165 h 165"/>
                <a:gd name="T22" fmla="*/ 100 w 184"/>
                <a:gd name="T23" fmla="*/ 165 h 165"/>
                <a:gd name="T24" fmla="*/ 184 w 184"/>
                <a:gd name="T25" fmla="*/ 135 h 165"/>
                <a:gd name="T26" fmla="*/ 184 w 184"/>
                <a:gd name="T27" fmla="*/ 65 h 165"/>
                <a:gd name="T28" fmla="*/ 161 w 184"/>
                <a:gd name="T29" fmla="*/ 20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4" h="165">
                  <a:moveTo>
                    <a:pt x="161" y="20"/>
                  </a:moveTo>
                  <a:cubicBezTo>
                    <a:pt x="148" y="10"/>
                    <a:pt x="132" y="4"/>
                    <a:pt x="119" y="0"/>
                  </a:cubicBezTo>
                  <a:cubicBezTo>
                    <a:pt x="92" y="11"/>
                    <a:pt x="92" y="11"/>
                    <a:pt x="92" y="11"/>
                  </a:cubicBezTo>
                  <a:cubicBezTo>
                    <a:pt x="114" y="90"/>
                    <a:pt x="114" y="90"/>
                    <a:pt x="114" y="90"/>
                  </a:cubicBezTo>
                  <a:cubicBezTo>
                    <a:pt x="92" y="122"/>
                    <a:pt x="92" y="122"/>
                    <a:pt x="92" y="122"/>
                  </a:cubicBezTo>
                  <a:cubicBezTo>
                    <a:pt x="70" y="90"/>
                    <a:pt x="70" y="90"/>
                    <a:pt x="70" y="90"/>
                  </a:cubicBezTo>
                  <a:cubicBezTo>
                    <a:pt x="92" y="11"/>
                    <a:pt x="92" y="11"/>
                    <a:pt x="92" y="11"/>
                  </a:cubicBezTo>
                  <a:cubicBezTo>
                    <a:pt x="65" y="0"/>
                    <a:pt x="65" y="0"/>
                    <a:pt x="65" y="0"/>
                  </a:cubicBezTo>
                  <a:cubicBezTo>
                    <a:pt x="40" y="7"/>
                    <a:pt x="0" y="24"/>
                    <a:pt x="0" y="65"/>
                  </a:cubicBezTo>
                  <a:cubicBezTo>
                    <a:pt x="0" y="124"/>
                    <a:pt x="0" y="135"/>
                    <a:pt x="0" y="135"/>
                  </a:cubicBezTo>
                  <a:cubicBezTo>
                    <a:pt x="0" y="135"/>
                    <a:pt x="3" y="165"/>
                    <a:pt x="84" y="165"/>
                  </a:cubicBezTo>
                  <a:cubicBezTo>
                    <a:pt x="100" y="165"/>
                    <a:pt x="100" y="165"/>
                    <a:pt x="100" y="165"/>
                  </a:cubicBezTo>
                  <a:cubicBezTo>
                    <a:pt x="182" y="165"/>
                    <a:pt x="184" y="135"/>
                    <a:pt x="184" y="135"/>
                  </a:cubicBezTo>
                  <a:cubicBezTo>
                    <a:pt x="184" y="135"/>
                    <a:pt x="184" y="124"/>
                    <a:pt x="184" y="65"/>
                  </a:cubicBezTo>
                  <a:cubicBezTo>
                    <a:pt x="184" y="44"/>
                    <a:pt x="174" y="30"/>
                    <a:pt x="161" y="20"/>
                  </a:cubicBezTo>
                  <a:close/>
                </a:path>
              </a:pathLst>
            </a:custGeom>
            <a:grpFill/>
            <a:ln>
              <a:noFill/>
            </a:ln>
          </p:spPr>
          <p:txBody>
            <a:bodyPr vert="horz" wrap="square" lIns="91440" tIns="45720" rIns="91440" bIns="45720" numCol="1" anchor="t" anchorCtr="0" compatLnSpc="1"/>
            <a:lstStyle/>
            <a:p>
              <a:endParaRPr lang="zh-CN" altLang="en-US">
                <a:solidFill>
                  <a:prstClr val="black"/>
                </a:solidFill>
              </a:endParaRPr>
            </a:p>
          </p:txBody>
        </p:sp>
        <p:sp>
          <p:nvSpPr>
            <p:cNvPr id="68" name="Oval 521"/>
            <p:cNvSpPr>
              <a:spLocks noChangeArrowheads="1"/>
            </p:cNvSpPr>
            <p:nvPr/>
          </p:nvSpPr>
          <p:spPr bwMode="auto">
            <a:xfrm>
              <a:off x="6353071" y="3104083"/>
              <a:ext cx="156518" cy="182484"/>
            </a:xfrm>
            <a:prstGeom prst="ellipse">
              <a:avLst/>
            </a:prstGeom>
            <a:grpFill/>
            <a:ln>
              <a:noFill/>
            </a:ln>
          </p:spPr>
          <p:txBody>
            <a:bodyPr vert="horz" wrap="square" lIns="91440" tIns="45720" rIns="91440" bIns="45720" numCol="1" anchor="t" anchorCtr="0" compatLnSpc="1"/>
            <a:lstStyle/>
            <a:p>
              <a:endParaRPr lang="zh-CN" altLang="en-US">
                <a:solidFill>
                  <a:prstClr val="black"/>
                </a:solidFill>
              </a:endParaRPr>
            </a:p>
          </p:txBody>
        </p:sp>
      </p:grpSp>
      <p:sp>
        <p:nvSpPr>
          <p:cNvPr id="69" name="TextBox 15"/>
          <p:cNvSpPr>
            <a:spLocks noChangeArrowheads="1"/>
          </p:cNvSpPr>
          <p:nvPr/>
        </p:nvSpPr>
        <p:spPr bwMode="auto">
          <a:xfrm>
            <a:off x="955413" y="1689985"/>
            <a:ext cx="1781175" cy="438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r"/>
            <a:r>
              <a:rPr lang="en-US" altLang="zh-CN" sz="2400" dirty="0">
                <a:solidFill>
                  <a:schemeClr val="bg1"/>
                </a:solidFill>
                <a:latin typeface="+mn-ea"/>
                <a:ea typeface="+mn-ea"/>
                <a:sym typeface="方正兰亭细黑_GBK" charset="-122"/>
              </a:rPr>
              <a:t>Part </a:t>
            </a:r>
            <a:r>
              <a:rPr lang="en-US" altLang="zh-CN" sz="2400" dirty="0" smtClean="0">
                <a:solidFill>
                  <a:schemeClr val="bg1"/>
                </a:solidFill>
                <a:latin typeface="+mn-ea"/>
                <a:ea typeface="+mn-ea"/>
                <a:sym typeface="方正兰亭细黑_GBK" charset="-122"/>
              </a:rPr>
              <a:t>3</a:t>
            </a:r>
            <a:endParaRPr lang="en-US" altLang="zh-CN" sz="2400" dirty="0">
              <a:solidFill>
                <a:schemeClr val="bg1"/>
              </a:solidFill>
              <a:latin typeface="+mn-ea"/>
              <a:ea typeface="+mn-ea"/>
              <a:sym typeface="方正兰亭细黑_GBK" charset="-122"/>
            </a:endParaRPr>
          </a:p>
        </p:txBody>
      </p:sp>
      <p:sp>
        <p:nvSpPr>
          <p:cNvPr id="70" name="文本框 52"/>
          <p:cNvSpPr>
            <a:spLocks noChangeArrowheads="1"/>
          </p:cNvSpPr>
          <p:nvPr/>
        </p:nvSpPr>
        <p:spPr bwMode="auto">
          <a:xfrm>
            <a:off x="727879" y="1025616"/>
            <a:ext cx="2115929" cy="6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p>
            <a:pPr algn="ctr"/>
            <a:r>
              <a:rPr lang="zh-CN" altLang="en-US" sz="3800" b="1" dirty="0" smtClean="0">
                <a:solidFill>
                  <a:schemeClr val="bg1"/>
                </a:solidFill>
                <a:latin typeface="方正兰亭粗黑_GBK" charset="-122"/>
                <a:ea typeface="微软雅黑" panose="020B0503020204020204" pitchFamily="34" charset="-122"/>
              </a:rPr>
              <a:t>第三部分</a:t>
            </a:r>
            <a:endParaRPr lang="zh-CN" altLang="zh-CN" sz="3800" b="1" dirty="0">
              <a:solidFill>
                <a:schemeClr val="bg1"/>
              </a:solidFill>
              <a:latin typeface="方正兰亭粗黑_GBK"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advTm="0">
        <p:blinds dir="vert"/>
      </p:transition>
    </mc:Choice>
    <mc:Fallback>
      <p:transition spd="slow"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0-#ppt_w/2"/>
                                          </p:val>
                                        </p:tav>
                                        <p:tav tm="100000">
                                          <p:val>
                                            <p:strVal val="#ppt_x"/>
                                          </p:val>
                                        </p:tav>
                                      </p:tavLst>
                                    </p:anim>
                                    <p:anim calcmode="lin" valueType="num">
                                      <p:cBhvr additive="base">
                                        <p:cTn id="8" dur="500" fill="hold"/>
                                        <p:tgtEl>
                                          <p:spTgt spid="1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9" presetClass="entr" presetSubtype="0" decel="100000" fill="hold" grpId="0" nodeType="afterEffect">
                                  <p:stCondLst>
                                    <p:cond delay="0"/>
                                  </p:stCondLst>
                                  <p:childTnLst>
                                    <p:set>
                                      <p:cBhvr>
                                        <p:cTn id="11" dur="1" fill="hold">
                                          <p:stCondLst>
                                            <p:cond delay="0"/>
                                          </p:stCondLst>
                                        </p:cTn>
                                        <p:tgtEl>
                                          <p:spTgt spid="70"/>
                                        </p:tgtEl>
                                        <p:attrNameLst>
                                          <p:attrName>style.visibility</p:attrName>
                                        </p:attrNameLst>
                                      </p:cBhvr>
                                      <p:to>
                                        <p:strVal val="visible"/>
                                      </p:to>
                                    </p:set>
                                    <p:anim calcmode="lin" valueType="num">
                                      <p:cBhvr>
                                        <p:cTn id="12" dur="500" fill="hold"/>
                                        <p:tgtEl>
                                          <p:spTgt spid="70"/>
                                        </p:tgtEl>
                                        <p:attrNameLst>
                                          <p:attrName>ppt_w</p:attrName>
                                        </p:attrNameLst>
                                      </p:cBhvr>
                                      <p:tavLst>
                                        <p:tav tm="0">
                                          <p:val>
                                            <p:fltVal val="0"/>
                                          </p:val>
                                        </p:tav>
                                        <p:tav tm="100000">
                                          <p:val>
                                            <p:strVal val="#ppt_w"/>
                                          </p:val>
                                        </p:tav>
                                      </p:tavLst>
                                    </p:anim>
                                    <p:anim calcmode="lin" valueType="num">
                                      <p:cBhvr>
                                        <p:cTn id="13" dur="500" fill="hold"/>
                                        <p:tgtEl>
                                          <p:spTgt spid="70"/>
                                        </p:tgtEl>
                                        <p:attrNameLst>
                                          <p:attrName>ppt_h</p:attrName>
                                        </p:attrNameLst>
                                      </p:cBhvr>
                                      <p:tavLst>
                                        <p:tav tm="0">
                                          <p:val>
                                            <p:fltVal val="0"/>
                                          </p:val>
                                        </p:tav>
                                        <p:tav tm="100000">
                                          <p:val>
                                            <p:strVal val="#ppt_h"/>
                                          </p:val>
                                        </p:tav>
                                      </p:tavLst>
                                    </p:anim>
                                    <p:anim calcmode="lin" valueType="num">
                                      <p:cBhvr>
                                        <p:cTn id="14" dur="500" fill="hold"/>
                                        <p:tgtEl>
                                          <p:spTgt spid="70"/>
                                        </p:tgtEl>
                                        <p:attrNameLst>
                                          <p:attrName>style.rotation</p:attrName>
                                        </p:attrNameLst>
                                      </p:cBhvr>
                                      <p:tavLst>
                                        <p:tav tm="0">
                                          <p:val>
                                            <p:fltVal val="360"/>
                                          </p:val>
                                        </p:tav>
                                        <p:tav tm="100000">
                                          <p:val>
                                            <p:fltVal val="0"/>
                                          </p:val>
                                        </p:tav>
                                      </p:tavLst>
                                    </p:anim>
                                    <p:animEffect transition="in" filter="fade">
                                      <p:cBhvr>
                                        <p:cTn id="15" dur="500"/>
                                        <p:tgtEl>
                                          <p:spTgt spid="70"/>
                                        </p:tgtEl>
                                      </p:cBhvr>
                                    </p:animEffect>
                                  </p:childTnLst>
                                </p:cTn>
                              </p:par>
                            </p:childTnLst>
                          </p:cTn>
                        </p:par>
                        <p:par>
                          <p:cTn id="16" fill="hold">
                            <p:stCondLst>
                              <p:cond delay="1000"/>
                            </p:stCondLst>
                            <p:childTnLst>
                              <p:par>
                                <p:cTn id="17" presetID="49" presetClass="entr" presetSubtype="0" decel="100000" fill="hold" grpId="0" nodeType="afterEffect">
                                  <p:stCondLst>
                                    <p:cond delay="0"/>
                                  </p:stCondLst>
                                  <p:childTnLst>
                                    <p:set>
                                      <p:cBhvr>
                                        <p:cTn id="18" dur="1" fill="hold">
                                          <p:stCondLst>
                                            <p:cond delay="0"/>
                                          </p:stCondLst>
                                        </p:cTn>
                                        <p:tgtEl>
                                          <p:spTgt spid="69"/>
                                        </p:tgtEl>
                                        <p:attrNameLst>
                                          <p:attrName>style.visibility</p:attrName>
                                        </p:attrNameLst>
                                      </p:cBhvr>
                                      <p:to>
                                        <p:strVal val="visible"/>
                                      </p:to>
                                    </p:set>
                                    <p:anim calcmode="lin" valueType="num">
                                      <p:cBhvr>
                                        <p:cTn id="19" dur="500" fill="hold"/>
                                        <p:tgtEl>
                                          <p:spTgt spid="69"/>
                                        </p:tgtEl>
                                        <p:attrNameLst>
                                          <p:attrName>ppt_w</p:attrName>
                                        </p:attrNameLst>
                                      </p:cBhvr>
                                      <p:tavLst>
                                        <p:tav tm="0">
                                          <p:val>
                                            <p:fltVal val="0"/>
                                          </p:val>
                                        </p:tav>
                                        <p:tav tm="100000">
                                          <p:val>
                                            <p:strVal val="#ppt_w"/>
                                          </p:val>
                                        </p:tav>
                                      </p:tavLst>
                                    </p:anim>
                                    <p:anim calcmode="lin" valueType="num">
                                      <p:cBhvr>
                                        <p:cTn id="20" dur="500" fill="hold"/>
                                        <p:tgtEl>
                                          <p:spTgt spid="69"/>
                                        </p:tgtEl>
                                        <p:attrNameLst>
                                          <p:attrName>ppt_h</p:attrName>
                                        </p:attrNameLst>
                                      </p:cBhvr>
                                      <p:tavLst>
                                        <p:tav tm="0">
                                          <p:val>
                                            <p:fltVal val="0"/>
                                          </p:val>
                                        </p:tav>
                                        <p:tav tm="100000">
                                          <p:val>
                                            <p:strVal val="#ppt_h"/>
                                          </p:val>
                                        </p:tav>
                                      </p:tavLst>
                                    </p:anim>
                                    <p:anim calcmode="lin" valueType="num">
                                      <p:cBhvr>
                                        <p:cTn id="21" dur="500" fill="hold"/>
                                        <p:tgtEl>
                                          <p:spTgt spid="69"/>
                                        </p:tgtEl>
                                        <p:attrNameLst>
                                          <p:attrName>style.rotation</p:attrName>
                                        </p:attrNameLst>
                                      </p:cBhvr>
                                      <p:tavLst>
                                        <p:tav tm="0">
                                          <p:val>
                                            <p:fltVal val="360"/>
                                          </p:val>
                                        </p:tav>
                                        <p:tav tm="100000">
                                          <p:val>
                                            <p:fltVal val="0"/>
                                          </p:val>
                                        </p:tav>
                                      </p:tavLst>
                                    </p:anim>
                                    <p:animEffect transition="in" filter="fade">
                                      <p:cBhvr>
                                        <p:cTn id="22" dur="500"/>
                                        <p:tgtEl>
                                          <p:spTgt spid="69"/>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fade">
                                      <p:cBhvr>
                                        <p:cTn id="26" dur="500"/>
                                        <p:tgtEl>
                                          <p:spTgt spid="17"/>
                                        </p:tgtEl>
                                      </p:cBhvr>
                                    </p:animEffect>
                                    <p:anim calcmode="lin" valueType="num">
                                      <p:cBhvr>
                                        <p:cTn id="27" dur="500" fill="hold"/>
                                        <p:tgtEl>
                                          <p:spTgt spid="17"/>
                                        </p:tgtEl>
                                        <p:attrNameLst>
                                          <p:attrName>ppt_x</p:attrName>
                                        </p:attrNameLst>
                                      </p:cBhvr>
                                      <p:tavLst>
                                        <p:tav tm="0">
                                          <p:val>
                                            <p:strVal val="#ppt_x"/>
                                          </p:val>
                                        </p:tav>
                                        <p:tav tm="100000">
                                          <p:val>
                                            <p:strVal val="#ppt_x"/>
                                          </p:val>
                                        </p:tav>
                                      </p:tavLst>
                                    </p:anim>
                                    <p:anim calcmode="lin" valueType="num">
                                      <p:cBhvr>
                                        <p:cTn id="28" dur="500" fill="hold"/>
                                        <p:tgtEl>
                                          <p:spTgt spid="17"/>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22" presetClass="entr" presetSubtype="4" fill="hold" nodeType="afterEffect">
                                  <p:stCondLst>
                                    <p:cond delay="0"/>
                                  </p:stCondLst>
                                  <p:childTnLst>
                                    <p:set>
                                      <p:cBhvr>
                                        <p:cTn id="31" dur="1" fill="hold">
                                          <p:stCondLst>
                                            <p:cond delay="0"/>
                                          </p:stCondLst>
                                        </p:cTn>
                                        <p:tgtEl>
                                          <p:spTgt spid="58"/>
                                        </p:tgtEl>
                                        <p:attrNameLst>
                                          <p:attrName>style.visibility</p:attrName>
                                        </p:attrNameLst>
                                      </p:cBhvr>
                                      <p:to>
                                        <p:strVal val="visible"/>
                                      </p:to>
                                    </p:set>
                                    <p:animEffect transition="in" filter="wipe(down)">
                                      <p:cBhvr>
                                        <p:cTn id="32" dur="500"/>
                                        <p:tgtEl>
                                          <p:spTgt spid="58"/>
                                        </p:tgtEl>
                                      </p:cBhvr>
                                    </p:animEffect>
                                  </p:childTnLst>
                                </p:cTn>
                              </p:par>
                            </p:childTnLst>
                          </p:cTn>
                        </p:par>
                        <p:par>
                          <p:cTn id="33" fill="hold">
                            <p:stCondLst>
                              <p:cond delay="2500"/>
                            </p:stCondLst>
                            <p:childTnLst>
                              <p:par>
                                <p:cTn id="34" presetID="41" presetClass="entr" presetSubtype="0" fill="hold" grpId="0" nodeType="afterEffect">
                                  <p:stCondLst>
                                    <p:cond delay="0"/>
                                  </p:stCondLst>
                                  <p:iterate type="lt">
                                    <p:tmPct val="10000"/>
                                  </p:iterate>
                                  <p:childTnLst>
                                    <p:set>
                                      <p:cBhvr>
                                        <p:cTn id="35" dur="1" fill="hold">
                                          <p:stCondLst>
                                            <p:cond delay="0"/>
                                          </p:stCondLst>
                                        </p:cTn>
                                        <p:tgtEl>
                                          <p:spTgt spid="20"/>
                                        </p:tgtEl>
                                        <p:attrNameLst>
                                          <p:attrName>style.visibility</p:attrName>
                                        </p:attrNameLst>
                                      </p:cBhvr>
                                      <p:to>
                                        <p:strVal val="visible"/>
                                      </p:to>
                                    </p:set>
                                    <p:anim calcmode="lin" valueType="num">
                                      <p:cBhvr>
                                        <p:cTn id="36" dur="500" fill="hold"/>
                                        <p:tgtEl>
                                          <p:spTgt spid="20"/>
                                        </p:tgtEl>
                                        <p:attrNameLst>
                                          <p:attrName>ppt_x</p:attrName>
                                        </p:attrNameLst>
                                      </p:cBhvr>
                                      <p:tavLst>
                                        <p:tav tm="0">
                                          <p:val>
                                            <p:strVal val="#ppt_x"/>
                                          </p:val>
                                        </p:tav>
                                        <p:tav tm="50000">
                                          <p:val>
                                            <p:strVal val="#ppt_x+.1"/>
                                          </p:val>
                                        </p:tav>
                                        <p:tav tm="100000">
                                          <p:val>
                                            <p:strVal val="#ppt_x"/>
                                          </p:val>
                                        </p:tav>
                                      </p:tavLst>
                                    </p:anim>
                                    <p:anim calcmode="lin" valueType="num">
                                      <p:cBhvr>
                                        <p:cTn id="37" dur="500" fill="hold"/>
                                        <p:tgtEl>
                                          <p:spTgt spid="20"/>
                                        </p:tgtEl>
                                        <p:attrNameLst>
                                          <p:attrName>ppt_y</p:attrName>
                                        </p:attrNameLst>
                                      </p:cBhvr>
                                      <p:tavLst>
                                        <p:tav tm="0">
                                          <p:val>
                                            <p:strVal val="#ppt_y"/>
                                          </p:val>
                                        </p:tav>
                                        <p:tav tm="100000">
                                          <p:val>
                                            <p:strVal val="#ppt_y"/>
                                          </p:val>
                                        </p:tav>
                                      </p:tavLst>
                                    </p:anim>
                                    <p:anim calcmode="lin" valueType="num">
                                      <p:cBhvr>
                                        <p:cTn id="38" dur="500" fill="hold"/>
                                        <p:tgtEl>
                                          <p:spTgt spid="20"/>
                                        </p:tgtEl>
                                        <p:attrNameLst>
                                          <p:attrName>ppt_h</p:attrName>
                                        </p:attrNameLst>
                                      </p:cBhvr>
                                      <p:tavLst>
                                        <p:tav tm="0">
                                          <p:val>
                                            <p:strVal val="#ppt_h/10"/>
                                          </p:val>
                                        </p:tav>
                                        <p:tav tm="50000">
                                          <p:val>
                                            <p:strVal val="#ppt_h+.01"/>
                                          </p:val>
                                        </p:tav>
                                        <p:tav tm="100000">
                                          <p:val>
                                            <p:strVal val="#ppt_h"/>
                                          </p:val>
                                        </p:tav>
                                      </p:tavLst>
                                    </p:anim>
                                    <p:anim calcmode="lin" valueType="num">
                                      <p:cBhvr>
                                        <p:cTn id="39" dur="500" fill="hold"/>
                                        <p:tgtEl>
                                          <p:spTgt spid="20"/>
                                        </p:tgtEl>
                                        <p:attrNameLst>
                                          <p:attrName>ppt_w</p:attrName>
                                        </p:attrNameLst>
                                      </p:cBhvr>
                                      <p:tavLst>
                                        <p:tav tm="0">
                                          <p:val>
                                            <p:strVal val="#ppt_w/10"/>
                                          </p:val>
                                        </p:tav>
                                        <p:tav tm="50000">
                                          <p:val>
                                            <p:strVal val="#ppt_w+.01"/>
                                          </p:val>
                                        </p:tav>
                                        <p:tav tm="100000">
                                          <p:val>
                                            <p:strVal val="#ppt_w"/>
                                          </p:val>
                                        </p:tav>
                                      </p:tavLst>
                                    </p:anim>
                                    <p:animEffect transition="in" filter="fade">
                                      <p:cBhvr>
                                        <p:cTn id="40" dur="500" tmFilter="0,0; .5, 1; 1, 1"/>
                                        <p:tgtEl>
                                          <p:spTgt spid="20"/>
                                        </p:tgtEl>
                                      </p:cBhvr>
                                    </p:animEffect>
                                  </p:childTnLst>
                                </p:cTn>
                              </p:par>
                            </p:childTnLst>
                          </p:cTn>
                        </p:par>
                        <p:par>
                          <p:cTn id="41" fill="hold">
                            <p:stCondLst>
                              <p:cond delay="3250"/>
                            </p:stCondLst>
                            <p:childTnLst>
                              <p:par>
                                <p:cTn id="42" presetID="22" presetClass="entr" presetSubtype="8" fill="hold"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wipe(left)">
                                      <p:cBhvr>
                                        <p:cTn id="44" dur="500"/>
                                        <p:tgtEl>
                                          <p:spTgt spid="57"/>
                                        </p:tgtEl>
                                      </p:cBhvr>
                                    </p:animEffect>
                                  </p:childTnLst>
                                </p:cTn>
                              </p:par>
                            </p:childTnLst>
                          </p:cTn>
                        </p:par>
                        <p:par>
                          <p:cTn id="45" fill="hold">
                            <p:stCondLst>
                              <p:cond delay="3750"/>
                            </p:stCondLst>
                            <p:childTnLst>
                              <p:par>
                                <p:cTn id="46" presetID="2" presetClass="entr" presetSubtype="12" fill="hold"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additive="base">
                                        <p:cTn id="48" dur="500" fill="hold"/>
                                        <p:tgtEl>
                                          <p:spTgt spid="21"/>
                                        </p:tgtEl>
                                        <p:attrNameLst>
                                          <p:attrName>ppt_x</p:attrName>
                                        </p:attrNameLst>
                                      </p:cBhvr>
                                      <p:tavLst>
                                        <p:tav tm="0">
                                          <p:val>
                                            <p:strVal val="0-#ppt_w/2"/>
                                          </p:val>
                                        </p:tav>
                                        <p:tav tm="100000">
                                          <p:val>
                                            <p:strVal val="#ppt_x"/>
                                          </p:val>
                                        </p:tav>
                                      </p:tavLst>
                                    </p:anim>
                                    <p:anim calcmode="lin" valueType="num">
                                      <p:cBhvr additive="base">
                                        <p:cTn id="49" dur="500" fill="hold"/>
                                        <p:tgtEl>
                                          <p:spTgt spid="21"/>
                                        </p:tgtEl>
                                        <p:attrNameLst>
                                          <p:attrName>ppt_y</p:attrName>
                                        </p:attrNameLst>
                                      </p:cBhvr>
                                      <p:tavLst>
                                        <p:tav tm="0">
                                          <p:val>
                                            <p:strVal val="1+#ppt_h/2"/>
                                          </p:val>
                                        </p:tav>
                                        <p:tav tm="100000">
                                          <p:val>
                                            <p:strVal val="#ppt_y"/>
                                          </p:val>
                                        </p:tav>
                                      </p:tavLst>
                                    </p:anim>
                                  </p:childTnLst>
                                </p:cTn>
                              </p:par>
                              <p:par>
                                <p:cTn id="50" presetID="2" presetClass="entr" presetSubtype="12" fill="hold" nodeType="withEffect">
                                  <p:stCondLst>
                                    <p:cond delay="100"/>
                                  </p:stCondLst>
                                  <p:childTnLst>
                                    <p:set>
                                      <p:cBhvr>
                                        <p:cTn id="51" dur="1" fill="hold">
                                          <p:stCondLst>
                                            <p:cond delay="0"/>
                                          </p:stCondLst>
                                        </p:cTn>
                                        <p:tgtEl>
                                          <p:spTgt spid="32"/>
                                        </p:tgtEl>
                                        <p:attrNameLst>
                                          <p:attrName>style.visibility</p:attrName>
                                        </p:attrNameLst>
                                      </p:cBhvr>
                                      <p:to>
                                        <p:strVal val="visible"/>
                                      </p:to>
                                    </p:set>
                                    <p:anim calcmode="lin" valueType="num">
                                      <p:cBhvr additive="base">
                                        <p:cTn id="52" dur="500" fill="hold"/>
                                        <p:tgtEl>
                                          <p:spTgt spid="32"/>
                                        </p:tgtEl>
                                        <p:attrNameLst>
                                          <p:attrName>ppt_x</p:attrName>
                                        </p:attrNameLst>
                                      </p:cBhvr>
                                      <p:tavLst>
                                        <p:tav tm="0">
                                          <p:val>
                                            <p:strVal val="0-#ppt_w/2"/>
                                          </p:val>
                                        </p:tav>
                                        <p:tav tm="100000">
                                          <p:val>
                                            <p:strVal val="#ppt_x"/>
                                          </p:val>
                                        </p:tav>
                                      </p:tavLst>
                                    </p:anim>
                                    <p:anim calcmode="lin" valueType="num">
                                      <p:cBhvr additive="base">
                                        <p:cTn id="53" dur="500" fill="hold"/>
                                        <p:tgtEl>
                                          <p:spTgt spid="32"/>
                                        </p:tgtEl>
                                        <p:attrNameLst>
                                          <p:attrName>ppt_y</p:attrName>
                                        </p:attrNameLst>
                                      </p:cBhvr>
                                      <p:tavLst>
                                        <p:tav tm="0">
                                          <p:val>
                                            <p:strVal val="1+#ppt_h/2"/>
                                          </p:val>
                                        </p:tav>
                                        <p:tav tm="100000">
                                          <p:val>
                                            <p:strVal val="#ppt_y"/>
                                          </p:val>
                                        </p:tav>
                                      </p:tavLst>
                                    </p:anim>
                                  </p:childTnLst>
                                </p:cTn>
                              </p:par>
                              <p:par>
                                <p:cTn id="54" presetID="2" presetClass="entr" presetSubtype="12" fill="hold" nodeType="withEffect">
                                  <p:stCondLst>
                                    <p:cond delay="200"/>
                                  </p:stCondLst>
                                  <p:childTnLst>
                                    <p:set>
                                      <p:cBhvr>
                                        <p:cTn id="55" dur="1" fill="hold">
                                          <p:stCondLst>
                                            <p:cond delay="0"/>
                                          </p:stCondLst>
                                        </p:cTn>
                                        <p:tgtEl>
                                          <p:spTgt spid="37"/>
                                        </p:tgtEl>
                                        <p:attrNameLst>
                                          <p:attrName>style.visibility</p:attrName>
                                        </p:attrNameLst>
                                      </p:cBhvr>
                                      <p:to>
                                        <p:strVal val="visible"/>
                                      </p:to>
                                    </p:set>
                                    <p:anim calcmode="lin" valueType="num">
                                      <p:cBhvr additive="base">
                                        <p:cTn id="56" dur="500" fill="hold"/>
                                        <p:tgtEl>
                                          <p:spTgt spid="37"/>
                                        </p:tgtEl>
                                        <p:attrNameLst>
                                          <p:attrName>ppt_x</p:attrName>
                                        </p:attrNameLst>
                                      </p:cBhvr>
                                      <p:tavLst>
                                        <p:tav tm="0">
                                          <p:val>
                                            <p:strVal val="0-#ppt_w/2"/>
                                          </p:val>
                                        </p:tav>
                                        <p:tav tm="100000">
                                          <p:val>
                                            <p:strVal val="#ppt_x"/>
                                          </p:val>
                                        </p:tav>
                                      </p:tavLst>
                                    </p:anim>
                                    <p:anim calcmode="lin" valueType="num">
                                      <p:cBhvr additive="base">
                                        <p:cTn id="57" dur="500" fill="hold"/>
                                        <p:tgtEl>
                                          <p:spTgt spid="37"/>
                                        </p:tgtEl>
                                        <p:attrNameLst>
                                          <p:attrName>ppt_y</p:attrName>
                                        </p:attrNameLst>
                                      </p:cBhvr>
                                      <p:tavLst>
                                        <p:tav tm="0">
                                          <p:val>
                                            <p:strVal val="1+#ppt_h/2"/>
                                          </p:val>
                                        </p:tav>
                                        <p:tav tm="100000">
                                          <p:val>
                                            <p:strVal val="#ppt_y"/>
                                          </p:val>
                                        </p:tav>
                                      </p:tavLst>
                                    </p:anim>
                                  </p:childTnLst>
                                </p:cTn>
                              </p:par>
                              <p:par>
                                <p:cTn id="58" presetID="2" presetClass="entr" presetSubtype="12" fill="hold" nodeType="withEffect">
                                  <p:stCondLst>
                                    <p:cond delay="300"/>
                                  </p:stCondLst>
                                  <p:childTnLst>
                                    <p:set>
                                      <p:cBhvr>
                                        <p:cTn id="59" dur="1" fill="hold">
                                          <p:stCondLst>
                                            <p:cond delay="0"/>
                                          </p:stCondLst>
                                        </p:cTn>
                                        <p:tgtEl>
                                          <p:spTgt spid="42"/>
                                        </p:tgtEl>
                                        <p:attrNameLst>
                                          <p:attrName>style.visibility</p:attrName>
                                        </p:attrNameLst>
                                      </p:cBhvr>
                                      <p:to>
                                        <p:strVal val="visible"/>
                                      </p:to>
                                    </p:set>
                                    <p:anim calcmode="lin" valueType="num">
                                      <p:cBhvr additive="base">
                                        <p:cTn id="60" dur="500" fill="hold"/>
                                        <p:tgtEl>
                                          <p:spTgt spid="42"/>
                                        </p:tgtEl>
                                        <p:attrNameLst>
                                          <p:attrName>ppt_x</p:attrName>
                                        </p:attrNameLst>
                                      </p:cBhvr>
                                      <p:tavLst>
                                        <p:tav tm="0">
                                          <p:val>
                                            <p:strVal val="0-#ppt_w/2"/>
                                          </p:val>
                                        </p:tav>
                                        <p:tav tm="100000">
                                          <p:val>
                                            <p:strVal val="#ppt_x"/>
                                          </p:val>
                                        </p:tav>
                                      </p:tavLst>
                                    </p:anim>
                                    <p:anim calcmode="lin" valueType="num">
                                      <p:cBhvr additive="base">
                                        <p:cTn id="61" dur="500" fill="hold"/>
                                        <p:tgtEl>
                                          <p:spTgt spid="42"/>
                                        </p:tgtEl>
                                        <p:attrNameLst>
                                          <p:attrName>ppt_y</p:attrName>
                                        </p:attrNameLst>
                                      </p:cBhvr>
                                      <p:tavLst>
                                        <p:tav tm="0">
                                          <p:val>
                                            <p:strVal val="1+#ppt_h/2"/>
                                          </p:val>
                                        </p:tav>
                                        <p:tav tm="100000">
                                          <p:val>
                                            <p:strVal val="#ppt_y"/>
                                          </p:val>
                                        </p:tav>
                                      </p:tavLst>
                                    </p:anim>
                                  </p:childTnLst>
                                </p:cTn>
                              </p:par>
                              <p:par>
                                <p:cTn id="62" presetID="2" presetClass="entr" presetSubtype="12" fill="hold" nodeType="withEffect">
                                  <p:stCondLst>
                                    <p:cond delay="400"/>
                                  </p:stCondLst>
                                  <p:childTnLst>
                                    <p:set>
                                      <p:cBhvr>
                                        <p:cTn id="63" dur="1" fill="hold">
                                          <p:stCondLst>
                                            <p:cond delay="0"/>
                                          </p:stCondLst>
                                        </p:cTn>
                                        <p:tgtEl>
                                          <p:spTgt spid="47"/>
                                        </p:tgtEl>
                                        <p:attrNameLst>
                                          <p:attrName>style.visibility</p:attrName>
                                        </p:attrNameLst>
                                      </p:cBhvr>
                                      <p:to>
                                        <p:strVal val="visible"/>
                                      </p:to>
                                    </p:set>
                                    <p:anim calcmode="lin" valueType="num">
                                      <p:cBhvr additive="base">
                                        <p:cTn id="64" dur="500" fill="hold"/>
                                        <p:tgtEl>
                                          <p:spTgt spid="47"/>
                                        </p:tgtEl>
                                        <p:attrNameLst>
                                          <p:attrName>ppt_x</p:attrName>
                                        </p:attrNameLst>
                                      </p:cBhvr>
                                      <p:tavLst>
                                        <p:tav tm="0">
                                          <p:val>
                                            <p:strVal val="0-#ppt_w/2"/>
                                          </p:val>
                                        </p:tav>
                                        <p:tav tm="100000">
                                          <p:val>
                                            <p:strVal val="#ppt_x"/>
                                          </p:val>
                                        </p:tav>
                                      </p:tavLst>
                                    </p:anim>
                                    <p:anim calcmode="lin" valueType="num">
                                      <p:cBhvr additive="base">
                                        <p:cTn id="65" dur="500" fill="hold"/>
                                        <p:tgtEl>
                                          <p:spTgt spid="47"/>
                                        </p:tgtEl>
                                        <p:attrNameLst>
                                          <p:attrName>ppt_y</p:attrName>
                                        </p:attrNameLst>
                                      </p:cBhvr>
                                      <p:tavLst>
                                        <p:tav tm="0">
                                          <p:val>
                                            <p:strVal val="1+#ppt_h/2"/>
                                          </p:val>
                                        </p:tav>
                                        <p:tav tm="100000">
                                          <p:val>
                                            <p:strVal val="#ppt_y"/>
                                          </p:val>
                                        </p:tav>
                                      </p:tavLst>
                                    </p:anim>
                                  </p:childTnLst>
                                </p:cTn>
                              </p:par>
                              <p:par>
                                <p:cTn id="66" presetID="2" presetClass="entr" presetSubtype="12" fill="hold" nodeType="withEffect">
                                  <p:stCondLst>
                                    <p:cond delay="500"/>
                                  </p:stCondLst>
                                  <p:childTnLst>
                                    <p:set>
                                      <p:cBhvr>
                                        <p:cTn id="67" dur="1" fill="hold">
                                          <p:stCondLst>
                                            <p:cond delay="0"/>
                                          </p:stCondLst>
                                        </p:cTn>
                                        <p:tgtEl>
                                          <p:spTgt spid="52"/>
                                        </p:tgtEl>
                                        <p:attrNameLst>
                                          <p:attrName>style.visibility</p:attrName>
                                        </p:attrNameLst>
                                      </p:cBhvr>
                                      <p:to>
                                        <p:strVal val="visible"/>
                                      </p:to>
                                    </p:set>
                                    <p:anim calcmode="lin" valueType="num">
                                      <p:cBhvr additive="base">
                                        <p:cTn id="68" dur="500" fill="hold"/>
                                        <p:tgtEl>
                                          <p:spTgt spid="52"/>
                                        </p:tgtEl>
                                        <p:attrNameLst>
                                          <p:attrName>ppt_x</p:attrName>
                                        </p:attrNameLst>
                                      </p:cBhvr>
                                      <p:tavLst>
                                        <p:tav tm="0">
                                          <p:val>
                                            <p:strVal val="0-#ppt_w/2"/>
                                          </p:val>
                                        </p:tav>
                                        <p:tav tm="100000">
                                          <p:val>
                                            <p:strVal val="#ppt_x"/>
                                          </p:val>
                                        </p:tav>
                                      </p:tavLst>
                                    </p:anim>
                                    <p:anim calcmode="lin" valueType="num">
                                      <p:cBhvr additive="base">
                                        <p:cTn id="69" dur="500" fill="hold"/>
                                        <p:tgtEl>
                                          <p:spTgt spid="5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animBg="1"/>
      <p:bldP spid="20" grpId="0"/>
      <p:bldP spid="69" grpId="0"/>
      <p:bldP spid="7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404679" y="1991122"/>
            <a:ext cx="4964655" cy="2677602"/>
          </a:xfrm>
          <a:prstGeom prst="rect">
            <a:avLst/>
          </a:prstGeom>
          <a:noFill/>
        </p:spPr>
        <p:txBody>
          <a:bodyPr wrap="square" lIns="91386" tIns="45693" rIns="91386" bIns="45693" rtlCol="0">
            <a:spAutoFit/>
          </a:bodyPr>
          <a:lstStyle/>
          <a:p>
            <a:pPr>
              <a:lnSpc>
                <a:spcPct val="150000"/>
              </a:lnSpc>
            </a:pPr>
            <a:r>
              <a:rPr lang="zh-CN" altLang="en-US" sz="1400" dirty="0" smtClean="0">
                <a:solidFill>
                  <a:prstClr val="black"/>
                </a:solidFill>
                <a:latin typeface="微软雅黑" panose="020B0503020204020204" pitchFamily="34" charset="-122"/>
                <a:ea typeface="微软雅黑" panose="020B0503020204020204" pitchFamily="34" charset="-122"/>
                <a:sym typeface="微软雅黑" panose="020B0503020204020204" pitchFamily="34" charset="-122"/>
              </a:rPr>
              <a:t>        回顾</a:t>
            </a:r>
            <a:r>
              <a:rPr lang="zh-CN" altLang="en-US" sz="1400" dirty="0">
                <a:solidFill>
                  <a:prstClr val="black"/>
                </a:solidFill>
                <a:latin typeface="微软雅黑" panose="020B0503020204020204" pitchFamily="34" charset="-122"/>
                <a:ea typeface="微软雅黑" panose="020B0503020204020204" pitchFamily="34" charset="-122"/>
                <a:sym typeface="微软雅黑" panose="020B0503020204020204" pitchFamily="34" charset="-122"/>
              </a:rPr>
              <a:t>这一年的工作，在取得成绩的同时，我们也找到了工作中的不足和问题，主要反映于</a:t>
            </a:r>
            <a:r>
              <a:rPr lang="en-US" altLang="zh-CN" sz="1400" dirty="0">
                <a:solidFill>
                  <a:prstClr val="black"/>
                </a:solidFill>
                <a:latin typeface="微软雅黑" panose="020B0503020204020204" pitchFamily="34" charset="-122"/>
                <a:ea typeface="微软雅黑" panose="020B0503020204020204" pitchFamily="34" charset="-122"/>
                <a:sym typeface="微软雅黑" panose="020B0503020204020204" pitchFamily="34" charset="-122"/>
              </a:rPr>
              <a:t>xx</a:t>
            </a:r>
            <a:r>
              <a:rPr lang="zh-CN" altLang="en-US" sz="1400" dirty="0">
                <a:solidFill>
                  <a:prstClr val="black"/>
                </a:solidFill>
                <a:latin typeface="微软雅黑" panose="020B0503020204020204" pitchFamily="34" charset="-122"/>
                <a:ea typeface="微软雅黑" panose="020B0503020204020204" pitchFamily="34" charset="-122"/>
                <a:sym typeface="微软雅黑" panose="020B0503020204020204" pitchFamily="34" charset="-122"/>
              </a:rPr>
              <a:t>及</a:t>
            </a:r>
            <a:r>
              <a:rPr lang="en-US" altLang="zh-CN" sz="1400" dirty="0">
                <a:solidFill>
                  <a:prstClr val="black"/>
                </a:solidFill>
                <a:latin typeface="微软雅黑" panose="020B0503020204020204" pitchFamily="34" charset="-122"/>
                <a:ea typeface="微软雅黑" panose="020B0503020204020204" pitchFamily="34" charset="-122"/>
                <a:sym typeface="微软雅黑" panose="020B0503020204020204" pitchFamily="34" charset="-122"/>
              </a:rPr>
              <a:t>xxx</a:t>
            </a:r>
            <a:r>
              <a:rPr lang="zh-CN" altLang="en-US" sz="1400" dirty="0">
                <a:solidFill>
                  <a:prstClr val="black"/>
                </a:solidFill>
                <a:latin typeface="微软雅黑" panose="020B0503020204020204" pitchFamily="34" charset="-122"/>
                <a:ea typeface="微软雅黑" panose="020B0503020204020204" pitchFamily="34" charset="-122"/>
                <a:sym typeface="微软雅黑" panose="020B0503020204020204" pitchFamily="34" charset="-122"/>
              </a:rPr>
              <a:t>的风格、定型还有待进一步探索，尤其是网上的公司产品库充分体现我们</a:t>
            </a:r>
            <a:r>
              <a:rPr lang="en-US" altLang="zh-CN" sz="1400" dirty="0" err="1">
                <a:solidFill>
                  <a:prstClr val="black"/>
                </a:solidFill>
                <a:latin typeface="微软雅黑" panose="020B0503020204020204" pitchFamily="34" charset="-122"/>
                <a:ea typeface="微软雅黑" panose="020B0503020204020204" pitchFamily="34" charset="-122"/>
                <a:sym typeface="微软雅黑" panose="020B0503020204020204" pitchFamily="34" charset="-122"/>
              </a:rPr>
              <a:t>xxxxx</a:t>
            </a:r>
            <a:r>
              <a:rPr lang="zh-CN" altLang="en-US" sz="1400" dirty="0">
                <a:solidFill>
                  <a:prstClr val="black"/>
                </a:solidFill>
                <a:latin typeface="微软雅黑" panose="020B0503020204020204" pitchFamily="34" charset="-122"/>
                <a:ea typeface="微软雅黑" panose="020B0503020204020204" pitchFamily="34" charset="-122"/>
                <a:sym typeface="微软雅黑" panose="020B0503020204020204" pitchFamily="34" charset="-122"/>
              </a:rPr>
              <a:t>和我们这个平台能为客户提供良好的商机和快捷方便的信息、导航的功能发挥。展望新的一年，我们将继续努力，力争各项工作更上一个新台阶。</a:t>
            </a:r>
            <a:r>
              <a:rPr lang="en-US" altLang="zh-CN" sz="1400" dirty="0" smtClean="0">
                <a:solidFill>
                  <a:srgbClr val="080808"/>
                </a:solidFill>
                <a:latin typeface="微软雅黑" panose="020B0503020204020204" pitchFamily="34" charset="-122"/>
                <a:ea typeface="微软雅黑" panose="020B0503020204020204" pitchFamily="34" charset="-122"/>
              </a:rPr>
              <a:t>2021</a:t>
            </a:r>
            <a:r>
              <a:rPr lang="zh-CN" altLang="en-US" sz="1400" dirty="0" smtClean="0">
                <a:solidFill>
                  <a:srgbClr val="080808"/>
                </a:solidFill>
                <a:latin typeface="微软雅黑" panose="020B0503020204020204" pitchFamily="34" charset="-122"/>
                <a:ea typeface="微软雅黑" panose="020B0503020204020204" pitchFamily="34" charset="-122"/>
              </a:rPr>
              <a:t>我们</a:t>
            </a:r>
            <a:r>
              <a:rPr lang="zh-CN" altLang="en-US" sz="1400" dirty="0">
                <a:solidFill>
                  <a:srgbClr val="080808"/>
                </a:solidFill>
                <a:latin typeface="微软雅黑" panose="020B0503020204020204" pitchFamily="34" charset="-122"/>
                <a:ea typeface="微软雅黑" panose="020B0503020204020204" pitchFamily="34" charset="-122"/>
              </a:rPr>
              <a:t>所向披靡，</a:t>
            </a:r>
            <a:r>
              <a:rPr lang="en-US" altLang="zh-CN" sz="1400" dirty="0" smtClean="0">
                <a:solidFill>
                  <a:srgbClr val="080808"/>
                </a:solidFill>
                <a:latin typeface="微软雅黑" panose="020B0503020204020204" pitchFamily="34" charset="-122"/>
                <a:ea typeface="微软雅黑" panose="020B0503020204020204" pitchFamily="34" charset="-122"/>
              </a:rPr>
              <a:t>2022</a:t>
            </a:r>
            <a:r>
              <a:rPr lang="zh-CN" altLang="en-US" sz="1400" dirty="0" smtClean="0">
                <a:solidFill>
                  <a:srgbClr val="080808"/>
                </a:solidFill>
                <a:latin typeface="微软雅黑" panose="020B0503020204020204" pitchFamily="34" charset="-122"/>
                <a:ea typeface="微软雅黑" panose="020B0503020204020204" pitchFamily="34" charset="-122"/>
              </a:rPr>
              <a:t>我们</a:t>
            </a:r>
            <a:r>
              <a:rPr lang="zh-CN" altLang="en-US" sz="1400" dirty="0">
                <a:solidFill>
                  <a:srgbClr val="080808"/>
                </a:solidFill>
                <a:latin typeface="微软雅黑" panose="020B0503020204020204" pitchFamily="34" charset="-122"/>
                <a:ea typeface="微软雅黑" panose="020B0503020204020204" pitchFamily="34" charset="-122"/>
              </a:rPr>
              <a:t>勇往直前！</a:t>
            </a:r>
            <a:endParaRPr lang="zh-CN" altLang="en-US" sz="1400" dirty="0">
              <a:solidFill>
                <a:srgbClr val="080808"/>
              </a:solidFill>
              <a:latin typeface="微软雅黑" panose="020B0503020204020204" pitchFamily="34" charset="-122"/>
              <a:ea typeface="微软雅黑" panose="020B0503020204020204" pitchFamily="34" charset="-122"/>
              <a:sym typeface="微软雅黑" panose="020B0503020204020204" pitchFamily="34" charset="-122"/>
            </a:endParaRPr>
          </a:p>
          <a:p>
            <a:pPr>
              <a:lnSpc>
                <a:spcPct val="150000"/>
              </a:lnSpc>
            </a:pPr>
            <a:endParaRPr lang="zh-CN" altLang="en-US" sz="1400" dirty="0">
              <a:solidFill>
                <a:prstClr val="black"/>
              </a:solidFill>
              <a:latin typeface="微软雅黑" panose="020B0503020204020204" pitchFamily="34" charset="-122"/>
              <a:ea typeface="微软雅黑" panose="020B0503020204020204" pitchFamily="34" charset="-122"/>
            </a:endParaRPr>
          </a:p>
        </p:txBody>
      </p:sp>
      <p:grpSp>
        <p:nvGrpSpPr>
          <p:cNvPr id="2" name="组合 1"/>
          <p:cNvGrpSpPr/>
          <p:nvPr/>
        </p:nvGrpSpPr>
        <p:grpSpPr>
          <a:xfrm>
            <a:off x="4385170" y="556279"/>
            <a:ext cx="1306135" cy="1269327"/>
            <a:chOff x="2132199" y="770251"/>
            <a:chExt cx="1306135" cy="1269327"/>
          </a:xfrm>
        </p:grpSpPr>
        <p:grpSp>
          <p:nvGrpSpPr>
            <p:cNvPr id="6" name="组合 5"/>
            <p:cNvGrpSpPr/>
            <p:nvPr/>
          </p:nvGrpSpPr>
          <p:grpSpPr>
            <a:xfrm>
              <a:off x="2132199" y="770251"/>
              <a:ext cx="1306135" cy="1269327"/>
              <a:chOff x="4345444" y="2542859"/>
              <a:chExt cx="1810550" cy="1811205"/>
            </a:xfrm>
          </p:grpSpPr>
          <p:grpSp>
            <p:nvGrpSpPr>
              <p:cNvPr id="7" name="组合 6"/>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9" name="同心圆 8"/>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latin typeface="微软雅黑" panose="020B0503020204020204" pitchFamily="34" charset="-122"/>
                  </a:endParaRPr>
                </a:p>
              </p:txBody>
            </p:sp>
            <p:sp>
              <p:nvSpPr>
                <p:cNvPr id="10" name="椭圆 9"/>
                <p:cNvSpPr/>
                <p:nvPr/>
              </p:nvSpPr>
              <p:spPr>
                <a:xfrm>
                  <a:off x="1484232" y="1093651"/>
                  <a:ext cx="1504274" cy="1504273"/>
                </a:xfrm>
                <a:prstGeom prst="ellipse">
                  <a:avLst/>
                </a:prstGeom>
                <a:gradFill>
                  <a:gsLst>
                    <a:gs pos="0">
                      <a:schemeClr val="bg1"/>
                    </a:gs>
                    <a:gs pos="51000">
                      <a:schemeClr val="bg1">
                        <a:lumMod val="95000"/>
                      </a:schemeClr>
                    </a:gs>
                    <a:gs pos="100000">
                      <a:schemeClr val="bg1">
                        <a:lumMod val="8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pitchFamily="34" charset="-122"/>
                  </a:endParaRPr>
                </a:p>
              </p:txBody>
            </p:sp>
          </p:grpSp>
          <p:sp>
            <p:nvSpPr>
              <p:cNvPr id="8" name="椭圆 7"/>
              <p:cNvSpPr/>
              <p:nvPr/>
            </p:nvSpPr>
            <p:spPr>
              <a:xfrm>
                <a:off x="4565570" y="2763062"/>
                <a:ext cx="1370298" cy="1370793"/>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pitchFamily="34" charset="-122"/>
                </a:endParaRPr>
              </a:p>
            </p:txBody>
          </p:sp>
        </p:grpSp>
        <p:sp>
          <p:nvSpPr>
            <p:cNvPr id="12" name="TextBox 11"/>
            <p:cNvSpPr txBox="1"/>
            <p:nvPr/>
          </p:nvSpPr>
          <p:spPr>
            <a:xfrm>
              <a:off x="2419612" y="1004572"/>
              <a:ext cx="950693" cy="784830"/>
            </a:xfrm>
            <a:prstGeom prst="rect">
              <a:avLst/>
            </a:prstGeom>
            <a:noFill/>
          </p:spPr>
          <p:txBody>
            <a:bodyPr wrap="square" rtlCol="0">
              <a:spAutoFit/>
            </a:bodyPr>
            <a:lstStyle/>
            <a:p>
              <a:r>
                <a:rPr lang="zh-CN" altLang="en-US" sz="4500" b="1" dirty="0">
                  <a:solidFill>
                    <a:prstClr val="white"/>
                  </a:solidFill>
                  <a:latin typeface="微软雅黑" panose="020B0503020204020204" pitchFamily="34" charset="-122"/>
                  <a:ea typeface="微软雅黑" panose="020B0503020204020204" pitchFamily="34" charset="-122"/>
                </a:rPr>
                <a:t>前 </a:t>
              </a:r>
              <a:endParaRPr lang="zh-CN" altLang="en-US" sz="4500" b="1" dirty="0">
                <a:solidFill>
                  <a:prstClr val="white"/>
                </a:solidFill>
                <a:latin typeface="微软雅黑" panose="020B0503020204020204" pitchFamily="34" charset="-122"/>
                <a:ea typeface="微软雅黑" panose="020B0503020204020204" pitchFamily="34" charset="-122"/>
              </a:endParaRPr>
            </a:p>
          </p:txBody>
        </p:sp>
      </p:grpSp>
      <p:grpSp>
        <p:nvGrpSpPr>
          <p:cNvPr id="14" name="组合 13"/>
          <p:cNvGrpSpPr/>
          <p:nvPr/>
        </p:nvGrpSpPr>
        <p:grpSpPr>
          <a:xfrm>
            <a:off x="4035724" y="1389251"/>
            <a:ext cx="349446" cy="349446"/>
            <a:chOff x="304800" y="673100"/>
            <a:chExt cx="4000500" cy="4000500"/>
          </a:xfrm>
          <a:effectLst>
            <a:outerShdw blurRad="444500" dist="254000" dir="6840000" algn="tr" rotWithShape="0">
              <a:prstClr val="black">
                <a:alpha val="50000"/>
              </a:prstClr>
            </a:outerShdw>
          </a:effectLst>
        </p:grpSpPr>
        <p:sp>
          <p:nvSpPr>
            <p:cNvPr id="15" name="同心圆 1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C00000"/>
                </a:solidFill>
                <a:latin typeface="微软雅黑" panose="020B0503020204020204" pitchFamily="34" charset="-122"/>
              </a:endParaRPr>
            </a:p>
          </p:txBody>
        </p:sp>
        <p:sp>
          <p:nvSpPr>
            <p:cNvPr id="16" name="椭圆 15"/>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C00000"/>
                </a:solidFill>
                <a:latin typeface="微软雅黑" panose="020B0503020204020204" pitchFamily="34" charset="-122"/>
              </a:endParaRPr>
            </a:p>
          </p:txBody>
        </p:sp>
      </p:grpSp>
      <p:grpSp>
        <p:nvGrpSpPr>
          <p:cNvPr id="17" name="组合 16"/>
          <p:cNvGrpSpPr/>
          <p:nvPr/>
        </p:nvGrpSpPr>
        <p:grpSpPr>
          <a:xfrm>
            <a:off x="7718078" y="1003267"/>
            <a:ext cx="156292" cy="156292"/>
            <a:chOff x="304800" y="673100"/>
            <a:chExt cx="4000500" cy="4000500"/>
          </a:xfrm>
          <a:effectLst>
            <a:outerShdw blurRad="444500" dist="254000" dir="6840000" algn="tr" rotWithShape="0">
              <a:prstClr val="black">
                <a:alpha val="50000"/>
              </a:prstClr>
            </a:outerShdw>
          </a:effectLst>
        </p:grpSpPr>
        <p:sp>
          <p:nvSpPr>
            <p:cNvPr id="18" name="同心圆 1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C00000"/>
                </a:solidFill>
                <a:latin typeface="微软雅黑" panose="020B0503020204020204" pitchFamily="34" charset="-122"/>
              </a:endParaRPr>
            </a:p>
          </p:txBody>
        </p:sp>
        <p:sp>
          <p:nvSpPr>
            <p:cNvPr id="19" name="椭圆 18"/>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C00000"/>
                </a:solidFill>
                <a:latin typeface="微软雅黑" panose="020B0503020204020204" pitchFamily="34" charset="-122"/>
              </a:endParaRPr>
            </a:p>
          </p:txBody>
        </p:sp>
      </p:grpSp>
      <p:grpSp>
        <p:nvGrpSpPr>
          <p:cNvPr id="20" name="组合 19"/>
          <p:cNvGrpSpPr/>
          <p:nvPr/>
        </p:nvGrpSpPr>
        <p:grpSpPr>
          <a:xfrm>
            <a:off x="7874370" y="1167815"/>
            <a:ext cx="208440" cy="208440"/>
            <a:chOff x="304800" y="673100"/>
            <a:chExt cx="4000500" cy="4000500"/>
          </a:xfrm>
          <a:effectLst>
            <a:outerShdw blurRad="444500" dist="254000" dir="6840000" algn="tr" rotWithShape="0">
              <a:prstClr val="black">
                <a:alpha val="50000"/>
              </a:prstClr>
            </a:outerShdw>
          </a:effectLst>
        </p:grpSpPr>
        <p:sp>
          <p:nvSpPr>
            <p:cNvPr id="21" name="同心圆 2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C00000"/>
                </a:solidFill>
                <a:latin typeface="微软雅黑" panose="020B0503020204020204" pitchFamily="34" charset="-122"/>
              </a:endParaRPr>
            </a:p>
          </p:txBody>
        </p:sp>
        <p:sp>
          <p:nvSpPr>
            <p:cNvPr id="22" name="椭圆 21"/>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C00000"/>
                </a:solidFill>
                <a:latin typeface="微软雅黑" panose="020B0503020204020204" pitchFamily="34" charset="-122"/>
              </a:endParaRPr>
            </a:p>
          </p:txBody>
        </p:sp>
      </p:grpSp>
      <p:sp>
        <p:nvSpPr>
          <p:cNvPr id="23" name="椭圆 22"/>
          <p:cNvSpPr/>
          <p:nvPr/>
        </p:nvSpPr>
        <p:spPr>
          <a:xfrm>
            <a:off x="7794388" y="4443265"/>
            <a:ext cx="500908" cy="500908"/>
          </a:xfrm>
          <a:prstGeom prst="ellipse">
            <a:avLst/>
          </a:prstGeom>
          <a:solidFill>
            <a:schemeClr val="accent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pitchFamily="34" charset="-122"/>
            </a:endParaRPr>
          </a:p>
        </p:txBody>
      </p:sp>
      <p:sp>
        <p:nvSpPr>
          <p:cNvPr id="24" name="椭圆 23"/>
          <p:cNvSpPr/>
          <p:nvPr/>
        </p:nvSpPr>
        <p:spPr>
          <a:xfrm>
            <a:off x="8447889" y="3495468"/>
            <a:ext cx="274777" cy="274777"/>
          </a:xfrm>
          <a:prstGeom prst="ellipse">
            <a:avLst/>
          </a:prstGeom>
          <a:solidFill>
            <a:schemeClr val="accent2"/>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pitchFamily="34" charset="-122"/>
            </a:endParaRPr>
          </a:p>
        </p:txBody>
      </p:sp>
      <p:grpSp>
        <p:nvGrpSpPr>
          <p:cNvPr id="25" name="组合 24"/>
          <p:cNvGrpSpPr/>
          <p:nvPr/>
        </p:nvGrpSpPr>
        <p:grpSpPr>
          <a:xfrm>
            <a:off x="7183751" y="4762644"/>
            <a:ext cx="219777" cy="219777"/>
            <a:chOff x="304800" y="673100"/>
            <a:chExt cx="4000500" cy="4000500"/>
          </a:xfrm>
          <a:effectLst>
            <a:outerShdw blurRad="381000" dist="152400" dir="8100000" algn="tr" rotWithShape="0">
              <a:prstClr val="black">
                <a:alpha val="70000"/>
              </a:prstClr>
            </a:outerShdw>
          </a:effectLst>
        </p:grpSpPr>
        <p:sp>
          <p:nvSpPr>
            <p:cNvPr id="26" name="同心圆 2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latin typeface="微软雅黑" panose="020B0503020204020204" pitchFamily="34" charset="-122"/>
              </a:endParaRPr>
            </a:p>
          </p:txBody>
        </p:sp>
        <p:sp>
          <p:nvSpPr>
            <p:cNvPr id="27" name="椭圆 26"/>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pitchFamily="34" charset="-122"/>
              </a:endParaRPr>
            </a:p>
          </p:txBody>
        </p:sp>
      </p:grpSp>
      <p:grpSp>
        <p:nvGrpSpPr>
          <p:cNvPr id="28" name="组合 27"/>
          <p:cNvGrpSpPr/>
          <p:nvPr/>
        </p:nvGrpSpPr>
        <p:grpSpPr>
          <a:xfrm>
            <a:off x="3635896" y="555526"/>
            <a:ext cx="287919" cy="287919"/>
            <a:chOff x="304800" y="673100"/>
            <a:chExt cx="4000500" cy="4000500"/>
          </a:xfrm>
          <a:effectLst>
            <a:outerShdw blurRad="381000" dist="152400" dir="8100000" algn="tr" rotWithShape="0">
              <a:prstClr val="black">
                <a:alpha val="70000"/>
              </a:prstClr>
            </a:outerShdw>
          </a:effectLst>
        </p:grpSpPr>
        <p:sp>
          <p:nvSpPr>
            <p:cNvPr id="29" name="同心圆 2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latin typeface="微软雅黑" panose="020B0503020204020204" pitchFamily="34" charset="-122"/>
              </a:endParaRPr>
            </a:p>
          </p:txBody>
        </p:sp>
        <p:sp>
          <p:nvSpPr>
            <p:cNvPr id="30" name="椭圆 29"/>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pitchFamily="34" charset="-122"/>
              </a:endParaRPr>
            </a:p>
          </p:txBody>
        </p:sp>
      </p:grpSp>
      <p:grpSp>
        <p:nvGrpSpPr>
          <p:cNvPr id="31" name="组合 30"/>
          <p:cNvGrpSpPr/>
          <p:nvPr/>
        </p:nvGrpSpPr>
        <p:grpSpPr>
          <a:xfrm>
            <a:off x="8411685" y="4151249"/>
            <a:ext cx="408377" cy="408377"/>
            <a:chOff x="304800" y="673100"/>
            <a:chExt cx="4000500" cy="4000500"/>
          </a:xfrm>
          <a:effectLst>
            <a:outerShdw blurRad="317500" dist="190500" dir="8100000" algn="tr" rotWithShape="0">
              <a:prstClr val="black">
                <a:alpha val="50000"/>
              </a:prstClr>
            </a:outerShdw>
          </a:effectLst>
        </p:grpSpPr>
        <p:sp>
          <p:nvSpPr>
            <p:cNvPr id="32" name="同心圆 3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latin typeface="微软雅黑" panose="020B0503020204020204" pitchFamily="34" charset="-122"/>
              </a:endParaRPr>
            </a:p>
          </p:txBody>
        </p:sp>
        <p:sp>
          <p:nvSpPr>
            <p:cNvPr id="33" name="椭圆 32"/>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pitchFamily="34" charset="-122"/>
              </a:endParaRPr>
            </a:p>
          </p:txBody>
        </p:sp>
      </p:grpSp>
      <p:sp>
        <p:nvSpPr>
          <p:cNvPr id="34" name="椭圆 33"/>
          <p:cNvSpPr/>
          <p:nvPr/>
        </p:nvSpPr>
        <p:spPr>
          <a:xfrm>
            <a:off x="6629511" y="4707644"/>
            <a:ext cx="274777" cy="274777"/>
          </a:xfrm>
          <a:prstGeom prst="ellipse">
            <a:avLst/>
          </a:prstGeom>
          <a:solidFill>
            <a:schemeClr val="accent3"/>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pitchFamily="34" charset="-122"/>
            </a:endParaRPr>
          </a:p>
        </p:txBody>
      </p:sp>
      <p:sp>
        <p:nvSpPr>
          <p:cNvPr id="35" name="椭圆 34"/>
          <p:cNvSpPr/>
          <p:nvPr/>
        </p:nvSpPr>
        <p:spPr>
          <a:xfrm>
            <a:off x="8585278" y="4918230"/>
            <a:ext cx="137389" cy="137389"/>
          </a:xfrm>
          <a:prstGeom prst="ellipse">
            <a:avLst/>
          </a:prstGeom>
          <a:solidFill>
            <a:schemeClr val="accent4"/>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pitchFamily="34" charset="-122"/>
            </a:endParaRPr>
          </a:p>
        </p:txBody>
      </p:sp>
      <p:grpSp>
        <p:nvGrpSpPr>
          <p:cNvPr id="37" name="组合 36"/>
          <p:cNvGrpSpPr/>
          <p:nvPr/>
        </p:nvGrpSpPr>
        <p:grpSpPr>
          <a:xfrm>
            <a:off x="5888867" y="556279"/>
            <a:ext cx="1306135" cy="1269327"/>
            <a:chOff x="2132199" y="770251"/>
            <a:chExt cx="1306135" cy="1269327"/>
          </a:xfrm>
        </p:grpSpPr>
        <p:grpSp>
          <p:nvGrpSpPr>
            <p:cNvPr id="38" name="组合 37"/>
            <p:cNvGrpSpPr/>
            <p:nvPr/>
          </p:nvGrpSpPr>
          <p:grpSpPr>
            <a:xfrm>
              <a:off x="2132199" y="770251"/>
              <a:ext cx="1306135" cy="1269327"/>
              <a:chOff x="4345444" y="2542859"/>
              <a:chExt cx="1810550" cy="1811205"/>
            </a:xfrm>
          </p:grpSpPr>
          <p:grpSp>
            <p:nvGrpSpPr>
              <p:cNvPr id="40" name="组合 39"/>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42" name="同心圆 41"/>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latin typeface="微软雅黑" panose="020B0503020204020204" pitchFamily="34" charset="-122"/>
                  </a:endParaRPr>
                </a:p>
              </p:txBody>
            </p:sp>
            <p:sp>
              <p:nvSpPr>
                <p:cNvPr id="43" name="椭圆 42"/>
                <p:cNvSpPr/>
                <p:nvPr/>
              </p:nvSpPr>
              <p:spPr>
                <a:xfrm>
                  <a:off x="1484232" y="1093651"/>
                  <a:ext cx="1504274" cy="1504273"/>
                </a:xfrm>
                <a:prstGeom prst="ellipse">
                  <a:avLst/>
                </a:prstGeom>
                <a:gradFill>
                  <a:gsLst>
                    <a:gs pos="0">
                      <a:schemeClr val="bg1"/>
                    </a:gs>
                    <a:gs pos="51000">
                      <a:schemeClr val="bg1">
                        <a:lumMod val="95000"/>
                      </a:schemeClr>
                    </a:gs>
                    <a:gs pos="100000">
                      <a:schemeClr val="bg1">
                        <a:lumMod val="8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pitchFamily="34" charset="-122"/>
                  </a:endParaRPr>
                </a:p>
              </p:txBody>
            </p:sp>
          </p:grpSp>
          <p:sp>
            <p:nvSpPr>
              <p:cNvPr id="41" name="椭圆 40"/>
              <p:cNvSpPr/>
              <p:nvPr/>
            </p:nvSpPr>
            <p:spPr>
              <a:xfrm>
                <a:off x="4565570" y="2763062"/>
                <a:ext cx="1370298" cy="1370793"/>
              </a:xfrm>
              <a:prstGeom prst="ellips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pitchFamily="34" charset="-122"/>
                </a:endParaRPr>
              </a:p>
            </p:txBody>
          </p:sp>
        </p:grpSp>
        <p:sp>
          <p:nvSpPr>
            <p:cNvPr id="39" name="TextBox 11"/>
            <p:cNvSpPr txBox="1"/>
            <p:nvPr/>
          </p:nvSpPr>
          <p:spPr>
            <a:xfrm>
              <a:off x="2421719" y="982864"/>
              <a:ext cx="950693" cy="784830"/>
            </a:xfrm>
            <a:prstGeom prst="rect">
              <a:avLst/>
            </a:prstGeom>
            <a:noFill/>
          </p:spPr>
          <p:txBody>
            <a:bodyPr wrap="square" rtlCol="0">
              <a:spAutoFit/>
            </a:bodyPr>
            <a:lstStyle/>
            <a:p>
              <a:r>
                <a:rPr lang="zh-CN" altLang="en-US" sz="4500" b="1" dirty="0" smtClean="0">
                  <a:solidFill>
                    <a:prstClr val="white"/>
                  </a:solidFill>
                  <a:latin typeface="微软雅黑" panose="020B0503020204020204" pitchFamily="34" charset="-122"/>
                  <a:ea typeface="微软雅黑" panose="020B0503020204020204" pitchFamily="34" charset="-122"/>
                </a:rPr>
                <a:t>言</a:t>
              </a:r>
              <a:endParaRPr lang="zh-CN" altLang="en-US" sz="4500" b="1" dirty="0">
                <a:solidFill>
                  <a:prstClr val="white"/>
                </a:solidFill>
                <a:latin typeface="微软雅黑" panose="020B0503020204020204" pitchFamily="34" charset="-122"/>
                <a:ea typeface="微软雅黑" panose="020B0503020204020204" pitchFamily="34" charset="-122"/>
              </a:endParaRPr>
            </a:p>
          </p:txBody>
        </p:sp>
      </p:grpSp>
      <p:pic>
        <p:nvPicPr>
          <p:cNvPr id="45" name="图片 44"/>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flipH="1">
            <a:off x="-108520" y="1006677"/>
            <a:ext cx="3459493" cy="4144423"/>
          </a:xfrm>
          <a:prstGeom prst="rect">
            <a:avLst/>
          </a:prstGeom>
        </p:spPr>
      </p:pic>
    </p:spTree>
  </p:cSld>
  <p:clrMapOvr>
    <a:masterClrMapping/>
  </p:clrMapOvr>
  <p:transition spd="slow" advTm="0">
    <p:push dir="u"/>
  </p:transition>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1000"/>
                                            <p:tgtEl>
                                              <p:spTgt spid="45"/>
                                            </p:tgtEl>
                                          </p:cBhvr>
                                        </p:animEffect>
                                        <p:anim calcmode="lin" valueType="num">
                                          <p:cBhvr>
                                            <p:cTn id="8" dur="1000" fill="hold"/>
                                            <p:tgtEl>
                                              <p:spTgt spid="45"/>
                                            </p:tgtEl>
                                            <p:attrNameLst>
                                              <p:attrName>ppt_x</p:attrName>
                                            </p:attrNameLst>
                                          </p:cBhvr>
                                          <p:tavLst>
                                            <p:tav tm="0">
                                              <p:val>
                                                <p:strVal val="#ppt_x"/>
                                              </p:val>
                                            </p:tav>
                                            <p:tav tm="100000">
                                              <p:val>
                                                <p:strVal val="#ppt_x"/>
                                              </p:val>
                                            </p:tav>
                                          </p:tavLst>
                                        </p:anim>
                                        <p:anim calcmode="lin" valueType="num">
                                          <p:cBhvr>
                                            <p:cTn id="9" dur="1000" fill="hold"/>
                                            <p:tgtEl>
                                              <p:spTgt spid="45"/>
                                            </p:tgtEl>
                                            <p:attrNameLst>
                                              <p:attrName>ppt_y</p:attrName>
                                            </p:attrNameLst>
                                          </p:cBhvr>
                                          <p:tavLst>
                                            <p:tav tm="0">
                                              <p:val>
                                                <p:strVal val="#ppt_y+.1"/>
                                              </p:val>
                                            </p:tav>
                                            <p:tav tm="100000">
                                              <p:val>
                                                <p:strVal val="#ppt_y"/>
                                              </p:val>
                                            </p:tav>
                                          </p:tavLst>
                                        </p:anim>
                                      </p:childTnLst>
                                    </p:cTn>
                                  </p:par>
                                  <p:par>
                                    <p:cTn id="10" presetID="2" presetClass="entr" presetSubtype="3" accel="35000" fill="hold" nodeType="withEffect" p14:presetBounceEnd="55000">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14:bounceEnd="55000">
                                          <p:cBhvr additive="base">
                                            <p:cTn id="12" dur="2000" fill="hold"/>
                                            <p:tgtEl>
                                              <p:spTgt spid="14"/>
                                            </p:tgtEl>
                                            <p:attrNameLst>
                                              <p:attrName>ppt_x</p:attrName>
                                            </p:attrNameLst>
                                          </p:cBhvr>
                                          <p:tavLst>
                                            <p:tav tm="0">
                                              <p:val>
                                                <p:strVal val="1+#ppt_w/2"/>
                                              </p:val>
                                            </p:tav>
                                            <p:tav tm="100000">
                                              <p:val>
                                                <p:strVal val="#ppt_x"/>
                                              </p:val>
                                            </p:tav>
                                          </p:tavLst>
                                        </p:anim>
                                        <p:anim calcmode="lin" valueType="num" p14:bounceEnd="55000">
                                          <p:cBhvr additive="base">
                                            <p:cTn id="13" dur="2000" fill="hold"/>
                                            <p:tgtEl>
                                              <p:spTgt spid="14"/>
                                            </p:tgtEl>
                                            <p:attrNameLst>
                                              <p:attrName>ppt_y</p:attrName>
                                            </p:attrNameLst>
                                          </p:cBhvr>
                                          <p:tavLst>
                                            <p:tav tm="0">
                                              <p:val>
                                                <p:strVal val="0-#ppt_h/2"/>
                                              </p:val>
                                            </p:tav>
                                            <p:tav tm="100000">
                                              <p:val>
                                                <p:strVal val="#ppt_y"/>
                                              </p:val>
                                            </p:tav>
                                          </p:tavLst>
                                        </p:anim>
                                      </p:childTnLst>
                                    </p:cTn>
                                  </p:par>
                                  <p:par>
                                    <p:cTn id="14" presetID="2" presetClass="entr" presetSubtype="2" accel="35000" fill="hold" nodeType="withEffect" p14:presetBounceEnd="55000">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14:bounceEnd="55000">
                                          <p:cBhvr additive="base">
                                            <p:cTn id="16" dur="2000" fill="hold"/>
                                            <p:tgtEl>
                                              <p:spTgt spid="17"/>
                                            </p:tgtEl>
                                            <p:attrNameLst>
                                              <p:attrName>ppt_x</p:attrName>
                                            </p:attrNameLst>
                                          </p:cBhvr>
                                          <p:tavLst>
                                            <p:tav tm="0">
                                              <p:val>
                                                <p:strVal val="1+#ppt_w/2"/>
                                              </p:val>
                                            </p:tav>
                                            <p:tav tm="100000">
                                              <p:val>
                                                <p:strVal val="#ppt_x"/>
                                              </p:val>
                                            </p:tav>
                                          </p:tavLst>
                                        </p:anim>
                                        <p:anim calcmode="lin" valueType="num" p14:bounceEnd="55000">
                                          <p:cBhvr additive="base">
                                            <p:cTn id="17" dur="2000" fill="hold"/>
                                            <p:tgtEl>
                                              <p:spTgt spid="17"/>
                                            </p:tgtEl>
                                            <p:attrNameLst>
                                              <p:attrName>ppt_y</p:attrName>
                                            </p:attrNameLst>
                                          </p:cBhvr>
                                          <p:tavLst>
                                            <p:tav tm="0">
                                              <p:val>
                                                <p:strVal val="#ppt_y"/>
                                              </p:val>
                                            </p:tav>
                                            <p:tav tm="100000">
                                              <p:val>
                                                <p:strVal val="#ppt_y"/>
                                              </p:val>
                                            </p:tav>
                                          </p:tavLst>
                                        </p:anim>
                                      </p:childTnLst>
                                    </p:cTn>
                                  </p:par>
                                  <p:par>
                                    <p:cTn id="18" presetID="53" presetClass="entr" presetSubtype="16" fill="hold" nodeType="with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p:cTn id="20" dur="500" fill="hold"/>
                                            <p:tgtEl>
                                              <p:spTgt spid="2"/>
                                            </p:tgtEl>
                                            <p:attrNameLst>
                                              <p:attrName>ppt_w</p:attrName>
                                            </p:attrNameLst>
                                          </p:cBhvr>
                                          <p:tavLst>
                                            <p:tav tm="0">
                                              <p:val>
                                                <p:fltVal val="0"/>
                                              </p:val>
                                            </p:tav>
                                            <p:tav tm="100000">
                                              <p:val>
                                                <p:strVal val="#ppt_w"/>
                                              </p:val>
                                            </p:tav>
                                          </p:tavLst>
                                        </p:anim>
                                        <p:anim calcmode="lin" valueType="num">
                                          <p:cBhvr>
                                            <p:cTn id="21" dur="500" fill="hold"/>
                                            <p:tgtEl>
                                              <p:spTgt spid="2"/>
                                            </p:tgtEl>
                                            <p:attrNameLst>
                                              <p:attrName>ppt_h</p:attrName>
                                            </p:attrNameLst>
                                          </p:cBhvr>
                                          <p:tavLst>
                                            <p:tav tm="0">
                                              <p:val>
                                                <p:fltVal val="0"/>
                                              </p:val>
                                            </p:tav>
                                            <p:tav tm="100000">
                                              <p:val>
                                                <p:strVal val="#ppt_h"/>
                                              </p:val>
                                            </p:tav>
                                          </p:tavLst>
                                        </p:anim>
                                        <p:animEffect transition="in" filter="fade">
                                          <p:cBhvr>
                                            <p:cTn id="22" dur="500"/>
                                            <p:tgtEl>
                                              <p:spTgt spid="2"/>
                                            </p:tgtEl>
                                          </p:cBhvr>
                                        </p:animEffect>
                                      </p:childTnLst>
                                    </p:cTn>
                                  </p:par>
                                  <p:par>
                                    <p:cTn id="23" presetID="53" presetClass="entr" presetSubtype="16" fill="hold" nodeType="withEffect">
                                      <p:stCondLst>
                                        <p:cond delay="0"/>
                                      </p:stCondLst>
                                      <p:childTnLst>
                                        <p:set>
                                          <p:cBhvr>
                                            <p:cTn id="24" dur="1" fill="hold">
                                              <p:stCondLst>
                                                <p:cond delay="0"/>
                                              </p:stCondLst>
                                            </p:cTn>
                                            <p:tgtEl>
                                              <p:spTgt spid="37"/>
                                            </p:tgtEl>
                                            <p:attrNameLst>
                                              <p:attrName>style.visibility</p:attrName>
                                            </p:attrNameLst>
                                          </p:cBhvr>
                                          <p:to>
                                            <p:strVal val="visible"/>
                                          </p:to>
                                        </p:set>
                                        <p:anim calcmode="lin" valueType="num">
                                          <p:cBhvr>
                                            <p:cTn id="25" dur="500" fill="hold"/>
                                            <p:tgtEl>
                                              <p:spTgt spid="37"/>
                                            </p:tgtEl>
                                            <p:attrNameLst>
                                              <p:attrName>ppt_w</p:attrName>
                                            </p:attrNameLst>
                                          </p:cBhvr>
                                          <p:tavLst>
                                            <p:tav tm="0">
                                              <p:val>
                                                <p:fltVal val="0"/>
                                              </p:val>
                                            </p:tav>
                                            <p:tav tm="100000">
                                              <p:val>
                                                <p:strVal val="#ppt_w"/>
                                              </p:val>
                                            </p:tav>
                                          </p:tavLst>
                                        </p:anim>
                                        <p:anim calcmode="lin" valueType="num">
                                          <p:cBhvr>
                                            <p:cTn id="26" dur="500" fill="hold"/>
                                            <p:tgtEl>
                                              <p:spTgt spid="37"/>
                                            </p:tgtEl>
                                            <p:attrNameLst>
                                              <p:attrName>ppt_h</p:attrName>
                                            </p:attrNameLst>
                                          </p:cBhvr>
                                          <p:tavLst>
                                            <p:tav tm="0">
                                              <p:val>
                                                <p:fltVal val="0"/>
                                              </p:val>
                                            </p:tav>
                                            <p:tav tm="100000">
                                              <p:val>
                                                <p:strVal val="#ppt_h"/>
                                              </p:val>
                                            </p:tav>
                                          </p:tavLst>
                                        </p:anim>
                                        <p:animEffect transition="in" filter="fade">
                                          <p:cBhvr>
                                            <p:cTn id="27" dur="500"/>
                                            <p:tgtEl>
                                              <p:spTgt spid="37"/>
                                            </p:tgtEl>
                                          </p:cBhvr>
                                        </p:animEffect>
                                      </p:childTnLst>
                                    </p:cTn>
                                  </p:par>
                                  <p:par>
                                    <p:cTn id="28" presetID="2" presetClass="entr" presetSubtype="3" accel="35000" fill="hold" nodeType="withEffect" p14:presetBounceEnd="55000">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14:bounceEnd="55000">
                                          <p:cBhvr additive="base">
                                            <p:cTn id="30" dur="2000" fill="hold"/>
                                            <p:tgtEl>
                                              <p:spTgt spid="20"/>
                                            </p:tgtEl>
                                            <p:attrNameLst>
                                              <p:attrName>ppt_x</p:attrName>
                                            </p:attrNameLst>
                                          </p:cBhvr>
                                          <p:tavLst>
                                            <p:tav tm="0">
                                              <p:val>
                                                <p:strVal val="1+#ppt_w/2"/>
                                              </p:val>
                                            </p:tav>
                                            <p:tav tm="100000">
                                              <p:val>
                                                <p:strVal val="#ppt_x"/>
                                              </p:val>
                                            </p:tav>
                                          </p:tavLst>
                                        </p:anim>
                                        <p:anim calcmode="lin" valueType="num" p14:bounceEnd="55000">
                                          <p:cBhvr additive="base">
                                            <p:cTn id="31" dur="2000" fill="hold"/>
                                            <p:tgtEl>
                                              <p:spTgt spid="20"/>
                                            </p:tgtEl>
                                            <p:attrNameLst>
                                              <p:attrName>ppt_y</p:attrName>
                                            </p:attrNameLst>
                                          </p:cBhvr>
                                          <p:tavLst>
                                            <p:tav tm="0">
                                              <p:val>
                                                <p:strVal val="0-#ppt_h/2"/>
                                              </p:val>
                                            </p:tav>
                                            <p:tav tm="100000">
                                              <p:val>
                                                <p:strVal val="#ppt_y"/>
                                              </p:val>
                                            </p:tav>
                                          </p:tavLst>
                                        </p:anim>
                                      </p:childTnLst>
                                    </p:cTn>
                                  </p:par>
                                </p:childTnLst>
                              </p:cTn>
                            </p:par>
                            <p:par>
                              <p:cTn id="32" fill="hold">
                                <p:stCondLst>
                                  <p:cond delay="1000"/>
                                </p:stCondLst>
                                <p:childTnLst>
                                  <p:par>
                                    <p:cTn id="33" presetID="53" presetClass="entr" presetSubtype="16" fill="hold" grpId="0" nodeType="afterEffect">
                                      <p:stCondLst>
                                        <p:cond delay="0"/>
                                      </p:stCondLst>
                                      <p:childTnLst>
                                        <p:set>
                                          <p:cBhvr>
                                            <p:cTn id="34" dur="1" fill="hold">
                                              <p:stCondLst>
                                                <p:cond delay="0"/>
                                              </p:stCondLst>
                                            </p:cTn>
                                            <p:tgtEl>
                                              <p:spTgt spid="23"/>
                                            </p:tgtEl>
                                            <p:attrNameLst>
                                              <p:attrName>style.visibility</p:attrName>
                                            </p:attrNameLst>
                                          </p:cBhvr>
                                          <p:to>
                                            <p:strVal val="visible"/>
                                          </p:to>
                                        </p:set>
                                        <p:anim calcmode="lin" valueType="num">
                                          <p:cBhvr>
                                            <p:cTn id="35" dur="500" fill="hold"/>
                                            <p:tgtEl>
                                              <p:spTgt spid="23"/>
                                            </p:tgtEl>
                                            <p:attrNameLst>
                                              <p:attrName>ppt_w</p:attrName>
                                            </p:attrNameLst>
                                          </p:cBhvr>
                                          <p:tavLst>
                                            <p:tav tm="0">
                                              <p:val>
                                                <p:fltVal val="0"/>
                                              </p:val>
                                            </p:tav>
                                            <p:tav tm="100000">
                                              <p:val>
                                                <p:strVal val="#ppt_w"/>
                                              </p:val>
                                            </p:tav>
                                          </p:tavLst>
                                        </p:anim>
                                        <p:anim calcmode="lin" valueType="num">
                                          <p:cBhvr>
                                            <p:cTn id="36" dur="500" fill="hold"/>
                                            <p:tgtEl>
                                              <p:spTgt spid="23"/>
                                            </p:tgtEl>
                                            <p:attrNameLst>
                                              <p:attrName>ppt_h</p:attrName>
                                            </p:attrNameLst>
                                          </p:cBhvr>
                                          <p:tavLst>
                                            <p:tav tm="0">
                                              <p:val>
                                                <p:fltVal val="0"/>
                                              </p:val>
                                            </p:tav>
                                            <p:tav tm="100000">
                                              <p:val>
                                                <p:strVal val="#ppt_h"/>
                                              </p:val>
                                            </p:tav>
                                          </p:tavLst>
                                        </p:anim>
                                        <p:animEffect transition="in" filter="fade">
                                          <p:cBhvr>
                                            <p:cTn id="37" dur="500"/>
                                            <p:tgtEl>
                                              <p:spTgt spid="23"/>
                                            </p:tgtEl>
                                          </p:cBhvr>
                                        </p:animEffect>
                                      </p:childTnLst>
                                    </p:cTn>
                                  </p:par>
                                  <p:par>
                                    <p:cTn id="38" presetID="53" presetClass="entr" presetSubtype="16" fill="hold" grpId="0" nodeType="withEffect">
                                      <p:stCondLst>
                                        <p:cond delay="400"/>
                                      </p:stCondLst>
                                      <p:childTnLst>
                                        <p:set>
                                          <p:cBhvr>
                                            <p:cTn id="39" dur="1" fill="hold">
                                              <p:stCondLst>
                                                <p:cond delay="0"/>
                                              </p:stCondLst>
                                            </p:cTn>
                                            <p:tgtEl>
                                              <p:spTgt spid="24"/>
                                            </p:tgtEl>
                                            <p:attrNameLst>
                                              <p:attrName>style.visibility</p:attrName>
                                            </p:attrNameLst>
                                          </p:cBhvr>
                                          <p:to>
                                            <p:strVal val="visible"/>
                                          </p:to>
                                        </p:set>
                                        <p:anim calcmode="lin" valueType="num">
                                          <p:cBhvr>
                                            <p:cTn id="40" dur="500" fill="hold"/>
                                            <p:tgtEl>
                                              <p:spTgt spid="24"/>
                                            </p:tgtEl>
                                            <p:attrNameLst>
                                              <p:attrName>ppt_w</p:attrName>
                                            </p:attrNameLst>
                                          </p:cBhvr>
                                          <p:tavLst>
                                            <p:tav tm="0">
                                              <p:val>
                                                <p:fltVal val="0"/>
                                              </p:val>
                                            </p:tav>
                                            <p:tav tm="100000">
                                              <p:val>
                                                <p:strVal val="#ppt_w"/>
                                              </p:val>
                                            </p:tav>
                                          </p:tavLst>
                                        </p:anim>
                                        <p:anim calcmode="lin" valueType="num">
                                          <p:cBhvr>
                                            <p:cTn id="41" dur="500" fill="hold"/>
                                            <p:tgtEl>
                                              <p:spTgt spid="24"/>
                                            </p:tgtEl>
                                            <p:attrNameLst>
                                              <p:attrName>ppt_h</p:attrName>
                                            </p:attrNameLst>
                                          </p:cBhvr>
                                          <p:tavLst>
                                            <p:tav tm="0">
                                              <p:val>
                                                <p:fltVal val="0"/>
                                              </p:val>
                                            </p:tav>
                                            <p:tav tm="100000">
                                              <p:val>
                                                <p:strVal val="#ppt_h"/>
                                              </p:val>
                                            </p:tav>
                                          </p:tavLst>
                                        </p:anim>
                                        <p:animEffect transition="in" filter="fade">
                                          <p:cBhvr>
                                            <p:cTn id="42" dur="500"/>
                                            <p:tgtEl>
                                              <p:spTgt spid="24"/>
                                            </p:tgtEl>
                                          </p:cBhvr>
                                        </p:animEffect>
                                      </p:childTnLst>
                                    </p:cTn>
                                  </p:par>
                                  <p:par>
                                    <p:cTn id="43" presetID="53" presetClass="entr" presetSubtype="16" fill="hold" nodeType="withEffect">
                                      <p:stCondLst>
                                        <p:cond delay="400"/>
                                      </p:stCondLst>
                                      <p:childTnLst>
                                        <p:set>
                                          <p:cBhvr>
                                            <p:cTn id="44" dur="1" fill="hold">
                                              <p:stCondLst>
                                                <p:cond delay="0"/>
                                              </p:stCondLst>
                                            </p:cTn>
                                            <p:tgtEl>
                                              <p:spTgt spid="25"/>
                                            </p:tgtEl>
                                            <p:attrNameLst>
                                              <p:attrName>style.visibility</p:attrName>
                                            </p:attrNameLst>
                                          </p:cBhvr>
                                          <p:to>
                                            <p:strVal val="visible"/>
                                          </p:to>
                                        </p:set>
                                        <p:anim calcmode="lin" valueType="num">
                                          <p:cBhvr>
                                            <p:cTn id="45" dur="500" fill="hold"/>
                                            <p:tgtEl>
                                              <p:spTgt spid="25"/>
                                            </p:tgtEl>
                                            <p:attrNameLst>
                                              <p:attrName>ppt_w</p:attrName>
                                            </p:attrNameLst>
                                          </p:cBhvr>
                                          <p:tavLst>
                                            <p:tav tm="0">
                                              <p:val>
                                                <p:fltVal val="0"/>
                                              </p:val>
                                            </p:tav>
                                            <p:tav tm="100000">
                                              <p:val>
                                                <p:strVal val="#ppt_w"/>
                                              </p:val>
                                            </p:tav>
                                          </p:tavLst>
                                        </p:anim>
                                        <p:anim calcmode="lin" valueType="num">
                                          <p:cBhvr>
                                            <p:cTn id="46" dur="500" fill="hold"/>
                                            <p:tgtEl>
                                              <p:spTgt spid="25"/>
                                            </p:tgtEl>
                                            <p:attrNameLst>
                                              <p:attrName>ppt_h</p:attrName>
                                            </p:attrNameLst>
                                          </p:cBhvr>
                                          <p:tavLst>
                                            <p:tav tm="0">
                                              <p:val>
                                                <p:fltVal val="0"/>
                                              </p:val>
                                            </p:tav>
                                            <p:tav tm="100000">
                                              <p:val>
                                                <p:strVal val="#ppt_h"/>
                                              </p:val>
                                            </p:tav>
                                          </p:tavLst>
                                        </p:anim>
                                        <p:animEffect transition="in" filter="fade">
                                          <p:cBhvr>
                                            <p:cTn id="47" dur="500"/>
                                            <p:tgtEl>
                                              <p:spTgt spid="25"/>
                                            </p:tgtEl>
                                          </p:cBhvr>
                                        </p:animEffect>
                                      </p:childTnLst>
                                    </p:cTn>
                                  </p:par>
                                  <p:par>
                                    <p:cTn id="48" presetID="53" presetClass="entr" presetSubtype="16" fill="hold" nodeType="withEffect">
                                      <p:stCondLst>
                                        <p:cond delay="200"/>
                                      </p:stCondLst>
                                      <p:childTnLst>
                                        <p:set>
                                          <p:cBhvr>
                                            <p:cTn id="49" dur="1" fill="hold">
                                              <p:stCondLst>
                                                <p:cond delay="0"/>
                                              </p:stCondLst>
                                            </p:cTn>
                                            <p:tgtEl>
                                              <p:spTgt spid="28"/>
                                            </p:tgtEl>
                                            <p:attrNameLst>
                                              <p:attrName>style.visibility</p:attrName>
                                            </p:attrNameLst>
                                          </p:cBhvr>
                                          <p:to>
                                            <p:strVal val="visible"/>
                                          </p:to>
                                        </p:set>
                                        <p:anim calcmode="lin" valueType="num">
                                          <p:cBhvr>
                                            <p:cTn id="50" dur="500" fill="hold"/>
                                            <p:tgtEl>
                                              <p:spTgt spid="28"/>
                                            </p:tgtEl>
                                            <p:attrNameLst>
                                              <p:attrName>ppt_w</p:attrName>
                                            </p:attrNameLst>
                                          </p:cBhvr>
                                          <p:tavLst>
                                            <p:tav tm="0">
                                              <p:val>
                                                <p:fltVal val="0"/>
                                              </p:val>
                                            </p:tav>
                                            <p:tav tm="100000">
                                              <p:val>
                                                <p:strVal val="#ppt_w"/>
                                              </p:val>
                                            </p:tav>
                                          </p:tavLst>
                                        </p:anim>
                                        <p:anim calcmode="lin" valueType="num">
                                          <p:cBhvr>
                                            <p:cTn id="51" dur="500" fill="hold"/>
                                            <p:tgtEl>
                                              <p:spTgt spid="28"/>
                                            </p:tgtEl>
                                            <p:attrNameLst>
                                              <p:attrName>ppt_h</p:attrName>
                                            </p:attrNameLst>
                                          </p:cBhvr>
                                          <p:tavLst>
                                            <p:tav tm="0">
                                              <p:val>
                                                <p:fltVal val="0"/>
                                              </p:val>
                                            </p:tav>
                                            <p:tav tm="100000">
                                              <p:val>
                                                <p:strVal val="#ppt_h"/>
                                              </p:val>
                                            </p:tav>
                                          </p:tavLst>
                                        </p:anim>
                                        <p:animEffect transition="in" filter="fade">
                                          <p:cBhvr>
                                            <p:cTn id="52" dur="500"/>
                                            <p:tgtEl>
                                              <p:spTgt spid="28"/>
                                            </p:tgtEl>
                                          </p:cBhvr>
                                        </p:animEffect>
                                      </p:childTnLst>
                                    </p:cTn>
                                  </p:par>
                                  <p:par>
                                    <p:cTn id="53" presetID="53" presetClass="entr" presetSubtype="16" fill="hold" nodeType="withEffect">
                                      <p:stCondLst>
                                        <p:cond delay="400"/>
                                      </p:stCondLst>
                                      <p:childTnLst>
                                        <p:set>
                                          <p:cBhvr>
                                            <p:cTn id="54" dur="1" fill="hold">
                                              <p:stCondLst>
                                                <p:cond delay="0"/>
                                              </p:stCondLst>
                                            </p:cTn>
                                            <p:tgtEl>
                                              <p:spTgt spid="31"/>
                                            </p:tgtEl>
                                            <p:attrNameLst>
                                              <p:attrName>style.visibility</p:attrName>
                                            </p:attrNameLst>
                                          </p:cBhvr>
                                          <p:to>
                                            <p:strVal val="visible"/>
                                          </p:to>
                                        </p:set>
                                        <p:anim calcmode="lin" valueType="num">
                                          <p:cBhvr>
                                            <p:cTn id="55" dur="500" fill="hold"/>
                                            <p:tgtEl>
                                              <p:spTgt spid="31"/>
                                            </p:tgtEl>
                                            <p:attrNameLst>
                                              <p:attrName>ppt_w</p:attrName>
                                            </p:attrNameLst>
                                          </p:cBhvr>
                                          <p:tavLst>
                                            <p:tav tm="0">
                                              <p:val>
                                                <p:fltVal val="0"/>
                                              </p:val>
                                            </p:tav>
                                            <p:tav tm="100000">
                                              <p:val>
                                                <p:strVal val="#ppt_w"/>
                                              </p:val>
                                            </p:tav>
                                          </p:tavLst>
                                        </p:anim>
                                        <p:anim calcmode="lin" valueType="num">
                                          <p:cBhvr>
                                            <p:cTn id="56" dur="500" fill="hold"/>
                                            <p:tgtEl>
                                              <p:spTgt spid="31"/>
                                            </p:tgtEl>
                                            <p:attrNameLst>
                                              <p:attrName>ppt_h</p:attrName>
                                            </p:attrNameLst>
                                          </p:cBhvr>
                                          <p:tavLst>
                                            <p:tav tm="0">
                                              <p:val>
                                                <p:fltVal val="0"/>
                                              </p:val>
                                            </p:tav>
                                            <p:tav tm="100000">
                                              <p:val>
                                                <p:strVal val="#ppt_h"/>
                                              </p:val>
                                            </p:tav>
                                          </p:tavLst>
                                        </p:anim>
                                        <p:animEffect transition="in" filter="fade">
                                          <p:cBhvr>
                                            <p:cTn id="57" dur="500"/>
                                            <p:tgtEl>
                                              <p:spTgt spid="31"/>
                                            </p:tgtEl>
                                          </p:cBhvr>
                                        </p:animEffect>
                                      </p:childTnLst>
                                    </p:cTn>
                                  </p:par>
                                  <p:par>
                                    <p:cTn id="58" presetID="53" presetClass="entr" presetSubtype="16" fill="hold" grpId="0" nodeType="withEffect">
                                      <p:stCondLst>
                                        <p:cond delay="400"/>
                                      </p:stCondLst>
                                      <p:childTnLst>
                                        <p:set>
                                          <p:cBhvr>
                                            <p:cTn id="59" dur="1" fill="hold">
                                              <p:stCondLst>
                                                <p:cond delay="0"/>
                                              </p:stCondLst>
                                            </p:cTn>
                                            <p:tgtEl>
                                              <p:spTgt spid="34"/>
                                            </p:tgtEl>
                                            <p:attrNameLst>
                                              <p:attrName>style.visibility</p:attrName>
                                            </p:attrNameLst>
                                          </p:cBhvr>
                                          <p:to>
                                            <p:strVal val="visible"/>
                                          </p:to>
                                        </p:set>
                                        <p:anim calcmode="lin" valueType="num">
                                          <p:cBhvr>
                                            <p:cTn id="60" dur="500" fill="hold"/>
                                            <p:tgtEl>
                                              <p:spTgt spid="34"/>
                                            </p:tgtEl>
                                            <p:attrNameLst>
                                              <p:attrName>ppt_w</p:attrName>
                                            </p:attrNameLst>
                                          </p:cBhvr>
                                          <p:tavLst>
                                            <p:tav tm="0">
                                              <p:val>
                                                <p:fltVal val="0"/>
                                              </p:val>
                                            </p:tav>
                                            <p:tav tm="100000">
                                              <p:val>
                                                <p:strVal val="#ppt_w"/>
                                              </p:val>
                                            </p:tav>
                                          </p:tavLst>
                                        </p:anim>
                                        <p:anim calcmode="lin" valueType="num">
                                          <p:cBhvr>
                                            <p:cTn id="61" dur="500" fill="hold"/>
                                            <p:tgtEl>
                                              <p:spTgt spid="34"/>
                                            </p:tgtEl>
                                            <p:attrNameLst>
                                              <p:attrName>ppt_h</p:attrName>
                                            </p:attrNameLst>
                                          </p:cBhvr>
                                          <p:tavLst>
                                            <p:tav tm="0">
                                              <p:val>
                                                <p:fltVal val="0"/>
                                              </p:val>
                                            </p:tav>
                                            <p:tav tm="100000">
                                              <p:val>
                                                <p:strVal val="#ppt_h"/>
                                              </p:val>
                                            </p:tav>
                                          </p:tavLst>
                                        </p:anim>
                                        <p:animEffect transition="in" filter="fade">
                                          <p:cBhvr>
                                            <p:cTn id="62" dur="500"/>
                                            <p:tgtEl>
                                              <p:spTgt spid="34"/>
                                            </p:tgtEl>
                                          </p:cBhvr>
                                        </p:animEffect>
                                      </p:childTnLst>
                                    </p:cTn>
                                  </p:par>
                                  <p:par>
                                    <p:cTn id="63" presetID="53" presetClass="entr" presetSubtype="16" fill="hold" grpId="0" nodeType="withEffect">
                                      <p:stCondLst>
                                        <p:cond delay="200"/>
                                      </p:stCondLst>
                                      <p:childTnLst>
                                        <p:set>
                                          <p:cBhvr>
                                            <p:cTn id="64" dur="1" fill="hold">
                                              <p:stCondLst>
                                                <p:cond delay="0"/>
                                              </p:stCondLst>
                                            </p:cTn>
                                            <p:tgtEl>
                                              <p:spTgt spid="35"/>
                                            </p:tgtEl>
                                            <p:attrNameLst>
                                              <p:attrName>style.visibility</p:attrName>
                                            </p:attrNameLst>
                                          </p:cBhvr>
                                          <p:to>
                                            <p:strVal val="visible"/>
                                          </p:to>
                                        </p:set>
                                        <p:anim calcmode="lin" valueType="num">
                                          <p:cBhvr>
                                            <p:cTn id="65" dur="500" fill="hold"/>
                                            <p:tgtEl>
                                              <p:spTgt spid="35"/>
                                            </p:tgtEl>
                                            <p:attrNameLst>
                                              <p:attrName>ppt_w</p:attrName>
                                            </p:attrNameLst>
                                          </p:cBhvr>
                                          <p:tavLst>
                                            <p:tav tm="0">
                                              <p:val>
                                                <p:fltVal val="0"/>
                                              </p:val>
                                            </p:tav>
                                            <p:tav tm="100000">
                                              <p:val>
                                                <p:strVal val="#ppt_w"/>
                                              </p:val>
                                            </p:tav>
                                          </p:tavLst>
                                        </p:anim>
                                        <p:anim calcmode="lin" valueType="num">
                                          <p:cBhvr>
                                            <p:cTn id="66" dur="500" fill="hold"/>
                                            <p:tgtEl>
                                              <p:spTgt spid="35"/>
                                            </p:tgtEl>
                                            <p:attrNameLst>
                                              <p:attrName>ppt_h</p:attrName>
                                            </p:attrNameLst>
                                          </p:cBhvr>
                                          <p:tavLst>
                                            <p:tav tm="0">
                                              <p:val>
                                                <p:fltVal val="0"/>
                                              </p:val>
                                            </p:tav>
                                            <p:tav tm="100000">
                                              <p:val>
                                                <p:strVal val="#ppt_h"/>
                                              </p:val>
                                            </p:tav>
                                          </p:tavLst>
                                        </p:anim>
                                        <p:animEffect transition="in" filter="fade">
                                          <p:cBhvr>
                                            <p:cTn id="67" dur="500"/>
                                            <p:tgtEl>
                                              <p:spTgt spid="35"/>
                                            </p:tgtEl>
                                          </p:cBhvr>
                                        </p:animEffect>
                                      </p:childTnLst>
                                    </p:cTn>
                                  </p:par>
                                  <p:par>
                                    <p:cTn id="68" presetID="22" presetClass="entr" presetSubtype="4" fill="hold" grpId="0" nodeType="withEffect">
                                      <p:stCondLst>
                                        <p:cond delay="0"/>
                                      </p:stCondLst>
                                      <p:iterate type="lt">
                                        <p:tmPct val="10000"/>
                                      </p:iterate>
                                      <p:childTnLst>
                                        <p:set>
                                          <p:cBhvr>
                                            <p:cTn id="69" dur="1" fill="hold">
                                              <p:stCondLst>
                                                <p:cond delay="0"/>
                                              </p:stCondLst>
                                            </p:cTn>
                                            <p:tgtEl>
                                              <p:spTgt spid="3"/>
                                            </p:tgtEl>
                                            <p:attrNameLst>
                                              <p:attrName>style.visibility</p:attrName>
                                            </p:attrNameLst>
                                          </p:cBhvr>
                                          <p:to>
                                            <p:strVal val="visible"/>
                                          </p:to>
                                        </p:set>
                                        <p:animEffect transition="in" filter="wipe(down)">
                                          <p:cBhvr>
                                            <p:cTn id="7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3" grpId="0" animBg="1"/>
          <p:bldP spid="24" grpId="0" animBg="1"/>
          <p:bldP spid="34" grpId="0" animBg="1"/>
          <p:bldP spid="35" grpId="0"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1000"/>
                                            <p:tgtEl>
                                              <p:spTgt spid="45"/>
                                            </p:tgtEl>
                                          </p:cBhvr>
                                        </p:animEffect>
                                        <p:anim calcmode="lin" valueType="num">
                                          <p:cBhvr>
                                            <p:cTn id="8" dur="1000" fill="hold"/>
                                            <p:tgtEl>
                                              <p:spTgt spid="45"/>
                                            </p:tgtEl>
                                            <p:attrNameLst>
                                              <p:attrName>ppt_x</p:attrName>
                                            </p:attrNameLst>
                                          </p:cBhvr>
                                          <p:tavLst>
                                            <p:tav tm="0">
                                              <p:val>
                                                <p:strVal val="#ppt_x"/>
                                              </p:val>
                                            </p:tav>
                                            <p:tav tm="100000">
                                              <p:val>
                                                <p:strVal val="#ppt_x"/>
                                              </p:val>
                                            </p:tav>
                                          </p:tavLst>
                                        </p:anim>
                                        <p:anim calcmode="lin" valueType="num">
                                          <p:cBhvr>
                                            <p:cTn id="9" dur="1000" fill="hold"/>
                                            <p:tgtEl>
                                              <p:spTgt spid="45"/>
                                            </p:tgtEl>
                                            <p:attrNameLst>
                                              <p:attrName>ppt_y</p:attrName>
                                            </p:attrNameLst>
                                          </p:cBhvr>
                                          <p:tavLst>
                                            <p:tav tm="0">
                                              <p:val>
                                                <p:strVal val="#ppt_y+.1"/>
                                              </p:val>
                                            </p:tav>
                                            <p:tav tm="100000">
                                              <p:val>
                                                <p:strVal val="#ppt_y"/>
                                              </p:val>
                                            </p:tav>
                                          </p:tavLst>
                                        </p:anim>
                                      </p:childTnLst>
                                    </p:cTn>
                                  </p:par>
                                  <p:par>
                                    <p:cTn id="10" presetID="2" presetClass="entr" presetSubtype="3" accel="35000" fill="hold" nodeType="with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additive="base">
                                            <p:cTn id="12" dur="2000" fill="hold"/>
                                            <p:tgtEl>
                                              <p:spTgt spid="14"/>
                                            </p:tgtEl>
                                            <p:attrNameLst>
                                              <p:attrName>ppt_x</p:attrName>
                                            </p:attrNameLst>
                                          </p:cBhvr>
                                          <p:tavLst>
                                            <p:tav tm="0">
                                              <p:val>
                                                <p:strVal val="1+#ppt_w/2"/>
                                              </p:val>
                                            </p:tav>
                                            <p:tav tm="100000">
                                              <p:val>
                                                <p:strVal val="#ppt_x"/>
                                              </p:val>
                                            </p:tav>
                                          </p:tavLst>
                                        </p:anim>
                                        <p:anim calcmode="lin" valueType="num">
                                          <p:cBhvr additive="base">
                                            <p:cTn id="13" dur="2000" fill="hold"/>
                                            <p:tgtEl>
                                              <p:spTgt spid="14"/>
                                            </p:tgtEl>
                                            <p:attrNameLst>
                                              <p:attrName>ppt_y</p:attrName>
                                            </p:attrNameLst>
                                          </p:cBhvr>
                                          <p:tavLst>
                                            <p:tav tm="0">
                                              <p:val>
                                                <p:strVal val="0-#ppt_h/2"/>
                                              </p:val>
                                            </p:tav>
                                            <p:tav tm="100000">
                                              <p:val>
                                                <p:strVal val="#ppt_y"/>
                                              </p:val>
                                            </p:tav>
                                          </p:tavLst>
                                        </p:anim>
                                      </p:childTnLst>
                                    </p:cTn>
                                  </p:par>
                                  <p:par>
                                    <p:cTn id="14" presetID="2" presetClass="entr" presetSubtype="2" accel="35000" fill="hold" nodeType="with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2000" fill="hold"/>
                                            <p:tgtEl>
                                              <p:spTgt spid="17"/>
                                            </p:tgtEl>
                                            <p:attrNameLst>
                                              <p:attrName>ppt_x</p:attrName>
                                            </p:attrNameLst>
                                          </p:cBhvr>
                                          <p:tavLst>
                                            <p:tav tm="0">
                                              <p:val>
                                                <p:strVal val="1+#ppt_w/2"/>
                                              </p:val>
                                            </p:tav>
                                            <p:tav tm="100000">
                                              <p:val>
                                                <p:strVal val="#ppt_x"/>
                                              </p:val>
                                            </p:tav>
                                          </p:tavLst>
                                        </p:anim>
                                        <p:anim calcmode="lin" valueType="num">
                                          <p:cBhvr additive="base">
                                            <p:cTn id="17" dur="2000" fill="hold"/>
                                            <p:tgtEl>
                                              <p:spTgt spid="17"/>
                                            </p:tgtEl>
                                            <p:attrNameLst>
                                              <p:attrName>ppt_y</p:attrName>
                                            </p:attrNameLst>
                                          </p:cBhvr>
                                          <p:tavLst>
                                            <p:tav tm="0">
                                              <p:val>
                                                <p:strVal val="#ppt_y"/>
                                              </p:val>
                                            </p:tav>
                                            <p:tav tm="100000">
                                              <p:val>
                                                <p:strVal val="#ppt_y"/>
                                              </p:val>
                                            </p:tav>
                                          </p:tavLst>
                                        </p:anim>
                                      </p:childTnLst>
                                    </p:cTn>
                                  </p:par>
                                  <p:par>
                                    <p:cTn id="18" presetID="53" presetClass="entr" presetSubtype="16" fill="hold" nodeType="with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p:cTn id="20" dur="500" fill="hold"/>
                                            <p:tgtEl>
                                              <p:spTgt spid="2"/>
                                            </p:tgtEl>
                                            <p:attrNameLst>
                                              <p:attrName>ppt_w</p:attrName>
                                            </p:attrNameLst>
                                          </p:cBhvr>
                                          <p:tavLst>
                                            <p:tav tm="0">
                                              <p:val>
                                                <p:fltVal val="0"/>
                                              </p:val>
                                            </p:tav>
                                            <p:tav tm="100000">
                                              <p:val>
                                                <p:strVal val="#ppt_w"/>
                                              </p:val>
                                            </p:tav>
                                          </p:tavLst>
                                        </p:anim>
                                        <p:anim calcmode="lin" valueType="num">
                                          <p:cBhvr>
                                            <p:cTn id="21" dur="500" fill="hold"/>
                                            <p:tgtEl>
                                              <p:spTgt spid="2"/>
                                            </p:tgtEl>
                                            <p:attrNameLst>
                                              <p:attrName>ppt_h</p:attrName>
                                            </p:attrNameLst>
                                          </p:cBhvr>
                                          <p:tavLst>
                                            <p:tav tm="0">
                                              <p:val>
                                                <p:fltVal val="0"/>
                                              </p:val>
                                            </p:tav>
                                            <p:tav tm="100000">
                                              <p:val>
                                                <p:strVal val="#ppt_h"/>
                                              </p:val>
                                            </p:tav>
                                          </p:tavLst>
                                        </p:anim>
                                        <p:animEffect transition="in" filter="fade">
                                          <p:cBhvr>
                                            <p:cTn id="22" dur="500"/>
                                            <p:tgtEl>
                                              <p:spTgt spid="2"/>
                                            </p:tgtEl>
                                          </p:cBhvr>
                                        </p:animEffect>
                                      </p:childTnLst>
                                    </p:cTn>
                                  </p:par>
                                  <p:par>
                                    <p:cTn id="23" presetID="53" presetClass="entr" presetSubtype="16" fill="hold" nodeType="withEffect">
                                      <p:stCondLst>
                                        <p:cond delay="0"/>
                                      </p:stCondLst>
                                      <p:childTnLst>
                                        <p:set>
                                          <p:cBhvr>
                                            <p:cTn id="24" dur="1" fill="hold">
                                              <p:stCondLst>
                                                <p:cond delay="0"/>
                                              </p:stCondLst>
                                            </p:cTn>
                                            <p:tgtEl>
                                              <p:spTgt spid="37"/>
                                            </p:tgtEl>
                                            <p:attrNameLst>
                                              <p:attrName>style.visibility</p:attrName>
                                            </p:attrNameLst>
                                          </p:cBhvr>
                                          <p:to>
                                            <p:strVal val="visible"/>
                                          </p:to>
                                        </p:set>
                                        <p:anim calcmode="lin" valueType="num">
                                          <p:cBhvr>
                                            <p:cTn id="25" dur="500" fill="hold"/>
                                            <p:tgtEl>
                                              <p:spTgt spid="37"/>
                                            </p:tgtEl>
                                            <p:attrNameLst>
                                              <p:attrName>ppt_w</p:attrName>
                                            </p:attrNameLst>
                                          </p:cBhvr>
                                          <p:tavLst>
                                            <p:tav tm="0">
                                              <p:val>
                                                <p:fltVal val="0"/>
                                              </p:val>
                                            </p:tav>
                                            <p:tav tm="100000">
                                              <p:val>
                                                <p:strVal val="#ppt_w"/>
                                              </p:val>
                                            </p:tav>
                                          </p:tavLst>
                                        </p:anim>
                                        <p:anim calcmode="lin" valueType="num">
                                          <p:cBhvr>
                                            <p:cTn id="26" dur="500" fill="hold"/>
                                            <p:tgtEl>
                                              <p:spTgt spid="37"/>
                                            </p:tgtEl>
                                            <p:attrNameLst>
                                              <p:attrName>ppt_h</p:attrName>
                                            </p:attrNameLst>
                                          </p:cBhvr>
                                          <p:tavLst>
                                            <p:tav tm="0">
                                              <p:val>
                                                <p:fltVal val="0"/>
                                              </p:val>
                                            </p:tav>
                                            <p:tav tm="100000">
                                              <p:val>
                                                <p:strVal val="#ppt_h"/>
                                              </p:val>
                                            </p:tav>
                                          </p:tavLst>
                                        </p:anim>
                                        <p:animEffect transition="in" filter="fade">
                                          <p:cBhvr>
                                            <p:cTn id="27" dur="500"/>
                                            <p:tgtEl>
                                              <p:spTgt spid="37"/>
                                            </p:tgtEl>
                                          </p:cBhvr>
                                        </p:animEffect>
                                      </p:childTnLst>
                                    </p:cTn>
                                  </p:par>
                                  <p:par>
                                    <p:cTn id="28" presetID="2" presetClass="entr" presetSubtype="3" accel="35000" fill="hold" nodeType="with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additive="base">
                                            <p:cTn id="30" dur="2000" fill="hold"/>
                                            <p:tgtEl>
                                              <p:spTgt spid="20"/>
                                            </p:tgtEl>
                                            <p:attrNameLst>
                                              <p:attrName>ppt_x</p:attrName>
                                            </p:attrNameLst>
                                          </p:cBhvr>
                                          <p:tavLst>
                                            <p:tav tm="0">
                                              <p:val>
                                                <p:strVal val="1+#ppt_w/2"/>
                                              </p:val>
                                            </p:tav>
                                            <p:tav tm="100000">
                                              <p:val>
                                                <p:strVal val="#ppt_x"/>
                                              </p:val>
                                            </p:tav>
                                          </p:tavLst>
                                        </p:anim>
                                        <p:anim calcmode="lin" valueType="num">
                                          <p:cBhvr additive="base">
                                            <p:cTn id="31" dur="2000" fill="hold"/>
                                            <p:tgtEl>
                                              <p:spTgt spid="20"/>
                                            </p:tgtEl>
                                            <p:attrNameLst>
                                              <p:attrName>ppt_y</p:attrName>
                                            </p:attrNameLst>
                                          </p:cBhvr>
                                          <p:tavLst>
                                            <p:tav tm="0">
                                              <p:val>
                                                <p:strVal val="0-#ppt_h/2"/>
                                              </p:val>
                                            </p:tav>
                                            <p:tav tm="100000">
                                              <p:val>
                                                <p:strVal val="#ppt_y"/>
                                              </p:val>
                                            </p:tav>
                                          </p:tavLst>
                                        </p:anim>
                                      </p:childTnLst>
                                    </p:cTn>
                                  </p:par>
                                </p:childTnLst>
                              </p:cTn>
                            </p:par>
                            <p:par>
                              <p:cTn id="32" fill="hold">
                                <p:stCondLst>
                                  <p:cond delay="1000"/>
                                </p:stCondLst>
                                <p:childTnLst>
                                  <p:par>
                                    <p:cTn id="33" presetID="53" presetClass="entr" presetSubtype="16" fill="hold" grpId="0" nodeType="afterEffect">
                                      <p:stCondLst>
                                        <p:cond delay="0"/>
                                      </p:stCondLst>
                                      <p:childTnLst>
                                        <p:set>
                                          <p:cBhvr>
                                            <p:cTn id="34" dur="1" fill="hold">
                                              <p:stCondLst>
                                                <p:cond delay="0"/>
                                              </p:stCondLst>
                                            </p:cTn>
                                            <p:tgtEl>
                                              <p:spTgt spid="23"/>
                                            </p:tgtEl>
                                            <p:attrNameLst>
                                              <p:attrName>style.visibility</p:attrName>
                                            </p:attrNameLst>
                                          </p:cBhvr>
                                          <p:to>
                                            <p:strVal val="visible"/>
                                          </p:to>
                                        </p:set>
                                        <p:anim calcmode="lin" valueType="num">
                                          <p:cBhvr>
                                            <p:cTn id="35" dur="500" fill="hold"/>
                                            <p:tgtEl>
                                              <p:spTgt spid="23"/>
                                            </p:tgtEl>
                                            <p:attrNameLst>
                                              <p:attrName>ppt_w</p:attrName>
                                            </p:attrNameLst>
                                          </p:cBhvr>
                                          <p:tavLst>
                                            <p:tav tm="0">
                                              <p:val>
                                                <p:fltVal val="0"/>
                                              </p:val>
                                            </p:tav>
                                            <p:tav tm="100000">
                                              <p:val>
                                                <p:strVal val="#ppt_w"/>
                                              </p:val>
                                            </p:tav>
                                          </p:tavLst>
                                        </p:anim>
                                        <p:anim calcmode="lin" valueType="num">
                                          <p:cBhvr>
                                            <p:cTn id="36" dur="500" fill="hold"/>
                                            <p:tgtEl>
                                              <p:spTgt spid="23"/>
                                            </p:tgtEl>
                                            <p:attrNameLst>
                                              <p:attrName>ppt_h</p:attrName>
                                            </p:attrNameLst>
                                          </p:cBhvr>
                                          <p:tavLst>
                                            <p:tav tm="0">
                                              <p:val>
                                                <p:fltVal val="0"/>
                                              </p:val>
                                            </p:tav>
                                            <p:tav tm="100000">
                                              <p:val>
                                                <p:strVal val="#ppt_h"/>
                                              </p:val>
                                            </p:tav>
                                          </p:tavLst>
                                        </p:anim>
                                        <p:animEffect transition="in" filter="fade">
                                          <p:cBhvr>
                                            <p:cTn id="37" dur="500"/>
                                            <p:tgtEl>
                                              <p:spTgt spid="23"/>
                                            </p:tgtEl>
                                          </p:cBhvr>
                                        </p:animEffect>
                                      </p:childTnLst>
                                    </p:cTn>
                                  </p:par>
                                  <p:par>
                                    <p:cTn id="38" presetID="53" presetClass="entr" presetSubtype="16" fill="hold" grpId="0" nodeType="withEffect">
                                      <p:stCondLst>
                                        <p:cond delay="400"/>
                                      </p:stCondLst>
                                      <p:childTnLst>
                                        <p:set>
                                          <p:cBhvr>
                                            <p:cTn id="39" dur="1" fill="hold">
                                              <p:stCondLst>
                                                <p:cond delay="0"/>
                                              </p:stCondLst>
                                            </p:cTn>
                                            <p:tgtEl>
                                              <p:spTgt spid="24"/>
                                            </p:tgtEl>
                                            <p:attrNameLst>
                                              <p:attrName>style.visibility</p:attrName>
                                            </p:attrNameLst>
                                          </p:cBhvr>
                                          <p:to>
                                            <p:strVal val="visible"/>
                                          </p:to>
                                        </p:set>
                                        <p:anim calcmode="lin" valueType="num">
                                          <p:cBhvr>
                                            <p:cTn id="40" dur="500" fill="hold"/>
                                            <p:tgtEl>
                                              <p:spTgt spid="24"/>
                                            </p:tgtEl>
                                            <p:attrNameLst>
                                              <p:attrName>ppt_w</p:attrName>
                                            </p:attrNameLst>
                                          </p:cBhvr>
                                          <p:tavLst>
                                            <p:tav tm="0">
                                              <p:val>
                                                <p:fltVal val="0"/>
                                              </p:val>
                                            </p:tav>
                                            <p:tav tm="100000">
                                              <p:val>
                                                <p:strVal val="#ppt_w"/>
                                              </p:val>
                                            </p:tav>
                                          </p:tavLst>
                                        </p:anim>
                                        <p:anim calcmode="lin" valueType="num">
                                          <p:cBhvr>
                                            <p:cTn id="41" dur="500" fill="hold"/>
                                            <p:tgtEl>
                                              <p:spTgt spid="24"/>
                                            </p:tgtEl>
                                            <p:attrNameLst>
                                              <p:attrName>ppt_h</p:attrName>
                                            </p:attrNameLst>
                                          </p:cBhvr>
                                          <p:tavLst>
                                            <p:tav tm="0">
                                              <p:val>
                                                <p:fltVal val="0"/>
                                              </p:val>
                                            </p:tav>
                                            <p:tav tm="100000">
                                              <p:val>
                                                <p:strVal val="#ppt_h"/>
                                              </p:val>
                                            </p:tav>
                                          </p:tavLst>
                                        </p:anim>
                                        <p:animEffect transition="in" filter="fade">
                                          <p:cBhvr>
                                            <p:cTn id="42" dur="500"/>
                                            <p:tgtEl>
                                              <p:spTgt spid="24"/>
                                            </p:tgtEl>
                                          </p:cBhvr>
                                        </p:animEffect>
                                      </p:childTnLst>
                                    </p:cTn>
                                  </p:par>
                                  <p:par>
                                    <p:cTn id="43" presetID="53" presetClass="entr" presetSubtype="16" fill="hold" nodeType="withEffect">
                                      <p:stCondLst>
                                        <p:cond delay="400"/>
                                      </p:stCondLst>
                                      <p:childTnLst>
                                        <p:set>
                                          <p:cBhvr>
                                            <p:cTn id="44" dur="1" fill="hold">
                                              <p:stCondLst>
                                                <p:cond delay="0"/>
                                              </p:stCondLst>
                                            </p:cTn>
                                            <p:tgtEl>
                                              <p:spTgt spid="25"/>
                                            </p:tgtEl>
                                            <p:attrNameLst>
                                              <p:attrName>style.visibility</p:attrName>
                                            </p:attrNameLst>
                                          </p:cBhvr>
                                          <p:to>
                                            <p:strVal val="visible"/>
                                          </p:to>
                                        </p:set>
                                        <p:anim calcmode="lin" valueType="num">
                                          <p:cBhvr>
                                            <p:cTn id="45" dur="500" fill="hold"/>
                                            <p:tgtEl>
                                              <p:spTgt spid="25"/>
                                            </p:tgtEl>
                                            <p:attrNameLst>
                                              <p:attrName>ppt_w</p:attrName>
                                            </p:attrNameLst>
                                          </p:cBhvr>
                                          <p:tavLst>
                                            <p:tav tm="0">
                                              <p:val>
                                                <p:fltVal val="0"/>
                                              </p:val>
                                            </p:tav>
                                            <p:tav tm="100000">
                                              <p:val>
                                                <p:strVal val="#ppt_w"/>
                                              </p:val>
                                            </p:tav>
                                          </p:tavLst>
                                        </p:anim>
                                        <p:anim calcmode="lin" valueType="num">
                                          <p:cBhvr>
                                            <p:cTn id="46" dur="500" fill="hold"/>
                                            <p:tgtEl>
                                              <p:spTgt spid="25"/>
                                            </p:tgtEl>
                                            <p:attrNameLst>
                                              <p:attrName>ppt_h</p:attrName>
                                            </p:attrNameLst>
                                          </p:cBhvr>
                                          <p:tavLst>
                                            <p:tav tm="0">
                                              <p:val>
                                                <p:fltVal val="0"/>
                                              </p:val>
                                            </p:tav>
                                            <p:tav tm="100000">
                                              <p:val>
                                                <p:strVal val="#ppt_h"/>
                                              </p:val>
                                            </p:tav>
                                          </p:tavLst>
                                        </p:anim>
                                        <p:animEffect transition="in" filter="fade">
                                          <p:cBhvr>
                                            <p:cTn id="47" dur="500"/>
                                            <p:tgtEl>
                                              <p:spTgt spid="25"/>
                                            </p:tgtEl>
                                          </p:cBhvr>
                                        </p:animEffect>
                                      </p:childTnLst>
                                    </p:cTn>
                                  </p:par>
                                  <p:par>
                                    <p:cTn id="48" presetID="53" presetClass="entr" presetSubtype="16" fill="hold" nodeType="withEffect">
                                      <p:stCondLst>
                                        <p:cond delay="200"/>
                                      </p:stCondLst>
                                      <p:childTnLst>
                                        <p:set>
                                          <p:cBhvr>
                                            <p:cTn id="49" dur="1" fill="hold">
                                              <p:stCondLst>
                                                <p:cond delay="0"/>
                                              </p:stCondLst>
                                            </p:cTn>
                                            <p:tgtEl>
                                              <p:spTgt spid="28"/>
                                            </p:tgtEl>
                                            <p:attrNameLst>
                                              <p:attrName>style.visibility</p:attrName>
                                            </p:attrNameLst>
                                          </p:cBhvr>
                                          <p:to>
                                            <p:strVal val="visible"/>
                                          </p:to>
                                        </p:set>
                                        <p:anim calcmode="lin" valueType="num">
                                          <p:cBhvr>
                                            <p:cTn id="50" dur="500" fill="hold"/>
                                            <p:tgtEl>
                                              <p:spTgt spid="28"/>
                                            </p:tgtEl>
                                            <p:attrNameLst>
                                              <p:attrName>ppt_w</p:attrName>
                                            </p:attrNameLst>
                                          </p:cBhvr>
                                          <p:tavLst>
                                            <p:tav tm="0">
                                              <p:val>
                                                <p:fltVal val="0"/>
                                              </p:val>
                                            </p:tav>
                                            <p:tav tm="100000">
                                              <p:val>
                                                <p:strVal val="#ppt_w"/>
                                              </p:val>
                                            </p:tav>
                                          </p:tavLst>
                                        </p:anim>
                                        <p:anim calcmode="lin" valueType="num">
                                          <p:cBhvr>
                                            <p:cTn id="51" dur="500" fill="hold"/>
                                            <p:tgtEl>
                                              <p:spTgt spid="28"/>
                                            </p:tgtEl>
                                            <p:attrNameLst>
                                              <p:attrName>ppt_h</p:attrName>
                                            </p:attrNameLst>
                                          </p:cBhvr>
                                          <p:tavLst>
                                            <p:tav tm="0">
                                              <p:val>
                                                <p:fltVal val="0"/>
                                              </p:val>
                                            </p:tav>
                                            <p:tav tm="100000">
                                              <p:val>
                                                <p:strVal val="#ppt_h"/>
                                              </p:val>
                                            </p:tav>
                                          </p:tavLst>
                                        </p:anim>
                                        <p:animEffect transition="in" filter="fade">
                                          <p:cBhvr>
                                            <p:cTn id="52" dur="500"/>
                                            <p:tgtEl>
                                              <p:spTgt spid="28"/>
                                            </p:tgtEl>
                                          </p:cBhvr>
                                        </p:animEffect>
                                      </p:childTnLst>
                                    </p:cTn>
                                  </p:par>
                                  <p:par>
                                    <p:cTn id="53" presetID="53" presetClass="entr" presetSubtype="16" fill="hold" nodeType="withEffect">
                                      <p:stCondLst>
                                        <p:cond delay="400"/>
                                      </p:stCondLst>
                                      <p:childTnLst>
                                        <p:set>
                                          <p:cBhvr>
                                            <p:cTn id="54" dur="1" fill="hold">
                                              <p:stCondLst>
                                                <p:cond delay="0"/>
                                              </p:stCondLst>
                                            </p:cTn>
                                            <p:tgtEl>
                                              <p:spTgt spid="31"/>
                                            </p:tgtEl>
                                            <p:attrNameLst>
                                              <p:attrName>style.visibility</p:attrName>
                                            </p:attrNameLst>
                                          </p:cBhvr>
                                          <p:to>
                                            <p:strVal val="visible"/>
                                          </p:to>
                                        </p:set>
                                        <p:anim calcmode="lin" valueType="num">
                                          <p:cBhvr>
                                            <p:cTn id="55" dur="500" fill="hold"/>
                                            <p:tgtEl>
                                              <p:spTgt spid="31"/>
                                            </p:tgtEl>
                                            <p:attrNameLst>
                                              <p:attrName>ppt_w</p:attrName>
                                            </p:attrNameLst>
                                          </p:cBhvr>
                                          <p:tavLst>
                                            <p:tav tm="0">
                                              <p:val>
                                                <p:fltVal val="0"/>
                                              </p:val>
                                            </p:tav>
                                            <p:tav tm="100000">
                                              <p:val>
                                                <p:strVal val="#ppt_w"/>
                                              </p:val>
                                            </p:tav>
                                          </p:tavLst>
                                        </p:anim>
                                        <p:anim calcmode="lin" valueType="num">
                                          <p:cBhvr>
                                            <p:cTn id="56" dur="500" fill="hold"/>
                                            <p:tgtEl>
                                              <p:spTgt spid="31"/>
                                            </p:tgtEl>
                                            <p:attrNameLst>
                                              <p:attrName>ppt_h</p:attrName>
                                            </p:attrNameLst>
                                          </p:cBhvr>
                                          <p:tavLst>
                                            <p:tav tm="0">
                                              <p:val>
                                                <p:fltVal val="0"/>
                                              </p:val>
                                            </p:tav>
                                            <p:tav tm="100000">
                                              <p:val>
                                                <p:strVal val="#ppt_h"/>
                                              </p:val>
                                            </p:tav>
                                          </p:tavLst>
                                        </p:anim>
                                        <p:animEffect transition="in" filter="fade">
                                          <p:cBhvr>
                                            <p:cTn id="57" dur="500"/>
                                            <p:tgtEl>
                                              <p:spTgt spid="31"/>
                                            </p:tgtEl>
                                          </p:cBhvr>
                                        </p:animEffect>
                                      </p:childTnLst>
                                    </p:cTn>
                                  </p:par>
                                  <p:par>
                                    <p:cTn id="58" presetID="53" presetClass="entr" presetSubtype="16" fill="hold" grpId="0" nodeType="withEffect">
                                      <p:stCondLst>
                                        <p:cond delay="400"/>
                                      </p:stCondLst>
                                      <p:childTnLst>
                                        <p:set>
                                          <p:cBhvr>
                                            <p:cTn id="59" dur="1" fill="hold">
                                              <p:stCondLst>
                                                <p:cond delay="0"/>
                                              </p:stCondLst>
                                            </p:cTn>
                                            <p:tgtEl>
                                              <p:spTgt spid="34"/>
                                            </p:tgtEl>
                                            <p:attrNameLst>
                                              <p:attrName>style.visibility</p:attrName>
                                            </p:attrNameLst>
                                          </p:cBhvr>
                                          <p:to>
                                            <p:strVal val="visible"/>
                                          </p:to>
                                        </p:set>
                                        <p:anim calcmode="lin" valueType="num">
                                          <p:cBhvr>
                                            <p:cTn id="60" dur="500" fill="hold"/>
                                            <p:tgtEl>
                                              <p:spTgt spid="34"/>
                                            </p:tgtEl>
                                            <p:attrNameLst>
                                              <p:attrName>ppt_w</p:attrName>
                                            </p:attrNameLst>
                                          </p:cBhvr>
                                          <p:tavLst>
                                            <p:tav tm="0">
                                              <p:val>
                                                <p:fltVal val="0"/>
                                              </p:val>
                                            </p:tav>
                                            <p:tav tm="100000">
                                              <p:val>
                                                <p:strVal val="#ppt_w"/>
                                              </p:val>
                                            </p:tav>
                                          </p:tavLst>
                                        </p:anim>
                                        <p:anim calcmode="lin" valueType="num">
                                          <p:cBhvr>
                                            <p:cTn id="61" dur="500" fill="hold"/>
                                            <p:tgtEl>
                                              <p:spTgt spid="34"/>
                                            </p:tgtEl>
                                            <p:attrNameLst>
                                              <p:attrName>ppt_h</p:attrName>
                                            </p:attrNameLst>
                                          </p:cBhvr>
                                          <p:tavLst>
                                            <p:tav tm="0">
                                              <p:val>
                                                <p:fltVal val="0"/>
                                              </p:val>
                                            </p:tav>
                                            <p:tav tm="100000">
                                              <p:val>
                                                <p:strVal val="#ppt_h"/>
                                              </p:val>
                                            </p:tav>
                                          </p:tavLst>
                                        </p:anim>
                                        <p:animEffect transition="in" filter="fade">
                                          <p:cBhvr>
                                            <p:cTn id="62" dur="500"/>
                                            <p:tgtEl>
                                              <p:spTgt spid="34"/>
                                            </p:tgtEl>
                                          </p:cBhvr>
                                        </p:animEffect>
                                      </p:childTnLst>
                                    </p:cTn>
                                  </p:par>
                                  <p:par>
                                    <p:cTn id="63" presetID="53" presetClass="entr" presetSubtype="16" fill="hold" grpId="0" nodeType="withEffect">
                                      <p:stCondLst>
                                        <p:cond delay="200"/>
                                      </p:stCondLst>
                                      <p:childTnLst>
                                        <p:set>
                                          <p:cBhvr>
                                            <p:cTn id="64" dur="1" fill="hold">
                                              <p:stCondLst>
                                                <p:cond delay="0"/>
                                              </p:stCondLst>
                                            </p:cTn>
                                            <p:tgtEl>
                                              <p:spTgt spid="35"/>
                                            </p:tgtEl>
                                            <p:attrNameLst>
                                              <p:attrName>style.visibility</p:attrName>
                                            </p:attrNameLst>
                                          </p:cBhvr>
                                          <p:to>
                                            <p:strVal val="visible"/>
                                          </p:to>
                                        </p:set>
                                        <p:anim calcmode="lin" valueType="num">
                                          <p:cBhvr>
                                            <p:cTn id="65" dur="500" fill="hold"/>
                                            <p:tgtEl>
                                              <p:spTgt spid="35"/>
                                            </p:tgtEl>
                                            <p:attrNameLst>
                                              <p:attrName>ppt_w</p:attrName>
                                            </p:attrNameLst>
                                          </p:cBhvr>
                                          <p:tavLst>
                                            <p:tav tm="0">
                                              <p:val>
                                                <p:fltVal val="0"/>
                                              </p:val>
                                            </p:tav>
                                            <p:tav tm="100000">
                                              <p:val>
                                                <p:strVal val="#ppt_w"/>
                                              </p:val>
                                            </p:tav>
                                          </p:tavLst>
                                        </p:anim>
                                        <p:anim calcmode="lin" valueType="num">
                                          <p:cBhvr>
                                            <p:cTn id="66" dur="500" fill="hold"/>
                                            <p:tgtEl>
                                              <p:spTgt spid="35"/>
                                            </p:tgtEl>
                                            <p:attrNameLst>
                                              <p:attrName>ppt_h</p:attrName>
                                            </p:attrNameLst>
                                          </p:cBhvr>
                                          <p:tavLst>
                                            <p:tav tm="0">
                                              <p:val>
                                                <p:fltVal val="0"/>
                                              </p:val>
                                            </p:tav>
                                            <p:tav tm="100000">
                                              <p:val>
                                                <p:strVal val="#ppt_h"/>
                                              </p:val>
                                            </p:tav>
                                          </p:tavLst>
                                        </p:anim>
                                        <p:animEffect transition="in" filter="fade">
                                          <p:cBhvr>
                                            <p:cTn id="67" dur="500"/>
                                            <p:tgtEl>
                                              <p:spTgt spid="35"/>
                                            </p:tgtEl>
                                          </p:cBhvr>
                                        </p:animEffect>
                                      </p:childTnLst>
                                    </p:cTn>
                                  </p:par>
                                  <p:par>
                                    <p:cTn id="68" presetID="22" presetClass="entr" presetSubtype="4" fill="hold" grpId="0" nodeType="withEffect">
                                      <p:stCondLst>
                                        <p:cond delay="0"/>
                                      </p:stCondLst>
                                      <p:iterate type="lt">
                                        <p:tmPct val="10000"/>
                                      </p:iterate>
                                      <p:childTnLst>
                                        <p:set>
                                          <p:cBhvr>
                                            <p:cTn id="69" dur="1" fill="hold">
                                              <p:stCondLst>
                                                <p:cond delay="0"/>
                                              </p:stCondLst>
                                            </p:cTn>
                                            <p:tgtEl>
                                              <p:spTgt spid="3"/>
                                            </p:tgtEl>
                                            <p:attrNameLst>
                                              <p:attrName>style.visibility</p:attrName>
                                            </p:attrNameLst>
                                          </p:cBhvr>
                                          <p:to>
                                            <p:strVal val="visible"/>
                                          </p:to>
                                        </p:set>
                                        <p:animEffect transition="in" filter="wipe(down)">
                                          <p:cBhvr>
                                            <p:cTn id="7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3" grpId="0" animBg="1"/>
          <p:bldP spid="24" grpId="0" animBg="1"/>
          <p:bldP spid="34" grpId="0" animBg="1"/>
          <p:bldP spid="35" grpId="0" animBg="1"/>
        </p:bldLst>
      </p:timing>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784151" y="281211"/>
            <a:ext cx="2764839" cy="411835"/>
          </a:xfrm>
          <a:prstGeom prst="rect">
            <a:avLst/>
          </a:prstGeom>
          <a:noFill/>
          <a:effectLst/>
        </p:spPr>
        <p:txBody>
          <a:bodyPr wrap="square" lIns="72572" tIns="36286" rIns="72572" bIns="36286" rtlCol="0">
            <a:spAutoFit/>
          </a:bodyPr>
          <a:lstStyle/>
          <a:p>
            <a:pPr algn="ctr"/>
            <a:r>
              <a:rPr lang="zh-CN" altLang="en-US" sz="2200" dirty="0" smtClean="0">
                <a:latin typeface="+mn-ea"/>
                <a:ea typeface="+mn-ea"/>
              </a:rPr>
              <a:t>添加文字标题内容</a:t>
            </a:r>
            <a:endParaRPr lang="zh-CN" altLang="en-US" sz="2200" dirty="0">
              <a:latin typeface="+mn-ea"/>
              <a:ea typeface="+mn-ea"/>
            </a:endParaRPr>
          </a:p>
        </p:txBody>
      </p:sp>
      <p:grpSp>
        <p:nvGrpSpPr>
          <p:cNvPr id="14" name="组合 13"/>
          <p:cNvGrpSpPr/>
          <p:nvPr/>
        </p:nvGrpSpPr>
        <p:grpSpPr>
          <a:xfrm>
            <a:off x="673791" y="2647978"/>
            <a:ext cx="7947049" cy="318361"/>
            <a:chOff x="534438" y="3368953"/>
            <a:chExt cx="10944224" cy="438144"/>
          </a:xfrm>
          <a:solidFill>
            <a:schemeClr val="bg1">
              <a:lumMod val="65000"/>
            </a:schemeClr>
          </a:solidFill>
        </p:grpSpPr>
        <p:sp>
          <p:nvSpPr>
            <p:cNvPr id="15" name="矩形 14"/>
            <p:cNvSpPr/>
            <p:nvPr/>
          </p:nvSpPr>
          <p:spPr>
            <a:xfrm>
              <a:off x="11049789" y="3503489"/>
              <a:ext cx="50397" cy="169069"/>
            </a:xfrm>
            <a:prstGeom prst="rect">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mn-ea"/>
              </a:endParaRPr>
            </a:p>
          </p:txBody>
        </p:sp>
        <p:grpSp>
          <p:nvGrpSpPr>
            <p:cNvPr id="16" name="组合 15"/>
            <p:cNvGrpSpPr/>
            <p:nvPr/>
          </p:nvGrpSpPr>
          <p:grpSpPr>
            <a:xfrm>
              <a:off x="534438" y="3368953"/>
              <a:ext cx="10944224" cy="438144"/>
              <a:chOff x="623889" y="3209929"/>
              <a:chExt cx="10944224" cy="438144"/>
            </a:xfrm>
            <a:grpFill/>
          </p:grpSpPr>
          <p:sp>
            <p:nvSpPr>
              <p:cNvPr id="17" name="矩形 16"/>
              <p:cNvSpPr/>
              <p:nvPr/>
            </p:nvSpPr>
            <p:spPr>
              <a:xfrm>
                <a:off x="623889" y="3344465"/>
                <a:ext cx="50397" cy="169069"/>
              </a:xfrm>
              <a:prstGeom prst="rect">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mn-ea"/>
                </a:endParaRPr>
              </a:p>
            </p:txBody>
          </p:sp>
          <p:sp>
            <p:nvSpPr>
              <p:cNvPr id="18" name="矩形 17"/>
              <p:cNvSpPr/>
              <p:nvPr/>
            </p:nvSpPr>
            <p:spPr>
              <a:xfrm>
                <a:off x="717047" y="3344465"/>
                <a:ext cx="107093" cy="169069"/>
              </a:xfrm>
              <a:prstGeom prst="rect">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mn-ea"/>
                </a:endParaRPr>
              </a:p>
            </p:txBody>
          </p:sp>
          <p:sp>
            <p:nvSpPr>
              <p:cNvPr id="19" name="矩形 18"/>
              <p:cNvSpPr/>
              <p:nvPr/>
            </p:nvSpPr>
            <p:spPr>
              <a:xfrm>
                <a:off x="866901" y="3344465"/>
                <a:ext cx="198437" cy="169069"/>
              </a:xfrm>
              <a:prstGeom prst="rect">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mn-ea"/>
                </a:endParaRPr>
              </a:p>
            </p:txBody>
          </p:sp>
          <p:sp>
            <p:nvSpPr>
              <p:cNvPr id="20" name="矩形 19"/>
              <p:cNvSpPr/>
              <p:nvPr/>
            </p:nvSpPr>
            <p:spPr>
              <a:xfrm>
                <a:off x="1108099" y="3344465"/>
                <a:ext cx="9613876" cy="169069"/>
              </a:xfrm>
              <a:prstGeom prst="rect">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mn-ea"/>
                </a:endParaRPr>
              </a:p>
            </p:txBody>
          </p:sp>
          <p:sp>
            <p:nvSpPr>
              <p:cNvPr id="21" name="矩形 20"/>
              <p:cNvSpPr/>
              <p:nvPr/>
            </p:nvSpPr>
            <p:spPr>
              <a:xfrm>
                <a:off x="10994902" y="3344465"/>
                <a:ext cx="107093" cy="169069"/>
              </a:xfrm>
              <a:prstGeom prst="rect">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mn-ea"/>
                </a:endParaRPr>
              </a:p>
            </p:txBody>
          </p:sp>
          <p:sp>
            <p:nvSpPr>
              <p:cNvPr id="22" name="矩形 21"/>
              <p:cNvSpPr/>
              <p:nvPr/>
            </p:nvSpPr>
            <p:spPr>
              <a:xfrm>
                <a:off x="10759220" y="3344465"/>
                <a:ext cx="198437" cy="169069"/>
              </a:xfrm>
              <a:prstGeom prst="rect">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mn-ea"/>
                </a:endParaRPr>
              </a:p>
            </p:txBody>
          </p:sp>
          <p:sp>
            <p:nvSpPr>
              <p:cNvPr id="23" name="等腰三角形 22"/>
              <p:cNvSpPr/>
              <p:nvPr/>
            </p:nvSpPr>
            <p:spPr>
              <a:xfrm rot="5400000">
                <a:off x="11159803" y="3239763"/>
                <a:ext cx="438144" cy="378476"/>
              </a:xfrm>
              <a:prstGeom prst="triangle">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mn-ea"/>
                </a:endParaRPr>
              </a:p>
            </p:txBody>
          </p:sp>
        </p:grpSp>
      </p:grpSp>
      <p:cxnSp>
        <p:nvCxnSpPr>
          <p:cNvPr id="24" name="肘形连接符 23"/>
          <p:cNvCxnSpPr>
            <a:stCxn id="49" idx="3"/>
            <a:endCxn id="25" idx="1"/>
          </p:cNvCxnSpPr>
          <p:nvPr/>
        </p:nvCxnSpPr>
        <p:spPr>
          <a:xfrm rot="5400000" flipH="1" flipV="1">
            <a:off x="1021003" y="2133979"/>
            <a:ext cx="646309" cy="211705"/>
          </a:xfrm>
          <a:prstGeom prst="bentConnector2">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矩形 24"/>
          <p:cNvSpPr/>
          <p:nvPr/>
        </p:nvSpPr>
        <p:spPr>
          <a:xfrm>
            <a:off x="1450009" y="1491630"/>
            <a:ext cx="1026279" cy="850092"/>
          </a:xfrm>
          <a:prstGeom prst="rect">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mn-ea"/>
            </a:endParaRPr>
          </a:p>
        </p:txBody>
      </p:sp>
      <p:cxnSp>
        <p:nvCxnSpPr>
          <p:cNvPr id="26" name="肘形连接符 25"/>
          <p:cNvCxnSpPr>
            <a:stCxn id="55" idx="3"/>
            <a:endCxn id="27" idx="1"/>
          </p:cNvCxnSpPr>
          <p:nvPr/>
        </p:nvCxnSpPr>
        <p:spPr>
          <a:xfrm rot="5400000" flipH="1" flipV="1">
            <a:off x="2894731" y="2133979"/>
            <a:ext cx="646309" cy="211705"/>
          </a:xfrm>
          <a:prstGeom prst="bentConnector2">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矩形 26"/>
          <p:cNvSpPr/>
          <p:nvPr/>
        </p:nvSpPr>
        <p:spPr>
          <a:xfrm>
            <a:off x="3323737" y="1491630"/>
            <a:ext cx="1026279" cy="850092"/>
          </a:xfrm>
          <a:prstGeom prst="rect">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mn-ea"/>
            </a:endParaRPr>
          </a:p>
        </p:txBody>
      </p:sp>
      <p:cxnSp>
        <p:nvCxnSpPr>
          <p:cNvPr id="28" name="肘形连接符 27"/>
          <p:cNvCxnSpPr>
            <a:stCxn id="61" idx="3"/>
            <a:endCxn id="29" idx="1"/>
          </p:cNvCxnSpPr>
          <p:nvPr/>
        </p:nvCxnSpPr>
        <p:spPr>
          <a:xfrm rot="5400000" flipH="1" flipV="1">
            <a:off x="4768459" y="2133979"/>
            <a:ext cx="646309" cy="211705"/>
          </a:xfrm>
          <a:prstGeom prst="bentConnector2">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矩形 28"/>
          <p:cNvSpPr/>
          <p:nvPr/>
        </p:nvSpPr>
        <p:spPr>
          <a:xfrm>
            <a:off x="5197466" y="1491630"/>
            <a:ext cx="1026279" cy="850092"/>
          </a:xfrm>
          <a:prstGeom prst="rect">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mn-ea"/>
            </a:endParaRPr>
          </a:p>
        </p:txBody>
      </p:sp>
      <p:cxnSp>
        <p:nvCxnSpPr>
          <p:cNvPr id="30" name="肘形连接符 29"/>
          <p:cNvCxnSpPr>
            <a:stCxn id="67" idx="3"/>
            <a:endCxn id="31" idx="1"/>
          </p:cNvCxnSpPr>
          <p:nvPr/>
        </p:nvCxnSpPr>
        <p:spPr>
          <a:xfrm rot="5400000" flipH="1" flipV="1">
            <a:off x="6642187" y="2133978"/>
            <a:ext cx="646308" cy="211705"/>
          </a:xfrm>
          <a:prstGeom prst="bentConnector2">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矩形 30"/>
          <p:cNvSpPr/>
          <p:nvPr/>
        </p:nvSpPr>
        <p:spPr>
          <a:xfrm>
            <a:off x="7071195" y="1491630"/>
            <a:ext cx="1026279" cy="850092"/>
          </a:xfrm>
          <a:prstGeom prst="rect">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mn-ea"/>
            </a:endParaRPr>
          </a:p>
        </p:txBody>
      </p:sp>
      <p:cxnSp>
        <p:nvCxnSpPr>
          <p:cNvPr id="32" name="肘形连接符 31"/>
          <p:cNvCxnSpPr>
            <a:stCxn id="52" idx="0"/>
            <a:endCxn id="33" idx="1"/>
          </p:cNvCxnSpPr>
          <p:nvPr/>
        </p:nvCxnSpPr>
        <p:spPr>
          <a:xfrm rot="16200000" flipH="1">
            <a:off x="1920614" y="3309015"/>
            <a:ext cx="720815" cy="211705"/>
          </a:xfrm>
          <a:prstGeom prst="bentConnector2">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矩形 32"/>
          <p:cNvSpPr/>
          <p:nvPr/>
        </p:nvSpPr>
        <p:spPr>
          <a:xfrm>
            <a:off x="2386874" y="3326607"/>
            <a:ext cx="1026279" cy="897338"/>
          </a:xfrm>
          <a:prstGeom prst="rect">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mn-ea"/>
            </a:endParaRPr>
          </a:p>
        </p:txBody>
      </p:sp>
      <p:cxnSp>
        <p:nvCxnSpPr>
          <p:cNvPr id="34" name="肘形连接符 33"/>
          <p:cNvCxnSpPr>
            <a:stCxn id="58" idx="0"/>
            <a:endCxn id="35" idx="1"/>
          </p:cNvCxnSpPr>
          <p:nvPr/>
        </p:nvCxnSpPr>
        <p:spPr>
          <a:xfrm rot="16200000" flipH="1">
            <a:off x="3794342" y="3309015"/>
            <a:ext cx="720815" cy="211705"/>
          </a:xfrm>
          <a:prstGeom prst="bentConnector2">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矩形 34"/>
          <p:cNvSpPr/>
          <p:nvPr/>
        </p:nvSpPr>
        <p:spPr>
          <a:xfrm>
            <a:off x="4260602" y="3326607"/>
            <a:ext cx="1026279" cy="897338"/>
          </a:xfrm>
          <a:prstGeom prst="rect">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mn-ea"/>
            </a:endParaRPr>
          </a:p>
        </p:txBody>
      </p:sp>
      <p:cxnSp>
        <p:nvCxnSpPr>
          <p:cNvPr id="46" name="肘形连接符 45"/>
          <p:cNvCxnSpPr>
            <a:stCxn id="64" idx="0"/>
            <a:endCxn id="47" idx="1"/>
          </p:cNvCxnSpPr>
          <p:nvPr/>
        </p:nvCxnSpPr>
        <p:spPr>
          <a:xfrm rot="16200000" flipH="1">
            <a:off x="5668071" y="3309016"/>
            <a:ext cx="720815" cy="211705"/>
          </a:xfrm>
          <a:prstGeom prst="bentConnector2">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7" name="矩形 46"/>
          <p:cNvSpPr/>
          <p:nvPr/>
        </p:nvSpPr>
        <p:spPr>
          <a:xfrm>
            <a:off x="6134330" y="3326607"/>
            <a:ext cx="1026279" cy="897338"/>
          </a:xfrm>
          <a:prstGeom prst="rect">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mn-ea"/>
            </a:endParaRPr>
          </a:p>
        </p:txBody>
      </p:sp>
      <p:grpSp>
        <p:nvGrpSpPr>
          <p:cNvPr id="48" name="组合 47"/>
          <p:cNvGrpSpPr/>
          <p:nvPr/>
        </p:nvGrpSpPr>
        <p:grpSpPr>
          <a:xfrm>
            <a:off x="1021600" y="2562986"/>
            <a:ext cx="428410" cy="491476"/>
            <a:chOff x="1021600" y="2688962"/>
            <a:chExt cx="428410" cy="491476"/>
          </a:xfrm>
        </p:grpSpPr>
        <p:sp>
          <p:nvSpPr>
            <p:cNvPr id="49" name="六边形 48"/>
            <p:cNvSpPr/>
            <p:nvPr/>
          </p:nvSpPr>
          <p:spPr>
            <a:xfrm rot="5400000">
              <a:off x="992566" y="2722995"/>
              <a:ext cx="491476" cy="423410"/>
            </a:xfrm>
            <a:prstGeom prst="hexagon">
              <a:avLst/>
            </a:prstGeom>
            <a:solidFill>
              <a:srgbClr val="C00000"/>
            </a:solidFill>
            <a:ln w="12700">
              <a:gradFill>
                <a:gsLst>
                  <a:gs pos="89000">
                    <a:schemeClr val="bg1">
                      <a:lumMod val="85000"/>
                    </a:schemeClr>
                  </a:gs>
                  <a:gs pos="0">
                    <a:schemeClr val="bg1"/>
                  </a:gs>
                </a:gsLst>
                <a:lin ang="7200000" scaled="0"/>
              </a:gradFill>
            </a:ln>
            <a:effectLst>
              <a:innerShdw blurRad="63500" dist="50800" dir="1302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latin typeface="+mn-ea"/>
              </a:endParaRPr>
            </a:p>
          </p:txBody>
        </p:sp>
        <p:sp>
          <p:nvSpPr>
            <p:cNvPr id="50" name="文本框 33"/>
            <p:cNvSpPr txBox="1"/>
            <p:nvPr/>
          </p:nvSpPr>
          <p:spPr>
            <a:xfrm>
              <a:off x="1021600" y="2769733"/>
              <a:ext cx="428410" cy="338554"/>
            </a:xfrm>
            <a:prstGeom prst="rect">
              <a:avLst/>
            </a:prstGeom>
            <a:noFill/>
          </p:spPr>
          <p:txBody>
            <a:bodyPr wrap="square" rtlCol="0">
              <a:spAutoFit/>
            </a:bodyPr>
            <a:lstStyle/>
            <a:p>
              <a:r>
                <a:rPr lang="en-US" altLang="zh-CN" sz="1600" dirty="0" smtClean="0">
                  <a:solidFill>
                    <a:prstClr val="white"/>
                  </a:solidFill>
                  <a:latin typeface="+mn-ea"/>
                  <a:ea typeface="+mn-ea"/>
                </a:rPr>
                <a:t>01</a:t>
              </a:r>
              <a:endParaRPr lang="en-US" altLang="zh-CN" sz="1600" dirty="0">
                <a:solidFill>
                  <a:prstClr val="white"/>
                </a:solidFill>
                <a:latin typeface="+mn-ea"/>
                <a:ea typeface="+mn-ea"/>
              </a:endParaRPr>
            </a:p>
          </p:txBody>
        </p:sp>
      </p:grpSp>
      <p:grpSp>
        <p:nvGrpSpPr>
          <p:cNvPr id="51" name="组合 50"/>
          <p:cNvGrpSpPr/>
          <p:nvPr/>
        </p:nvGrpSpPr>
        <p:grpSpPr>
          <a:xfrm>
            <a:off x="1963463" y="2562986"/>
            <a:ext cx="437896" cy="491476"/>
            <a:chOff x="1963463" y="2688962"/>
            <a:chExt cx="437896" cy="491476"/>
          </a:xfrm>
        </p:grpSpPr>
        <p:sp>
          <p:nvSpPr>
            <p:cNvPr id="52" name="六边形 51"/>
            <p:cNvSpPr/>
            <p:nvPr/>
          </p:nvSpPr>
          <p:spPr>
            <a:xfrm rot="5400000">
              <a:off x="1929430" y="2722995"/>
              <a:ext cx="491476" cy="423410"/>
            </a:xfrm>
            <a:prstGeom prst="hexagon">
              <a:avLst/>
            </a:prstGeom>
            <a:solidFill>
              <a:schemeClr val="accent2"/>
            </a:solidFill>
            <a:ln w="12700">
              <a:gradFill>
                <a:gsLst>
                  <a:gs pos="89000">
                    <a:schemeClr val="bg1">
                      <a:lumMod val="85000"/>
                    </a:schemeClr>
                  </a:gs>
                  <a:gs pos="0">
                    <a:schemeClr val="bg1"/>
                  </a:gs>
                </a:gsLst>
                <a:lin ang="7200000" scaled="0"/>
              </a:gradFill>
            </a:ln>
            <a:effectLst>
              <a:innerShdw blurRad="63500" dist="50800" dir="1302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latin typeface="+mn-ea"/>
              </a:endParaRPr>
            </a:p>
          </p:txBody>
        </p:sp>
        <p:sp>
          <p:nvSpPr>
            <p:cNvPr id="53" name="文本框 33"/>
            <p:cNvSpPr txBox="1"/>
            <p:nvPr/>
          </p:nvSpPr>
          <p:spPr>
            <a:xfrm>
              <a:off x="1972949" y="2769733"/>
              <a:ext cx="428410" cy="338554"/>
            </a:xfrm>
            <a:prstGeom prst="rect">
              <a:avLst/>
            </a:prstGeom>
            <a:noFill/>
          </p:spPr>
          <p:txBody>
            <a:bodyPr wrap="square" rtlCol="0">
              <a:spAutoFit/>
            </a:bodyPr>
            <a:lstStyle/>
            <a:p>
              <a:r>
                <a:rPr lang="en-US" altLang="zh-CN" sz="1600" dirty="0" smtClean="0">
                  <a:solidFill>
                    <a:prstClr val="white"/>
                  </a:solidFill>
                  <a:latin typeface="+mn-ea"/>
                  <a:ea typeface="+mn-ea"/>
                </a:rPr>
                <a:t>02</a:t>
              </a:r>
              <a:endParaRPr lang="en-US" altLang="zh-CN" sz="1600" dirty="0">
                <a:solidFill>
                  <a:prstClr val="white"/>
                </a:solidFill>
                <a:latin typeface="+mn-ea"/>
                <a:ea typeface="+mn-ea"/>
              </a:endParaRPr>
            </a:p>
          </p:txBody>
        </p:sp>
      </p:grpSp>
      <p:grpSp>
        <p:nvGrpSpPr>
          <p:cNvPr id="54" name="组合 53"/>
          <p:cNvGrpSpPr/>
          <p:nvPr/>
        </p:nvGrpSpPr>
        <p:grpSpPr>
          <a:xfrm>
            <a:off x="2900327" y="2562986"/>
            <a:ext cx="428410" cy="491476"/>
            <a:chOff x="2900327" y="2688962"/>
            <a:chExt cx="428410" cy="491476"/>
          </a:xfrm>
        </p:grpSpPr>
        <p:sp>
          <p:nvSpPr>
            <p:cNvPr id="55" name="六边形 54"/>
            <p:cNvSpPr/>
            <p:nvPr/>
          </p:nvSpPr>
          <p:spPr>
            <a:xfrm rot="5400000">
              <a:off x="2866294" y="2722995"/>
              <a:ext cx="491476" cy="423410"/>
            </a:xfrm>
            <a:prstGeom prst="hexagon">
              <a:avLst/>
            </a:prstGeom>
            <a:solidFill>
              <a:srgbClr val="C00000"/>
            </a:solidFill>
            <a:ln w="12700">
              <a:gradFill>
                <a:gsLst>
                  <a:gs pos="89000">
                    <a:schemeClr val="bg1">
                      <a:lumMod val="85000"/>
                    </a:schemeClr>
                  </a:gs>
                  <a:gs pos="0">
                    <a:schemeClr val="bg1"/>
                  </a:gs>
                </a:gsLst>
                <a:lin ang="7200000" scaled="0"/>
              </a:gradFill>
            </a:ln>
            <a:effectLst>
              <a:innerShdw blurRad="63500" dist="50800" dir="1302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latin typeface="+mn-ea"/>
              </a:endParaRPr>
            </a:p>
          </p:txBody>
        </p:sp>
        <p:sp>
          <p:nvSpPr>
            <p:cNvPr id="56" name="文本框 33"/>
            <p:cNvSpPr txBox="1"/>
            <p:nvPr/>
          </p:nvSpPr>
          <p:spPr>
            <a:xfrm>
              <a:off x="2900327" y="2769733"/>
              <a:ext cx="428410" cy="338554"/>
            </a:xfrm>
            <a:prstGeom prst="rect">
              <a:avLst/>
            </a:prstGeom>
            <a:noFill/>
          </p:spPr>
          <p:txBody>
            <a:bodyPr wrap="square" rtlCol="0">
              <a:spAutoFit/>
            </a:bodyPr>
            <a:lstStyle/>
            <a:p>
              <a:r>
                <a:rPr lang="en-US" altLang="zh-CN" sz="1600" dirty="0" smtClean="0">
                  <a:solidFill>
                    <a:prstClr val="white"/>
                  </a:solidFill>
                  <a:latin typeface="+mn-ea"/>
                  <a:ea typeface="+mn-ea"/>
                </a:rPr>
                <a:t>03</a:t>
              </a:r>
              <a:endParaRPr lang="en-US" altLang="zh-CN" sz="1600" dirty="0">
                <a:solidFill>
                  <a:prstClr val="white"/>
                </a:solidFill>
                <a:latin typeface="+mn-ea"/>
                <a:ea typeface="+mn-ea"/>
              </a:endParaRPr>
            </a:p>
          </p:txBody>
        </p:sp>
      </p:grpSp>
      <p:grpSp>
        <p:nvGrpSpPr>
          <p:cNvPr id="57" name="组合 56"/>
          <p:cNvGrpSpPr/>
          <p:nvPr/>
        </p:nvGrpSpPr>
        <p:grpSpPr>
          <a:xfrm>
            <a:off x="3834691" y="2562986"/>
            <a:ext cx="428410" cy="491476"/>
            <a:chOff x="3834691" y="2688962"/>
            <a:chExt cx="428410" cy="491476"/>
          </a:xfrm>
        </p:grpSpPr>
        <p:sp>
          <p:nvSpPr>
            <p:cNvPr id="58" name="六边形 57"/>
            <p:cNvSpPr/>
            <p:nvPr/>
          </p:nvSpPr>
          <p:spPr>
            <a:xfrm rot="5400000">
              <a:off x="3803158" y="2722995"/>
              <a:ext cx="491476" cy="423410"/>
            </a:xfrm>
            <a:prstGeom prst="hexagon">
              <a:avLst/>
            </a:prstGeom>
            <a:solidFill>
              <a:schemeClr val="accent2"/>
            </a:solidFill>
            <a:ln w="12700">
              <a:gradFill>
                <a:gsLst>
                  <a:gs pos="89000">
                    <a:schemeClr val="bg1">
                      <a:lumMod val="85000"/>
                    </a:schemeClr>
                  </a:gs>
                  <a:gs pos="0">
                    <a:schemeClr val="bg1"/>
                  </a:gs>
                </a:gsLst>
                <a:lin ang="7200000" scaled="0"/>
              </a:gradFill>
            </a:ln>
            <a:effectLst>
              <a:innerShdw blurRad="63500" dist="50800" dir="1302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latin typeface="+mn-ea"/>
              </a:endParaRPr>
            </a:p>
          </p:txBody>
        </p:sp>
        <p:sp>
          <p:nvSpPr>
            <p:cNvPr id="59" name="文本框 33"/>
            <p:cNvSpPr txBox="1"/>
            <p:nvPr/>
          </p:nvSpPr>
          <p:spPr>
            <a:xfrm>
              <a:off x="3834691" y="2769733"/>
              <a:ext cx="428410" cy="338554"/>
            </a:xfrm>
            <a:prstGeom prst="rect">
              <a:avLst/>
            </a:prstGeom>
            <a:noFill/>
          </p:spPr>
          <p:txBody>
            <a:bodyPr wrap="square" rtlCol="0">
              <a:spAutoFit/>
            </a:bodyPr>
            <a:lstStyle/>
            <a:p>
              <a:r>
                <a:rPr lang="en-US" altLang="zh-CN" sz="1600" dirty="0" smtClean="0">
                  <a:solidFill>
                    <a:prstClr val="white"/>
                  </a:solidFill>
                  <a:latin typeface="+mn-ea"/>
                  <a:ea typeface="+mn-ea"/>
                </a:rPr>
                <a:t>04</a:t>
              </a:r>
              <a:endParaRPr lang="en-US" altLang="zh-CN" sz="1600" dirty="0">
                <a:solidFill>
                  <a:prstClr val="white"/>
                </a:solidFill>
                <a:latin typeface="+mn-ea"/>
                <a:ea typeface="+mn-ea"/>
              </a:endParaRPr>
            </a:p>
          </p:txBody>
        </p:sp>
      </p:grpSp>
      <p:grpSp>
        <p:nvGrpSpPr>
          <p:cNvPr id="60" name="组合 59"/>
          <p:cNvGrpSpPr/>
          <p:nvPr/>
        </p:nvGrpSpPr>
        <p:grpSpPr>
          <a:xfrm>
            <a:off x="4774055" y="2562986"/>
            <a:ext cx="428410" cy="491476"/>
            <a:chOff x="4774055" y="2688962"/>
            <a:chExt cx="428410" cy="491476"/>
          </a:xfrm>
        </p:grpSpPr>
        <p:sp>
          <p:nvSpPr>
            <p:cNvPr id="61" name="六边形 60"/>
            <p:cNvSpPr/>
            <p:nvPr/>
          </p:nvSpPr>
          <p:spPr>
            <a:xfrm rot="5400000">
              <a:off x="4740022" y="2722995"/>
              <a:ext cx="491476" cy="423410"/>
            </a:xfrm>
            <a:prstGeom prst="hexagon">
              <a:avLst/>
            </a:prstGeom>
            <a:solidFill>
              <a:srgbClr val="C00000"/>
            </a:solidFill>
            <a:ln w="12700">
              <a:gradFill>
                <a:gsLst>
                  <a:gs pos="89000">
                    <a:schemeClr val="bg1">
                      <a:lumMod val="85000"/>
                    </a:schemeClr>
                  </a:gs>
                  <a:gs pos="0">
                    <a:schemeClr val="bg1"/>
                  </a:gs>
                </a:gsLst>
                <a:lin ang="7200000" scaled="0"/>
              </a:gradFill>
            </a:ln>
            <a:effectLst>
              <a:innerShdw blurRad="63500" dist="50800" dir="1302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latin typeface="+mn-ea"/>
              </a:endParaRPr>
            </a:p>
          </p:txBody>
        </p:sp>
        <p:sp>
          <p:nvSpPr>
            <p:cNvPr id="62" name="文本框 33"/>
            <p:cNvSpPr txBox="1"/>
            <p:nvPr/>
          </p:nvSpPr>
          <p:spPr>
            <a:xfrm>
              <a:off x="4774055" y="2769733"/>
              <a:ext cx="428410" cy="338554"/>
            </a:xfrm>
            <a:prstGeom prst="rect">
              <a:avLst/>
            </a:prstGeom>
            <a:noFill/>
          </p:spPr>
          <p:txBody>
            <a:bodyPr wrap="square" rtlCol="0">
              <a:spAutoFit/>
            </a:bodyPr>
            <a:lstStyle/>
            <a:p>
              <a:r>
                <a:rPr lang="en-US" altLang="zh-CN" sz="1600" dirty="0" smtClean="0">
                  <a:solidFill>
                    <a:prstClr val="white"/>
                  </a:solidFill>
                  <a:latin typeface="+mn-ea"/>
                  <a:ea typeface="+mn-ea"/>
                </a:rPr>
                <a:t>05</a:t>
              </a:r>
              <a:endParaRPr lang="en-US" altLang="zh-CN" sz="1600" dirty="0">
                <a:solidFill>
                  <a:prstClr val="white"/>
                </a:solidFill>
                <a:latin typeface="+mn-ea"/>
                <a:ea typeface="+mn-ea"/>
              </a:endParaRPr>
            </a:p>
          </p:txBody>
        </p:sp>
      </p:grpSp>
      <p:grpSp>
        <p:nvGrpSpPr>
          <p:cNvPr id="63" name="组合 62"/>
          <p:cNvGrpSpPr/>
          <p:nvPr/>
        </p:nvGrpSpPr>
        <p:grpSpPr>
          <a:xfrm>
            <a:off x="5710920" y="2562986"/>
            <a:ext cx="428410" cy="491476"/>
            <a:chOff x="5710920" y="2688962"/>
            <a:chExt cx="428410" cy="491476"/>
          </a:xfrm>
        </p:grpSpPr>
        <p:sp>
          <p:nvSpPr>
            <p:cNvPr id="64" name="六边形 63"/>
            <p:cNvSpPr/>
            <p:nvPr/>
          </p:nvSpPr>
          <p:spPr>
            <a:xfrm rot="5400000">
              <a:off x="5676887" y="2722995"/>
              <a:ext cx="491476" cy="423410"/>
            </a:xfrm>
            <a:prstGeom prst="hexagon">
              <a:avLst/>
            </a:prstGeom>
            <a:solidFill>
              <a:schemeClr val="accent2"/>
            </a:solidFill>
            <a:ln w="12700">
              <a:noFill/>
            </a:ln>
            <a:effectLst>
              <a:innerShdw blurRad="63500" dist="50800" dir="1302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latin typeface="+mn-ea"/>
              </a:endParaRPr>
            </a:p>
          </p:txBody>
        </p:sp>
        <p:sp>
          <p:nvSpPr>
            <p:cNvPr id="65" name="文本框 33"/>
            <p:cNvSpPr txBox="1"/>
            <p:nvPr/>
          </p:nvSpPr>
          <p:spPr>
            <a:xfrm>
              <a:off x="5710920" y="2769733"/>
              <a:ext cx="428410" cy="338554"/>
            </a:xfrm>
            <a:prstGeom prst="rect">
              <a:avLst/>
            </a:prstGeom>
            <a:noFill/>
          </p:spPr>
          <p:txBody>
            <a:bodyPr wrap="square" rtlCol="0">
              <a:spAutoFit/>
            </a:bodyPr>
            <a:lstStyle/>
            <a:p>
              <a:r>
                <a:rPr lang="en-US" altLang="zh-CN" sz="1600" dirty="0" smtClean="0">
                  <a:solidFill>
                    <a:prstClr val="white"/>
                  </a:solidFill>
                  <a:latin typeface="+mn-ea"/>
                  <a:ea typeface="+mn-ea"/>
                </a:rPr>
                <a:t>06</a:t>
              </a:r>
              <a:endParaRPr lang="en-US" altLang="zh-CN" sz="1600" dirty="0">
                <a:solidFill>
                  <a:prstClr val="white"/>
                </a:solidFill>
                <a:latin typeface="+mn-ea"/>
                <a:ea typeface="+mn-ea"/>
              </a:endParaRPr>
            </a:p>
          </p:txBody>
        </p:sp>
      </p:grpSp>
      <p:grpSp>
        <p:nvGrpSpPr>
          <p:cNvPr id="66" name="组合 65"/>
          <p:cNvGrpSpPr/>
          <p:nvPr/>
        </p:nvGrpSpPr>
        <p:grpSpPr>
          <a:xfrm>
            <a:off x="6645283" y="2562987"/>
            <a:ext cx="428410" cy="491476"/>
            <a:chOff x="6645283" y="2688963"/>
            <a:chExt cx="428410" cy="491476"/>
          </a:xfrm>
        </p:grpSpPr>
        <p:sp>
          <p:nvSpPr>
            <p:cNvPr id="67" name="六边形 66"/>
            <p:cNvSpPr/>
            <p:nvPr/>
          </p:nvSpPr>
          <p:spPr>
            <a:xfrm rot="5400000">
              <a:off x="6613750" y="2722996"/>
              <a:ext cx="491476" cy="423409"/>
            </a:xfrm>
            <a:prstGeom prst="hexagon">
              <a:avLst/>
            </a:prstGeom>
            <a:solidFill>
              <a:srgbClr val="C00000"/>
            </a:solidFill>
            <a:ln w="12700">
              <a:gradFill>
                <a:gsLst>
                  <a:gs pos="89000">
                    <a:schemeClr val="bg1">
                      <a:lumMod val="85000"/>
                    </a:schemeClr>
                  </a:gs>
                  <a:gs pos="0">
                    <a:schemeClr val="bg1"/>
                  </a:gs>
                </a:gsLst>
                <a:lin ang="7200000" scaled="0"/>
              </a:gradFill>
            </a:ln>
            <a:effectLst>
              <a:innerShdw blurRad="63500" dist="50800" dir="1302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latin typeface="+mn-ea"/>
              </a:endParaRPr>
            </a:p>
          </p:txBody>
        </p:sp>
        <p:sp>
          <p:nvSpPr>
            <p:cNvPr id="68" name="文本框 33"/>
            <p:cNvSpPr txBox="1"/>
            <p:nvPr/>
          </p:nvSpPr>
          <p:spPr>
            <a:xfrm>
              <a:off x="6645283" y="2769733"/>
              <a:ext cx="428410" cy="338554"/>
            </a:xfrm>
            <a:prstGeom prst="rect">
              <a:avLst/>
            </a:prstGeom>
            <a:noFill/>
          </p:spPr>
          <p:txBody>
            <a:bodyPr wrap="square" rtlCol="0">
              <a:spAutoFit/>
            </a:bodyPr>
            <a:lstStyle/>
            <a:p>
              <a:r>
                <a:rPr lang="en-US" altLang="zh-CN" sz="1600" dirty="0" smtClean="0">
                  <a:solidFill>
                    <a:prstClr val="white"/>
                  </a:solidFill>
                  <a:latin typeface="+mn-ea"/>
                  <a:ea typeface="+mn-ea"/>
                </a:rPr>
                <a:t>07</a:t>
              </a:r>
              <a:endParaRPr lang="en-US" altLang="zh-CN" sz="1600" dirty="0">
                <a:solidFill>
                  <a:prstClr val="white"/>
                </a:solidFill>
                <a:latin typeface="+mn-ea"/>
                <a:ea typeface="+mn-ea"/>
              </a:endParaRPr>
            </a:p>
          </p:txBody>
        </p:sp>
      </p:grpSp>
      <p:grpSp>
        <p:nvGrpSpPr>
          <p:cNvPr id="69" name="组合 68"/>
          <p:cNvGrpSpPr/>
          <p:nvPr/>
        </p:nvGrpSpPr>
        <p:grpSpPr>
          <a:xfrm>
            <a:off x="7584647" y="2562986"/>
            <a:ext cx="435364" cy="491476"/>
            <a:chOff x="7584647" y="2688962"/>
            <a:chExt cx="435364" cy="491476"/>
          </a:xfrm>
        </p:grpSpPr>
        <p:sp>
          <p:nvSpPr>
            <p:cNvPr id="70" name="六边形 69"/>
            <p:cNvSpPr/>
            <p:nvPr/>
          </p:nvSpPr>
          <p:spPr>
            <a:xfrm rot="5400000">
              <a:off x="7550614" y="2722995"/>
              <a:ext cx="491476" cy="423410"/>
            </a:xfrm>
            <a:prstGeom prst="hexagon">
              <a:avLst/>
            </a:prstGeom>
            <a:solidFill>
              <a:schemeClr val="accent2"/>
            </a:solidFill>
            <a:ln w="12700">
              <a:gradFill>
                <a:gsLst>
                  <a:gs pos="89000">
                    <a:schemeClr val="bg1">
                      <a:lumMod val="85000"/>
                    </a:schemeClr>
                  </a:gs>
                  <a:gs pos="0">
                    <a:schemeClr val="bg1"/>
                  </a:gs>
                </a:gsLst>
                <a:lin ang="7200000" scaled="0"/>
              </a:gradFill>
            </a:ln>
            <a:effectLst>
              <a:innerShdw blurRad="63500" dist="50800" dir="1302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latin typeface="+mn-ea"/>
              </a:endParaRPr>
            </a:p>
          </p:txBody>
        </p:sp>
        <p:sp>
          <p:nvSpPr>
            <p:cNvPr id="71" name="文本框 33"/>
            <p:cNvSpPr txBox="1"/>
            <p:nvPr/>
          </p:nvSpPr>
          <p:spPr>
            <a:xfrm>
              <a:off x="7591601" y="2769733"/>
              <a:ext cx="428410" cy="338554"/>
            </a:xfrm>
            <a:prstGeom prst="rect">
              <a:avLst/>
            </a:prstGeom>
            <a:noFill/>
          </p:spPr>
          <p:txBody>
            <a:bodyPr wrap="square" rtlCol="0">
              <a:spAutoFit/>
            </a:bodyPr>
            <a:lstStyle/>
            <a:p>
              <a:r>
                <a:rPr lang="en-US" altLang="zh-CN" sz="1600" dirty="0" smtClean="0">
                  <a:solidFill>
                    <a:prstClr val="white"/>
                  </a:solidFill>
                  <a:latin typeface="+mn-ea"/>
                  <a:ea typeface="+mn-ea"/>
                </a:rPr>
                <a:t>08</a:t>
              </a:r>
              <a:endParaRPr lang="en-US" altLang="zh-CN" sz="1600" dirty="0">
                <a:solidFill>
                  <a:prstClr val="white"/>
                </a:solidFill>
                <a:latin typeface="+mn-ea"/>
                <a:ea typeface="+mn-ea"/>
              </a:endParaRPr>
            </a:p>
          </p:txBody>
        </p:sp>
      </p:grpSp>
      <p:sp>
        <p:nvSpPr>
          <p:cNvPr id="72" name="文本框 33"/>
          <p:cNvSpPr txBox="1"/>
          <p:nvPr/>
        </p:nvSpPr>
        <p:spPr>
          <a:xfrm>
            <a:off x="1518650" y="1606829"/>
            <a:ext cx="911918" cy="507831"/>
          </a:xfrm>
          <a:prstGeom prst="rect">
            <a:avLst/>
          </a:prstGeom>
          <a:noFill/>
        </p:spPr>
        <p:txBody>
          <a:bodyPr wrap="square" rtlCol="0">
            <a:spAutoFit/>
          </a:bodyPr>
          <a:lstStyle/>
          <a:p>
            <a:r>
              <a:rPr lang="zh-CN" altLang="en-US" sz="900" dirty="0">
                <a:solidFill>
                  <a:srgbClr val="7F7F7F"/>
                </a:solidFill>
                <a:latin typeface="+mn-ea"/>
                <a:ea typeface="+mn-ea"/>
              </a:rPr>
              <a:t>单击此处添加文本单击此处</a:t>
            </a:r>
            <a:r>
              <a:rPr lang="zh-CN" altLang="en-US" sz="900" dirty="0" smtClean="0">
                <a:solidFill>
                  <a:srgbClr val="7F7F7F"/>
                </a:solidFill>
                <a:latin typeface="+mn-ea"/>
                <a:ea typeface="+mn-ea"/>
              </a:rPr>
              <a:t>添加单击此处</a:t>
            </a:r>
            <a:endParaRPr lang="en-US" altLang="zh-CN" sz="900" dirty="0">
              <a:solidFill>
                <a:srgbClr val="7F7F7F"/>
              </a:solidFill>
              <a:latin typeface="+mn-ea"/>
              <a:ea typeface="+mn-ea"/>
            </a:endParaRPr>
          </a:p>
        </p:txBody>
      </p:sp>
      <p:sp>
        <p:nvSpPr>
          <p:cNvPr id="73" name="文本框 33"/>
          <p:cNvSpPr txBox="1"/>
          <p:nvPr/>
        </p:nvSpPr>
        <p:spPr>
          <a:xfrm>
            <a:off x="3381232" y="1606829"/>
            <a:ext cx="911918" cy="507831"/>
          </a:xfrm>
          <a:prstGeom prst="rect">
            <a:avLst/>
          </a:prstGeom>
          <a:noFill/>
        </p:spPr>
        <p:txBody>
          <a:bodyPr wrap="square" rtlCol="0">
            <a:spAutoFit/>
          </a:bodyPr>
          <a:lstStyle/>
          <a:p>
            <a:r>
              <a:rPr lang="zh-CN" altLang="en-US" sz="900" dirty="0">
                <a:solidFill>
                  <a:srgbClr val="7F7F7F"/>
                </a:solidFill>
                <a:latin typeface="+mn-ea"/>
                <a:ea typeface="+mn-ea"/>
              </a:rPr>
              <a:t>单击此处添加文本单击此处</a:t>
            </a:r>
            <a:r>
              <a:rPr lang="zh-CN" altLang="en-US" sz="900" dirty="0" smtClean="0">
                <a:solidFill>
                  <a:srgbClr val="7F7F7F"/>
                </a:solidFill>
                <a:latin typeface="+mn-ea"/>
                <a:ea typeface="+mn-ea"/>
              </a:rPr>
              <a:t>添加单击此处</a:t>
            </a:r>
            <a:endParaRPr lang="en-US" altLang="zh-CN" sz="900" dirty="0">
              <a:solidFill>
                <a:srgbClr val="7F7F7F"/>
              </a:solidFill>
              <a:latin typeface="+mn-ea"/>
              <a:ea typeface="+mn-ea"/>
            </a:endParaRPr>
          </a:p>
        </p:txBody>
      </p:sp>
      <p:sp>
        <p:nvSpPr>
          <p:cNvPr id="74" name="文本框 33"/>
          <p:cNvSpPr txBox="1"/>
          <p:nvPr/>
        </p:nvSpPr>
        <p:spPr>
          <a:xfrm>
            <a:off x="5286881" y="1606829"/>
            <a:ext cx="911918" cy="507831"/>
          </a:xfrm>
          <a:prstGeom prst="rect">
            <a:avLst/>
          </a:prstGeom>
          <a:noFill/>
        </p:spPr>
        <p:txBody>
          <a:bodyPr wrap="square" rtlCol="0">
            <a:spAutoFit/>
          </a:bodyPr>
          <a:lstStyle/>
          <a:p>
            <a:r>
              <a:rPr lang="zh-CN" altLang="en-US" sz="900" dirty="0">
                <a:solidFill>
                  <a:srgbClr val="7F7F7F"/>
                </a:solidFill>
                <a:latin typeface="+mn-ea"/>
                <a:ea typeface="+mn-ea"/>
              </a:rPr>
              <a:t>单击此处添加文本单击此处</a:t>
            </a:r>
            <a:r>
              <a:rPr lang="zh-CN" altLang="en-US" sz="900" dirty="0" smtClean="0">
                <a:solidFill>
                  <a:srgbClr val="7F7F7F"/>
                </a:solidFill>
                <a:latin typeface="+mn-ea"/>
                <a:ea typeface="+mn-ea"/>
              </a:rPr>
              <a:t>添加单击此处</a:t>
            </a:r>
            <a:endParaRPr lang="en-US" altLang="zh-CN" sz="900" dirty="0">
              <a:solidFill>
                <a:srgbClr val="7F7F7F"/>
              </a:solidFill>
              <a:latin typeface="+mn-ea"/>
              <a:ea typeface="+mn-ea"/>
            </a:endParaRPr>
          </a:p>
        </p:txBody>
      </p:sp>
      <p:sp>
        <p:nvSpPr>
          <p:cNvPr id="75" name="文本框 33"/>
          <p:cNvSpPr txBox="1"/>
          <p:nvPr/>
        </p:nvSpPr>
        <p:spPr>
          <a:xfrm>
            <a:off x="7135642" y="1606829"/>
            <a:ext cx="911918" cy="507831"/>
          </a:xfrm>
          <a:prstGeom prst="rect">
            <a:avLst/>
          </a:prstGeom>
          <a:noFill/>
        </p:spPr>
        <p:txBody>
          <a:bodyPr wrap="square" rtlCol="0">
            <a:spAutoFit/>
          </a:bodyPr>
          <a:lstStyle/>
          <a:p>
            <a:r>
              <a:rPr lang="zh-CN" altLang="en-US" sz="900" dirty="0">
                <a:solidFill>
                  <a:srgbClr val="7F7F7F"/>
                </a:solidFill>
                <a:latin typeface="+mn-ea"/>
                <a:ea typeface="+mn-ea"/>
              </a:rPr>
              <a:t>单击此处添加文本单击此处</a:t>
            </a:r>
            <a:r>
              <a:rPr lang="zh-CN" altLang="en-US" sz="900" dirty="0" smtClean="0">
                <a:solidFill>
                  <a:srgbClr val="7F7F7F"/>
                </a:solidFill>
                <a:latin typeface="+mn-ea"/>
                <a:ea typeface="+mn-ea"/>
              </a:rPr>
              <a:t>添加单击此处</a:t>
            </a:r>
            <a:endParaRPr lang="en-US" altLang="zh-CN" sz="900" dirty="0">
              <a:solidFill>
                <a:srgbClr val="7F7F7F"/>
              </a:solidFill>
              <a:latin typeface="+mn-ea"/>
              <a:ea typeface="+mn-ea"/>
            </a:endParaRPr>
          </a:p>
        </p:txBody>
      </p:sp>
      <p:sp>
        <p:nvSpPr>
          <p:cNvPr id="76" name="文本框 33"/>
          <p:cNvSpPr txBox="1"/>
          <p:nvPr/>
        </p:nvSpPr>
        <p:spPr>
          <a:xfrm>
            <a:off x="2451988" y="3521360"/>
            <a:ext cx="911918" cy="507831"/>
          </a:xfrm>
          <a:prstGeom prst="rect">
            <a:avLst/>
          </a:prstGeom>
          <a:noFill/>
        </p:spPr>
        <p:txBody>
          <a:bodyPr wrap="square" rtlCol="0">
            <a:spAutoFit/>
          </a:bodyPr>
          <a:lstStyle/>
          <a:p>
            <a:r>
              <a:rPr lang="zh-CN" altLang="en-US" sz="900" dirty="0">
                <a:solidFill>
                  <a:srgbClr val="7F7F7F"/>
                </a:solidFill>
                <a:latin typeface="+mn-ea"/>
                <a:ea typeface="+mn-ea"/>
              </a:rPr>
              <a:t>单击此处添加文本单击此处</a:t>
            </a:r>
            <a:r>
              <a:rPr lang="zh-CN" altLang="en-US" sz="900" dirty="0" smtClean="0">
                <a:solidFill>
                  <a:srgbClr val="7F7F7F"/>
                </a:solidFill>
                <a:latin typeface="+mn-ea"/>
                <a:ea typeface="+mn-ea"/>
              </a:rPr>
              <a:t>添加单击此处</a:t>
            </a:r>
            <a:endParaRPr lang="en-US" altLang="zh-CN" sz="900" dirty="0">
              <a:solidFill>
                <a:srgbClr val="7F7F7F"/>
              </a:solidFill>
              <a:latin typeface="+mn-ea"/>
              <a:ea typeface="+mn-ea"/>
            </a:endParaRPr>
          </a:p>
        </p:txBody>
      </p:sp>
      <p:sp>
        <p:nvSpPr>
          <p:cNvPr id="77" name="文本框 33"/>
          <p:cNvSpPr txBox="1"/>
          <p:nvPr/>
        </p:nvSpPr>
        <p:spPr>
          <a:xfrm>
            <a:off x="4357637" y="3521360"/>
            <a:ext cx="911918" cy="507831"/>
          </a:xfrm>
          <a:prstGeom prst="rect">
            <a:avLst/>
          </a:prstGeom>
          <a:noFill/>
        </p:spPr>
        <p:txBody>
          <a:bodyPr wrap="square" rtlCol="0">
            <a:spAutoFit/>
          </a:bodyPr>
          <a:lstStyle/>
          <a:p>
            <a:r>
              <a:rPr lang="zh-CN" altLang="en-US" sz="900" dirty="0">
                <a:solidFill>
                  <a:srgbClr val="7F7F7F"/>
                </a:solidFill>
                <a:latin typeface="+mn-ea"/>
                <a:ea typeface="+mn-ea"/>
              </a:rPr>
              <a:t>单击此处添加文本单击此处</a:t>
            </a:r>
            <a:r>
              <a:rPr lang="zh-CN" altLang="en-US" sz="900" dirty="0" smtClean="0">
                <a:solidFill>
                  <a:srgbClr val="7F7F7F"/>
                </a:solidFill>
                <a:latin typeface="+mn-ea"/>
                <a:ea typeface="+mn-ea"/>
              </a:rPr>
              <a:t>添加单击此处</a:t>
            </a:r>
            <a:endParaRPr lang="en-US" altLang="zh-CN" sz="900" dirty="0">
              <a:solidFill>
                <a:srgbClr val="7F7F7F"/>
              </a:solidFill>
              <a:latin typeface="+mn-ea"/>
              <a:ea typeface="+mn-ea"/>
            </a:endParaRPr>
          </a:p>
        </p:txBody>
      </p:sp>
      <p:sp>
        <p:nvSpPr>
          <p:cNvPr id="78" name="文本框 33"/>
          <p:cNvSpPr txBox="1"/>
          <p:nvPr/>
        </p:nvSpPr>
        <p:spPr>
          <a:xfrm>
            <a:off x="6206398" y="3521360"/>
            <a:ext cx="911918" cy="507831"/>
          </a:xfrm>
          <a:prstGeom prst="rect">
            <a:avLst/>
          </a:prstGeom>
          <a:noFill/>
        </p:spPr>
        <p:txBody>
          <a:bodyPr wrap="square" rtlCol="0">
            <a:spAutoFit/>
          </a:bodyPr>
          <a:lstStyle/>
          <a:p>
            <a:r>
              <a:rPr lang="zh-CN" altLang="en-US" sz="900" dirty="0">
                <a:solidFill>
                  <a:srgbClr val="7F7F7F"/>
                </a:solidFill>
                <a:latin typeface="+mn-ea"/>
                <a:ea typeface="+mn-ea"/>
              </a:rPr>
              <a:t>单击此处添加文本单击此处</a:t>
            </a:r>
            <a:r>
              <a:rPr lang="zh-CN" altLang="en-US" sz="900" dirty="0" smtClean="0">
                <a:solidFill>
                  <a:srgbClr val="7F7F7F"/>
                </a:solidFill>
                <a:latin typeface="+mn-ea"/>
                <a:ea typeface="+mn-ea"/>
              </a:rPr>
              <a:t>添加单击此处</a:t>
            </a:r>
            <a:endParaRPr lang="en-US" altLang="zh-CN" sz="900" dirty="0">
              <a:solidFill>
                <a:srgbClr val="7F7F7F"/>
              </a:solidFill>
              <a:latin typeface="+mn-ea"/>
              <a:ea typeface="+mn-ea"/>
            </a:endParaRPr>
          </a:p>
        </p:txBody>
      </p:sp>
    </p:spTree>
  </p:cSld>
  <p:clrMapOvr>
    <a:masterClrMapping/>
  </p:clrMapOvr>
  <mc:AlternateContent xmlns:mc="http://schemas.openxmlformats.org/markup-compatibility/2006">
    <mc:Choice xmlns:p14="http://schemas.microsoft.com/office/powerpoint/2010/main" Requires="p14">
      <p:transition spd="slow" p14:dur="1600" advTm="0">
        <p14:gallery dir="l"/>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0-#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48"/>
                                        </p:tgtEl>
                                        <p:attrNameLst>
                                          <p:attrName>style.visibility</p:attrName>
                                        </p:attrNameLst>
                                      </p:cBhvr>
                                      <p:to>
                                        <p:strVal val="visible"/>
                                      </p:to>
                                    </p:set>
                                    <p:anim calcmode="lin" valueType="num">
                                      <p:cBhvr>
                                        <p:cTn id="16" dur="500" fill="hold"/>
                                        <p:tgtEl>
                                          <p:spTgt spid="48"/>
                                        </p:tgtEl>
                                        <p:attrNameLst>
                                          <p:attrName>ppt_w</p:attrName>
                                        </p:attrNameLst>
                                      </p:cBhvr>
                                      <p:tavLst>
                                        <p:tav tm="0">
                                          <p:val>
                                            <p:fltVal val="0"/>
                                          </p:val>
                                        </p:tav>
                                        <p:tav tm="100000">
                                          <p:val>
                                            <p:strVal val="#ppt_w"/>
                                          </p:val>
                                        </p:tav>
                                      </p:tavLst>
                                    </p:anim>
                                    <p:anim calcmode="lin" valueType="num">
                                      <p:cBhvr>
                                        <p:cTn id="17" dur="500" fill="hold"/>
                                        <p:tgtEl>
                                          <p:spTgt spid="48"/>
                                        </p:tgtEl>
                                        <p:attrNameLst>
                                          <p:attrName>ppt_h</p:attrName>
                                        </p:attrNameLst>
                                      </p:cBhvr>
                                      <p:tavLst>
                                        <p:tav tm="0">
                                          <p:val>
                                            <p:fltVal val="0"/>
                                          </p:val>
                                        </p:tav>
                                        <p:tav tm="100000">
                                          <p:val>
                                            <p:strVal val="#ppt_h"/>
                                          </p:val>
                                        </p:tav>
                                      </p:tavLst>
                                    </p:anim>
                                    <p:animEffect transition="in" filter="fade">
                                      <p:cBhvr>
                                        <p:cTn id="18" dur="500"/>
                                        <p:tgtEl>
                                          <p:spTgt spid="48"/>
                                        </p:tgtEl>
                                      </p:cBhvr>
                                    </p:animEffect>
                                  </p:childTnLst>
                                </p:cTn>
                              </p:par>
                              <p:par>
                                <p:cTn id="19" presetID="53" presetClass="entr" presetSubtype="16" fill="hold" nodeType="withEffect">
                                  <p:stCondLst>
                                    <p:cond delay="0"/>
                                  </p:stCondLst>
                                  <p:childTnLst>
                                    <p:set>
                                      <p:cBhvr>
                                        <p:cTn id="20" dur="1" fill="hold">
                                          <p:stCondLst>
                                            <p:cond delay="0"/>
                                          </p:stCondLst>
                                        </p:cTn>
                                        <p:tgtEl>
                                          <p:spTgt spid="51"/>
                                        </p:tgtEl>
                                        <p:attrNameLst>
                                          <p:attrName>style.visibility</p:attrName>
                                        </p:attrNameLst>
                                      </p:cBhvr>
                                      <p:to>
                                        <p:strVal val="visible"/>
                                      </p:to>
                                    </p:set>
                                    <p:anim calcmode="lin" valueType="num">
                                      <p:cBhvr>
                                        <p:cTn id="21" dur="500" fill="hold"/>
                                        <p:tgtEl>
                                          <p:spTgt spid="51"/>
                                        </p:tgtEl>
                                        <p:attrNameLst>
                                          <p:attrName>ppt_w</p:attrName>
                                        </p:attrNameLst>
                                      </p:cBhvr>
                                      <p:tavLst>
                                        <p:tav tm="0">
                                          <p:val>
                                            <p:fltVal val="0"/>
                                          </p:val>
                                        </p:tav>
                                        <p:tav tm="100000">
                                          <p:val>
                                            <p:strVal val="#ppt_w"/>
                                          </p:val>
                                        </p:tav>
                                      </p:tavLst>
                                    </p:anim>
                                    <p:anim calcmode="lin" valueType="num">
                                      <p:cBhvr>
                                        <p:cTn id="22" dur="500" fill="hold"/>
                                        <p:tgtEl>
                                          <p:spTgt spid="51"/>
                                        </p:tgtEl>
                                        <p:attrNameLst>
                                          <p:attrName>ppt_h</p:attrName>
                                        </p:attrNameLst>
                                      </p:cBhvr>
                                      <p:tavLst>
                                        <p:tav tm="0">
                                          <p:val>
                                            <p:fltVal val="0"/>
                                          </p:val>
                                        </p:tav>
                                        <p:tav tm="100000">
                                          <p:val>
                                            <p:strVal val="#ppt_h"/>
                                          </p:val>
                                        </p:tav>
                                      </p:tavLst>
                                    </p:anim>
                                    <p:animEffect transition="in" filter="fade">
                                      <p:cBhvr>
                                        <p:cTn id="23" dur="500"/>
                                        <p:tgtEl>
                                          <p:spTgt spid="51"/>
                                        </p:tgtEl>
                                      </p:cBhvr>
                                    </p:animEffect>
                                  </p:childTnLst>
                                </p:cTn>
                              </p:par>
                              <p:par>
                                <p:cTn id="24" presetID="53" presetClass="entr" presetSubtype="16" fill="hold" nodeType="with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Effect transition="in" filter="fade">
                                      <p:cBhvr>
                                        <p:cTn id="28" dur="500"/>
                                        <p:tgtEl>
                                          <p:spTgt spid="54"/>
                                        </p:tgtEl>
                                      </p:cBhvr>
                                    </p:animEffect>
                                  </p:childTnLst>
                                </p:cTn>
                              </p:par>
                              <p:par>
                                <p:cTn id="29" presetID="53" presetClass="entr" presetSubtype="16" fill="hold" nodeType="withEffect">
                                  <p:stCondLst>
                                    <p:cond delay="0"/>
                                  </p:stCondLst>
                                  <p:childTnLst>
                                    <p:set>
                                      <p:cBhvr>
                                        <p:cTn id="30" dur="1" fill="hold">
                                          <p:stCondLst>
                                            <p:cond delay="0"/>
                                          </p:stCondLst>
                                        </p:cTn>
                                        <p:tgtEl>
                                          <p:spTgt spid="57"/>
                                        </p:tgtEl>
                                        <p:attrNameLst>
                                          <p:attrName>style.visibility</p:attrName>
                                        </p:attrNameLst>
                                      </p:cBhvr>
                                      <p:to>
                                        <p:strVal val="visible"/>
                                      </p:to>
                                    </p:set>
                                    <p:anim calcmode="lin" valueType="num">
                                      <p:cBhvr>
                                        <p:cTn id="31" dur="500" fill="hold"/>
                                        <p:tgtEl>
                                          <p:spTgt spid="57"/>
                                        </p:tgtEl>
                                        <p:attrNameLst>
                                          <p:attrName>ppt_w</p:attrName>
                                        </p:attrNameLst>
                                      </p:cBhvr>
                                      <p:tavLst>
                                        <p:tav tm="0">
                                          <p:val>
                                            <p:fltVal val="0"/>
                                          </p:val>
                                        </p:tav>
                                        <p:tav tm="100000">
                                          <p:val>
                                            <p:strVal val="#ppt_w"/>
                                          </p:val>
                                        </p:tav>
                                      </p:tavLst>
                                    </p:anim>
                                    <p:anim calcmode="lin" valueType="num">
                                      <p:cBhvr>
                                        <p:cTn id="32" dur="500" fill="hold"/>
                                        <p:tgtEl>
                                          <p:spTgt spid="57"/>
                                        </p:tgtEl>
                                        <p:attrNameLst>
                                          <p:attrName>ppt_h</p:attrName>
                                        </p:attrNameLst>
                                      </p:cBhvr>
                                      <p:tavLst>
                                        <p:tav tm="0">
                                          <p:val>
                                            <p:fltVal val="0"/>
                                          </p:val>
                                        </p:tav>
                                        <p:tav tm="100000">
                                          <p:val>
                                            <p:strVal val="#ppt_h"/>
                                          </p:val>
                                        </p:tav>
                                      </p:tavLst>
                                    </p:anim>
                                    <p:animEffect transition="in" filter="fade">
                                      <p:cBhvr>
                                        <p:cTn id="33" dur="500"/>
                                        <p:tgtEl>
                                          <p:spTgt spid="57"/>
                                        </p:tgtEl>
                                      </p:cBhvr>
                                    </p:animEffect>
                                  </p:childTnLst>
                                </p:cTn>
                              </p:par>
                              <p:par>
                                <p:cTn id="34" presetID="53" presetClass="entr" presetSubtype="16" fill="hold" nodeType="withEffect">
                                  <p:stCondLst>
                                    <p:cond delay="0"/>
                                  </p:stCondLst>
                                  <p:childTnLst>
                                    <p:set>
                                      <p:cBhvr>
                                        <p:cTn id="35" dur="1" fill="hold">
                                          <p:stCondLst>
                                            <p:cond delay="0"/>
                                          </p:stCondLst>
                                        </p:cTn>
                                        <p:tgtEl>
                                          <p:spTgt spid="60"/>
                                        </p:tgtEl>
                                        <p:attrNameLst>
                                          <p:attrName>style.visibility</p:attrName>
                                        </p:attrNameLst>
                                      </p:cBhvr>
                                      <p:to>
                                        <p:strVal val="visible"/>
                                      </p:to>
                                    </p:set>
                                    <p:anim calcmode="lin" valueType="num">
                                      <p:cBhvr>
                                        <p:cTn id="36" dur="500" fill="hold"/>
                                        <p:tgtEl>
                                          <p:spTgt spid="60"/>
                                        </p:tgtEl>
                                        <p:attrNameLst>
                                          <p:attrName>ppt_w</p:attrName>
                                        </p:attrNameLst>
                                      </p:cBhvr>
                                      <p:tavLst>
                                        <p:tav tm="0">
                                          <p:val>
                                            <p:fltVal val="0"/>
                                          </p:val>
                                        </p:tav>
                                        <p:tav tm="100000">
                                          <p:val>
                                            <p:strVal val="#ppt_w"/>
                                          </p:val>
                                        </p:tav>
                                      </p:tavLst>
                                    </p:anim>
                                    <p:anim calcmode="lin" valueType="num">
                                      <p:cBhvr>
                                        <p:cTn id="37" dur="500" fill="hold"/>
                                        <p:tgtEl>
                                          <p:spTgt spid="60"/>
                                        </p:tgtEl>
                                        <p:attrNameLst>
                                          <p:attrName>ppt_h</p:attrName>
                                        </p:attrNameLst>
                                      </p:cBhvr>
                                      <p:tavLst>
                                        <p:tav tm="0">
                                          <p:val>
                                            <p:fltVal val="0"/>
                                          </p:val>
                                        </p:tav>
                                        <p:tav tm="100000">
                                          <p:val>
                                            <p:strVal val="#ppt_h"/>
                                          </p:val>
                                        </p:tav>
                                      </p:tavLst>
                                    </p:anim>
                                    <p:animEffect transition="in" filter="fade">
                                      <p:cBhvr>
                                        <p:cTn id="38" dur="500"/>
                                        <p:tgtEl>
                                          <p:spTgt spid="60"/>
                                        </p:tgtEl>
                                      </p:cBhvr>
                                    </p:animEffect>
                                  </p:childTnLst>
                                </p:cTn>
                              </p:par>
                              <p:par>
                                <p:cTn id="39" presetID="53" presetClass="entr" presetSubtype="16" fill="hold" nodeType="withEffect">
                                  <p:stCondLst>
                                    <p:cond delay="0"/>
                                  </p:stCondLst>
                                  <p:childTnLst>
                                    <p:set>
                                      <p:cBhvr>
                                        <p:cTn id="40" dur="1" fill="hold">
                                          <p:stCondLst>
                                            <p:cond delay="0"/>
                                          </p:stCondLst>
                                        </p:cTn>
                                        <p:tgtEl>
                                          <p:spTgt spid="63"/>
                                        </p:tgtEl>
                                        <p:attrNameLst>
                                          <p:attrName>style.visibility</p:attrName>
                                        </p:attrNameLst>
                                      </p:cBhvr>
                                      <p:to>
                                        <p:strVal val="visible"/>
                                      </p:to>
                                    </p:set>
                                    <p:anim calcmode="lin" valueType="num">
                                      <p:cBhvr>
                                        <p:cTn id="41" dur="500" fill="hold"/>
                                        <p:tgtEl>
                                          <p:spTgt spid="63"/>
                                        </p:tgtEl>
                                        <p:attrNameLst>
                                          <p:attrName>ppt_w</p:attrName>
                                        </p:attrNameLst>
                                      </p:cBhvr>
                                      <p:tavLst>
                                        <p:tav tm="0">
                                          <p:val>
                                            <p:fltVal val="0"/>
                                          </p:val>
                                        </p:tav>
                                        <p:tav tm="100000">
                                          <p:val>
                                            <p:strVal val="#ppt_w"/>
                                          </p:val>
                                        </p:tav>
                                      </p:tavLst>
                                    </p:anim>
                                    <p:anim calcmode="lin" valueType="num">
                                      <p:cBhvr>
                                        <p:cTn id="42" dur="500" fill="hold"/>
                                        <p:tgtEl>
                                          <p:spTgt spid="63"/>
                                        </p:tgtEl>
                                        <p:attrNameLst>
                                          <p:attrName>ppt_h</p:attrName>
                                        </p:attrNameLst>
                                      </p:cBhvr>
                                      <p:tavLst>
                                        <p:tav tm="0">
                                          <p:val>
                                            <p:fltVal val="0"/>
                                          </p:val>
                                        </p:tav>
                                        <p:tav tm="100000">
                                          <p:val>
                                            <p:strVal val="#ppt_h"/>
                                          </p:val>
                                        </p:tav>
                                      </p:tavLst>
                                    </p:anim>
                                    <p:animEffect transition="in" filter="fade">
                                      <p:cBhvr>
                                        <p:cTn id="43" dur="500"/>
                                        <p:tgtEl>
                                          <p:spTgt spid="63"/>
                                        </p:tgtEl>
                                      </p:cBhvr>
                                    </p:animEffect>
                                  </p:childTnLst>
                                </p:cTn>
                              </p:par>
                              <p:par>
                                <p:cTn id="44" presetID="53" presetClass="entr" presetSubtype="16" fill="hold" nodeType="withEffect">
                                  <p:stCondLst>
                                    <p:cond delay="0"/>
                                  </p:stCondLst>
                                  <p:childTnLst>
                                    <p:set>
                                      <p:cBhvr>
                                        <p:cTn id="45" dur="1" fill="hold">
                                          <p:stCondLst>
                                            <p:cond delay="0"/>
                                          </p:stCondLst>
                                        </p:cTn>
                                        <p:tgtEl>
                                          <p:spTgt spid="66"/>
                                        </p:tgtEl>
                                        <p:attrNameLst>
                                          <p:attrName>style.visibility</p:attrName>
                                        </p:attrNameLst>
                                      </p:cBhvr>
                                      <p:to>
                                        <p:strVal val="visible"/>
                                      </p:to>
                                    </p:set>
                                    <p:anim calcmode="lin" valueType="num">
                                      <p:cBhvr>
                                        <p:cTn id="46" dur="500" fill="hold"/>
                                        <p:tgtEl>
                                          <p:spTgt spid="66"/>
                                        </p:tgtEl>
                                        <p:attrNameLst>
                                          <p:attrName>ppt_w</p:attrName>
                                        </p:attrNameLst>
                                      </p:cBhvr>
                                      <p:tavLst>
                                        <p:tav tm="0">
                                          <p:val>
                                            <p:fltVal val="0"/>
                                          </p:val>
                                        </p:tav>
                                        <p:tav tm="100000">
                                          <p:val>
                                            <p:strVal val="#ppt_w"/>
                                          </p:val>
                                        </p:tav>
                                      </p:tavLst>
                                    </p:anim>
                                    <p:anim calcmode="lin" valueType="num">
                                      <p:cBhvr>
                                        <p:cTn id="47" dur="500" fill="hold"/>
                                        <p:tgtEl>
                                          <p:spTgt spid="66"/>
                                        </p:tgtEl>
                                        <p:attrNameLst>
                                          <p:attrName>ppt_h</p:attrName>
                                        </p:attrNameLst>
                                      </p:cBhvr>
                                      <p:tavLst>
                                        <p:tav tm="0">
                                          <p:val>
                                            <p:fltVal val="0"/>
                                          </p:val>
                                        </p:tav>
                                        <p:tav tm="100000">
                                          <p:val>
                                            <p:strVal val="#ppt_h"/>
                                          </p:val>
                                        </p:tav>
                                      </p:tavLst>
                                    </p:anim>
                                    <p:animEffect transition="in" filter="fade">
                                      <p:cBhvr>
                                        <p:cTn id="48" dur="500"/>
                                        <p:tgtEl>
                                          <p:spTgt spid="66"/>
                                        </p:tgtEl>
                                      </p:cBhvr>
                                    </p:animEffect>
                                  </p:childTnLst>
                                </p:cTn>
                              </p:par>
                              <p:par>
                                <p:cTn id="49" presetID="53" presetClass="entr" presetSubtype="16" fill="hold" nodeType="withEffect">
                                  <p:stCondLst>
                                    <p:cond delay="0"/>
                                  </p:stCondLst>
                                  <p:childTnLst>
                                    <p:set>
                                      <p:cBhvr>
                                        <p:cTn id="50" dur="1" fill="hold">
                                          <p:stCondLst>
                                            <p:cond delay="0"/>
                                          </p:stCondLst>
                                        </p:cTn>
                                        <p:tgtEl>
                                          <p:spTgt spid="69"/>
                                        </p:tgtEl>
                                        <p:attrNameLst>
                                          <p:attrName>style.visibility</p:attrName>
                                        </p:attrNameLst>
                                      </p:cBhvr>
                                      <p:to>
                                        <p:strVal val="visible"/>
                                      </p:to>
                                    </p:set>
                                    <p:anim calcmode="lin" valueType="num">
                                      <p:cBhvr>
                                        <p:cTn id="51" dur="500" fill="hold"/>
                                        <p:tgtEl>
                                          <p:spTgt spid="69"/>
                                        </p:tgtEl>
                                        <p:attrNameLst>
                                          <p:attrName>ppt_w</p:attrName>
                                        </p:attrNameLst>
                                      </p:cBhvr>
                                      <p:tavLst>
                                        <p:tav tm="0">
                                          <p:val>
                                            <p:fltVal val="0"/>
                                          </p:val>
                                        </p:tav>
                                        <p:tav tm="100000">
                                          <p:val>
                                            <p:strVal val="#ppt_w"/>
                                          </p:val>
                                        </p:tav>
                                      </p:tavLst>
                                    </p:anim>
                                    <p:anim calcmode="lin" valueType="num">
                                      <p:cBhvr>
                                        <p:cTn id="52" dur="500" fill="hold"/>
                                        <p:tgtEl>
                                          <p:spTgt spid="69"/>
                                        </p:tgtEl>
                                        <p:attrNameLst>
                                          <p:attrName>ppt_h</p:attrName>
                                        </p:attrNameLst>
                                      </p:cBhvr>
                                      <p:tavLst>
                                        <p:tav tm="0">
                                          <p:val>
                                            <p:fltVal val="0"/>
                                          </p:val>
                                        </p:tav>
                                        <p:tav tm="100000">
                                          <p:val>
                                            <p:strVal val="#ppt_h"/>
                                          </p:val>
                                        </p:tav>
                                      </p:tavLst>
                                    </p:anim>
                                    <p:animEffect transition="in" filter="fade">
                                      <p:cBhvr>
                                        <p:cTn id="53" dur="500"/>
                                        <p:tgtEl>
                                          <p:spTgt spid="69"/>
                                        </p:tgtEl>
                                      </p:cBhvr>
                                    </p:animEffect>
                                  </p:childTnLst>
                                </p:cTn>
                              </p:par>
                            </p:childTnLst>
                          </p:cTn>
                        </p:par>
                        <p:par>
                          <p:cTn id="54" fill="hold">
                            <p:stCondLst>
                              <p:cond delay="1500"/>
                            </p:stCondLst>
                            <p:childTnLst>
                              <p:par>
                                <p:cTn id="55" presetID="42" presetClass="entr" presetSubtype="0"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fade">
                                      <p:cBhvr>
                                        <p:cTn id="57" dur="1000"/>
                                        <p:tgtEl>
                                          <p:spTgt spid="25"/>
                                        </p:tgtEl>
                                      </p:cBhvr>
                                    </p:animEffect>
                                    <p:anim calcmode="lin" valueType="num">
                                      <p:cBhvr>
                                        <p:cTn id="58" dur="1000" fill="hold"/>
                                        <p:tgtEl>
                                          <p:spTgt spid="25"/>
                                        </p:tgtEl>
                                        <p:attrNameLst>
                                          <p:attrName>ppt_x</p:attrName>
                                        </p:attrNameLst>
                                      </p:cBhvr>
                                      <p:tavLst>
                                        <p:tav tm="0">
                                          <p:val>
                                            <p:strVal val="#ppt_x"/>
                                          </p:val>
                                        </p:tav>
                                        <p:tav tm="100000">
                                          <p:val>
                                            <p:strVal val="#ppt_x"/>
                                          </p:val>
                                        </p:tav>
                                      </p:tavLst>
                                    </p:anim>
                                    <p:anim calcmode="lin" valueType="num">
                                      <p:cBhvr>
                                        <p:cTn id="59" dur="1000" fill="hold"/>
                                        <p:tgtEl>
                                          <p:spTgt spid="25"/>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27"/>
                                        </p:tgtEl>
                                        <p:attrNameLst>
                                          <p:attrName>style.visibility</p:attrName>
                                        </p:attrNameLst>
                                      </p:cBhvr>
                                      <p:to>
                                        <p:strVal val="visible"/>
                                      </p:to>
                                    </p:set>
                                    <p:animEffect transition="in" filter="fade">
                                      <p:cBhvr>
                                        <p:cTn id="62" dur="1000"/>
                                        <p:tgtEl>
                                          <p:spTgt spid="27"/>
                                        </p:tgtEl>
                                      </p:cBhvr>
                                    </p:animEffect>
                                    <p:anim calcmode="lin" valueType="num">
                                      <p:cBhvr>
                                        <p:cTn id="63" dur="1000" fill="hold"/>
                                        <p:tgtEl>
                                          <p:spTgt spid="27"/>
                                        </p:tgtEl>
                                        <p:attrNameLst>
                                          <p:attrName>ppt_x</p:attrName>
                                        </p:attrNameLst>
                                      </p:cBhvr>
                                      <p:tavLst>
                                        <p:tav tm="0">
                                          <p:val>
                                            <p:strVal val="#ppt_x"/>
                                          </p:val>
                                        </p:tav>
                                        <p:tav tm="100000">
                                          <p:val>
                                            <p:strVal val="#ppt_x"/>
                                          </p:val>
                                        </p:tav>
                                      </p:tavLst>
                                    </p:anim>
                                    <p:anim calcmode="lin" valueType="num">
                                      <p:cBhvr>
                                        <p:cTn id="64" dur="1000" fill="hold"/>
                                        <p:tgtEl>
                                          <p:spTgt spid="27"/>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fade">
                                      <p:cBhvr>
                                        <p:cTn id="67" dur="1000"/>
                                        <p:tgtEl>
                                          <p:spTgt spid="29"/>
                                        </p:tgtEl>
                                      </p:cBhvr>
                                    </p:animEffect>
                                    <p:anim calcmode="lin" valueType="num">
                                      <p:cBhvr>
                                        <p:cTn id="68" dur="1000" fill="hold"/>
                                        <p:tgtEl>
                                          <p:spTgt spid="29"/>
                                        </p:tgtEl>
                                        <p:attrNameLst>
                                          <p:attrName>ppt_x</p:attrName>
                                        </p:attrNameLst>
                                      </p:cBhvr>
                                      <p:tavLst>
                                        <p:tav tm="0">
                                          <p:val>
                                            <p:strVal val="#ppt_x"/>
                                          </p:val>
                                        </p:tav>
                                        <p:tav tm="100000">
                                          <p:val>
                                            <p:strVal val="#ppt_x"/>
                                          </p:val>
                                        </p:tav>
                                      </p:tavLst>
                                    </p:anim>
                                    <p:anim calcmode="lin" valueType="num">
                                      <p:cBhvr>
                                        <p:cTn id="69" dur="1000" fill="hold"/>
                                        <p:tgtEl>
                                          <p:spTgt spid="29"/>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31"/>
                                        </p:tgtEl>
                                        <p:attrNameLst>
                                          <p:attrName>style.visibility</p:attrName>
                                        </p:attrNameLst>
                                      </p:cBhvr>
                                      <p:to>
                                        <p:strVal val="visible"/>
                                      </p:to>
                                    </p:set>
                                    <p:animEffect transition="in" filter="fade">
                                      <p:cBhvr>
                                        <p:cTn id="72" dur="1000"/>
                                        <p:tgtEl>
                                          <p:spTgt spid="31"/>
                                        </p:tgtEl>
                                      </p:cBhvr>
                                    </p:animEffect>
                                    <p:anim calcmode="lin" valueType="num">
                                      <p:cBhvr>
                                        <p:cTn id="73" dur="1000" fill="hold"/>
                                        <p:tgtEl>
                                          <p:spTgt spid="31"/>
                                        </p:tgtEl>
                                        <p:attrNameLst>
                                          <p:attrName>ppt_x</p:attrName>
                                        </p:attrNameLst>
                                      </p:cBhvr>
                                      <p:tavLst>
                                        <p:tav tm="0">
                                          <p:val>
                                            <p:strVal val="#ppt_x"/>
                                          </p:val>
                                        </p:tav>
                                        <p:tav tm="100000">
                                          <p:val>
                                            <p:strVal val="#ppt_x"/>
                                          </p:val>
                                        </p:tav>
                                      </p:tavLst>
                                    </p:anim>
                                    <p:anim calcmode="lin" valueType="num">
                                      <p:cBhvr>
                                        <p:cTn id="74" dur="1000" fill="hold"/>
                                        <p:tgtEl>
                                          <p:spTgt spid="31"/>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72"/>
                                        </p:tgtEl>
                                        <p:attrNameLst>
                                          <p:attrName>style.visibility</p:attrName>
                                        </p:attrNameLst>
                                      </p:cBhvr>
                                      <p:to>
                                        <p:strVal val="visible"/>
                                      </p:to>
                                    </p:set>
                                    <p:animEffect transition="in" filter="fade">
                                      <p:cBhvr>
                                        <p:cTn id="77" dur="1000"/>
                                        <p:tgtEl>
                                          <p:spTgt spid="72"/>
                                        </p:tgtEl>
                                      </p:cBhvr>
                                    </p:animEffect>
                                    <p:anim calcmode="lin" valueType="num">
                                      <p:cBhvr>
                                        <p:cTn id="78" dur="1000" fill="hold"/>
                                        <p:tgtEl>
                                          <p:spTgt spid="72"/>
                                        </p:tgtEl>
                                        <p:attrNameLst>
                                          <p:attrName>ppt_x</p:attrName>
                                        </p:attrNameLst>
                                      </p:cBhvr>
                                      <p:tavLst>
                                        <p:tav tm="0">
                                          <p:val>
                                            <p:strVal val="#ppt_x"/>
                                          </p:val>
                                        </p:tav>
                                        <p:tav tm="100000">
                                          <p:val>
                                            <p:strVal val="#ppt_x"/>
                                          </p:val>
                                        </p:tav>
                                      </p:tavLst>
                                    </p:anim>
                                    <p:anim calcmode="lin" valueType="num">
                                      <p:cBhvr>
                                        <p:cTn id="79" dur="1000" fill="hold"/>
                                        <p:tgtEl>
                                          <p:spTgt spid="72"/>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0"/>
                                  </p:stCondLst>
                                  <p:childTnLst>
                                    <p:set>
                                      <p:cBhvr>
                                        <p:cTn id="81" dur="1" fill="hold">
                                          <p:stCondLst>
                                            <p:cond delay="0"/>
                                          </p:stCondLst>
                                        </p:cTn>
                                        <p:tgtEl>
                                          <p:spTgt spid="73"/>
                                        </p:tgtEl>
                                        <p:attrNameLst>
                                          <p:attrName>style.visibility</p:attrName>
                                        </p:attrNameLst>
                                      </p:cBhvr>
                                      <p:to>
                                        <p:strVal val="visible"/>
                                      </p:to>
                                    </p:set>
                                    <p:animEffect transition="in" filter="fade">
                                      <p:cBhvr>
                                        <p:cTn id="82" dur="1000"/>
                                        <p:tgtEl>
                                          <p:spTgt spid="73"/>
                                        </p:tgtEl>
                                      </p:cBhvr>
                                    </p:animEffect>
                                    <p:anim calcmode="lin" valueType="num">
                                      <p:cBhvr>
                                        <p:cTn id="83" dur="1000" fill="hold"/>
                                        <p:tgtEl>
                                          <p:spTgt spid="73"/>
                                        </p:tgtEl>
                                        <p:attrNameLst>
                                          <p:attrName>ppt_x</p:attrName>
                                        </p:attrNameLst>
                                      </p:cBhvr>
                                      <p:tavLst>
                                        <p:tav tm="0">
                                          <p:val>
                                            <p:strVal val="#ppt_x"/>
                                          </p:val>
                                        </p:tav>
                                        <p:tav tm="100000">
                                          <p:val>
                                            <p:strVal val="#ppt_x"/>
                                          </p:val>
                                        </p:tav>
                                      </p:tavLst>
                                    </p:anim>
                                    <p:anim calcmode="lin" valueType="num">
                                      <p:cBhvr>
                                        <p:cTn id="84" dur="1000" fill="hold"/>
                                        <p:tgtEl>
                                          <p:spTgt spid="73"/>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74"/>
                                        </p:tgtEl>
                                        <p:attrNameLst>
                                          <p:attrName>style.visibility</p:attrName>
                                        </p:attrNameLst>
                                      </p:cBhvr>
                                      <p:to>
                                        <p:strVal val="visible"/>
                                      </p:to>
                                    </p:set>
                                    <p:animEffect transition="in" filter="fade">
                                      <p:cBhvr>
                                        <p:cTn id="87" dur="1000"/>
                                        <p:tgtEl>
                                          <p:spTgt spid="74"/>
                                        </p:tgtEl>
                                      </p:cBhvr>
                                    </p:animEffect>
                                    <p:anim calcmode="lin" valueType="num">
                                      <p:cBhvr>
                                        <p:cTn id="88" dur="1000" fill="hold"/>
                                        <p:tgtEl>
                                          <p:spTgt spid="74"/>
                                        </p:tgtEl>
                                        <p:attrNameLst>
                                          <p:attrName>ppt_x</p:attrName>
                                        </p:attrNameLst>
                                      </p:cBhvr>
                                      <p:tavLst>
                                        <p:tav tm="0">
                                          <p:val>
                                            <p:strVal val="#ppt_x"/>
                                          </p:val>
                                        </p:tav>
                                        <p:tav tm="100000">
                                          <p:val>
                                            <p:strVal val="#ppt_x"/>
                                          </p:val>
                                        </p:tav>
                                      </p:tavLst>
                                    </p:anim>
                                    <p:anim calcmode="lin" valueType="num">
                                      <p:cBhvr>
                                        <p:cTn id="89" dur="1000" fill="hold"/>
                                        <p:tgtEl>
                                          <p:spTgt spid="74"/>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75"/>
                                        </p:tgtEl>
                                        <p:attrNameLst>
                                          <p:attrName>style.visibility</p:attrName>
                                        </p:attrNameLst>
                                      </p:cBhvr>
                                      <p:to>
                                        <p:strVal val="visible"/>
                                      </p:to>
                                    </p:set>
                                    <p:animEffect transition="in" filter="fade">
                                      <p:cBhvr>
                                        <p:cTn id="92" dur="1000"/>
                                        <p:tgtEl>
                                          <p:spTgt spid="75"/>
                                        </p:tgtEl>
                                      </p:cBhvr>
                                    </p:animEffect>
                                    <p:anim calcmode="lin" valueType="num">
                                      <p:cBhvr>
                                        <p:cTn id="93" dur="1000" fill="hold"/>
                                        <p:tgtEl>
                                          <p:spTgt spid="75"/>
                                        </p:tgtEl>
                                        <p:attrNameLst>
                                          <p:attrName>ppt_x</p:attrName>
                                        </p:attrNameLst>
                                      </p:cBhvr>
                                      <p:tavLst>
                                        <p:tav tm="0">
                                          <p:val>
                                            <p:strVal val="#ppt_x"/>
                                          </p:val>
                                        </p:tav>
                                        <p:tav tm="100000">
                                          <p:val>
                                            <p:strVal val="#ppt_x"/>
                                          </p:val>
                                        </p:tav>
                                      </p:tavLst>
                                    </p:anim>
                                    <p:anim calcmode="lin" valueType="num">
                                      <p:cBhvr>
                                        <p:cTn id="94" dur="1000" fill="hold"/>
                                        <p:tgtEl>
                                          <p:spTgt spid="75"/>
                                        </p:tgtEl>
                                        <p:attrNameLst>
                                          <p:attrName>ppt_y</p:attrName>
                                        </p:attrNameLst>
                                      </p:cBhvr>
                                      <p:tavLst>
                                        <p:tav tm="0">
                                          <p:val>
                                            <p:strVal val="#ppt_y+.1"/>
                                          </p:val>
                                        </p:tav>
                                        <p:tav tm="100000">
                                          <p:val>
                                            <p:strVal val="#ppt_y"/>
                                          </p:val>
                                        </p:tav>
                                      </p:tavLst>
                                    </p:anim>
                                  </p:childTnLst>
                                </p:cTn>
                              </p:par>
                              <p:par>
                                <p:cTn id="95" presetID="42" presetClass="entr" presetSubtype="0" fill="hold" nodeType="with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1000" fill="hold"/>
                                        <p:tgtEl>
                                          <p:spTgt spid="26"/>
                                        </p:tgtEl>
                                        <p:attrNameLst>
                                          <p:attrName>ppt_y</p:attrName>
                                        </p:attrNameLst>
                                      </p:cBhvr>
                                      <p:tavLst>
                                        <p:tav tm="0">
                                          <p:val>
                                            <p:strVal val="#ppt_y+.1"/>
                                          </p:val>
                                        </p:tav>
                                        <p:tav tm="100000">
                                          <p:val>
                                            <p:strVal val="#ppt_y"/>
                                          </p:val>
                                        </p:tav>
                                      </p:tavLst>
                                    </p:anim>
                                  </p:childTnLst>
                                </p:cTn>
                              </p:par>
                              <p:par>
                                <p:cTn id="100" presetID="42" presetClass="entr" presetSubtype="0" fill="hold" nodeType="withEffect">
                                  <p:stCondLst>
                                    <p:cond delay="0"/>
                                  </p:stCondLst>
                                  <p:childTnLst>
                                    <p:set>
                                      <p:cBhvr>
                                        <p:cTn id="101" dur="1" fill="hold">
                                          <p:stCondLst>
                                            <p:cond delay="0"/>
                                          </p:stCondLst>
                                        </p:cTn>
                                        <p:tgtEl>
                                          <p:spTgt spid="24"/>
                                        </p:tgtEl>
                                        <p:attrNameLst>
                                          <p:attrName>style.visibility</p:attrName>
                                        </p:attrNameLst>
                                      </p:cBhvr>
                                      <p:to>
                                        <p:strVal val="visible"/>
                                      </p:to>
                                    </p:set>
                                    <p:animEffect transition="in" filter="fade">
                                      <p:cBhvr>
                                        <p:cTn id="102" dur="1000"/>
                                        <p:tgtEl>
                                          <p:spTgt spid="24"/>
                                        </p:tgtEl>
                                      </p:cBhvr>
                                    </p:animEffect>
                                    <p:anim calcmode="lin" valueType="num">
                                      <p:cBhvr>
                                        <p:cTn id="103" dur="1000" fill="hold"/>
                                        <p:tgtEl>
                                          <p:spTgt spid="24"/>
                                        </p:tgtEl>
                                        <p:attrNameLst>
                                          <p:attrName>ppt_x</p:attrName>
                                        </p:attrNameLst>
                                      </p:cBhvr>
                                      <p:tavLst>
                                        <p:tav tm="0">
                                          <p:val>
                                            <p:strVal val="#ppt_x"/>
                                          </p:val>
                                        </p:tav>
                                        <p:tav tm="100000">
                                          <p:val>
                                            <p:strVal val="#ppt_x"/>
                                          </p:val>
                                        </p:tav>
                                      </p:tavLst>
                                    </p:anim>
                                    <p:anim calcmode="lin" valueType="num">
                                      <p:cBhvr>
                                        <p:cTn id="104" dur="1000" fill="hold"/>
                                        <p:tgtEl>
                                          <p:spTgt spid="24"/>
                                        </p:tgtEl>
                                        <p:attrNameLst>
                                          <p:attrName>ppt_y</p:attrName>
                                        </p:attrNameLst>
                                      </p:cBhvr>
                                      <p:tavLst>
                                        <p:tav tm="0">
                                          <p:val>
                                            <p:strVal val="#ppt_y+.1"/>
                                          </p:val>
                                        </p:tav>
                                        <p:tav tm="100000">
                                          <p:val>
                                            <p:strVal val="#ppt_y"/>
                                          </p:val>
                                        </p:tav>
                                      </p:tavLst>
                                    </p:anim>
                                  </p:childTnLst>
                                </p:cTn>
                              </p:par>
                              <p:par>
                                <p:cTn id="105" presetID="42" presetClass="entr" presetSubtype="0" fill="hold" nodeType="with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1000"/>
                                        <p:tgtEl>
                                          <p:spTgt spid="28"/>
                                        </p:tgtEl>
                                      </p:cBhvr>
                                    </p:animEffect>
                                    <p:anim calcmode="lin" valueType="num">
                                      <p:cBhvr>
                                        <p:cTn id="108" dur="1000" fill="hold"/>
                                        <p:tgtEl>
                                          <p:spTgt spid="28"/>
                                        </p:tgtEl>
                                        <p:attrNameLst>
                                          <p:attrName>ppt_x</p:attrName>
                                        </p:attrNameLst>
                                      </p:cBhvr>
                                      <p:tavLst>
                                        <p:tav tm="0">
                                          <p:val>
                                            <p:strVal val="#ppt_x"/>
                                          </p:val>
                                        </p:tav>
                                        <p:tav tm="100000">
                                          <p:val>
                                            <p:strVal val="#ppt_x"/>
                                          </p:val>
                                        </p:tav>
                                      </p:tavLst>
                                    </p:anim>
                                    <p:anim calcmode="lin" valueType="num">
                                      <p:cBhvr>
                                        <p:cTn id="109" dur="1000" fill="hold"/>
                                        <p:tgtEl>
                                          <p:spTgt spid="28"/>
                                        </p:tgtEl>
                                        <p:attrNameLst>
                                          <p:attrName>ppt_y</p:attrName>
                                        </p:attrNameLst>
                                      </p:cBhvr>
                                      <p:tavLst>
                                        <p:tav tm="0">
                                          <p:val>
                                            <p:strVal val="#ppt_y+.1"/>
                                          </p:val>
                                        </p:tav>
                                        <p:tav tm="100000">
                                          <p:val>
                                            <p:strVal val="#ppt_y"/>
                                          </p:val>
                                        </p:tav>
                                      </p:tavLst>
                                    </p:anim>
                                  </p:childTnLst>
                                </p:cTn>
                              </p:par>
                              <p:par>
                                <p:cTn id="110" presetID="42" presetClass="entr" presetSubtype="0" fill="hold" nodeType="withEffect">
                                  <p:stCondLst>
                                    <p:cond delay="0"/>
                                  </p:stCondLst>
                                  <p:childTnLst>
                                    <p:set>
                                      <p:cBhvr>
                                        <p:cTn id="111" dur="1" fill="hold">
                                          <p:stCondLst>
                                            <p:cond delay="0"/>
                                          </p:stCondLst>
                                        </p:cTn>
                                        <p:tgtEl>
                                          <p:spTgt spid="30"/>
                                        </p:tgtEl>
                                        <p:attrNameLst>
                                          <p:attrName>style.visibility</p:attrName>
                                        </p:attrNameLst>
                                      </p:cBhvr>
                                      <p:to>
                                        <p:strVal val="visible"/>
                                      </p:to>
                                    </p:set>
                                    <p:animEffect transition="in" filter="fade">
                                      <p:cBhvr>
                                        <p:cTn id="112" dur="1000"/>
                                        <p:tgtEl>
                                          <p:spTgt spid="30"/>
                                        </p:tgtEl>
                                      </p:cBhvr>
                                    </p:animEffect>
                                    <p:anim calcmode="lin" valueType="num">
                                      <p:cBhvr>
                                        <p:cTn id="113" dur="1000" fill="hold"/>
                                        <p:tgtEl>
                                          <p:spTgt spid="30"/>
                                        </p:tgtEl>
                                        <p:attrNameLst>
                                          <p:attrName>ppt_x</p:attrName>
                                        </p:attrNameLst>
                                      </p:cBhvr>
                                      <p:tavLst>
                                        <p:tav tm="0">
                                          <p:val>
                                            <p:strVal val="#ppt_x"/>
                                          </p:val>
                                        </p:tav>
                                        <p:tav tm="100000">
                                          <p:val>
                                            <p:strVal val="#ppt_x"/>
                                          </p:val>
                                        </p:tav>
                                      </p:tavLst>
                                    </p:anim>
                                    <p:anim calcmode="lin" valueType="num">
                                      <p:cBhvr>
                                        <p:cTn id="114" dur="1000" fill="hold"/>
                                        <p:tgtEl>
                                          <p:spTgt spid="30"/>
                                        </p:tgtEl>
                                        <p:attrNameLst>
                                          <p:attrName>ppt_y</p:attrName>
                                        </p:attrNameLst>
                                      </p:cBhvr>
                                      <p:tavLst>
                                        <p:tav tm="0">
                                          <p:val>
                                            <p:strVal val="#ppt_y+.1"/>
                                          </p:val>
                                        </p:tav>
                                        <p:tav tm="100000">
                                          <p:val>
                                            <p:strVal val="#ppt_y"/>
                                          </p:val>
                                        </p:tav>
                                      </p:tavLst>
                                    </p:anim>
                                  </p:childTnLst>
                                </p:cTn>
                              </p:par>
                            </p:childTnLst>
                          </p:cTn>
                        </p:par>
                        <p:par>
                          <p:cTn id="115" fill="hold">
                            <p:stCondLst>
                              <p:cond delay="2500"/>
                            </p:stCondLst>
                            <p:childTnLst>
                              <p:par>
                                <p:cTn id="116" presetID="47" presetClass="entr" presetSubtype="0" fill="hold" grpId="0" nodeType="afterEffect">
                                  <p:stCondLst>
                                    <p:cond delay="0"/>
                                  </p:stCondLst>
                                  <p:childTnLst>
                                    <p:set>
                                      <p:cBhvr>
                                        <p:cTn id="117" dur="1" fill="hold">
                                          <p:stCondLst>
                                            <p:cond delay="0"/>
                                          </p:stCondLst>
                                        </p:cTn>
                                        <p:tgtEl>
                                          <p:spTgt spid="33"/>
                                        </p:tgtEl>
                                        <p:attrNameLst>
                                          <p:attrName>style.visibility</p:attrName>
                                        </p:attrNameLst>
                                      </p:cBhvr>
                                      <p:to>
                                        <p:strVal val="visible"/>
                                      </p:to>
                                    </p:set>
                                    <p:animEffect transition="in" filter="fade">
                                      <p:cBhvr>
                                        <p:cTn id="118" dur="1000"/>
                                        <p:tgtEl>
                                          <p:spTgt spid="33"/>
                                        </p:tgtEl>
                                      </p:cBhvr>
                                    </p:animEffect>
                                    <p:anim calcmode="lin" valueType="num">
                                      <p:cBhvr>
                                        <p:cTn id="119" dur="1000" fill="hold"/>
                                        <p:tgtEl>
                                          <p:spTgt spid="33"/>
                                        </p:tgtEl>
                                        <p:attrNameLst>
                                          <p:attrName>ppt_x</p:attrName>
                                        </p:attrNameLst>
                                      </p:cBhvr>
                                      <p:tavLst>
                                        <p:tav tm="0">
                                          <p:val>
                                            <p:strVal val="#ppt_x"/>
                                          </p:val>
                                        </p:tav>
                                        <p:tav tm="100000">
                                          <p:val>
                                            <p:strVal val="#ppt_x"/>
                                          </p:val>
                                        </p:tav>
                                      </p:tavLst>
                                    </p:anim>
                                    <p:anim calcmode="lin" valueType="num">
                                      <p:cBhvr>
                                        <p:cTn id="120" dur="1000" fill="hold"/>
                                        <p:tgtEl>
                                          <p:spTgt spid="33"/>
                                        </p:tgtEl>
                                        <p:attrNameLst>
                                          <p:attrName>ppt_y</p:attrName>
                                        </p:attrNameLst>
                                      </p:cBhvr>
                                      <p:tavLst>
                                        <p:tav tm="0">
                                          <p:val>
                                            <p:strVal val="#ppt_y-.1"/>
                                          </p:val>
                                        </p:tav>
                                        <p:tav tm="100000">
                                          <p:val>
                                            <p:strVal val="#ppt_y"/>
                                          </p:val>
                                        </p:tav>
                                      </p:tavLst>
                                    </p:anim>
                                  </p:childTnLst>
                                </p:cTn>
                              </p:par>
                              <p:par>
                                <p:cTn id="121" presetID="47" presetClass="entr" presetSubtype="0" fill="hold" grpId="0" nodeType="withEffect">
                                  <p:stCondLst>
                                    <p:cond delay="0"/>
                                  </p:stCondLst>
                                  <p:childTnLst>
                                    <p:set>
                                      <p:cBhvr>
                                        <p:cTn id="122" dur="1" fill="hold">
                                          <p:stCondLst>
                                            <p:cond delay="0"/>
                                          </p:stCondLst>
                                        </p:cTn>
                                        <p:tgtEl>
                                          <p:spTgt spid="35"/>
                                        </p:tgtEl>
                                        <p:attrNameLst>
                                          <p:attrName>style.visibility</p:attrName>
                                        </p:attrNameLst>
                                      </p:cBhvr>
                                      <p:to>
                                        <p:strVal val="visible"/>
                                      </p:to>
                                    </p:set>
                                    <p:animEffect transition="in" filter="fade">
                                      <p:cBhvr>
                                        <p:cTn id="123" dur="1000"/>
                                        <p:tgtEl>
                                          <p:spTgt spid="35"/>
                                        </p:tgtEl>
                                      </p:cBhvr>
                                    </p:animEffect>
                                    <p:anim calcmode="lin" valueType="num">
                                      <p:cBhvr>
                                        <p:cTn id="124" dur="1000" fill="hold"/>
                                        <p:tgtEl>
                                          <p:spTgt spid="35"/>
                                        </p:tgtEl>
                                        <p:attrNameLst>
                                          <p:attrName>ppt_x</p:attrName>
                                        </p:attrNameLst>
                                      </p:cBhvr>
                                      <p:tavLst>
                                        <p:tav tm="0">
                                          <p:val>
                                            <p:strVal val="#ppt_x"/>
                                          </p:val>
                                        </p:tav>
                                        <p:tav tm="100000">
                                          <p:val>
                                            <p:strVal val="#ppt_x"/>
                                          </p:val>
                                        </p:tav>
                                      </p:tavLst>
                                    </p:anim>
                                    <p:anim calcmode="lin" valueType="num">
                                      <p:cBhvr>
                                        <p:cTn id="125" dur="1000" fill="hold"/>
                                        <p:tgtEl>
                                          <p:spTgt spid="35"/>
                                        </p:tgtEl>
                                        <p:attrNameLst>
                                          <p:attrName>ppt_y</p:attrName>
                                        </p:attrNameLst>
                                      </p:cBhvr>
                                      <p:tavLst>
                                        <p:tav tm="0">
                                          <p:val>
                                            <p:strVal val="#ppt_y-.1"/>
                                          </p:val>
                                        </p:tav>
                                        <p:tav tm="100000">
                                          <p:val>
                                            <p:strVal val="#ppt_y"/>
                                          </p:val>
                                        </p:tav>
                                      </p:tavLst>
                                    </p:anim>
                                  </p:childTnLst>
                                </p:cTn>
                              </p:par>
                              <p:par>
                                <p:cTn id="126" presetID="47" presetClass="entr" presetSubtype="0" fill="hold" grpId="0" nodeType="withEffect">
                                  <p:stCondLst>
                                    <p:cond delay="0"/>
                                  </p:stCondLst>
                                  <p:childTnLst>
                                    <p:set>
                                      <p:cBhvr>
                                        <p:cTn id="127" dur="1" fill="hold">
                                          <p:stCondLst>
                                            <p:cond delay="0"/>
                                          </p:stCondLst>
                                        </p:cTn>
                                        <p:tgtEl>
                                          <p:spTgt spid="47"/>
                                        </p:tgtEl>
                                        <p:attrNameLst>
                                          <p:attrName>style.visibility</p:attrName>
                                        </p:attrNameLst>
                                      </p:cBhvr>
                                      <p:to>
                                        <p:strVal val="visible"/>
                                      </p:to>
                                    </p:set>
                                    <p:animEffect transition="in" filter="fade">
                                      <p:cBhvr>
                                        <p:cTn id="128" dur="1000"/>
                                        <p:tgtEl>
                                          <p:spTgt spid="47"/>
                                        </p:tgtEl>
                                      </p:cBhvr>
                                    </p:animEffect>
                                    <p:anim calcmode="lin" valueType="num">
                                      <p:cBhvr>
                                        <p:cTn id="129" dur="1000" fill="hold"/>
                                        <p:tgtEl>
                                          <p:spTgt spid="47"/>
                                        </p:tgtEl>
                                        <p:attrNameLst>
                                          <p:attrName>ppt_x</p:attrName>
                                        </p:attrNameLst>
                                      </p:cBhvr>
                                      <p:tavLst>
                                        <p:tav tm="0">
                                          <p:val>
                                            <p:strVal val="#ppt_x"/>
                                          </p:val>
                                        </p:tav>
                                        <p:tav tm="100000">
                                          <p:val>
                                            <p:strVal val="#ppt_x"/>
                                          </p:val>
                                        </p:tav>
                                      </p:tavLst>
                                    </p:anim>
                                    <p:anim calcmode="lin" valueType="num">
                                      <p:cBhvr>
                                        <p:cTn id="130" dur="1000" fill="hold"/>
                                        <p:tgtEl>
                                          <p:spTgt spid="47"/>
                                        </p:tgtEl>
                                        <p:attrNameLst>
                                          <p:attrName>ppt_y</p:attrName>
                                        </p:attrNameLst>
                                      </p:cBhvr>
                                      <p:tavLst>
                                        <p:tav tm="0">
                                          <p:val>
                                            <p:strVal val="#ppt_y-.1"/>
                                          </p:val>
                                        </p:tav>
                                        <p:tav tm="100000">
                                          <p:val>
                                            <p:strVal val="#ppt_y"/>
                                          </p:val>
                                        </p:tav>
                                      </p:tavLst>
                                    </p:anim>
                                  </p:childTnLst>
                                </p:cTn>
                              </p:par>
                              <p:par>
                                <p:cTn id="131" presetID="47" presetClass="entr" presetSubtype="0" fill="hold" grpId="0" nodeType="withEffect">
                                  <p:stCondLst>
                                    <p:cond delay="0"/>
                                  </p:stCondLst>
                                  <p:childTnLst>
                                    <p:set>
                                      <p:cBhvr>
                                        <p:cTn id="132" dur="1" fill="hold">
                                          <p:stCondLst>
                                            <p:cond delay="0"/>
                                          </p:stCondLst>
                                        </p:cTn>
                                        <p:tgtEl>
                                          <p:spTgt spid="76"/>
                                        </p:tgtEl>
                                        <p:attrNameLst>
                                          <p:attrName>style.visibility</p:attrName>
                                        </p:attrNameLst>
                                      </p:cBhvr>
                                      <p:to>
                                        <p:strVal val="visible"/>
                                      </p:to>
                                    </p:set>
                                    <p:animEffect transition="in" filter="fade">
                                      <p:cBhvr>
                                        <p:cTn id="133" dur="1000"/>
                                        <p:tgtEl>
                                          <p:spTgt spid="76"/>
                                        </p:tgtEl>
                                      </p:cBhvr>
                                    </p:animEffect>
                                    <p:anim calcmode="lin" valueType="num">
                                      <p:cBhvr>
                                        <p:cTn id="134" dur="1000" fill="hold"/>
                                        <p:tgtEl>
                                          <p:spTgt spid="76"/>
                                        </p:tgtEl>
                                        <p:attrNameLst>
                                          <p:attrName>ppt_x</p:attrName>
                                        </p:attrNameLst>
                                      </p:cBhvr>
                                      <p:tavLst>
                                        <p:tav tm="0">
                                          <p:val>
                                            <p:strVal val="#ppt_x"/>
                                          </p:val>
                                        </p:tav>
                                        <p:tav tm="100000">
                                          <p:val>
                                            <p:strVal val="#ppt_x"/>
                                          </p:val>
                                        </p:tav>
                                      </p:tavLst>
                                    </p:anim>
                                    <p:anim calcmode="lin" valueType="num">
                                      <p:cBhvr>
                                        <p:cTn id="135" dur="1000" fill="hold"/>
                                        <p:tgtEl>
                                          <p:spTgt spid="76"/>
                                        </p:tgtEl>
                                        <p:attrNameLst>
                                          <p:attrName>ppt_y</p:attrName>
                                        </p:attrNameLst>
                                      </p:cBhvr>
                                      <p:tavLst>
                                        <p:tav tm="0">
                                          <p:val>
                                            <p:strVal val="#ppt_y-.1"/>
                                          </p:val>
                                        </p:tav>
                                        <p:tav tm="100000">
                                          <p:val>
                                            <p:strVal val="#ppt_y"/>
                                          </p:val>
                                        </p:tav>
                                      </p:tavLst>
                                    </p:anim>
                                  </p:childTnLst>
                                </p:cTn>
                              </p:par>
                              <p:par>
                                <p:cTn id="136" presetID="47" presetClass="entr" presetSubtype="0" fill="hold" grpId="0" nodeType="withEffect">
                                  <p:stCondLst>
                                    <p:cond delay="0"/>
                                  </p:stCondLst>
                                  <p:childTnLst>
                                    <p:set>
                                      <p:cBhvr>
                                        <p:cTn id="137" dur="1" fill="hold">
                                          <p:stCondLst>
                                            <p:cond delay="0"/>
                                          </p:stCondLst>
                                        </p:cTn>
                                        <p:tgtEl>
                                          <p:spTgt spid="77"/>
                                        </p:tgtEl>
                                        <p:attrNameLst>
                                          <p:attrName>style.visibility</p:attrName>
                                        </p:attrNameLst>
                                      </p:cBhvr>
                                      <p:to>
                                        <p:strVal val="visible"/>
                                      </p:to>
                                    </p:set>
                                    <p:animEffect transition="in" filter="fade">
                                      <p:cBhvr>
                                        <p:cTn id="138" dur="1000"/>
                                        <p:tgtEl>
                                          <p:spTgt spid="77"/>
                                        </p:tgtEl>
                                      </p:cBhvr>
                                    </p:animEffect>
                                    <p:anim calcmode="lin" valueType="num">
                                      <p:cBhvr>
                                        <p:cTn id="139" dur="1000" fill="hold"/>
                                        <p:tgtEl>
                                          <p:spTgt spid="77"/>
                                        </p:tgtEl>
                                        <p:attrNameLst>
                                          <p:attrName>ppt_x</p:attrName>
                                        </p:attrNameLst>
                                      </p:cBhvr>
                                      <p:tavLst>
                                        <p:tav tm="0">
                                          <p:val>
                                            <p:strVal val="#ppt_x"/>
                                          </p:val>
                                        </p:tav>
                                        <p:tav tm="100000">
                                          <p:val>
                                            <p:strVal val="#ppt_x"/>
                                          </p:val>
                                        </p:tav>
                                      </p:tavLst>
                                    </p:anim>
                                    <p:anim calcmode="lin" valueType="num">
                                      <p:cBhvr>
                                        <p:cTn id="140" dur="1000" fill="hold"/>
                                        <p:tgtEl>
                                          <p:spTgt spid="77"/>
                                        </p:tgtEl>
                                        <p:attrNameLst>
                                          <p:attrName>ppt_y</p:attrName>
                                        </p:attrNameLst>
                                      </p:cBhvr>
                                      <p:tavLst>
                                        <p:tav tm="0">
                                          <p:val>
                                            <p:strVal val="#ppt_y-.1"/>
                                          </p:val>
                                        </p:tav>
                                        <p:tav tm="100000">
                                          <p:val>
                                            <p:strVal val="#ppt_y"/>
                                          </p:val>
                                        </p:tav>
                                      </p:tavLst>
                                    </p:anim>
                                  </p:childTnLst>
                                </p:cTn>
                              </p:par>
                              <p:par>
                                <p:cTn id="141" presetID="47" presetClass="entr" presetSubtype="0" fill="hold" grpId="0" nodeType="withEffect">
                                  <p:stCondLst>
                                    <p:cond delay="0"/>
                                  </p:stCondLst>
                                  <p:childTnLst>
                                    <p:set>
                                      <p:cBhvr>
                                        <p:cTn id="142" dur="1" fill="hold">
                                          <p:stCondLst>
                                            <p:cond delay="0"/>
                                          </p:stCondLst>
                                        </p:cTn>
                                        <p:tgtEl>
                                          <p:spTgt spid="78"/>
                                        </p:tgtEl>
                                        <p:attrNameLst>
                                          <p:attrName>style.visibility</p:attrName>
                                        </p:attrNameLst>
                                      </p:cBhvr>
                                      <p:to>
                                        <p:strVal val="visible"/>
                                      </p:to>
                                    </p:set>
                                    <p:animEffect transition="in" filter="fade">
                                      <p:cBhvr>
                                        <p:cTn id="143" dur="1000"/>
                                        <p:tgtEl>
                                          <p:spTgt spid="78"/>
                                        </p:tgtEl>
                                      </p:cBhvr>
                                    </p:animEffect>
                                    <p:anim calcmode="lin" valueType="num">
                                      <p:cBhvr>
                                        <p:cTn id="144" dur="1000" fill="hold"/>
                                        <p:tgtEl>
                                          <p:spTgt spid="78"/>
                                        </p:tgtEl>
                                        <p:attrNameLst>
                                          <p:attrName>ppt_x</p:attrName>
                                        </p:attrNameLst>
                                      </p:cBhvr>
                                      <p:tavLst>
                                        <p:tav tm="0">
                                          <p:val>
                                            <p:strVal val="#ppt_x"/>
                                          </p:val>
                                        </p:tav>
                                        <p:tav tm="100000">
                                          <p:val>
                                            <p:strVal val="#ppt_x"/>
                                          </p:val>
                                        </p:tav>
                                      </p:tavLst>
                                    </p:anim>
                                    <p:anim calcmode="lin" valueType="num">
                                      <p:cBhvr>
                                        <p:cTn id="145" dur="1000" fill="hold"/>
                                        <p:tgtEl>
                                          <p:spTgt spid="78"/>
                                        </p:tgtEl>
                                        <p:attrNameLst>
                                          <p:attrName>ppt_y</p:attrName>
                                        </p:attrNameLst>
                                      </p:cBhvr>
                                      <p:tavLst>
                                        <p:tav tm="0">
                                          <p:val>
                                            <p:strVal val="#ppt_y-.1"/>
                                          </p:val>
                                        </p:tav>
                                        <p:tav tm="100000">
                                          <p:val>
                                            <p:strVal val="#ppt_y"/>
                                          </p:val>
                                        </p:tav>
                                      </p:tavLst>
                                    </p:anim>
                                  </p:childTnLst>
                                </p:cTn>
                              </p:par>
                              <p:par>
                                <p:cTn id="146" presetID="47" presetClass="entr" presetSubtype="0" fill="hold" nodeType="withEffect">
                                  <p:stCondLst>
                                    <p:cond delay="0"/>
                                  </p:stCondLst>
                                  <p:childTnLst>
                                    <p:set>
                                      <p:cBhvr>
                                        <p:cTn id="147" dur="1" fill="hold">
                                          <p:stCondLst>
                                            <p:cond delay="0"/>
                                          </p:stCondLst>
                                        </p:cTn>
                                        <p:tgtEl>
                                          <p:spTgt spid="46"/>
                                        </p:tgtEl>
                                        <p:attrNameLst>
                                          <p:attrName>style.visibility</p:attrName>
                                        </p:attrNameLst>
                                      </p:cBhvr>
                                      <p:to>
                                        <p:strVal val="visible"/>
                                      </p:to>
                                    </p:set>
                                    <p:animEffect transition="in" filter="fade">
                                      <p:cBhvr>
                                        <p:cTn id="148" dur="1000"/>
                                        <p:tgtEl>
                                          <p:spTgt spid="46"/>
                                        </p:tgtEl>
                                      </p:cBhvr>
                                    </p:animEffect>
                                    <p:anim calcmode="lin" valueType="num">
                                      <p:cBhvr>
                                        <p:cTn id="149" dur="1000" fill="hold"/>
                                        <p:tgtEl>
                                          <p:spTgt spid="46"/>
                                        </p:tgtEl>
                                        <p:attrNameLst>
                                          <p:attrName>ppt_x</p:attrName>
                                        </p:attrNameLst>
                                      </p:cBhvr>
                                      <p:tavLst>
                                        <p:tav tm="0">
                                          <p:val>
                                            <p:strVal val="#ppt_x"/>
                                          </p:val>
                                        </p:tav>
                                        <p:tav tm="100000">
                                          <p:val>
                                            <p:strVal val="#ppt_x"/>
                                          </p:val>
                                        </p:tav>
                                      </p:tavLst>
                                    </p:anim>
                                    <p:anim calcmode="lin" valueType="num">
                                      <p:cBhvr>
                                        <p:cTn id="150" dur="1000" fill="hold"/>
                                        <p:tgtEl>
                                          <p:spTgt spid="46"/>
                                        </p:tgtEl>
                                        <p:attrNameLst>
                                          <p:attrName>ppt_y</p:attrName>
                                        </p:attrNameLst>
                                      </p:cBhvr>
                                      <p:tavLst>
                                        <p:tav tm="0">
                                          <p:val>
                                            <p:strVal val="#ppt_y-.1"/>
                                          </p:val>
                                        </p:tav>
                                        <p:tav tm="100000">
                                          <p:val>
                                            <p:strVal val="#ppt_y"/>
                                          </p:val>
                                        </p:tav>
                                      </p:tavLst>
                                    </p:anim>
                                  </p:childTnLst>
                                </p:cTn>
                              </p:par>
                              <p:par>
                                <p:cTn id="151" presetID="47" presetClass="entr" presetSubtype="0" fill="hold" nodeType="withEffect">
                                  <p:stCondLst>
                                    <p:cond delay="0"/>
                                  </p:stCondLst>
                                  <p:childTnLst>
                                    <p:set>
                                      <p:cBhvr>
                                        <p:cTn id="152" dur="1" fill="hold">
                                          <p:stCondLst>
                                            <p:cond delay="0"/>
                                          </p:stCondLst>
                                        </p:cTn>
                                        <p:tgtEl>
                                          <p:spTgt spid="34"/>
                                        </p:tgtEl>
                                        <p:attrNameLst>
                                          <p:attrName>style.visibility</p:attrName>
                                        </p:attrNameLst>
                                      </p:cBhvr>
                                      <p:to>
                                        <p:strVal val="visible"/>
                                      </p:to>
                                    </p:set>
                                    <p:animEffect transition="in" filter="fade">
                                      <p:cBhvr>
                                        <p:cTn id="153" dur="1000"/>
                                        <p:tgtEl>
                                          <p:spTgt spid="34"/>
                                        </p:tgtEl>
                                      </p:cBhvr>
                                    </p:animEffect>
                                    <p:anim calcmode="lin" valueType="num">
                                      <p:cBhvr>
                                        <p:cTn id="154" dur="1000" fill="hold"/>
                                        <p:tgtEl>
                                          <p:spTgt spid="34"/>
                                        </p:tgtEl>
                                        <p:attrNameLst>
                                          <p:attrName>ppt_x</p:attrName>
                                        </p:attrNameLst>
                                      </p:cBhvr>
                                      <p:tavLst>
                                        <p:tav tm="0">
                                          <p:val>
                                            <p:strVal val="#ppt_x"/>
                                          </p:val>
                                        </p:tav>
                                        <p:tav tm="100000">
                                          <p:val>
                                            <p:strVal val="#ppt_x"/>
                                          </p:val>
                                        </p:tav>
                                      </p:tavLst>
                                    </p:anim>
                                    <p:anim calcmode="lin" valueType="num">
                                      <p:cBhvr>
                                        <p:cTn id="155" dur="1000" fill="hold"/>
                                        <p:tgtEl>
                                          <p:spTgt spid="34"/>
                                        </p:tgtEl>
                                        <p:attrNameLst>
                                          <p:attrName>ppt_y</p:attrName>
                                        </p:attrNameLst>
                                      </p:cBhvr>
                                      <p:tavLst>
                                        <p:tav tm="0">
                                          <p:val>
                                            <p:strVal val="#ppt_y-.1"/>
                                          </p:val>
                                        </p:tav>
                                        <p:tav tm="100000">
                                          <p:val>
                                            <p:strVal val="#ppt_y"/>
                                          </p:val>
                                        </p:tav>
                                      </p:tavLst>
                                    </p:anim>
                                  </p:childTnLst>
                                </p:cTn>
                              </p:par>
                              <p:par>
                                <p:cTn id="156" presetID="47" presetClass="entr" presetSubtype="0" fill="hold" nodeType="withEffect">
                                  <p:stCondLst>
                                    <p:cond delay="0"/>
                                  </p:stCondLst>
                                  <p:childTnLst>
                                    <p:set>
                                      <p:cBhvr>
                                        <p:cTn id="157" dur="1" fill="hold">
                                          <p:stCondLst>
                                            <p:cond delay="0"/>
                                          </p:stCondLst>
                                        </p:cTn>
                                        <p:tgtEl>
                                          <p:spTgt spid="32"/>
                                        </p:tgtEl>
                                        <p:attrNameLst>
                                          <p:attrName>style.visibility</p:attrName>
                                        </p:attrNameLst>
                                      </p:cBhvr>
                                      <p:to>
                                        <p:strVal val="visible"/>
                                      </p:to>
                                    </p:set>
                                    <p:animEffect transition="in" filter="fade">
                                      <p:cBhvr>
                                        <p:cTn id="158" dur="1000"/>
                                        <p:tgtEl>
                                          <p:spTgt spid="32"/>
                                        </p:tgtEl>
                                      </p:cBhvr>
                                    </p:animEffect>
                                    <p:anim calcmode="lin" valueType="num">
                                      <p:cBhvr>
                                        <p:cTn id="159" dur="1000" fill="hold"/>
                                        <p:tgtEl>
                                          <p:spTgt spid="32"/>
                                        </p:tgtEl>
                                        <p:attrNameLst>
                                          <p:attrName>ppt_x</p:attrName>
                                        </p:attrNameLst>
                                      </p:cBhvr>
                                      <p:tavLst>
                                        <p:tav tm="0">
                                          <p:val>
                                            <p:strVal val="#ppt_x"/>
                                          </p:val>
                                        </p:tav>
                                        <p:tav tm="100000">
                                          <p:val>
                                            <p:strVal val="#ppt_x"/>
                                          </p:val>
                                        </p:tav>
                                      </p:tavLst>
                                    </p:anim>
                                    <p:anim calcmode="lin" valueType="num">
                                      <p:cBhvr>
                                        <p:cTn id="160"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5" grpId="0" animBg="1"/>
      <p:bldP spid="27" grpId="0" animBg="1"/>
      <p:bldP spid="29" grpId="0" animBg="1"/>
      <p:bldP spid="31" grpId="0" animBg="1"/>
      <p:bldP spid="33" grpId="0" animBg="1"/>
      <p:bldP spid="35" grpId="0" animBg="1"/>
      <p:bldP spid="47" grpId="0" animBg="1"/>
      <p:bldP spid="72" grpId="0"/>
      <p:bldP spid="73" grpId="0"/>
      <p:bldP spid="74" grpId="0"/>
      <p:bldP spid="75" grpId="0"/>
      <p:bldP spid="76" grpId="0"/>
      <p:bldP spid="77" grpId="0"/>
      <p:bldP spid="7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TextBox 49"/>
          <p:cNvSpPr txBox="1"/>
          <p:nvPr/>
        </p:nvSpPr>
        <p:spPr>
          <a:xfrm>
            <a:off x="784151" y="281211"/>
            <a:ext cx="2764839" cy="411835"/>
          </a:xfrm>
          <a:prstGeom prst="rect">
            <a:avLst/>
          </a:prstGeom>
          <a:noFill/>
          <a:effectLst/>
        </p:spPr>
        <p:txBody>
          <a:bodyPr wrap="square" lIns="72572" tIns="36286" rIns="72572" bIns="36286" rtlCol="0">
            <a:spAutoFit/>
          </a:bodyPr>
          <a:lstStyle/>
          <a:p>
            <a:pPr algn="ctr"/>
            <a:r>
              <a:rPr lang="zh-CN" altLang="en-US" sz="2200" dirty="0" smtClean="0">
                <a:latin typeface="+mn-ea"/>
                <a:ea typeface="+mn-ea"/>
              </a:rPr>
              <a:t>添加文字标题内容</a:t>
            </a:r>
            <a:endParaRPr lang="zh-CN" altLang="en-US" sz="2200" dirty="0">
              <a:latin typeface="+mn-ea"/>
              <a:ea typeface="+mn-ea"/>
            </a:endParaRPr>
          </a:p>
        </p:txBody>
      </p:sp>
      <p:sp>
        <p:nvSpPr>
          <p:cNvPr id="51" name="圆角矩形 50"/>
          <p:cNvSpPr/>
          <p:nvPr/>
        </p:nvSpPr>
        <p:spPr>
          <a:xfrm>
            <a:off x="3563900" y="1312589"/>
            <a:ext cx="2177144" cy="2177144"/>
          </a:xfrm>
          <a:prstGeom prst="roundRect">
            <a:avLst>
              <a:gd name="adj" fmla="val 18269"/>
            </a:avLst>
          </a:prstGeom>
          <a:gradFill>
            <a:gsLst>
              <a:gs pos="100000">
                <a:schemeClr val="bg1"/>
              </a:gs>
              <a:gs pos="0">
                <a:schemeClr val="bg1">
                  <a:lumMod val="85000"/>
                </a:schemeClr>
              </a:gs>
            </a:gsLst>
            <a:lin ang="2700000" scaled="1"/>
          </a:gradFill>
          <a:ln w="22225">
            <a:gradFill flip="none" rotWithShape="1">
              <a:gsLst>
                <a:gs pos="0">
                  <a:schemeClr val="bg1"/>
                </a:gs>
                <a:gs pos="100000">
                  <a:schemeClr val="bg1">
                    <a:lumMod val="75000"/>
                  </a:schemeClr>
                </a:gs>
              </a:gsLst>
              <a:lin ang="2700000" scaled="1"/>
              <a:tileRect/>
            </a:gradFill>
          </a:ln>
          <a:effectLst>
            <a:outerShdw blurRad="469900" dist="1524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latin typeface="+mn-ea"/>
            </a:endParaRPr>
          </a:p>
        </p:txBody>
      </p:sp>
      <p:sp>
        <p:nvSpPr>
          <p:cNvPr id="52" name="圆角矩形 51"/>
          <p:cNvSpPr/>
          <p:nvPr/>
        </p:nvSpPr>
        <p:spPr>
          <a:xfrm>
            <a:off x="6283288" y="1312589"/>
            <a:ext cx="2177144" cy="2177144"/>
          </a:xfrm>
          <a:prstGeom prst="roundRect">
            <a:avLst>
              <a:gd name="adj" fmla="val 18269"/>
            </a:avLst>
          </a:prstGeom>
          <a:gradFill>
            <a:gsLst>
              <a:gs pos="100000">
                <a:schemeClr val="bg1"/>
              </a:gs>
              <a:gs pos="0">
                <a:schemeClr val="bg1">
                  <a:lumMod val="85000"/>
                </a:schemeClr>
              </a:gs>
            </a:gsLst>
            <a:lin ang="2700000" scaled="1"/>
          </a:gradFill>
          <a:ln w="22225">
            <a:gradFill flip="none" rotWithShape="1">
              <a:gsLst>
                <a:gs pos="0">
                  <a:schemeClr val="bg1"/>
                </a:gs>
                <a:gs pos="100000">
                  <a:schemeClr val="bg1">
                    <a:lumMod val="75000"/>
                  </a:schemeClr>
                </a:gs>
              </a:gsLst>
              <a:lin ang="2700000" scaled="1"/>
              <a:tileRect/>
            </a:gradFill>
          </a:ln>
          <a:effectLst>
            <a:outerShdw blurRad="469900" dist="1524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latin typeface="+mn-ea"/>
            </a:endParaRPr>
          </a:p>
        </p:txBody>
      </p:sp>
      <p:sp>
        <p:nvSpPr>
          <p:cNvPr id="53" name="圆角矩形 52"/>
          <p:cNvSpPr/>
          <p:nvPr/>
        </p:nvSpPr>
        <p:spPr>
          <a:xfrm>
            <a:off x="844513" y="1312589"/>
            <a:ext cx="2177144" cy="2177144"/>
          </a:xfrm>
          <a:prstGeom prst="roundRect">
            <a:avLst>
              <a:gd name="adj" fmla="val 18269"/>
            </a:avLst>
          </a:prstGeom>
          <a:gradFill>
            <a:gsLst>
              <a:gs pos="100000">
                <a:schemeClr val="bg1"/>
              </a:gs>
              <a:gs pos="0">
                <a:schemeClr val="bg1">
                  <a:lumMod val="85000"/>
                </a:schemeClr>
              </a:gs>
            </a:gsLst>
            <a:lin ang="2700000" scaled="1"/>
          </a:gradFill>
          <a:ln w="22225">
            <a:gradFill flip="none" rotWithShape="1">
              <a:gsLst>
                <a:gs pos="0">
                  <a:schemeClr val="bg1"/>
                </a:gs>
                <a:gs pos="100000">
                  <a:schemeClr val="bg1">
                    <a:lumMod val="75000"/>
                  </a:schemeClr>
                </a:gs>
              </a:gsLst>
              <a:lin ang="2700000" scaled="1"/>
              <a:tileRect/>
            </a:gradFill>
          </a:ln>
          <a:effectLst>
            <a:outerShdw blurRad="469900" dist="1524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latin typeface="+mn-ea"/>
            </a:endParaRPr>
          </a:p>
        </p:txBody>
      </p:sp>
      <p:sp>
        <p:nvSpPr>
          <p:cNvPr id="54" name="圆角矩形 53"/>
          <p:cNvSpPr/>
          <p:nvPr/>
        </p:nvSpPr>
        <p:spPr>
          <a:xfrm>
            <a:off x="961673" y="1429749"/>
            <a:ext cx="1942823" cy="1942823"/>
          </a:xfrm>
          <a:prstGeom prst="roundRect">
            <a:avLst>
              <a:gd name="adj" fmla="val 18269"/>
            </a:avLst>
          </a:prstGeom>
          <a:gradFill>
            <a:gsLst>
              <a:gs pos="100000">
                <a:schemeClr val="bg1"/>
              </a:gs>
              <a:gs pos="0">
                <a:schemeClr val="bg1">
                  <a:lumMod val="85000"/>
                </a:schemeClr>
              </a:gs>
            </a:gsLst>
            <a:lin ang="2700000" scaled="1"/>
          </a:gradFill>
          <a:ln w="22225">
            <a:gradFill flip="none" rotWithShape="1">
              <a:gsLst>
                <a:gs pos="0">
                  <a:schemeClr val="bg1"/>
                </a:gs>
                <a:gs pos="100000">
                  <a:schemeClr val="bg1">
                    <a:lumMod val="75000"/>
                  </a:schemeClr>
                </a:gs>
              </a:gsLst>
              <a:lin ang="2700000" scaled="1"/>
              <a:tileRect/>
            </a:gradFill>
          </a:ln>
          <a:effectLst>
            <a:outerShdw blurRad="1016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latin typeface="+mn-ea"/>
            </a:endParaRPr>
          </a:p>
        </p:txBody>
      </p:sp>
      <p:grpSp>
        <p:nvGrpSpPr>
          <p:cNvPr id="55" name="组合 54"/>
          <p:cNvGrpSpPr/>
          <p:nvPr/>
        </p:nvGrpSpPr>
        <p:grpSpPr>
          <a:xfrm>
            <a:off x="1108632" y="1594566"/>
            <a:ext cx="1648907" cy="1613189"/>
            <a:chOff x="1370879" y="1864591"/>
            <a:chExt cx="2198543" cy="2150918"/>
          </a:xfrm>
        </p:grpSpPr>
        <p:grpSp>
          <p:nvGrpSpPr>
            <p:cNvPr id="56" name="组合 55"/>
            <p:cNvGrpSpPr/>
            <p:nvPr/>
          </p:nvGrpSpPr>
          <p:grpSpPr>
            <a:xfrm>
              <a:off x="1370879" y="1864591"/>
              <a:ext cx="207818" cy="207818"/>
              <a:chOff x="4559531" y="2227811"/>
              <a:chExt cx="207818" cy="207818"/>
            </a:xfrm>
          </p:grpSpPr>
          <p:sp>
            <p:nvSpPr>
              <p:cNvPr id="66" name="椭圆 65"/>
              <p:cNvSpPr/>
              <p:nvPr/>
            </p:nvSpPr>
            <p:spPr>
              <a:xfrm>
                <a:off x="4559531" y="2227811"/>
                <a:ext cx="207818" cy="207818"/>
              </a:xfrm>
              <a:prstGeom prst="ellipse">
                <a:avLst/>
              </a:prstGeom>
              <a:gradFill>
                <a:gsLst>
                  <a:gs pos="0">
                    <a:schemeClr val="bg1"/>
                  </a:gs>
                  <a:gs pos="100000">
                    <a:schemeClr val="bg1">
                      <a:lumMod val="75000"/>
                    </a:schemeClr>
                  </a:gs>
                </a:gsLst>
                <a:lin ang="2700000" scaled="1"/>
              </a:gradFill>
              <a:ln>
                <a:noFill/>
              </a:ln>
              <a:effectLst>
                <a:outerShdw blurRad="139700" dist="63500" dir="2700000" algn="tl"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endParaRPr>
              </a:p>
            </p:txBody>
          </p:sp>
          <p:sp>
            <p:nvSpPr>
              <p:cNvPr id="67" name="六边形 66"/>
              <p:cNvSpPr/>
              <p:nvPr/>
            </p:nvSpPr>
            <p:spPr>
              <a:xfrm>
                <a:off x="4605890" y="2272872"/>
                <a:ext cx="115099" cy="117695"/>
              </a:xfrm>
              <a:prstGeom prst="hexagon">
                <a:avLst/>
              </a:prstGeom>
              <a:solidFill>
                <a:schemeClr val="tx1">
                  <a:lumMod val="65000"/>
                  <a:lumOff val="35000"/>
                </a:schemeClr>
              </a:solidFill>
              <a:ln>
                <a:noFill/>
              </a:ln>
              <a:effectLst>
                <a:innerShdw blurRad="50800" dist="254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latin typeface="+mn-ea"/>
                </a:endParaRPr>
              </a:p>
            </p:txBody>
          </p:sp>
        </p:grpSp>
        <p:grpSp>
          <p:nvGrpSpPr>
            <p:cNvPr id="57" name="组合 56"/>
            <p:cNvGrpSpPr/>
            <p:nvPr/>
          </p:nvGrpSpPr>
          <p:grpSpPr>
            <a:xfrm>
              <a:off x="3361604" y="1864591"/>
              <a:ext cx="207818" cy="207818"/>
              <a:chOff x="4559531" y="2227811"/>
              <a:chExt cx="207818" cy="207818"/>
            </a:xfrm>
          </p:grpSpPr>
          <p:sp>
            <p:nvSpPr>
              <p:cNvPr id="64" name="椭圆 63"/>
              <p:cNvSpPr/>
              <p:nvPr/>
            </p:nvSpPr>
            <p:spPr>
              <a:xfrm>
                <a:off x="4559531" y="2227811"/>
                <a:ext cx="207818" cy="207818"/>
              </a:xfrm>
              <a:prstGeom prst="ellipse">
                <a:avLst/>
              </a:prstGeom>
              <a:gradFill>
                <a:gsLst>
                  <a:gs pos="0">
                    <a:schemeClr val="bg1"/>
                  </a:gs>
                  <a:gs pos="100000">
                    <a:schemeClr val="bg1">
                      <a:lumMod val="75000"/>
                    </a:schemeClr>
                  </a:gs>
                </a:gsLst>
                <a:lin ang="2700000" scaled="1"/>
              </a:gradFill>
              <a:ln>
                <a:noFill/>
              </a:ln>
              <a:effectLst>
                <a:outerShdw blurRad="139700" dist="63500" dir="2700000" algn="tl"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endParaRPr>
              </a:p>
            </p:txBody>
          </p:sp>
          <p:sp>
            <p:nvSpPr>
              <p:cNvPr id="65" name="六边形 64"/>
              <p:cNvSpPr/>
              <p:nvPr/>
            </p:nvSpPr>
            <p:spPr>
              <a:xfrm>
                <a:off x="4605890" y="2272872"/>
                <a:ext cx="115099" cy="117695"/>
              </a:xfrm>
              <a:prstGeom prst="hexagon">
                <a:avLst/>
              </a:prstGeom>
              <a:solidFill>
                <a:schemeClr val="tx1">
                  <a:lumMod val="65000"/>
                  <a:lumOff val="35000"/>
                </a:schemeClr>
              </a:solidFill>
              <a:ln>
                <a:noFill/>
              </a:ln>
              <a:effectLst>
                <a:innerShdw blurRad="50800" dist="254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latin typeface="+mn-ea"/>
                </a:endParaRPr>
              </a:p>
            </p:txBody>
          </p:sp>
        </p:grpSp>
        <p:grpSp>
          <p:nvGrpSpPr>
            <p:cNvPr id="58" name="组合 57"/>
            <p:cNvGrpSpPr/>
            <p:nvPr/>
          </p:nvGrpSpPr>
          <p:grpSpPr>
            <a:xfrm>
              <a:off x="1370879" y="3807691"/>
              <a:ext cx="207818" cy="207818"/>
              <a:chOff x="4559531" y="2227811"/>
              <a:chExt cx="207818" cy="207818"/>
            </a:xfrm>
          </p:grpSpPr>
          <p:sp>
            <p:nvSpPr>
              <p:cNvPr id="62" name="椭圆 61"/>
              <p:cNvSpPr/>
              <p:nvPr/>
            </p:nvSpPr>
            <p:spPr>
              <a:xfrm>
                <a:off x="4559531" y="2227811"/>
                <a:ext cx="207818" cy="207818"/>
              </a:xfrm>
              <a:prstGeom prst="ellipse">
                <a:avLst/>
              </a:prstGeom>
              <a:gradFill>
                <a:gsLst>
                  <a:gs pos="0">
                    <a:schemeClr val="bg1"/>
                  </a:gs>
                  <a:gs pos="100000">
                    <a:schemeClr val="bg1">
                      <a:lumMod val="75000"/>
                    </a:schemeClr>
                  </a:gs>
                </a:gsLst>
                <a:lin ang="2700000" scaled="1"/>
              </a:gradFill>
              <a:ln>
                <a:noFill/>
              </a:ln>
              <a:effectLst>
                <a:outerShdw blurRad="139700" dist="63500" dir="2700000" algn="tl"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endParaRPr>
              </a:p>
            </p:txBody>
          </p:sp>
          <p:sp>
            <p:nvSpPr>
              <p:cNvPr id="63" name="六边形 62"/>
              <p:cNvSpPr/>
              <p:nvPr/>
            </p:nvSpPr>
            <p:spPr>
              <a:xfrm>
                <a:off x="4605890" y="2272872"/>
                <a:ext cx="115099" cy="117695"/>
              </a:xfrm>
              <a:prstGeom prst="hexagon">
                <a:avLst/>
              </a:prstGeom>
              <a:solidFill>
                <a:schemeClr val="tx1">
                  <a:lumMod val="65000"/>
                  <a:lumOff val="35000"/>
                </a:schemeClr>
              </a:solidFill>
              <a:ln>
                <a:noFill/>
              </a:ln>
              <a:effectLst>
                <a:innerShdw blurRad="50800" dist="254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latin typeface="+mn-ea"/>
                </a:endParaRPr>
              </a:p>
            </p:txBody>
          </p:sp>
        </p:grpSp>
        <p:grpSp>
          <p:nvGrpSpPr>
            <p:cNvPr id="59" name="组合 58"/>
            <p:cNvGrpSpPr/>
            <p:nvPr/>
          </p:nvGrpSpPr>
          <p:grpSpPr>
            <a:xfrm>
              <a:off x="3361604" y="3807691"/>
              <a:ext cx="207818" cy="207818"/>
              <a:chOff x="4559531" y="2227811"/>
              <a:chExt cx="207818" cy="207818"/>
            </a:xfrm>
          </p:grpSpPr>
          <p:sp>
            <p:nvSpPr>
              <p:cNvPr id="60" name="椭圆 59"/>
              <p:cNvSpPr/>
              <p:nvPr/>
            </p:nvSpPr>
            <p:spPr>
              <a:xfrm>
                <a:off x="4559531" y="2227811"/>
                <a:ext cx="207818" cy="207818"/>
              </a:xfrm>
              <a:prstGeom prst="ellipse">
                <a:avLst/>
              </a:prstGeom>
              <a:gradFill>
                <a:gsLst>
                  <a:gs pos="0">
                    <a:schemeClr val="bg1"/>
                  </a:gs>
                  <a:gs pos="100000">
                    <a:schemeClr val="bg1">
                      <a:lumMod val="75000"/>
                    </a:schemeClr>
                  </a:gs>
                </a:gsLst>
                <a:lin ang="2700000" scaled="1"/>
              </a:gradFill>
              <a:ln>
                <a:noFill/>
              </a:ln>
              <a:effectLst>
                <a:outerShdw blurRad="139700" dist="63500" dir="2700000" algn="tl"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endParaRPr>
              </a:p>
            </p:txBody>
          </p:sp>
          <p:sp>
            <p:nvSpPr>
              <p:cNvPr id="61" name="六边形 60"/>
              <p:cNvSpPr/>
              <p:nvPr/>
            </p:nvSpPr>
            <p:spPr>
              <a:xfrm>
                <a:off x="4605890" y="2272872"/>
                <a:ext cx="115099" cy="117695"/>
              </a:xfrm>
              <a:prstGeom prst="hexagon">
                <a:avLst/>
              </a:prstGeom>
              <a:solidFill>
                <a:schemeClr val="tx1">
                  <a:lumMod val="65000"/>
                  <a:lumOff val="35000"/>
                </a:schemeClr>
              </a:solidFill>
              <a:ln>
                <a:noFill/>
              </a:ln>
              <a:effectLst>
                <a:innerShdw blurRad="50800" dist="254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latin typeface="+mn-ea"/>
                </a:endParaRPr>
              </a:p>
            </p:txBody>
          </p:sp>
        </p:grpSp>
      </p:grpSp>
      <p:sp>
        <p:nvSpPr>
          <p:cNvPr id="68" name="圆角矩形 67"/>
          <p:cNvSpPr/>
          <p:nvPr/>
        </p:nvSpPr>
        <p:spPr>
          <a:xfrm>
            <a:off x="3681061" y="1429749"/>
            <a:ext cx="1942823" cy="1942823"/>
          </a:xfrm>
          <a:prstGeom prst="roundRect">
            <a:avLst>
              <a:gd name="adj" fmla="val 18269"/>
            </a:avLst>
          </a:prstGeom>
          <a:gradFill>
            <a:gsLst>
              <a:gs pos="100000">
                <a:schemeClr val="bg1"/>
              </a:gs>
              <a:gs pos="0">
                <a:schemeClr val="bg1">
                  <a:lumMod val="85000"/>
                </a:schemeClr>
              </a:gs>
            </a:gsLst>
            <a:lin ang="2700000" scaled="1"/>
          </a:gradFill>
          <a:ln w="22225">
            <a:gradFill flip="none" rotWithShape="1">
              <a:gsLst>
                <a:gs pos="0">
                  <a:schemeClr val="bg1"/>
                </a:gs>
                <a:gs pos="100000">
                  <a:schemeClr val="bg1">
                    <a:lumMod val="75000"/>
                  </a:schemeClr>
                </a:gs>
              </a:gsLst>
              <a:lin ang="2700000" scaled="1"/>
              <a:tileRect/>
            </a:gradFill>
          </a:ln>
          <a:effectLst>
            <a:outerShdw blurRad="1016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latin typeface="+mn-ea"/>
            </a:endParaRPr>
          </a:p>
        </p:txBody>
      </p:sp>
      <p:grpSp>
        <p:nvGrpSpPr>
          <p:cNvPr id="69" name="组合 68"/>
          <p:cNvGrpSpPr/>
          <p:nvPr/>
        </p:nvGrpSpPr>
        <p:grpSpPr>
          <a:xfrm>
            <a:off x="3828019" y="1594566"/>
            <a:ext cx="1648907" cy="1613189"/>
            <a:chOff x="4559531" y="2227811"/>
            <a:chExt cx="2198543" cy="2150918"/>
          </a:xfrm>
        </p:grpSpPr>
        <p:grpSp>
          <p:nvGrpSpPr>
            <p:cNvPr id="70" name="组合 69"/>
            <p:cNvGrpSpPr/>
            <p:nvPr/>
          </p:nvGrpSpPr>
          <p:grpSpPr>
            <a:xfrm>
              <a:off x="4559531" y="2227811"/>
              <a:ext cx="207818" cy="207818"/>
              <a:chOff x="4559531" y="2227811"/>
              <a:chExt cx="207818" cy="207818"/>
            </a:xfrm>
          </p:grpSpPr>
          <p:sp>
            <p:nvSpPr>
              <p:cNvPr id="80" name="椭圆 79"/>
              <p:cNvSpPr/>
              <p:nvPr/>
            </p:nvSpPr>
            <p:spPr>
              <a:xfrm>
                <a:off x="4559531" y="2227811"/>
                <a:ext cx="207818" cy="207818"/>
              </a:xfrm>
              <a:prstGeom prst="ellipse">
                <a:avLst/>
              </a:prstGeom>
              <a:gradFill>
                <a:gsLst>
                  <a:gs pos="0">
                    <a:schemeClr val="bg1"/>
                  </a:gs>
                  <a:gs pos="100000">
                    <a:schemeClr val="bg1">
                      <a:lumMod val="75000"/>
                    </a:schemeClr>
                  </a:gs>
                </a:gsLst>
                <a:lin ang="2700000" scaled="1"/>
              </a:gradFill>
              <a:ln>
                <a:noFill/>
              </a:ln>
              <a:effectLst>
                <a:outerShdw blurRad="139700" dist="63500" dir="2700000" algn="tl"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endParaRPr>
              </a:p>
            </p:txBody>
          </p:sp>
          <p:sp>
            <p:nvSpPr>
              <p:cNvPr id="81" name="六边形 80"/>
              <p:cNvSpPr/>
              <p:nvPr/>
            </p:nvSpPr>
            <p:spPr>
              <a:xfrm>
                <a:off x="4605890" y="2272872"/>
                <a:ext cx="115099" cy="117695"/>
              </a:xfrm>
              <a:prstGeom prst="hexagon">
                <a:avLst/>
              </a:prstGeom>
              <a:solidFill>
                <a:schemeClr val="tx1">
                  <a:lumMod val="65000"/>
                  <a:lumOff val="35000"/>
                </a:schemeClr>
              </a:solidFill>
              <a:ln>
                <a:noFill/>
              </a:ln>
              <a:effectLst>
                <a:innerShdw blurRad="50800" dist="254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latin typeface="+mn-ea"/>
                </a:endParaRPr>
              </a:p>
            </p:txBody>
          </p:sp>
        </p:grpSp>
        <p:grpSp>
          <p:nvGrpSpPr>
            <p:cNvPr id="71" name="组合 70"/>
            <p:cNvGrpSpPr/>
            <p:nvPr/>
          </p:nvGrpSpPr>
          <p:grpSpPr>
            <a:xfrm>
              <a:off x="6550256" y="2227811"/>
              <a:ext cx="207818" cy="207818"/>
              <a:chOff x="4559531" y="2227811"/>
              <a:chExt cx="207818" cy="207818"/>
            </a:xfrm>
          </p:grpSpPr>
          <p:sp>
            <p:nvSpPr>
              <p:cNvPr id="78" name="椭圆 77"/>
              <p:cNvSpPr/>
              <p:nvPr/>
            </p:nvSpPr>
            <p:spPr>
              <a:xfrm>
                <a:off x="4559531" y="2227811"/>
                <a:ext cx="207818" cy="207818"/>
              </a:xfrm>
              <a:prstGeom prst="ellipse">
                <a:avLst/>
              </a:prstGeom>
              <a:gradFill>
                <a:gsLst>
                  <a:gs pos="0">
                    <a:schemeClr val="bg1"/>
                  </a:gs>
                  <a:gs pos="100000">
                    <a:schemeClr val="bg1">
                      <a:lumMod val="75000"/>
                    </a:schemeClr>
                  </a:gs>
                </a:gsLst>
                <a:lin ang="2700000" scaled="1"/>
              </a:gradFill>
              <a:ln>
                <a:noFill/>
              </a:ln>
              <a:effectLst>
                <a:outerShdw blurRad="139700" dist="63500" dir="2700000" algn="tl"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endParaRPr>
              </a:p>
            </p:txBody>
          </p:sp>
          <p:sp>
            <p:nvSpPr>
              <p:cNvPr id="79" name="六边形 78"/>
              <p:cNvSpPr/>
              <p:nvPr/>
            </p:nvSpPr>
            <p:spPr>
              <a:xfrm>
                <a:off x="4605890" y="2272872"/>
                <a:ext cx="115099" cy="117695"/>
              </a:xfrm>
              <a:prstGeom prst="hexagon">
                <a:avLst/>
              </a:prstGeom>
              <a:solidFill>
                <a:schemeClr val="tx1">
                  <a:lumMod val="65000"/>
                  <a:lumOff val="35000"/>
                </a:schemeClr>
              </a:solidFill>
              <a:ln>
                <a:noFill/>
              </a:ln>
              <a:effectLst>
                <a:innerShdw blurRad="50800" dist="254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latin typeface="+mn-ea"/>
                </a:endParaRPr>
              </a:p>
            </p:txBody>
          </p:sp>
        </p:grpSp>
        <p:grpSp>
          <p:nvGrpSpPr>
            <p:cNvPr id="72" name="组合 71"/>
            <p:cNvGrpSpPr/>
            <p:nvPr/>
          </p:nvGrpSpPr>
          <p:grpSpPr>
            <a:xfrm>
              <a:off x="4559531" y="4170911"/>
              <a:ext cx="207818" cy="207818"/>
              <a:chOff x="4559531" y="2227811"/>
              <a:chExt cx="207818" cy="207818"/>
            </a:xfrm>
          </p:grpSpPr>
          <p:sp>
            <p:nvSpPr>
              <p:cNvPr id="76" name="椭圆 75"/>
              <p:cNvSpPr/>
              <p:nvPr/>
            </p:nvSpPr>
            <p:spPr>
              <a:xfrm>
                <a:off x="4559531" y="2227811"/>
                <a:ext cx="207818" cy="207818"/>
              </a:xfrm>
              <a:prstGeom prst="ellipse">
                <a:avLst/>
              </a:prstGeom>
              <a:gradFill>
                <a:gsLst>
                  <a:gs pos="0">
                    <a:schemeClr val="bg1"/>
                  </a:gs>
                  <a:gs pos="100000">
                    <a:schemeClr val="bg1">
                      <a:lumMod val="75000"/>
                    </a:schemeClr>
                  </a:gs>
                </a:gsLst>
                <a:lin ang="2700000" scaled="1"/>
              </a:gradFill>
              <a:ln>
                <a:noFill/>
              </a:ln>
              <a:effectLst>
                <a:outerShdw blurRad="139700" dist="63500" dir="2700000" algn="tl"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endParaRPr>
              </a:p>
            </p:txBody>
          </p:sp>
          <p:sp>
            <p:nvSpPr>
              <p:cNvPr id="77" name="六边形 76"/>
              <p:cNvSpPr/>
              <p:nvPr/>
            </p:nvSpPr>
            <p:spPr>
              <a:xfrm>
                <a:off x="4605890" y="2272872"/>
                <a:ext cx="115099" cy="117695"/>
              </a:xfrm>
              <a:prstGeom prst="hexagon">
                <a:avLst/>
              </a:prstGeom>
              <a:solidFill>
                <a:schemeClr val="tx1">
                  <a:lumMod val="65000"/>
                  <a:lumOff val="35000"/>
                </a:schemeClr>
              </a:solidFill>
              <a:ln>
                <a:noFill/>
              </a:ln>
              <a:effectLst>
                <a:innerShdw blurRad="50800" dist="254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latin typeface="+mn-ea"/>
                </a:endParaRPr>
              </a:p>
            </p:txBody>
          </p:sp>
        </p:grpSp>
        <p:grpSp>
          <p:nvGrpSpPr>
            <p:cNvPr id="73" name="组合 72"/>
            <p:cNvGrpSpPr/>
            <p:nvPr/>
          </p:nvGrpSpPr>
          <p:grpSpPr>
            <a:xfrm>
              <a:off x="6550256" y="4170911"/>
              <a:ext cx="207818" cy="207818"/>
              <a:chOff x="4559531" y="2227811"/>
              <a:chExt cx="207818" cy="207818"/>
            </a:xfrm>
          </p:grpSpPr>
          <p:sp>
            <p:nvSpPr>
              <p:cNvPr id="74" name="椭圆 73"/>
              <p:cNvSpPr/>
              <p:nvPr/>
            </p:nvSpPr>
            <p:spPr>
              <a:xfrm>
                <a:off x="4559531" y="2227811"/>
                <a:ext cx="207818" cy="207818"/>
              </a:xfrm>
              <a:prstGeom prst="ellipse">
                <a:avLst/>
              </a:prstGeom>
              <a:gradFill>
                <a:gsLst>
                  <a:gs pos="0">
                    <a:schemeClr val="bg1"/>
                  </a:gs>
                  <a:gs pos="100000">
                    <a:schemeClr val="bg1">
                      <a:lumMod val="75000"/>
                    </a:schemeClr>
                  </a:gs>
                </a:gsLst>
                <a:lin ang="2700000" scaled="1"/>
              </a:gradFill>
              <a:ln>
                <a:noFill/>
              </a:ln>
              <a:effectLst>
                <a:outerShdw blurRad="139700" dist="63500" dir="2700000" algn="tl"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endParaRPr>
              </a:p>
            </p:txBody>
          </p:sp>
          <p:sp>
            <p:nvSpPr>
              <p:cNvPr id="75" name="六边形 74"/>
              <p:cNvSpPr/>
              <p:nvPr/>
            </p:nvSpPr>
            <p:spPr>
              <a:xfrm>
                <a:off x="4605890" y="2272872"/>
                <a:ext cx="115099" cy="117695"/>
              </a:xfrm>
              <a:prstGeom prst="hexagon">
                <a:avLst/>
              </a:prstGeom>
              <a:solidFill>
                <a:schemeClr val="tx1">
                  <a:lumMod val="65000"/>
                  <a:lumOff val="35000"/>
                </a:schemeClr>
              </a:solidFill>
              <a:ln>
                <a:noFill/>
              </a:ln>
              <a:effectLst>
                <a:innerShdw blurRad="50800" dist="254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latin typeface="+mn-ea"/>
                </a:endParaRPr>
              </a:p>
            </p:txBody>
          </p:sp>
        </p:grpSp>
      </p:grpSp>
      <p:sp>
        <p:nvSpPr>
          <p:cNvPr id="82" name="圆角矩形 81"/>
          <p:cNvSpPr/>
          <p:nvPr/>
        </p:nvSpPr>
        <p:spPr>
          <a:xfrm>
            <a:off x="6400448" y="1429749"/>
            <a:ext cx="1942823" cy="1942823"/>
          </a:xfrm>
          <a:prstGeom prst="roundRect">
            <a:avLst>
              <a:gd name="adj" fmla="val 18269"/>
            </a:avLst>
          </a:prstGeom>
          <a:gradFill>
            <a:gsLst>
              <a:gs pos="100000">
                <a:schemeClr val="bg1"/>
              </a:gs>
              <a:gs pos="0">
                <a:schemeClr val="bg1">
                  <a:lumMod val="85000"/>
                </a:schemeClr>
              </a:gs>
            </a:gsLst>
            <a:lin ang="2700000" scaled="1"/>
          </a:gradFill>
          <a:ln w="22225">
            <a:gradFill flip="none" rotWithShape="1">
              <a:gsLst>
                <a:gs pos="0">
                  <a:schemeClr val="bg1"/>
                </a:gs>
                <a:gs pos="100000">
                  <a:schemeClr val="bg1">
                    <a:lumMod val="75000"/>
                  </a:schemeClr>
                </a:gs>
              </a:gsLst>
              <a:lin ang="2700000" scaled="1"/>
              <a:tileRect/>
            </a:gradFill>
          </a:ln>
          <a:effectLst>
            <a:outerShdw blurRad="1016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latin typeface="+mn-ea"/>
            </a:endParaRPr>
          </a:p>
        </p:txBody>
      </p:sp>
      <p:grpSp>
        <p:nvGrpSpPr>
          <p:cNvPr id="83" name="组合 82"/>
          <p:cNvGrpSpPr/>
          <p:nvPr/>
        </p:nvGrpSpPr>
        <p:grpSpPr>
          <a:xfrm>
            <a:off x="6547407" y="1594566"/>
            <a:ext cx="1648907" cy="1613189"/>
            <a:chOff x="4559531" y="2227811"/>
            <a:chExt cx="2198543" cy="2150918"/>
          </a:xfrm>
        </p:grpSpPr>
        <p:grpSp>
          <p:nvGrpSpPr>
            <p:cNvPr id="84" name="组合 83"/>
            <p:cNvGrpSpPr/>
            <p:nvPr/>
          </p:nvGrpSpPr>
          <p:grpSpPr>
            <a:xfrm>
              <a:off x="4559531" y="2227811"/>
              <a:ext cx="207818" cy="207818"/>
              <a:chOff x="4559531" y="2227811"/>
              <a:chExt cx="207818" cy="207818"/>
            </a:xfrm>
          </p:grpSpPr>
          <p:sp>
            <p:nvSpPr>
              <p:cNvPr id="94" name="椭圆 93"/>
              <p:cNvSpPr/>
              <p:nvPr/>
            </p:nvSpPr>
            <p:spPr>
              <a:xfrm>
                <a:off x="4559531" y="2227811"/>
                <a:ext cx="207818" cy="207818"/>
              </a:xfrm>
              <a:prstGeom prst="ellipse">
                <a:avLst/>
              </a:prstGeom>
              <a:gradFill>
                <a:gsLst>
                  <a:gs pos="0">
                    <a:schemeClr val="bg1"/>
                  </a:gs>
                  <a:gs pos="100000">
                    <a:schemeClr val="bg1">
                      <a:lumMod val="75000"/>
                    </a:schemeClr>
                  </a:gs>
                </a:gsLst>
                <a:lin ang="2700000" scaled="1"/>
              </a:gradFill>
              <a:ln>
                <a:noFill/>
              </a:ln>
              <a:effectLst>
                <a:outerShdw blurRad="139700" dist="63500" dir="2700000" algn="tl"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endParaRPr>
              </a:p>
            </p:txBody>
          </p:sp>
          <p:sp>
            <p:nvSpPr>
              <p:cNvPr id="95" name="六边形 94"/>
              <p:cNvSpPr/>
              <p:nvPr/>
            </p:nvSpPr>
            <p:spPr>
              <a:xfrm>
                <a:off x="4605890" y="2272872"/>
                <a:ext cx="115099" cy="117695"/>
              </a:xfrm>
              <a:prstGeom prst="hexagon">
                <a:avLst/>
              </a:prstGeom>
              <a:solidFill>
                <a:schemeClr val="tx1">
                  <a:lumMod val="65000"/>
                  <a:lumOff val="35000"/>
                </a:schemeClr>
              </a:solidFill>
              <a:ln>
                <a:noFill/>
              </a:ln>
              <a:effectLst>
                <a:innerShdw blurRad="50800" dist="254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latin typeface="+mn-ea"/>
                </a:endParaRPr>
              </a:p>
            </p:txBody>
          </p:sp>
        </p:grpSp>
        <p:grpSp>
          <p:nvGrpSpPr>
            <p:cNvPr id="85" name="组合 84"/>
            <p:cNvGrpSpPr/>
            <p:nvPr/>
          </p:nvGrpSpPr>
          <p:grpSpPr>
            <a:xfrm>
              <a:off x="6550256" y="2227811"/>
              <a:ext cx="207818" cy="207818"/>
              <a:chOff x="4559531" y="2227811"/>
              <a:chExt cx="207818" cy="207818"/>
            </a:xfrm>
          </p:grpSpPr>
          <p:sp>
            <p:nvSpPr>
              <p:cNvPr id="92" name="椭圆 91"/>
              <p:cNvSpPr/>
              <p:nvPr/>
            </p:nvSpPr>
            <p:spPr>
              <a:xfrm>
                <a:off x="4559531" y="2227811"/>
                <a:ext cx="207818" cy="207818"/>
              </a:xfrm>
              <a:prstGeom prst="ellipse">
                <a:avLst/>
              </a:prstGeom>
              <a:gradFill>
                <a:gsLst>
                  <a:gs pos="0">
                    <a:schemeClr val="bg1"/>
                  </a:gs>
                  <a:gs pos="100000">
                    <a:schemeClr val="bg1">
                      <a:lumMod val="75000"/>
                    </a:schemeClr>
                  </a:gs>
                </a:gsLst>
                <a:lin ang="2700000" scaled="1"/>
              </a:gradFill>
              <a:ln>
                <a:noFill/>
              </a:ln>
              <a:effectLst>
                <a:outerShdw blurRad="139700" dist="63500" dir="2700000" algn="tl"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endParaRPr>
              </a:p>
            </p:txBody>
          </p:sp>
          <p:sp>
            <p:nvSpPr>
              <p:cNvPr id="93" name="六边形 92"/>
              <p:cNvSpPr/>
              <p:nvPr/>
            </p:nvSpPr>
            <p:spPr>
              <a:xfrm>
                <a:off x="4605890" y="2272872"/>
                <a:ext cx="115099" cy="117695"/>
              </a:xfrm>
              <a:prstGeom prst="hexagon">
                <a:avLst/>
              </a:prstGeom>
              <a:solidFill>
                <a:schemeClr val="tx1">
                  <a:lumMod val="65000"/>
                  <a:lumOff val="35000"/>
                </a:schemeClr>
              </a:solidFill>
              <a:ln>
                <a:noFill/>
              </a:ln>
              <a:effectLst>
                <a:innerShdw blurRad="50800" dist="254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latin typeface="+mn-ea"/>
                </a:endParaRPr>
              </a:p>
            </p:txBody>
          </p:sp>
        </p:grpSp>
        <p:grpSp>
          <p:nvGrpSpPr>
            <p:cNvPr id="86" name="组合 85"/>
            <p:cNvGrpSpPr/>
            <p:nvPr/>
          </p:nvGrpSpPr>
          <p:grpSpPr>
            <a:xfrm>
              <a:off x="4559531" y="4170911"/>
              <a:ext cx="207818" cy="207818"/>
              <a:chOff x="4559531" y="2227811"/>
              <a:chExt cx="207818" cy="207818"/>
            </a:xfrm>
          </p:grpSpPr>
          <p:sp>
            <p:nvSpPr>
              <p:cNvPr id="90" name="椭圆 89"/>
              <p:cNvSpPr/>
              <p:nvPr/>
            </p:nvSpPr>
            <p:spPr>
              <a:xfrm>
                <a:off x="4559531" y="2227811"/>
                <a:ext cx="207818" cy="207818"/>
              </a:xfrm>
              <a:prstGeom prst="ellipse">
                <a:avLst/>
              </a:prstGeom>
              <a:gradFill>
                <a:gsLst>
                  <a:gs pos="0">
                    <a:schemeClr val="bg1"/>
                  </a:gs>
                  <a:gs pos="100000">
                    <a:schemeClr val="bg1">
                      <a:lumMod val="75000"/>
                    </a:schemeClr>
                  </a:gs>
                </a:gsLst>
                <a:lin ang="2700000" scaled="1"/>
              </a:gradFill>
              <a:ln>
                <a:noFill/>
              </a:ln>
              <a:effectLst>
                <a:outerShdw blurRad="139700" dist="63500" dir="2700000" algn="tl"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endParaRPr>
              </a:p>
            </p:txBody>
          </p:sp>
          <p:sp>
            <p:nvSpPr>
              <p:cNvPr id="91" name="六边形 90"/>
              <p:cNvSpPr/>
              <p:nvPr/>
            </p:nvSpPr>
            <p:spPr>
              <a:xfrm>
                <a:off x="4605890" y="2272872"/>
                <a:ext cx="115099" cy="117695"/>
              </a:xfrm>
              <a:prstGeom prst="hexagon">
                <a:avLst/>
              </a:prstGeom>
              <a:solidFill>
                <a:schemeClr val="tx1">
                  <a:lumMod val="65000"/>
                  <a:lumOff val="35000"/>
                </a:schemeClr>
              </a:solidFill>
              <a:ln>
                <a:noFill/>
              </a:ln>
              <a:effectLst>
                <a:innerShdw blurRad="50800" dist="254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latin typeface="+mn-ea"/>
                </a:endParaRPr>
              </a:p>
            </p:txBody>
          </p:sp>
        </p:grpSp>
        <p:grpSp>
          <p:nvGrpSpPr>
            <p:cNvPr id="87" name="组合 86"/>
            <p:cNvGrpSpPr/>
            <p:nvPr/>
          </p:nvGrpSpPr>
          <p:grpSpPr>
            <a:xfrm>
              <a:off x="6550256" y="4170911"/>
              <a:ext cx="207818" cy="207818"/>
              <a:chOff x="4559531" y="2227811"/>
              <a:chExt cx="207818" cy="207818"/>
            </a:xfrm>
          </p:grpSpPr>
          <p:sp>
            <p:nvSpPr>
              <p:cNvPr id="88" name="椭圆 87"/>
              <p:cNvSpPr/>
              <p:nvPr/>
            </p:nvSpPr>
            <p:spPr>
              <a:xfrm>
                <a:off x="4559531" y="2227811"/>
                <a:ext cx="207818" cy="207818"/>
              </a:xfrm>
              <a:prstGeom prst="ellipse">
                <a:avLst/>
              </a:prstGeom>
              <a:gradFill>
                <a:gsLst>
                  <a:gs pos="0">
                    <a:schemeClr val="bg1"/>
                  </a:gs>
                  <a:gs pos="100000">
                    <a:schemeClr val="bg1">
                      <a:lumMod val="75000"/>
                    </a:schemeClr>
                  </a:gs>
                </a:gsLst>
                <a:lin ang="2700000" scaled="1"/>
              </a:gradFill>
              <a:ln>
                <a:noFill/>
              </a:ln>
              <a:effectLst>
                <a:outerShdw blurRad="139700" dist="63500" dir="2700000" algn="tl"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endParaRPr>
              </a:p>
            </p:txBody>
          </p:sp>
          <p:sp>
            <p:nvSpPr>
              <p:cNvPr id="89" name="六边形 88"/>
              <p:cNvSpPr/>
              <p:nvPr/>
            </p:nvSpPr>
            <p:spPr>
              <a:xfrm>
                <a:off x="4605890" y="2272872"/>
                <a:ext cx="115099" cy="117695"/>
              </a:xfrm>
              <a:prstGeom prst="hexagon">
                <a:avLst/>
              </a:prstGeom>
              <a:solidFill>
                <a:schemeClr val="tx1">
                  <a:lumMod val="65000"/>
                  <a:lumOff val="35000"/>
                </a:schemeClr>
              </a:solidFill>
              <a:ln>
                <a:noFill/>
              </a:ln>
              <a:effectLst>
                <a:innerShdw blurRad="50800" dist="254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latin typeface="+mn-ea"/>
                </a:endParaRPr>
              </a:p>
            </p:txBody>
          </p:sp>
        </p:grpSp>
      </p:grpSp>
      <p:grpSp>
        <p:nvGrpSpPr>
          <p:cNvPr id="96" name="组合 95"/>
          <p:cNvGrpSpPr/>
          <p:nvPr/>
        </p:nvGrpSpPr>
        <p:grpSpPr>
          <a:xfrm>
            <a:off x="1078588" y="1779579"/>
            <a:ext cx="1654704" cy="369332"/>
            <a:chOff x="1330821" y="2568477"/>
            <a:chExt cx="2206271" cy="492442"/>
          </a:xfrm>
        </p:grpSpPr>
        <p:sp>
          <p:nvSpPr>
            <p:cNvPr id="97" name="矩形 96"/>
            <p:cNvSpPr/>
            <p:nvPr/>
          </p:nvSpPr>
          <p:spPr>
            <a:xfrm>
              <a:off x="1403208" y="2615679"/>
              <a:ext cx="2133884" cy="394206"/>
            </a:xfrm>
            <a:prstGeom prst="rect">
              <a:avLst/>
            </a:prstGeom>
            <a:solidFill>
              <a:srgbClr val="C00000"/>
            </a:solidFill>
            <a:ln w="15875">
              <a:gradFill flip="none" rotWithShape="1">
                <a:gsLst>
                  <a:gs pos="0">
                    <a:schemeClr val="bg1">
                      <a:lumMod val="75000"/>
                    </a:schemeClr>
                  </a:gs>
                  <a:gs pos="100000">
                    <a:schemeClr val="bg1"/>
                  </a:gs>
                </a:gsLst>
                <a:lin ang="2700000" scaled="1"/>
                <a:tileRect/>
              </a:gradFill>
            </a:ln>
            <a:effectLst>
              <a:innerShdw blurRad="63500" dist="38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endParaRPr>
            </a:p>
          </p:txBody>
        </p:sp>
        <p:sp>
          <p:nvSpPr>
            <p:cNvPr id="98" name="文本框 63"/>
            <p:cNvSpPr txBox="1"/>
            <p:nvPr/>
          </p:nvSpPr>
          <p:spPr>
            <a:xfrm>
              <a:off x="1330821" y="2568477"/>
              <a:ext cx="2206270" cy="492442"/>
            </a:xfrm>
            <a:prstGeom prst="rect">
              <a:avLst/>
            </a:prstGeom>
            <a:noFill/>
          </p:spPr>
          <p:txBody>
            <a:bodyPr wrap="square" rtlCol="0">
              <a:spAutoFit/>
            </a:bodyPr>
            <a:lstStyle/>
            <a:p>
              <a:pPr algn="ctr"/>
              <a:r>
                <a:rPr lang="zh-CN" altLang="en-US" dirty="0">
                  <a:solidFill>
                    <a:schemeClr val="bg1"/>
                  </a:solidFill>
                  <a:latin typeface="+mn-ea"/>
                  <a:ea typeface="+mn-ea"/>
                </a:rPr>
                <a:t>在此添加标题</a:t>
              </a:r>
              <a:endParaRPr lang="zh-CN" altLang="en-US" dirty="0">
                <a:solidFill>
                  <a:schemeClr val="bg1"/>
                </a:solidFill>
                <a:latin typeface="+mn-ea"/>
                <a:ea typeface="+mn-ea"/>
              </a:endParaRPr>
            </a:p>
          </p:txBody>
        </p:sp>
      </p:grpSp>
      <p:grpSp>
        <p:nvGrpSpPr>
          <p:cNvPr id="99" name="组合 98"/>
          <p:cNvGrpSpPr/>
          <p:nvPr/>
        </p:nvGrpSpPr>
        <p:grpSpPr>
          <a:xfrm>
            <a:off x="3852266" y="1779582"/>
            <a:ext cx="1600413" cy="369332"/>
            <a:chOff x="5029058" y="2568486"/>
            <a:chExt cx="2133884" cy="492443"/>
          </a:xfrm>
        </p:grpSpPr>
        <p:sp>
          <p:nvSpPr>
            <p:cNvPr id="100" name="矩形 99"/>
            <p:cNvSpPr/>
            <p:nvPr/>
          </p:nvSpPr>
          <p:spPr>
            <a:xfrm>
              <a:off x="5029058" y="2615679"/>
              <a:ext cx="2133884" cy="394206"/>
            </a:xfrm>
            <a:prstGeom prst="rect">
              <a:avLst/>
            </a:prstGeom>
            <a:solidFill>
              <a:srgbClr val="C00000"/>
            </a:solidFill>
            <a:ln w="15875">
              <a:gradFill flip="none" rotWithShape="1">
                <a:gsLst>
                  <a:gs pos="0">
                    <a:schemeClr val="bg1">
                      <a:lumMod val="75000"/>
                    </a:schemeClr>
                  </a:gs>
                  <a:gs pos="100000">
                    <a:schemeClr val="bg1"/>
                  </a:gs>
                </a:gsLst>
                <a:lin ang="2700000" scaled="1"/>
                <a:tileRect/>
              </a:gradFill>
            </a:ln>
            <a:effectLst>
              <a:innerShdw blurRad="63500" dist="38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endParaRPr>
            </a:p>
          </p:txBody>
        </p:sp>
        <p:sp>
          <p:nvSpPr>
            <p:cNvPr id="101" name="文本框 64"/>
            <p:cNvSpPr txBox="1"/>
            <p:nvPr/>
          </p:nvSpPr>
          <p:spPr>
            <a:xfrm>
              <a:off x="5034285" y="2568486"/>
              <a:ext cx="2096623" cy="492443"/>
            </a:xfrm>
            <a:prstGeom prst="rect">
              <a:avLst/>
            </a:prstGeom>
            <a:noFill/>
          </p:spPr>
          <p:txBody>
            <a:bodyPr wrap="square" rtlCol="0">
              <a:spAutoFit/>
            </a:bodyPr>
            <a:lstStyle/>
            <a:p>
              <a:pPr algn="ctr"/>
              <a:r>
                <a:rPr lang="zh-CN" altLang="en-US" dirty="0">
                  <a:solidFill>
                    <a:schemeClr val="bg1"/>
                  </a:solidFill>
                  <a:latin typeface="+mn-ea"/>
                  <a:ea typeface="+mn-ea"/>
                </a:rPr>
                <a:t>在此添加标题</a:t>
              </a:r>
              <a:endParaRPr lang="zh-CN" altLang="en-US" dirty="0">
                <a:solidFill>
                  <a:schemeClr val="bg1"/>
                </a:solidFill>
                <a:latin typeface="+mn-ea"/>
                <a:ea typeface="+mn-ea"/>
              </a:endParaRPr>
            </a:p>
          </p:txBody>
        </p:sp>
      </p:grpSp>
      <p:grpSp>
        <p:nvGrpSpPr>
          <p:cNvPr id="102" name="组合 101"/>
          <p:cNvGrpSpPr/>
          <p:nvPr/>
        </p:nvGrpSpPr>
        <p:grpSpPr>
          <a:xfrm>
            <a:off x="6431915" y="1777173"/>
            <a:ext cx="1879892" cy="369332"/>
            <a:chOff x="8468588" y="2565264"/>
            <a:chExt cx="2506522" cy="492441"/>
          </a:xfrm>
        </p:grpSpPr>
        <p:sp>
          <p:nvSpPr>
            <p:cNvPr id="103" name="矩形 102"/>
            <p:cNvSpPr/>
            <p:nvPr/>
          </p:nvSpPr>
          <p:spPr>
            <a:xfrm>
              <a:off x="8654908" y="2615679"/>
              <a:ext cx="2133884" cy="394206"/>
            </a:xfrm>
            <a:prstGeom prst="rect">
              <a:avLst/>
            </a:prstGeom>
            <a:solidFill>
              <a:srgbClr val="C00000"/>
            </a:solidFill>
            <a:ln w="15875">
              <a:gradFill flip="none" rotWithShape="1">
                <a:gsLst>
                  <a:gs pos="0">
                    <a:schemeClr val="bg1">
                      <a:lumMod val="75000"/>
                    </a:schemeClr>
                  </a:gs>
                  <a:gs pos="100000">
                    <a:schemeClr val="bg1"/>
                  </a:gs>
                </a:gsLst>
                <a:lin ang="2700000" scaled="1"/>
                <a:tileRect/>
              </a:gradFill>
            </a:ln>
            <a:effectLst>
              <a:innerShdw blurRad="63500" dist="38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endParaRPr>
            </a:p>
          </p:txBody>
        </p:sp>
        <p:sp>
          <p:nvSpPr>
            <p:cNvPr id="104" name="文本框 65"/>
            <p:cNvSpPr txBox="1"/>
            <p:nvPr/>
          </p:nvSpPr>
          <p:spPr>
            <a:xfrm>
              <a:off x="8468588" y="2565264"/>
              <a:ext cx="2506522" cy="492441"/>
            </a:xfrm>
            <a:prstGeom prst="rect">
              <a:avLst/>
            </a:prstGeom>
            <a:noFill/>
          </p:spPr>
          <p:txBody>
            <a:bodyPr wrap="square" rtlCol="0">
              <a:spAutoFit/>
            </a:bodyPr>
            <a:lstStyle/>
            <a:p>
              <a:pPr algn="ctr"/>
              <a:r>
                <a:rPr lang="zh-CN" altLang="en-US" dirty="0">
                  <a:solidFill>
                    <a:schemeClr val="bg1"/>
                  </a:solidFill>
                  <a:latin typeface="+mn-ea"/>
                  <a:ea typeface="+mn-ea"/>
                </a:rPr>
                <a:t>在此添加标题</a:t>
              </a:r>
              <a:endParaRPr lang="zh-CN" altLang="en-US" dirty="0">
                <a:solidFill>
                  <a:schemeClr val="bg1"/>
                </a:solidFill>
                <a:latin typeface="+mn-ea"/>
                <a:ea typeface="+mn-ea"/>
              </a:endParaRPr>
            </a:p>
          </p:txBody>
        </p:sp>
      </p:grpSp>
      <p:sp>
        <p:nvSpPr>
          <p:cNvPr id="105" name="文本框 66"/>
          <p:cNvSpPr txBox="1"/>
          <p:nvPr/>
        </p:nvSpPr>
        <p:spPr>
          <a:xfrm>
            <a:off x="1132876" y="2160067"/>
            <a:ext cx="1600415" cy="484748"/>
          </a:xfrm>
          <a:prstGeom prst="rect">
            <a:avLst/>
          </a:prstGeom>
          <a:noFill/>
        </p:spPr>
        <p:txBody>
          <a:bodyPr wrap="square" lIns="68580" tIns="34290" rIns="68580" bIns="34290" rtlCol="0">
            <a:spAutoFit/>
          </a:bodyPr>
          <a:lstStyle/>
          <a:p>
            <a:pPr algn="just">
              <a:lnSpc>
                <a:spcPct val="150000"/>
              </a:lnSpc>
            </a:pPr>
            <a:r>
              <a:rPr lang="zh-CN" altLang="en-US" sz="900" dirty="0">
                <a:solidFill>
                  <a:prstClr val="black">
                    <a:lumMod val="50000"/>
                    <a:lumOff val="50000"/>
                  </a:prstClr>
                </a:solidFill>
                <a:latin typeface="+mn-ea"/>
                <a:ea typeface="+mn-ea"/>
              </a:rPr>
              <a:t>点击添加文字说明或复制文本黏贴自此内容要言简意赅</a:t>
            </a:r>
            <a:endParaRPr lang="zh-CN" altLang="en-US" sz="900" dirty="0">
              <a:solidFill>
                <a:prstClr val="black">
                  <a:lumMod val="50000"/>
                  <a:lumOff val="50000"/>
                </a:prstClr>
              </a:solidFill>
              <a:latin typeface="+mn-ea"/>
              <a:ea typeface="+mn-ea"/>
            </a:endParaRPr>
          </a:p>
        </p:txBody>
      </p:sp>
      <p:sp>
        <p:nvSpPr>
          <p:cNvPr id="106" name="文本框 67"/>
          <p:cNvSpPr txBox="1"/>
          <p:nvPr/>
        </p:nvSpPr>
        <p:spPr>
          <a:xfrm>
            <a:off x="3864831" y="2160067"/>
            <a:ext cx="1600415" cy="484748"/>
          </a:xfrm>
          <a:prstGeom prst="rect">
            <a:avLst/>
          </a:prstGeom>
          <a:noFill/>
        </p:spPr>
        <p:txBody>
          <a:bodyPr wrap="square" lIns="68580" tIns="34290" rIns="68580" bIns="34290" rtlCol="0">
            <a:spAutoFit/>
          </a:bodyPr>
          <a:lstStyle/>
          <a:p>
            <a:pPr algn="just">
              <a:lnSpc>
                <a:spcPct val="150000"/>
              </a:lnSpc>
            </a:pPr>
            <a:r>
              <a:rPr lang="zh-CN" altLang="en-US" sz="900" dirty="0">
                <a:solidFill>
                  <a:prstClr val="black">
                    <a:lumMod val="50000"/>
                    <a:lumOff val="50000"/>
                  </a:prstClr>
                </a:solidFill>
                <a:latin typeface="+mn-ea"/>
                <a:ea typeface="+mn-ea"/>
              </a:rPr>
              <a:t>点击添加文字说明或复制文本黏贴自此内容要言简意赅</a:t>
            </a:r>
            <a:endParaRPr lang="zh-CN" altLang="en-US" sz="900" dirty="0">
              <a:solidFill>
                <a:prstClr val="black">
                  <a:lumMod val="50000"/>
                  <a:lumOff val="50000"/>
                </a:prstClr>
              </a:solidFill>
              <a:latin typeface="+mn-ea"/>
              <a:ea typeface="+mn-ea"/>
            </a:endParaRPr>
          </a:p>
        </p:txBody>
      </p:sp>
      <p:sp>
        <p:nvSpPr>
          <p:cNvPr id="107" name="文本框 68"/>
          <p:cNvSpPr txBox="1"/>
          <p:nvPr/>
        </p:nvSpPr>
        <p:spPr>
          <a:xfrm>
            <a:off x="6582175" y="2160067"/>
            <a:ext cx="1600415" cy="484748"/>
          </a:xfrm>
          <a:prstGeom prst="rect">
            <a:avLst/>
          </a:prstGeom>
          <a:noFill/>
        </p:spPr>
        <p:txBody>
          <a:bodyPr wrap="square" lIns="68580" tIns="34290" rIns="68580" bIns="34290" rtlCol="0">
            <a:spAutoFit/>
          </a:bodyPr>
          <a:lstStyle/>
          <a:p>
            <a:pPr algn="just">
              <a:lnSpc>
                <a:spcPct val="150000"/>
              </a:lnSpc>
            </a:pPr>
            <a:r>
              <a:rPr lang="zh-CN" altLang="en-US" sz="900" dirty="0">
                <a:solidFill>
                  <a:prstClr val="black">
                    <a:lumMod val="50000"/>
                    <a:lumOff val="50000"/>
                  </a:prstClr>
                </a:solidFill>
                <a:latin typeface="+mn-ea"/>
                <a:ea typeface="+mn-ea"/>
              </a:rPr>
              <a:t>点击添加文字说明或复制文本黏贴自此内容要言简意赅</a:t>
            </a:r>
            <a:endParaRPr lang="zh-CN" altLang="en-US" sz="900" dirty="0">
              <a:solidFill>
                <a:prstClr val="black">
                  <a:lumMod val="50000"/>
                  <a:lumOff val="50000"/>
                </a:prstClr>
              </a:solidFill>
              <a:latin typeface="+mn-ea"/>
              <a:ea typeface="+mn-ea"/>
            </a:endParaRPr>
          </a:p>
        </p:txBody>
      </p:sp>
      <p:grpSp>
        <p:nvGrpSpPr>
          <p:cNvPr id="108" name="组合 107"/>
          <p:cNvGrpSpPr/>
          <p:nvPr/>
        </p:nvGrpSpPr>
        <p:grpSpPr>
          <a:xfrm>
            <a:off x="1132878" y="2697884"/>
            <a:ext cx="1600413" cy="297949"/>
            <a:chOff x="1403208" y="3335684"/>
            <a:chExt cx="2133884" cy="397265"/>
          </a:xfrm>
        </p:grpSpPr>
        <p:sp>
          <p:nvSpPr>
            <p:cNvPr id="109" name="矩形 108"/>
            <p:cNvSpPr/>
            <p:nvPr/>
          </p:nvSpPr>
          <p:spPr>
            <a:xfrm>
              <a:off x="1403208" y="3335684"/>
              <a:ext cx="2133884" cy="394206"/>
            </a:xfrm>
            <a:prstGeom prst="rect">
              <a:avLst/>
            </a:prstGeom>
            <a:solidFill>
              <a:srgbClr val="E6E6E6"/>
            </a:solidFill>
            <a:ln w="15875">
              <a:gradFill flip="none" rotWithShape="1">
                <a:gsLst>
                  <a:gs pos="0">
                    <a:schemeClr val="bg1">
                      <a:lumMod val="75000"/>
                    </a:schemeClr>
                  </a:gs>
                  <a:gs pos="100000">
                    <a:schemeClr val="bg1"/>
                  </a:gs>
                </a:gsLst>
                <a:lin ang="2700000" scaled="1"/>
                <a:tileRect/>
              </a:gradFill>
            </a:ln>
            <a:effectLst>
              <a:innerShdw blurRad="63500" dist="38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endParaRPr>
            </a:p>
          </p:txBody>
        </p:sp>
        <p:sp>
          <p:nvSpPr>
            <p:cNvPr id="110" name="文本框 69"/>
            <p:cNvSpPr txBox="1"/>
            <p:nvPr/>
          </p:nvSpPr>
          <p:spPr>
            <a:xfrm>
              <a:off x="1532337" y="3384136"/>
              <a:ext cx="1875628" cy="348813"/>
            </a:xfrm>
            <a:prstGeom prst="rect">
              <a:avLst/>
            </a:prstGeom>
            <a:noFill/>
          </p:spPr>
          <p:txBody>
            <a:bodyPr wrap="square" rtlCol="0">
              <a:spAutoFit/>
            </a:bodyPr>
            <a:lstStyle/>
            <a:p>
              <a:pPr algn="dist"/>
              <a:r>
                <a:rPr lang="zh-CN" altLang="en-US" sz="1100" dirty="0">
                  <a:solidFill>
                    <a:schemeClr val="tx1">
                      <a:lumMod val="65000"/>
                      <a:lumOff val="35000"/>
                    </a:schemeClr>
                  </a:solidFill>
                  <a:latin typeface="+mn-ea"/>
                  <a:ea typeface="+mn-ea"/>
                </a:rPr>
                <a:t>第一项工作</a:t>
              </a:r>
              <a:endParaRPr lang="zh-CN" altLang="en-US" sz="1100" dirty="0">
                <a:solidFill>
                  <a:schemeClr val="tx1">
                    <a:lumMod val="65000"/>
                    <a:lumOff val="35000"/>
                  </a:schemeClr>
                </a:solidFill>
                <a:latin typeface="+mn-ea"/>
                <a:ea typeface="+mn-ea"/>
              </a:endParaRPr>
            </a:p>
          </p:txBody>
        </p:sp>
      </p:grpSp>
      <p:grpSp>
        <p:nvGrpSpPr>
          <p:cNvPr id="111" name="组合 110"/>
          <p:cNvGrpSpPr/>
          <p:nvPr/>
        </p:nvGrpSpPr>
        <p:grpSpPr>
          <a:xfrm>
            <a:off x="3852266" y="2697884"/>
            <a:ext cx="1600413" cy="297949"/>
            <a:chOff x="5029058" y="3335684"/>
            <a:chExt cx="2133884" cy="397265"/>
          </a:xfrm>
        </p:grpSpPr>
        <p:sp>
          <p:nvSpPr>
            <p:cNvPr id="112" name="矩形 111"/>
            <p:cNvSpPr/>
            <p:nvPr/>
          </p:nvSpPr>
          <p:spPr>
            <a:xfrm>
              <a:off x="5029058" y="3335684"/>
              <a:ext cx="2133884" cy="394206"/>
            </a:xfrm>
            <a:prstGeom prst="rect">
              <a:avLst/>
            </a:prstGeom>
            <a:solidFill>
              <a:srgbClr val="E6E6E6"/>
            </a:solidFill>
            <a:ln w="15875">
              <a:gradFill flip="none" rotWithShape="1">
                <a:gsLst>
                  <a:gs pos="0">
                    <a:schemeClr val="bg1">
                      <a:lumMod val="75000"/>
                    </a:schemeClr>
                  </a:gs>
                  <a:gs pos="100000">
                    <a:schemeClr val="bg1"/>
                  </a:gs>
                </a:gsLst>
                <a:lin ang="2700000" scaled="1"/>
                <a:tileRect/>
              </a:gradFill>
            </a:ln>
            <a:effectLst>
              <a:innerShdw blurRad="63500" dist="38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endParaRPr>
            </a:p>
          </p:txBody>
        </p:sp>
        <p:sp>
          <p:nvSpPr>
            <p:cNvPr id="113" name="文本框 70"/>
            <p:cNvSpPr txBox="1"/>
            <p:nvPr/>
          </p:nvSpPr>
          <p:spPr>
            <a:xfrm>
              <a:off x="5174941" y="3384136"/>
              <a:ext cx="1875628" cy="348813"/>
            </a:xfrm>
            <a:prstGeom prst="rect">
              <a:avLst/>
            </a:prstGeom>
            <a:noFill/>
          </p:spPr>
          <p:txBody>
            <a:bodyPr wrap="square" rtlCol="0">
              <a:spAutoFit/>
            </a:bodyPr>
            <a:lstStyle/>
            <a:p>
              <a:pPr algn="dist"/>
              <a:r>
                <a:rPr lang="zh-CN" altLang="en-US" sz="1100" dirty="0">
                  <a:solidFill>
                    <a:schemeClr val="tx1">
                      <a:lumMod val="65000"/>
                      <a:lumOff val="35000"/>
                    </a:schemeClr>
                  </a:solidFill>
                  <a:latin typeface="+mn-ea"/>
                  <a:ea typeface="+mn-ea"/>
                </a:rPr>
                <a:t>第二项工作</a:t>
              </a:r>
              <a:endParaRPr lang="zh-CN" altLang="en-US" sz="1100" dirty="0">
                <a:solidFill>
                  <a:schemeClr val="tx1">
                    <a:lumMod val="65000"/>
                    <a:lumOff val="35000"/>
                  </a:schemeClr>
                </a:solidFill>
                <a:latin typeface="+mn-ea"/>
                <a:ea typeface="+mn-ea"/>
              </a:endParaRPr>
            </a:p>
          </p:txBody>
        </p:sp>
      </p:grpSp>
      <p:grpSp>
        <p:nvGrpSpPr>
          <p:cNvPr id="114" name="组合 113"/>
          <p:cNvGrpSpPr/>
          <p:nvPr/>
        </p:nvGrpSpPr>
        <p:grpSpPr>
          <a:xfrm>
            <a:off x="6571653" y="2697884"/>
            <a:ext cx="1600413" cy="297949"/>
            <a:chOff x="8654908" y="3335684"/>
            <a:chExt cx="2133884" cy="397265"/>
          </a:xfrm>
        </p:grpSpPr>
        <p:sp>
          <p:nvSpPr>
            <p:cNvPr id="115" name="矩形 114"/>
            <p:cNvSpPr/>
            <p:nvPr/>
          </p:nvSpPr>
          <p:spPr>
            <a:xfrm>
              <a:off x="8654908" y="3335684"/>
              <a:ext cx="2133884" cy="394206"/>
            </a:xfrm>
            <a:prstGeom prst="rect">
              <a:avLst/>
            </a:prstGeom>
            <a:solidFill>
              <a:srgbClr val="E6E6E6"/>
            </a:solidFill>
            <a:ln w="15875">
              <a:gradFill flip="none" rotWithShape="1">
                <a:gsLst>
                  <a:gs pos="0">
                    <a:schemeClr val="bg1">
                      <a:lumMod val="75000"/>
                    </a:schemeClr>
                  </a:gs>
                  <a:gs pos="100000">
                    <a:schemeClr val="bg1"/>
                  </a:gs>
                </a:gsLst>
                <a:lin ang="2700000" scaled="1"/>
                <a:tileRect/>
              </a:gradFill>
            </a:ln>
            <a:effectLst>
              <a:innerShdw blurRad="63500" dist="38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endParaRPr>
            </a:p>
          </p:txBody>
        </p:sp>
        <p:sp>
          <p:nvSpPr>
            <p:cNvPr id="116" name="文本框 71"/>
            <p:cNvSpPr txBox="1"/>
            <p:nvPr/>
          </p:nvSpPr>
          <p:spPr>
            <a:xfrm>
              <a:off x="8798507" y="3384136"/>
              <a:ext cx="1875628" cy="348813"/>
            </a:xfrm>
            <a:prstGeom prst="rect">
              <a:avLst/>
            </a:prstGeom>
            <a:noFill/>
          </p:spPr>
          <p:txBody>
            <a:bodyPr wrap="square" rtlCol="0">
              <a:spAutoFit/>
            </a:bodyPr>
            <a:lstStyle/>
            <a:p>
              <a:pPr algn="dist"/>
              <a:r>
                <a:rPr lang="zh-CN" altLang="en-US" sz="1100" dirty="0">
                  <a:solidFill>
                    <a:schemeClr val="tx1">
                      <a:lumMod val="65000"/>
                      <a:lumOff val="35000"/>
                    </a:schemeClr>
                  </a:solidFill>
                  <a:latin typeface="+mn-ea"/>
                  <a:ea typeface="+mn-ea"/>
                </a:rPr>
                <a:t>第三项工作</a:t>
              </a:r>
              <a:endParaRPr lang="zh-CN" altLang="en-US" sz="1100" dirty="0">
                <a:solidFill>
                  <a:schemeClr val="tx1">
                    <a:lumMod val="65000"/>
                    <a:lumOff val="35000"/>
                  </a:schemeClr>
                </a:solidFill>
                <a:latin typeface="+mn-ea"/>
                <a:ea typeface="+mn-ea"/>
              </a:endParaRPr>
            </a:p>
          </p:txBody>
        </p:sp>
      </p:grpSp>
      <p:cxnSp>
        <p:nvCxnSpPr>
          <p:cNvPr id="117" name="直接连接符 116"/>
          <p:cNvCxnSpPr/>
          <p:nvPr/>
        </p:nvCxnSpPr>
        <p:spPr>
          <a:xfrm>
            <a:off x="1171292" y="3992779"/>
            <a:ext cx="6961170" cy="0"/>
          </a:xfrm>
          <a:prstGeom prst="line">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sp>
        <p:nvSpPr>
          <p:cNvPr id="118" name="矩形 47"/>
          <p:cNvSpPr>
            <a:spLocks noChangeArrowheads="1"/>
          </p:cNvSpPr>
          <p:nvPr/>
        </p:nvSpPr>
        <p:spPr bwMode="auto">
          <a:xfrm>
            <a:off x="1303505" y="4103935"/>
            <a:ext cx="6696744" cy="394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51430" tIns="25715" rIns="51430" bIns="25715">
            <a:spAutoFit/>
          </a:bodyPr>
          <a:lstStyle/>
          <a:p>
            <a:pPr>
              <a:lnSpc>
                <a:spcPct val="130000"/>
              </a:lnSpc>
              <a:spcBef>
                <a:spcPct val="0"/>
              </a:spcBef>
            </a:pPr>
            <a:r>
              <a:rPr lang="zh-CN" altLang="en-US" sz="900" dirty="0">
                <a:latin typeface="+mn-ea"/>
                <a:ea typeface="+mn-ea"/>
              </a:rPr>
              <a:t>您的内容打在这里或者通过复制您的文本黏贴自此。您的内容打在这里或者通过复制您的文本黏贴自此。您的内容打在这里或者通过复制您的文本黏贴自此您的内容打在这里或者通过复制您的文本黏贴自此。</a:t>
            </a:r>
            <a:endParaRPr lang="en-US" altLang="zh-CN" sz="900" dirty="0">
              <a:latin typeface="+mn-ea"/>
              <a:ea typeface="+mn-ea"/>
              <a:sym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advTm="0">
        <p14:gallery dir="l"/>
      </p:transition>
    </mc:Choice>
    <mc:Fallback>
      <p:transition spd="slow" advTm="0">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2" presetClass="entr" presetSubtype="8" accel="40000" fill="hold" grpId="0" nodeType="afterEffect" p14:presetBounceEnd="40000">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14:bounceEnd="40000">
                                          <p:cBhvr additive="base">
                                            <p:cTn id="11" dur="1250" fill="hold"/>
                                            <p:tgtEl>
                                              <p:spTgt spid="52"/>
                                            </p:tgtEl>
                                            <p:attrNameLst>
                                              <p:attrName>ppt_x</p:attrName>
                                            </p:attrNameLst>
                                          </p:cBhvr>
                                          <p:tavLst>
                                            <p:tav tm="0">
                                              <p:val>
                                                <p:strVal val="0-#ppt_w/2"/>
                                              </p:val>
                                            </p:tav>
                                            <p:tav tm="100000">
                                              <p:val>
                                                <p:strVal val="#ppt_x"/>
                                              </p:val>
                                            </p:tav>
                                          </p:tavLst>
                                        </p:anim>
                                        <p:anim calcmode="lin" valueType="num" p14:bounceEnd="40000">
                                          <p:cBhvr additive="base">
                                            <p:cTn id="12" dur="1250" fill="hold"/>
                                            <p:tgtEl>
                                              <p:spTgt spid="52"/>
                                            </p:tgtEl>
                                            <p:attrNameLst>
                                              <p:attrName>ppt_y</p:attrName>
                                            </p:attrNameLst>
                                          </p:cBhvr>
                                          <p:tavLst>
                                            <p:tav tm="0">
                                              <p:val>
                                                <p:strVal val="#ppt_y"/>
                                              </p:val>
                                            </p:tav>
                                            <p:tav tm="100000">
                                              <p:val>
                                                <p:strVal val="#ppt_y"/>
                                              </p:val>
                                            </p:tav>
                                          </p:tavLst>
                                        </p:anim>
                                      </p:childTnLst>
                                    </p:cTn>
                                  </p:par>
                                  <p:par>
                                    <p:cTn id="13" presetID="2" presetClass="entr" presetSubtype="8" accel="40000" fill="hold" grpId="0" nodeType="withEffect" p14:presetBounceEnd="40000">
                                      <p:stCondLst>
                                        <p:cond delay="250"/>
                                      </p:stCondLst>
                                      <p:childTnLst>
                                        <p:set>
                                          <p:cBhvr>
                                            <p:cTn id="14" dur="1" fill="hold">
                                              <p:stCondLst>
                                                <p:cond delay="0"/>
                                              </p:stCondLst>
                                            </p:cTn>
                                            <p:tgtEl>
                                              <p:spTgt spid="51"/>
                                            </p:tgtEl>
                                            <p:attrNameLst>
                                              <p:attrName>style.visibility</p:attrName>
                                            </p:attrNameLst>
                                          </p:cBhvr>
                                          <p:to>
                                            <p:strVal val="visible"/>
                                          </p:to>
                                        </p:set>
                                        <p:anim calcmode="lin" valueType="num" p14:bounceEnd="40000">
                                          <p:cBhvr additive="base">
                                            <p:cTn id="15" dur="1250" fill="hold"/>
                                            <p:tgtEl>
                                              <p:spTgt spid="51"/>
                                            </p:tgtEl>
                                            <p:attrNameLst>
                                              <p:attrName>ppt_x</p:attrName>
                                            </p:attrNameLst>
                                          </p:cBhvr>
                                          <p:tavLst>
                                            <p:tav tm="0">
                                              <p:val>
                                                <p:strVal val="0-#ppt_w/2"/>
                                              </p:val>
                                            </p:tav>
                                            <p:tav tm="100000">
                                              <p:val>
                                                <p:strVal val="#ppt_x"/>
                                              </p:val>
                                            </p:tav>
                                          </p:tavLst>
                                        </p:anim>
                                        <p:anim calcmode="lin" valueType="num" p14:bounceEnd="40000">
                                          <p:cBhvr additive="base">
                                            <p:cTn id="16" dur="1250" fill="hold"/>
                                            <p:tgtEl>
                                              <p:spTgt spid="51"/>
                                            </p:tgtEl>
                                            <p:attrNameLst>
                                              <p:attrName>ppt_y</p:attrName>
                                            </p:attrNameLst>
                                          </p:cBhvr>
                                          <p:tavLst>
                                            <p:tav tm="0">
                                              <p:val>
                                                <p:strVal val="#ppt_y"/>
                                              </p:val>
                                            </p:tav>
                                            <p:tav tm="100000">
                                              <p:val>
                                                <p:strVal val="#ppt_y"/>
                                              </p:val>
                                            </p:tav>
                                          </p:tavLst>
                                        </p:anim>
                                      </p:childTnLst>
                                    </p:cTn>
                                  </p:par>
                                  <p:par>
                                    <p:cTn id="17" presetID="2" presetClass="entr" presetSubtype="8" accel="40000" fill="hold" grpId="0" nodeType="withEffect" p14:presetBounceEnd="40000">
                                      <p:stCondLst>
                                        <p:cond delay="500"/>
                                      </p:stCondLst>
                                      <p:childTnLst>
                                        <p:set>
                                          <p:cBhvr>
                                            <p:cTn id="18" dur="1" fill="hold">
                                              <p:stCondLst>
                                                <p:cond delay="0"/>
                                              </p:stCondLst>
                                            </p:cTn>
                                            <p:tgtEl>
                                              <p:spTgt spid="53"/>
                                            </p:tgtEl>
                                            <p:attrNameLst>
                                              <p:attrName>style.visibility</p:attrName>
                                            </p:attrNameLst>
                                          </p:cBhvr>
                                          <p:to>
                                            <p:strVal val="visible"/>
                                          </p:to>
                                        </p:set>
                                        <p:anim calcmode="lin" valueType="num" p14:bounceEnd="40000">
                                          <p:cBhvr additive="base">
                                            <p:cTn id="19" dur="1250" fill="hold"/>
                                            <p:tgtEl>
                                              <p:spTgt spid="53"/>
                                            </p:tgtEl>
                                            <p:attrNameLst>
                                              <p:attrName>ppt_x</p:attrName>
                                            </p:attrNameLst>
                                          </p:cBhvr>
                                          <p:tavLst>
                                            <p:tav tm="0">
                                              <p:val>
                                                <p:strVal val="0-#ppt_w/2"/>
                                              </p:val>
                                            </p:tav>
                                            <p:tav tm="100000">
                                              <p:val>
                                                <p:strVal val="#ppt_x"/>
                                              </p:val>
                                            </p:tav>
                                          </p:tavLst>
                                        </p:anim>
                                        <p:anim calcmode="lin" valueType="num" p14:bounceEnd="40000">
                                          <p:cBhvr additive="base">
                                            <p:cTn id="20" dur="1250" fill="hold"/>
                                            <p:tgtEl>
                                              <p:spTgt spid="53"/>
                                            </p:tgtEl>
                                            <p:attrNameLst>
                                              <p:attrName>ppt_y</p:attrName>
                                            </p:attrNameLst>
                                          </p:cBhvr>
                                          <p:tavLst>
                                            <p:tav tm="0">
                                              <p:val>
                                                <p:strVal val="#ppt_y"/>
                                              </p:val>
                                            </p:tav>
                                            <p:tav tm="100000">
                                              <p:val>
                                                <p:strVal val="#ppt_y"/>
                                              </p:val>
                                            </p:tav>
                                          </p:tavLst>
                                        </p:anim>
                                      </p:childTnLst>
                                    </p:cTn>
                                  </p:par>
                                  <p:par>
                                    <p:cTn id="21" presetID="2" presetClass="entr" presetSubtype="2" accel="40000" fill="hold" grpId="0" nodeType="withEffect" p14:presetBounceEnd="40000">
                                      <p:stCondLst>
                                        <p:cond delay="750"/>
                                      </p:stCondLst>
                                      <p:childTnLst>
                                        <p:set>
                                          <p:cBhvr>
                                            <p:cTn id="22" dur="1" fill="hold">
                                              <p:stCondLst>
                                                <p:cond delay="0"/>
                                              </p:stCondLst>
                                            </p:cTn>
                                            <p:tgtEl>
                                              <p:spTgt spid="54"/>
                                            </p:tgtEl>
                                            <p:attrNameLst>
                                              <p:attrName>style.visibility</p:attrName>
                                            </p:attrNameLst>
                                          </p:cBhvr>
                                          <p:to>
                                            <p:strVal val="visible"/>
                                          </p:to>
                                        </p:set>
                                        <p:anim calcmode="lin" valueType="num" p14:bounceEnd="40000">
                                          <p:cBhvr additive="base">
                                            <p:cTn id="23" dur="1250" fill="hold"/>
                                            <p:tgtEl>
                                              <p:spTgt spid="54"/>
                                            </p:tgtEl>
                                            <p:attrNameLst>
                                              <p:attrName>ppt_x</p:attrName>
                                            </p:attrNameLst>
                                          </p:cBhvr>
                                          <p:tavLst>
                                            <p:tav tm="0">
                                              <p:val>
                                                <p:strVal val="1+#ppt_w/2"/>
                                              </p:val>
                                            </p:tav>
                                            <p:tav tm="100000">
                                              <p:val>
                                                <p:strVal val="#ppt_x"/>
                                              </p:val>
                                            </p:tav>
                                          </p:tavLst>
                                        </p:anim>
                                        <p:anim calcmode="lin" valueType="num" p14:bounceEnd="40000">
                                          <p:cBhvr additive="base">
                                            <p:cTn id="24" dur="1250" fill="hold"/>
                                            <p:tgtEl>
                                              <p:spTgt spid="54"/>
                                            </p:tgtEl>
                                            <p:attrNameLst>
                                              <p:attrName>ppt_y</p:attrName>
                                            </p:attrNameLst>
                                          </p:cBhvr>
                                          <p:tavLst>
                                            <p:tav tm="0">
                                              <p:val>
                                                <p:strVal val="#ppt_y"/>
                                              </p:val>
                                            </p:tav>
                                            <p:tav tm="100000">
                                              <p:val>
                                                <p:strVal val="#ppt_y"/>
                                              </p:val>
                                            </p:tav>
                                          </p:tavLst>
                                        </p:anim>
                                      </p:childTnLst>
                                    </p:cTn>
                                  </p:par>
                                  <p:par>
                                    <p:cTn id="25" presetID="2" presetClass="entr" presetSubtype="2" accel="40000" fill="hold" grpId="0" nodeType="withEffect" p14:presetBounceEnd="40000">
                                      <p:stCondLst>
                                        <p:cond delay="1000"/>
                                      </p:stCondLst>
                                      <p:childTnLst>
                                        <p:set>
                                          <p:cBhvr>
                                            <p:cTn id="26" dur="1" fill="hold">
                                              <p:stCondLst>
                                                <p:cond delay="0"/>
                                              </p:stCondLst>
                                            </p:cTn>
                                            <p:tgtEl>
                                              <p:spTgt spid="68"/>
                                            </p:tgtEl>
                                            <p:attrNameLst>
                                              <p:attrName>style.visibility</p:attrName>
                                            </p:attrNameLst>
                                          </p:cBhvr>
                                          <p:to>
                                            <p:strVal val="visible"/>
                                          </p:to>
                                        </p:set>
                                        <p:anim calcmode="lin" valueType="num" p14:bounceEnd="40000">
                                          <p:cBhvr additive="base">
                                            <p:cTn id="27" dur="1250" fill="hold"/>
                                            <p:tgtEl>
                                              <p:spTgt spid="68"/>
                                            </p:tgtEl>
                                            <p:attrNameLst>
                                              <p:attrName>ppt_x</p:attrName>
                                            </p:attrNameLst>
                                          </p:cBhvr>
                                          <p:tavLst>
                                            <p:tav tm="0">
                                              <p:val>
                                                <p:strVal val="1+#ppt_w/2"/>
                                              </p:val>
                                            </p:tav>
                                            <p:tav tm="100000">
                                              <p:val>
                                                <p:strVal val="#ppt_x"/>
                                              </p:val>
                                            </p:tav>
                                          </p:tavLst>
                                        </p:anim>
                                        <p:anim calcmode="lin" valueType="num" p14:bounceEnd="40000">
                                          <p:cBhvr additive="base">
                                            <p:cTn id="28" dur="1250" fill="hold"/>
                                            <p:tgtEl>
                                              <p:spTgt spid="68"/>
                                            </p:tgtEl>
                                            <p:attrNameLst>
                                              <p:attrName>ppt_y</p:attrName>
                                            </p:attrNameLst>
                                          </p:cBhvr>
                                          <p:tavLst>
                                            <p:tav tm="0">
                                              <p:val>
                                                <p:strVal val="#ppt_y"/>
                                              </p:val>
                                            </p:tav>
                                            <p:tav tm="100000">
                                              <p:val>
                                                <p:strVal val="#ppt_y"/>
                                              </p:val>
                                            </p:tav>
                                          </p:tavLst>
                                        </p:anim>
                                      </p:childTnLst>
                                    </p:cTn>
                                  </p:par>
                                  <p:par>
                                    <p:cTn id="29" presetID="2" presetClass="entr" presetSubtype="2" accel="40000" fill="hold" grpId="0" nodeType="withEffect" p14:presetBounceEnd="40000">
                                      <p:stCondLst>
                                        <p:cond delay="1250"/>
                                      </p:stCondLst>
                                      <p:childTnLst>
                                        <p:set>
                                          <p:cBhvr>
                                            <p:cTn id="30" dur="1" fill="hold">
                                              <p:stCondLst>
                                                <p:cond delay="0"/>
                                              </p:stCondLst>
                                            </p:cTn>
                                            <p:tgtEl>
                                              <p:spTgt spid="82"/>
                                            </p:tgtEl>
                                            <p:attrNameLst>
                                              <p:attrName>style.visibility</p:attrName>
                                            </p:attrNameLst>
                                          </p:cBhvr>
                                          <p:to>
                                            <p:strVal val="visible"/>
                                          </p:to>
                                        </p:set>
                                        <p:anim calcmode="lin" valueType="num" p14:bounceEnd="40000">
                                          <p:cBhvr additive="base">
                                            <p:cTn id="31" dur="1250" fill="hold"/>
                                            <p:tgtEl>
                                              <p:spTgt spid="82"/>
                                            </p:tgtEl>
                                            <p:attrNameLst>
                                              <p:attrName>ppt_x</p:attrName>
                                            </p:attrNameLst>
                                          </p:cBhvr>
                                          <p:tavLst>
                                            <p:tav tm="0">
                                              <p:val>
                                                <p:strVal val="1+#ppt_w/2"/>
                                              </p:val>
                                            </p:tav>
                                            <p:tav tm="100000">
                                              <p:val>
                                                <p:strVal val="#ppt_x"/>
                                              </p:val>
                                            </p:tav>
                                          </p:tavLst>
                                        </p:anim>
                                        <p:anim calcmode="lin" valueType="num" p14:bounceEnd="40000">
                                          <p:cBhvr additive="base">
                                            <p:cTn id="32" dur="1250" fill="hold"/>
                                            <p:tgtEl>
                                              <p:spTgt spid="82"/>
                                            </p:tgtEl>
                                            <p:attrNameLst>
                                              <p:attrName>ppt_y</p:attrName>
                                            </p:attrNameLst>
                                          </p:cBhvr>
                                          <p:tavLst>
                                            <p:tav tm="0">
                                              <p:val>
                                                <p:strVal val="#ppt_y"/>
                                              </p:val>
                                            </p:tav>
                                            <p:tav tm="100000">
                                              <p:val>
                                                <p:strVal val="#ppt_y"/>
                                              </p:val>
                                            </p:tav>
                                          </p:tavLst>
                                        </p:anim>
                                      </p:childTnLst>
                                    </p:cTn>
                                  </p:par>
                                </p:childTnLst>
                              </p:cTn>
                            </p:par>
                            <p:par>
                              <p:cTn id="33" fill="hold">
                                <p:stCondLst>
                                  <p:cond delay="2000"/>
                                </p:stCondLst>
                                <p:childTnLst>
                                  <p:par>
                                    <p:cTn id="34" presetID="53" presetClass="entr" presetSubtype="16" fill="hold"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childTnLst>
                              </p:cTn>
                            </p:par>
                            <p:par>
                              <p:cTn id="39" fill="hold">
                                <p:stCondLst>
                                  <p:cond delay="2500"/>
                                </p:stCondLst>
                                <p:childTnLst>
                                  <p:par>
                                    <p:cTn id="40" presetID="53" presetClass="entr" presetSubtype="16" fill="hold" nodeType="afterEffect">
                                      <p:stCondLst>
                                        <p:cond delay="0"/>
                                      </p:stCondLst>
                                      <p:childTnLst>
                                        <p:set>
                                          <p:cBhvr>
                                            <p:cTn id="41" dur="1" fill="hold">
                                              <p:stCondLst>
                                                <p:cond delay="0"/>
                                              </p:stCondLst>
                                            </p:cTn>
                                            <p:tgtEl>
                                              <p:spTgt spid="69"/>
                                            </p:tgtEl>
                                            <p:attrNameLst>
                                              <p:attrName>style.visibility</p:attrName>
                                            </p:attrNameLst>
                                          </p:cBhvr>
                                          <p:to>
                                            <p:strVal val="visible"/>
                                          </p:to>
                                        </p:set>
                                        <p:anim calcmode="lin" valueType="num">
                                          <p:cBhvr>
                                            <p:cTn id="42" dur="500" fill="hold"/>
                                            <p:tgtEl>
                                              <p:spTgt spid="69"/>
                                            </p:tgtEl>
                                            <p:attrNameLst>
                                              <p:attrName>ppt_w</p:attrName>
                                            </p:attrNameLst>
                                          </p:cBhvr>
                                          <p:tavLst>
                                            <p:tav tm="0">
                                              <p:val>
                                                <p:fltVal val="0"/>
                                              </p:val>
                                            </p:tav>
                                            <p:tav tm="100000">
                                              <p:val>
                                                <p:strVal val="#ppt_w"/>
                                              </p:val>
                                            </p:tav>
                                          </p:tavLst>
                                        </p:anim>
                                        <p:anim calcmode="lin" valueType="num">
                                          <p:cBhvr>
                                            <p:cTn id="43" dur="500" fill="hold"/>
                                            <p:tgtEl>
                                              <p:spTgt spid="69"/>
                                            </p:tgtEl>
                                            <p:attrNameLst>
                                              <p:attrName>ppt_h</p:attrName>
                                            </p:attrNameLst>
                                          </p:cBhvr>
                                          <p:tavLst>
                                            <p:tav tm="0">
                                              <p:val>
                                                <p:fltVal val="0"/>
                                              </p:val>
                                            </p:tav>
                                            <p:tav tm="100000">
                                              <p:val>
                                                <p:strVal val="#ppt_h"/>
                                              </p:val>
                                            </p:tav>
                                          </p:tavLst>
                                        </p:anim>
                                        <p:animEffect transition="in" filter="fade">
                                          <p:cBhvr>
                                            <p:cTn id="44" dur="500"/>
                                            <p:tgtEl>
                                              <p:spTgt spid="69"/>
                                            </p:tgtEl>
                                          </p:cBhvr>
                                        </p:animEffect>
                                      </p:childTnLst>
                                    </p:cTn>
                                  </p:par>
                                </p:childTnLst>
                              </p:cTn>
                            </p:par>
                            <p:par>
                              <p:cTn id="45" fill="hold">
                                <p:stCondLst>
                                  <p:cond delay="3000"/>
                                </p:stCondLst>
                                <p:childTnLst>
                                  <p:par>
                                    <p:cTn id="46" presetID="53" presetClass="entr" presetSubtype="16" fill="hold" nodeType="afterEffect">
                                      <p:stCondLst>
                                        <p:cond delay="0"/>
                                      </p:stCondLst>
                                      <p:childTnLst>
                                        <p:set>
                                          <p:cBhvr>
                                            <p:cTn id="47" dur="1" fill="hold">
                                              <p:stCondLst>
                                                <p:cond delay="0"/>
                                              </p:stCondLst>
                                            </p:cTn>
                                            <p:tgtEl>
                                              <p:spTgt spid="83"/>
                                            </p:tgtEl>
                                            <p:attrNameLst>
                                              <p:attrName>style.visibility</p:attrName>
                                            </p:attrNameLst>
                                          </p:cBhvr>
                                          <p:to>
                                            <p:strVal val="visible"/>
                                          </p:to>
                                        </p:set>
                                        <p:anim calcmode="lin" valueType="num">
                                          <p:cBhvr>
                                            <p:cTn id="48" dur="500" fill="hold"/>
                                            <p:tgtEl>
                                              <p:spTgt spid="83"/>
                                            </p:tgtEl>
                                            <p:attrNameLst>
                                              <p:attrName>ppt_w</p:attrName>
                                            </p:attrNameLst>
                                          </p:cBhvr>
                                          <p:tavLst>
                                            <p:tav tm="0">
                                              <p:val>
                                                <p:fltVal val="0"/>
                                              </p:val>
                                            </p:tav>
                                            <p:tav tm="100000">
                                              <p:val>
                                                <p:strVal val="#ppt_w"/>
                                              </p:val>
                                            </p:tav>
                                          </p:tavLst>
                                        </p:anim>
                                        <p:anim calcmode="lin" valueType="num">
                                          <p:cBhvr>
                                            <p:cTn id="49" dur="500" fill="hold"/>
                                            <p:tgtEl>
                                              <p:spTgt spid="83"/>
                                            </p:tgtEl>
                                            <p:attrNameLst>
                                              <p:attrName>ppt_h</p:attrName>
                                            </p:attrNameLst>
                                          </p:cBhvr>
                                          <p:tavLst>
                                            <p:tav tm="0">
                                              <p:val>
                                                <p:fltVal val="0"/>
                                              </p:val>
                                            </p:tav>
                                            <p:tav tm="100000">
                                              <p:val>
                                                <p:strVal val="#ppt_h"/>
                                              </p:val>
                                            </p:tav>
                                          </p:tavLst>
                                        </p:anim>
                                        <p:animEffect transition="in" filter="fade">
                                          <p:cBhvr>
                                            <p:cTn id="50" dur="500"/>
                                            <p:tgtEl>
                                              <p:spTgt spid="83"/>
                                            </p:tgtEl>
                                          </p:cBhvr>
                                        </p:animEffect>
                                      </p:childTnLst>
                                    </p:cTn>
                                  </p:par>
                                </p:childTnLst>
                              </p:cTn>
                            </p:par>
                            <p:par>
                              <p:cTn id="51" fill="hold">
                                <p:stCondLst>
                                  <p:cond delay="3500"/>
                                </p:stCondLst>
                                <p:childTnLst>
                                  <p:par>
                                    <p:cTn id="52" presetID="1" presetClass="entr" presetSubtype="0" fill="hold" nodeType="afterEffect">
                                      <p:stCondLst>
                                        <p:cond delay="0"/>
                                      </p:stCondLst>
                                      <p:childTnLst>
                                        <p:set>
                                          <p:cBhvr>
                                            <p:cTn id="53" dur="1" fill="hold">
                                              <p:stCondLst>
                                                <p:cond delay="0"/>
                                              </p:stCondLst>
                                            </p:cTn>
                                            <p:tgtEl>
                                              <p:spTgt spid="96"/>
                                            </p:tgtEl>
                                            <p:attrNameLst>
                                              <p:attrName>style.visibility</p:attrName>
                                            </p:attrNameLst>
                                          </p:cBhvr>
                                          <p:to>
                                            <p:strVal val="visible"/>
                                          </p:to>
                                        </p:set>
                                      </p:childTnLst>
                                    </p:cTn>
                                  </p:par>
                                  <p:par>
                                    <p:cTn id="54" presetID="35" presetClass="emph" presetSubtype="0" repeatCount="2000" fill="hold" nodeType="withEffect">
                                      <p:stCondLst>
                                        <p:cond delay="0"/>
                                      </p:stCondLst>
                                      <p:childTnLst>
                                        <p:anim calcmode="discrete" valueType="str">
                                          <p:cBhvr>
                                            <p:cTn id="55" dur="250" fill="hold"/>
                                            <p:tgtEl>
                                              <p:spTgt spid="96"/>
                                            </p:tgtEl>
                                            <p:attrNameLst>
                                              <p:attrName>style.visibility</p:attrName>
                                            </p:attrNameLst>
                                          </p:cBhvr>
                                          <p:tavLst>
                                            <p:tav tm="0">
                                              <p:val>
                                                <p:strVal val="hidden"/>
                                              </p:val>
                                            </p:tav>
                                            <p:tav tm="50000">
                                              <p:val>
                                                <p:strVal val="visible"/>
                                              </p:val>
                                            </p:tav>
                                          </p:tavLst>
                                        </p:anim>
                                      </p:childTnLst>
                                    </p:cTn>
                                  </p:par>
                                </p:childTnLst>
                              </p:cTn>
                            </p:par>
                            <p:par>
                              <p:cTn id="56" fill="hold">
                                <p:stCondLst>
                                  <p:cond delay="3500"/>
                                </p:stCondLst>
                                <p:childTnLst>
                                  <p:par>
                                    <p:cTn id="57" presetID="1" presetClass="entr" presetSubtype="0" fill="hold" nodeType="afterEffect">
                                      <p:stCondLst>
                                        <p:cond delay="0"/>
                                      </p:stCondLst>
                                      <p:childTnLst>
                                        <p:set>
                                          <p:cBhvr>
                                            <p:cTn id="58" dur="1" fill="hold">
                                              <p:stCondLst>
                                                <p:cond delay="0"/>
                                              </p:stCondLst>
                                            </p:cTn>
                                            <p:tgtEl>
                                              <p:spTgt spid="99"/>
                                            </p:tgtEl>
                                            <p:attrNameLst>
                                              <p:attrName>style.visibility</p:attrName>
                                            </p:attrNameLst>
                                          </p:cBhvr>
                                          <p:to>
                                            <p:strVal val="visible"/>
                                          </p:to>
                                        </p:set>
                                      </p:childTnLst>
                                    </p:cTn>
                                  </p:par>
                                  <p:par>
                                    <p:cTn id="59" presetID="35" presetClass="emph" presetSubtype="0" repeatCount="2000" fill="hold" nodeType="withEffect">
                                      <p:stCondLst>
                                        <p:cond delay="0"/>
                                      </p:stCondLst>
                                      <p:childTnLst>
                                        <p:anim calcmode="discrete" valueType="str">
                                          <p:cBhvr>
                                            <p:cTn id="60" dur="250" fill="hold"/>
                                            <p:tgtEl>
                                              <p:spTgt spid="99"/>
                                            </p:tgtEl>
                                            <p:attrNameLst>
                                              <p:attrName>style.visibility</p:attrName>
                                            </p:attrNameLst>
                                          </p:cBhvr>
                                          <p:tavLst>
                                            <p:tav tm="0">
                                              <p:val>
                                                <p:strVal val="hidden"/>
                                              </p:val>
                                            </p:tav>
                                            <p:tav tm="50000">
                                              <p:val>
                                                <p:strVal val="visible"/>
                                              </p:val>
                                            </p:tav>
                                          </p:tavLst>
                                        </p:anim>
                                      </p:childTnLst>
                                    </p:cTn>
                                  </p:par>
                                </p:childTnLst>
                              </p:cTn>
                            </p:par>
                            <p:par>
                              <p:cTn id="61" fill="hold">
                                <p:stCondLst>
                                  <p:cond delay="3500"/>
                                </p:stCondLst>
                                <p:childTnLst>
                                  <p:par>
                                    <p:cTn id="62" presetID="1" presetClass="entr" presetSubtype="0" fill="hold" nodeType="afterEffect">
                                      <p:stCondLst>
                                        <p:cond delay="0"/>
                                      </p:stCondLst>
                                      <p:childTnLst>
                                        <p:set>
                                          <p:cBhvr>
                                            <p:cTn id="63" dur="1" fill="hold">
                                              <p:stCondLst>
                                                <p:cond delay="0"/>
                                              </p:stCondLst>
                                            </p:cTn>
                                            <p:tgtEl>
                                              <p:spTgt spid="102"/>
                                            </p:tgtEl>
                                            <p:attrNameLst>
                                              <p:attrName>style.visibility</p:attrName>
                                            </p:attrNameLst>
                                          </p:cBhvr>
                                          <p:to>
                                            <p:strVal val="visible"/>
                                          </p:to>
                                        </p:set>
                                      </p:childTnLst>
                                    </p:cTn>
                                  </p:par>
                                  <p:par>
                                    <p:cTn id="64" presetID="35" presetClass="emph" presetSubtype="0" repeatCount="2000" fill="hold" nodeType="withEffect">
                                      <p:stCondLst>
                                        <p:cond delay="0"/>
                                      </p:stCondLst>
                                      <p:childTnLst>
                                        <p:anim calcmode="discrete" valueType="str">
                                          <p:cBhvr>
                                            <p:cTn id="65" dur="250" fill="hold"/>
                                            <p:tgtEl>
                                              <p:spTgt spid="102"/>
                                            </p:tgtEl>
                                            <p:attrNameLst>
                                              <p:attrName>style.visibility</p:attrName>
                                            </p:attrNameLst>
                                          </p:cBhvr>
                                          <p:tavLst>
                                            <p:tav tm="0">
                                              <p:val>
                                                <p:strVal val="hidden"/>
                                              </p:val>
                                            </p:tav>
                                            <p:tav tm="50000">
                                              <p:val>
                                                <p:strVal val="visible"/>
                                              </p:val>
                                            </p:tav>
                                          </p:tavLst>
                                        </p:anim>
                                      </p:childTnLst>
                                    </p:cTn>
                                  </p:par>
                                </p:childTnLst>
                              </p:cTn>
                            </p:par>
                            <p:par>
                              <p:cTn id="66" fill="hold">
                                <p:stCondLst>
                                  <p:cond delay="3500"/>
                                </p:stCondLst>
                                <p:childTnLst>
                                  <p:par>
                                    <p:cTn id="67" presetID="10" presetClass="entr" presetSubtype="0" fill="hold" nodeType="afterEffect">
                                      <p:stCondLst>
                                        <p:cond delay="0"/>
                                      </p:stCondLst>
                                      <p:childTnLst>
                                        <p:set>
                                          <p:cBhvr>
                                            <p:cTn id="68" dur="1" fill="hold">
                                              <p:stCondLst>
                                                <p:cond delay="0"/>
                                              </p:stCondLst>
                                            </p:cTn>
                                            <p:tgtEl>
                                              <p:spTgt spid="108"/>
                                            </p:tgtEl>
                                            <p:attrNameLst>
                                              <p:attrName>style.visibility</p:attrName>
                                            </p:attrNameLst>
                                          </p:cBhvr>
                                          <p:to>
                                            <p:strVal val="visible"/>
                                          </p:to>
                                        </p:set>
                                        <p:animEffect transition="in" filter="fade">
                                          <p:cBhvr>
                                            <p:cTn id="69" dur="500"/>
                                            <p:tgtEl>
                                              <p:spTgt spid="108"/>
                                            </p:tgtEl>
                                          </p:cBhvr>
                                        </p:animEffect>
                                      </p:childTnLst>
                                    </p:cTn>
                                  </p:par>
                                  <p:par>
                                    <p:cTn id="70" presetID="10" presetClass="entr" presetSubtype="0" fill="hold" nodeType="withEffect">
                                      <p:stCondLst>
                                        <p:cond delay="0"/>
                                      </p:stCondLst>
                                      <p:childTnLst>
                                        <p:set>
                                          <p:cBhvr>
                                            <p:cTn id="71" dur="1" fill="hold">
                                              <p:stCondLst>
                                                <p:cond delay="0"/>
                                              </p:stCondLst>
                                            </p:cTn>
                                            <p:tgtEl>
                                              <p:spTgt spid="111"/>
                                            </p:tgtEl>
                                            <p:attrNameLst>
                                              <p:attrName>style.visibility</p:attrName>
                                            </p:attrNameLst>
                                          </p:cBhvr>
                                          <p:to>
                                            <p:strVal val="visible"/>
                                          </p:to>
                                        </p:set>
                                        <p:animEffect transition="in" filter="fade">
                                          <p:cBhvr>
                                            <p:cTn id="72" dur="500"/>
                                            <p:tgtEl>
                                              <p:spTgt spid="111"/>
                                            </p:tgtEl>
                                          </p:cBhvr>
                                        </p:animEffect>
                                      </p:childTnLst>
                                    </p:cTn>
                                  </p:par>
                                  <p:par>
                                    <p:cTn id="73" presetID="10" presetClass="entr" presetSubtype="0" fill="hold" nodeType="withEffect">
                                      <p:stCondLst>
                                        <p:cond delay="0"/>
                                      </p:stCondLst>
                                      <p:childTnLst>
                                        <p:set>
                                          <p:cBhvr>
                                            <p:cTn id="74" dur="1" fill="hold">
                                              <p:stCondLst>
                                                <p:cond delay="0"/>
                                              </p:stCondLst>
                                            </p:cTn>
                                            <p:tgtEl>
                                              <p:spTgt spid="114"/>
                                            </p:tgtEl>
                                            <p:attrNameLst>
                                              <p:attrName>style.visibility</p:attrName>
                                            </p:attrNameLst>
                                          </p:cBhvr>
                                          <p:to>
                                            <p:strVal val="visible"/>
                                          </p:to>
                                        </p:set>
                                        <p:animEffect transition="in" filter="fade">
                                          <p:cBhvr>
                                            <p:cTn id="75" dur="500"/>
                                            <p:tgtEl>
                                              <p:spTgt spid="114"/>
                                            </p:tgtEl>
                                          </p:cBhvr>
                                        </p:animEffect>
                                      </p:childTnLst>
                                    </p:cTn>
                                  </p:par>
                                </p:childTnLst>
                              </p:cTn>
                            </p:par>
                            <p:par>
                              <p:cTn id="76" fill="hold">
                                <p:stCondLst>
                                  <p:cond delay="4000"/>
                                </p:stCondLst>
                                <p:childTnLst>
                                  <p:par>
                                    <p:cTn id="77" presetID="10" presetClass="entr" presetSubtype="0" fill="hold" grpId="0" nodeType="afterEffect">
                                      <p:stCondLst>
                                        <p:cond delay="0"/>
                                      </p:stCondLst>
                                      <p:iterate type="lt">
                                        <p:tmPct val="10000"/>
                                      </p:iterate>
                                      <p:childTnLst>
                                        <p:set>
                                          <p:cBhvr>
                                            <p:cTn id="78" dur="1" fill="hold">
                                              <p:stCondLst>
                                                <p:cond delay="0"/>
                                              </p:stCondLst>
                                            </p:cTn>
                                            <p:tgtEl>
                                              <p:spTgt spid="105"/>
                                            </p:tgtEl>
                                            <p:attrNameLst>
                                              <p:attrName>style.visibility</p:attrName>
                                            </p:attrNameLst>
                                          </p:cBhvr>
                                          <p:to>
                                            <p:strVal val="visible"/>
                                          </p:to>
                                        </p:set>
                                        <p:animEffect transition="in" filter="fade">
                                          <p:cBhvr>
                                            <p:cTn id="79" dur="500"/>
                                            <p:tgtEl>
                                              <p:spTgt spid="105"/>
                                            </p:tgtEl>
                                          </p:cBhvr>
                                        </p:animEffect>
                                      </p:childTnLst>
                                    </p:cTn>
                                  </p:par>
                                </p:childTnLst>
                              </p:cTn>
                            </p:par>
                            <p:par>
                              <p:cTn id="80" fill="hold">
                                <p:stCondLst>
                                  <p:cond delay="8149"/>
                                </p:stCondLst>
                                <p:childTnLst>
                                  <p:par>
                                    <p:cTn id="81" presetID="10" presetClass="entr" presetSubtype="0" fill="hold" grpId="0" nodeType="afterEffect">
                                      <p:stCondLst>
                                        <p:cond delay="0"/>
                                      </p:stCondLst>
                                      <p:iterate type="lt">
                                        <p:tmPct val="10000"/>
                                      </p:iterate>
                                      <p:childTnLst>
                                        <p:set>
                                          <p:cBhvr>
                                            <p:cTn id="82" dur="1" fill="hold">
                                              <p:stCondLst>
                                                <p:cond delay="0"/>
                                              </p:stCondLst>
                                            </p:cTn>
                                            <p:tgtEl>
                                              <p:spTgt spid="106"/>
                                            </p:tgtEl>
                                            <p:attrNameLst>
                                              <p:attrName>style.visibility</p:attrName>
                                            </p:attrNameLst>
                                          </p:cBhvr>
                                          <p:to>
                                            <p:strVal val="visible"/>
                                          </p:to>
                                        </p:set>
                                        <p:animEffect transition="in" filter="fade">
                                          <p:cBhvr>
                                            <p:cTn id="83" dur="500"/>
                                            <p:tgtEl>
                                              <p:spTgt spid="106"/>
                                            </p:tgtEl>
                                          </p:cBhvr>
                                        </p:animEffect>
                                      </p:childTnLst>
                                    </p:cTn>
                                  </p:par>
                                </p:childTnLst>
                              </p:cTn>
                            </p:par>
                            <p:par>
                              <p:cTn id="84" fill="hold">
                                <p:stCondLst>
                                  <p:cond delay="9800"/>
                                </p:stCondLst>
                                <p:childTnLst>
                                  <p:par>
                                    <p:cTn id="85" presetID="10" presetClass="entr" presetSubtype="0" fill="hold" grpId="0" nodeType="afterEffect">
                                      <p:stCondLst>
                                        <p:cond delay="0"/>
                                      </p:stCondLst>
                                      <p:iterate type="lt">
                                        <p:tmPct val="10000"/>
                                      </p:iterate>
                                      <p:childTnLst>
                                        <p:set>
                                          <p:cBhvr>
                                            <p:cTn id="86" dur="1" fill="hold">
                                              <p:stCondLst>
                                                <p:cond delay="0"/>
                                              </p:stCondLst>
                                            </p:cTn>
                                            <p:tgtEl>
                                              <p:spTgt spid="107"/>
                                            </p:tgtEl>
                                            <p:attrNameLst>
                                              <p:attrName>style.visibility</p:attrName>
                                            </p:attrNameLst>
                                          </p:cBhvr>
                                          <p:to>
                                            <p:strVal val="visible"/>
                                          </p:to>
                                        </p:set>
                                        <p:animEffect transition="in" filter="fade">
                                          <p:cBhvr>
                                            <p:cTn id="87" dur="500"/>
                                            <p:tgtEl>
                                              <p:spTgt spid="107"/>
                                            </p:tgtEl>
                                          </p:cBhvr>
                                        </p:animEffect>
                                      </p:childTnLst>
                                    </p:cTn>
                                  </p:par>
                                </p:childTnLst>
                              </p:cTn>
                            </p:par>
                            <p:par>
                              <p:cTn id="88" fill="hold">
                                <p:stCondLst>
                                  <p:cond delay="11449"/>
                                </p:stCondLst>
                                <p:childTnLst>
                                  <p:par>
                                    <p:cTn id="89" presetID="16" presetClass="entr" presetSubtype="21" fill="hold" nodeType="afterEffect">
                                      <p:stCondLst>
                                        <p:cond delay="0"/>
                                      </p:stCondLst>
                                      <p:childTnLst>
                                        <p:set>
                                          <p:cBhvr>
                                            <p:cTn id="90" dur="1" fill="hold">
                                              <p:stCondLst>
                                                <p:cond delay="0"/>
                                              </p:stCondLst>
                                            </p:cTn>
                                            <p:tgtEl>
                                              <p:spTgt spid="117"/>
                                            </p:tgtEl>
                                            <p:attrNameLst>
                                              <p:attrName>style.visibility</p:attrName>
                                            </p:attrNameLst>
                                          </p:cBhvr>
                                          <p:to>
                                            <p:strVal val="visible"/>
                                          </p:to>
                                        </p:set>
                                        <p:animEffect transition="in" filter="barn(inVertical)">
                                          <p:cBhvr>
                                            <p:cTn id="91" dur="500"/>
                                            <p:tgtEl>
                                              <p:spTgt spid="117"/>
                                            </p:tgtEl>
                                          </p:cBhvr>
                                        </p:animEffect>
                                      </p:childTnLst>
                                    </p:cTn>
                                  </p:par>
                                </p:childTnLst>
                              </p:cTn>
                            </p:par>
                            <p:par>
                              <p:cTn id="92" fill="hold">
                                <p:stCondLst>
                                  <p:cond delay="11949"/>
                                </p:stCondLst>
                                <p:childTnLst>
                                  <p:par>
                                    <p:cTn id="93" presetID="52" presetClass="entr" presetSubtype="0" fill="hold" grpId="0" nodeType="afterEffect">
                                      <p:stCondLst>
                                        <p:cond delay="0"/>
                                      </p:stCondLst>
                                      <p:childTnLst>
                                        <p:set>
                                          <p:cBhvr>
                                            <p:cTn id="94" dur="1" fill="hold">
                                              <p:stCondLst>
                                                <p:cond delay="0"/>
                                              </p:stCondLst>
                                            </p:cTn>
                                            <p:tgtEl>
                                              <p:spTgt spid="118"/>
                                            </p:tgtEl>
                                            <p:attrNameLst>
                                              <p:attrName>style.visibility</p:attrName>
                                            </p:attrNameLst>
                                          </p:cBhvr>
                                          <p:to>
                                            <p:strVal val="visible"/>
                                          </p:to>
                                        </p:set>
                                        <p:animScale>
                                          <p:cBhvr>
                                            <p:cTn id="95" dur="1000" decel="50000" fill="hold">
                                              <p:stCondLst>
                                                <p:cond delay="0"/>
                                              </p:stCondLst>
                                            </p:cTn>
                                            <p:tgtEl>
                                              <p:spTgt spid="11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6" dur="1000" decel="50000" fill="hold">
                                              <p:stCondLst>
                                                <p:cond delay="0"/>
                                              </p:stCondLst>
                                            </p:cTn>
                                            <p:tgtEl>
                                              <p:spTgt spid="118"/>
                                            </p:tgtEl>
                                            <p:attrNameLst>
                                              <p:attrName>ppt_x</p:attrName>
                                              <p:attrName>ppt_y</p:attrName>
                                            </p:attrNameLst>
                                          </p:cBhvr>
                                        </p:animMotion>
                                        <p:animEffect transition="in" filter="fade">
                                          <p:cBhvr>
                                            <p:cTn id="97" dur="1000"/>
                                            <p:tgtEl>
                                              <p:spTgt spid="1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P spid="51" grpId="0" animBg="1"/>
          <p:bldP spid="52" grpId="0" animBg="1"/>
          <p:bldP spid="53" grpId="0" animBg="1"/>
          <p:bldP spid="54" grpId="0" animBg="1"/>
          <p:bldP spid="68" grpId="0" animBg="1"/>
          <p:bldP spid="82" grpId="0" animBg="1"/>
          <p:bldP spid="105" grpId="0"/>
          <p:bldP spid="106" grpId="0"/>
          <p:bldP spid="107" grpId="0"/>
          <p:bldP spid="118"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2" presetClass="entr" presetSubtype="8" accel="4000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1250" fill="hold"/>
                                            <p:tgtEl>
                                              <p:spTgt spid="52"/>
                                            </p:tgtEl>
                                            <p:attrNameLst>
                                              <p:attrName>ppt_x</p:attrName>
                                            </p:attrNameLst>
                                          </p:cBhvr>
                                          <p:tavLst>
                                            <p:tav tm="0">
                                              <p:val>
                                                <p:strVal val="0-#ppt_w/2"/>
                                              </p:val>
                                            </p:tav>
                                            <p:tav tm="100000">
                                              <p:val>
                                                <p:strVal val="#ppt_x"/>
                                              </p:val>
                                            </p:tav>
                                          </p:tavLst>
                                        </p:anim>
                                        <p:anim calcmode="lin" valueType="num">
                                          <p:cBhvr additive="base">
                                            <p:cTn id="12" dur="1250" fill="hold"/>
                                            <p:tgtEl>
                                              <p:spTgt spid="52"/>
                                            </p:tgtEl>
                                            <p:attrNameLst>
                                              <p:attrName>ppt_y</p:attrName>
                                            </p:attrNameLst>
                                          </p:cBhvr>
                                          <p:tavLst>
                                            <p:tav tm="0">
                                              <p:val>
                                                <p:strVal val="#ppt_y"/>
                                              </p:val>
                                            </p:tav>
                                            <p:tav tm="100000">
                                              <p:val>
                                                <p:strVal val="#ppt_y"/>
                                              </p:val>
                                            </p:tav>
                                          </p:tavLst>
                                        </p:anim>
                                      </p:childTnLst>
                                    </p:cTn>
                                  </p:par>
                                  <p:par>
                                    <p:cTn id="13" presetID="2" presetClass="entr" presetSubtype="8" accel="40000" fill="hold" grpId="0" nodeType="withEffect">
                                      <p:stCondLst>
                                        <p:cond delay="25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1250" fill="hold"/>
                                            <p:tgtEl>
                                              <p:spTgt spid="51"/>
                                            </p:tgtEl>
                                            <p:attrNameLst>
                                              <p:attrName>ppt_x</p:attrName>
                                            </p:attrNameLst>
                                          </p:cBhvr>
                                          <p:tavLst>
                                            <p:tav tm="0">
                                              <p:val>
                                                <p:strVal val="0-#ppt_w/2"/>
                                              </p:val>
                                            </p:tav>
                                            <p:tav tm="100000">
                                              <p:val>
                                                <p:strVal val="#ppt_x"/>
                                              </p:val>
                                            </p:tav>
                                          </p:tavLst>
                                        </p:anim>
                                        <p:anim calcmode="lin" valueType="num">
                                          <p:cBhvr additive="base">
                                            <p:cTn id="16" dur="1250" fill="hold"/>
                                            <p:tgtEl>
                                              <p:spTgt spid="51"/>
                                            </p:tgtEl>
                                            <p:attrNameLst>
                                              <p:attrName>ppt_y</p:attrName>
                                            </p:attrNameLst>
                                          </p:cBhvr>
                                          <p:tavLst>
                                            <p:tav tm="0">
                                              <p:val>
                                                <p:strVal val="#ppt_y"/>
                                              </p:val>
                                            </p:tav>
                                            <p:tav tm="100000">
                                              <p:val>
                                                <p:strVal val="#ppt_y"/>
                                              </p:val>
                                            </p:tav>
                                          </p:tavLst>
                                        </p:anim>
                                      </p:childTnLst>
                                    </p:cTn>
                                  </p:par>
                                  <p:par>
                                    <p:cTn id="17" presetID="2" presetClass="entr" presetSubtype="8" accel="40000" fill="hold" grpId="0" nodeType="withEffect">
                                      <p:stCondLst>
                                        <p:cond delay="500"/>
                                      </p:stCondLst>
                                      <p:childTnLst>
                                        <p:set>
                                          <p:cBhvr>
                                            <p:cTn id="18" dur="1" fill="hold">
                                              <p:stCondLst>
                                                <p:cond delay="0"/>
                                              </p:stCondLst>
                                            </p:cTn>
                                            <p:tgtEl>
                                              <p:spTgt spid="53"/>
                                            </p:tgtEl>
                                            <p:attrNameLst>
                                              <p:attrName>style.visibility</p:attrName>
                                            </p:attrNameLst>
                                          </p:cBhvr>
                                          <p:to>
                                            <p:strVal val="visible"/>
                                          </p:to>
                                        </p:set>
                                        <p:anim calcmode="lin" valueType="num">
                                          <p:cBhvr additive="base">
                                            <p:cTn id="19" dur="1250" fill="hold"/>
                                            <p:tgtEl>
                                              <p:spTgt spid="53"/>
                                            </p:tgtEl>
                                            <p:attrNameLst>
                                              <p:attrName>ppt_x</p:attrName>
                                            </p:attrNameLst>
                                          </p:cBhvr>
                                          <p:tavLst>
                                            <p:tav tm="0">
                                              <p:val>
                                                <p:strVal val="0-#ppt_w/2"/>
                                              </p:val>
                                            </p:tav>
                                            <p:tav tm="100000">
                                              <p:val>
                                                <p:strVal val="#ppt_x"/>
                                              </p:val>
                                            </p:tav>
                                          </p:tavLst>
                                        </p:anim>
                                        <p:anim calcmode="lin" valueType="num">
                                          <p:cBhvr additive="base">
                                            <p:cTn id="20" dur="1250" fill="hold"/>
                                            <p:tgtEl>
                                              <p:spTgt spid="53"/>
                                            </p:tgtEl>
                                            <p:attrNameLst>
                                              <p:attrName>ppt_y</p:attrName>
                                            </p:attrNameLst>
                                          </p:cBhvr>
                                          <p:tavLst>
                                            <p:tav tm="0">
                                              <p:val>
                                                <p:strVal val="#ppt_y"/>
                                              </p:val>
                                            </p:tav>
                                            <p:tav tm="100000">
                                              <p:val>
                                                <p:strVal val="#ppt_y"/>
                                              </p:val>
                                            </p:tav>
                                          </p:tavLst>
                                        </p:anim>
                                      </p:childTnLst>
                                    </p:cTn>
                                  </p:par>
                                  <p:par>
                                    <p:cTn id="21" presetID="2" presetClass="entr" presetSubtype="2" accel="40000" fill="hold" grpId="0" nodeType="withEffect">
                                      <p:stCondLst>
                                        <p:cond delay="750"/>
                                      </p:stCondLst>
                                      <p:childTnLst>
                                        <p:set>
                                          <p:cBhvr>
                                            <p:cTn id="22" dur="1" fill="hold">
                                              <p:stCondLst>
                                                <p:cond delay="0"/>
                                              </p:stCondLst>
                                            </p:cTn>
                                            <p:tgtEl>
                                              <p:spTgt spid="54"/>
                                            </p:tgtEl>
                                            <p:attrNameLst>
                                              <p:attrName>style.visibility</p:attrName>
                                            </p:attrNameLst>
                                          </p:cBhvr>
                                          <p:to>
                                            <p:strVal val="visible"/>
                                          </p:to>
                                        </p:set>
                                        <p:anim calcmode="lin" valueType="num">
                                          <p:cBhvr additive="base">
                                            <p:cTn id="23" dur="1250" fill="hold"/>
                                            <p:tgtEl>
                                              <p:spTgt spid="54"/>
                                            </p:tgtEl>
                                            <p:attrNameLst>
                                              <p:attrName>ppt_x</p:attrName>
                                            </p:attrNameLst>
                                          </p:cBhvr>
                                          <p:tavLst>
                                            <p:tav tm="0">
                                              <p:val>
                                                <p:strVal val="1+#ppt_w/2"/>
                                              </p:val>
                                            </p:tav>
                                            <p:tav tm="100000">
                                              <p:val>
                                                <p:strVal val="#ppt_x"/>
                                              </p:val>
                                            </p:tav>
                                          </p:tavLst>
                                        </p:anim>
                                        <p:anim calcmode="lin" valueType="num">
                                          <p:cBhvr additive="base">
                                            <p:cTn id="24" dur="1250" fill="hold"/>
                                            <p:tgtEl>
                                              <p:spTgt spid="54"/>
                                            </p:tgtEl>
                                            <p:attrNameLst>
                                              <p:attrName>ppt_y</p:attrName>
                                            </p:attrNameLst>
                                          </p:cBhvr>
                                          <p:tavLst>
                                            <p:tav tm="0">
                                              <p:val>
                                                <p:strVal val="#ppt_y"/>
                                              </p:val>
                                            </p:tav>
                                            <p:tav tm="100000">
                                              <p:val>
                                                <p:strVal val="#ppt_y"/>
                                              </p:val>
                                            </p:tav>
                                          </p:tavLst>
                                        </p:anim>
                                      </p:childTnLst>
                                    </p:cTn>
                                  </p:par>
                                  <p:par>
                                    <p:cTn id="25" presetID="2" presetClass="entr" presetSubtype="2" accel="40000" fill="hold" grpId="0" nodeType="withEffect">
                                      <p:stCondLst>
                                        <p:cond delay="1000"/>
                                      </p:stCondLst>
                                      <p:childTnLst>
                                        <p:set>
                                          <p:cBhvr>
                                            <p:cTn id="26" dur="1" fill="hold">
                                              <p:stCondLst>
                                                <p:cond delay="0"/>
                                              </p:stCondLst>
                                            </p:cTn>
                                            <p:tgtEl>
                                              <p:spTgt spid="68"/>
                                            </p:tgtEl>
                                            <p:attrNameLst>
                                              <p:attrName>style.visibility</p:attrName>
                                            </p:attrNameLst>
                                          </p:cBhvr>
                                          <p:to>
                                            <p:strVal val="visible"/>
                                          </p:to>
                                        </p:set>
                                        <p:anim calcmode="lin" valueType="num">
                                          <p:cBhvr additive="base">
                                            <p:cTn id="27" dur="1250" fill="hold"/>
                                            <p:tgtEl>
                                              <p:spTgt spid="68"/>
                                            </p:tgtEl>
                                            <p:attrNameLst>
                                              <p:attrName>ppt_x</p:attrName>
                                            </p:attrNameLst>
                                          </p:cBhvr>
                                          <p:tavLst>
                                            <p:tav tm="0">
                                              <p:val>
                                                <p:strVal val="1+#ppt_w/2"/>
                                              </p:val>
                                            </p:tav>
                                            <p:tav tm="100000">
                                              <p:val>
                                                <p:strVal val="#ppt_x"/>
                                              </p:val>
                                            </p:tav>
                                          </p:tavLst>
                                        </p:anim>
                                        <p:anim calcmode="lin" valueType="num">
                                          <p:cBhvr additive="base">
                                            <p:cTn id="28" dur="1250" fill="hold"/>
                                            <p:tgtEl>
                                              <p:spTgt spid="68"/>
                                            </p:tgtEl>
                                            <p:attrNameLst>
                                              <p:attrName>ppt_y</p:attrName>
                                            </p:attrNameLst>
                                          </p:cBhvr>
                                          <p:tavLst>
                                            <p:tav tm="0">
                                              <p:val>
                                                <p:strVal val="#ppt_y"/>
                                              </p:val>
                                            </p:tav>
                                            <p:tav tm="100000">
                                              <p:val>
                                                <p:strVal val="#ppt_y"/>
                                              </p:val>
                                            </p:tav>
                                          </p:tavLst>
                                        </p:anim>
                                      </p:childTnLst>
                                    </p:cTn>
                                  </p:par>
                                  <p:par>
                                    <p:cTn id="29" presetID="2" presetClass="entr" presetSubtype="2" accel="40000" fill="hold" grpId="0" nodeType="withEffect">
                                      <p:stCondLst>
                                        <p:cond delay="1250"/>
                                      </p:stCondLst>
                                      <p:childTnLst>
                                        <p:set>
                                          <p:cBhvr>
                                            <p:cTn id="30" dur="1" fill="hold">
                                              <p:stCondLst>
                                                <p:cond delay="0"/>
                                              </p:stCondLst>
                                            </p:cTn>
                                            <p:tgtEl>
                                              <p:spTgt spid="82"/>
                                            </p:tgtEl>
                                            <p:attrNameLst>
                                              <p:attrName>style.visibility</p:attrName>
                                            </p:attrNameLst>
                                          </p:cBhvr>
                                          <p:to>
                                            <p:strVal val="visible"/>
                                          </p:to>
                                        </p:set>
                                        <p:anim calcmode="lin" valueType="num">
                                          <p:cBhvr additive="base">
                                            <p:cTn id="31" dur="1250" fill="hold"/>
                                            <p:tgtEl>
                                              <p:spTgt spid="82"/>
                                            </p:tgtEl>
                                            <p:attrNameLst>
                                              <p:attrName>ppt_x</p:attrName>
                                            </p:attrNameLst>
                                          </p:cBhvr>
                                          <p:tavLst>
                                            <p:tav tm="0">
                                              <p:val>
                                                <p:strVal val="1+#ppt_w/2"/>
                                              </p:val>
                                            </p:tav>
                                            <p:tav tm="100000">
                                              <p:val>
                                                <p:strVal val="#ppt_x"/>
                                              </p:val>
                                            </p:tav>
                                          </p:tavLst>
                                        </p:anim>
                                        <p:anim calcmode="lin" valueType="num">
                                          <p:cBhvr additive="base">
                                            <p:cTn id="32" dur="1250" fill="hold"/>
                                            <p:tgtEl>
                                              <p:spTgt spid="82"/>
                                            </p:tgtEl>
                                            <p:attrNameLst>
                                              <p:attrName>ppt_y</p:attrName>
                                            </p:attrNameLst>
                                          </p:cBhvr>
                                          <p:tavLst>
                                            <p:tav tm="0">
                                              <p:val>
                                                <p:strVal val="#ppt_y"/>
                                              </p:val>
                                            </p:tav>
                                            <p:tav tm="100000">
                                              <p:val>
                                                <p:strVal val="#ppt_y"/>
                                              </p:val>
                                            </p:tav>
                                          </p:tavLst>
                                        </p:anim>
                                      </p:childTnLst>
                                    </p:cTn>
                                  </p:par>
                                </p:childTnLst>
                              </p:cTn>
                            </p:par>
                            <p:par>
                              <p:cTn id="33" fill="hold">
                                <p:stCondLst>
                                  <p:cond delay="2000"/>
                                </p:stCondLst>
                                <p:childTnLst>
                                  <p:par>
                                    <p:cTn id="34" presetID="53" presetClass="entr" presetSubtype="16" fill="hold"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childTnLst>
                              </p:cTn>
                            </p:par>
                            <p:par>
                              <p:cTn id="39" fill="hold">
                                <p:stCondLst>
                                  <p:cond delay="2500"/>
                                </p:stCondLst>
                                <p:childTnLst>
                                  <p:par>
                                    <p:cTn id="40" presetID="53" presetClass="entr" presetSubtype="16" fill="hold" nodeType="afterEffect">
                                      <p:stCondLst>
                                        <p:cond delay="0"/>
                                      </p:stCondLst>
                                      <p:childTnLst>
                                        <p:set>
                                          <p:cBhvr>
                                            <p:cTn id="41" dur="1" fill="hold">
                                              <p:stCondLst>
                                                <p:cond delay="0"/>
                                              </p:stCondLst>
                                            </p:cTn>
                                            <p:tgtEl>
                                              <p:spTgt spid="69"/>
                                            </p:tgtEl>
                                            <p:attrNameLst>
                                              <p:attrName>style.visibility</p:attrName>
                                            </p:attrNameLst>
                                          </p:cBhvr>
                                          <p:to>
                                            <p:strVal val="visible"/>
                                          </p:to>
                                        </p:set>
                                        <p:anim calcmode="lin" valueType="num">
                                          <p:cBhvr>
                                            <p:cTn id="42" dur="500" fill="hold"/>
                                            <p:tgtEl>
                                              <p:spTgt spid="69"/>
                                            </p:tgtEl>
                                            <p:attrNameLst>
                                              <p:attrName>ppt_w</p:attrName>
                                            </p:attrNameLst>
                                          </p:cBhvr>
                                          <p:tavLst>
                                            <p:tav tm="0">
                                              <p:val>
                                                <p:fltVal val="0"/>
                                              </p:val>
                                            </p:tav>
                                            <p:tav tm="100000">
                                              <p:val>
                                                <p:strVal val="#ppt_w"/>
                                              </p:val>
                                            </p:tav>
                                          </p:tavLst>
                                        </p:anim>
                                        <p:anim calcmode="lin" valueType="num">
                                          <p:cBhvr>
                                            <p:cTn id="43" dur="500" fill="hold"/>
                                            <p:tgtEl>
                                              <p:spTgt spid="69"/>
                                            </p:tgtEl>
                                            <p:attrNameLst>
                                              <p:attrName>ppt_h</p:attrName>
                                            </p:attrNameLst>
                                          </p:cBhvr>
                                          <p:tavLst>
                                            <p:tav tm="0">
                                              <p:val>
                                                <p:fltVal val="0"/>
                                              </p:val>
                                            </p:tav>
                                            <p:tav tm="100000">
                                              <p:val>
                                                <p:strVal val="#ppt_h"/>
                                              </p:val>
                                            </p:tav>
                                          </p:tavLst>
                                        </p:anim>
                                        <p:animEffect transition="in" filter="fade">
                                          <p:cBhvr>
                                            <p:cTn id="44" dur="500"/>
                                            <p:tgtEl>
                                              <p:spTgt spid="69"/>
                                            </p:tgtEl>
                                          </p:cBhvr>
                                        </p:animEffect>
                                      </p:childTnLst>
                                    </p:cTn>
                                  </p:par>
                                </p:childTnLst>
                              </p:cTn>
                            </p:par>
                            <p:par>
                              <p:cTn id="45" fill="hold">
                                <p:stCondLst>
                                  <p:cond delay="3000"/>
                                </p:stCondLst>
                                <p:childTnLst>
                                  <p:par>
                                    <p:cTn id="46" presetID="53" presetClass="entr" presetSubtype="16" fill="hold" nodeType="afterEffect">
                                      <p:stCondLst>
                                        <p:cond delay="0"/>
                                      </p:stCondLst>
                                      <p:childTnLst>
                                        <p:set>
                                          <p:cBhvr>
                                            <p:cTn id="47" dur="1" fill="hold">
                                              <p:stCondLst>
                                                <p:cond delay="0"/>
                                              </p:stCondLst>
                                            </p:cTn>
                                            <p:tgtEl>
                                              <p:spTgt spid="83"/>
                                            </p:tgtEl>
                                            <p:attrNameLst>
                                              <p:attrName>style.visibility</p:attrName>
                                            </p:attrNameLst>
                                          </p:cBhvr>
                                          <p:to>
                                            <p:strVal val="visible"/>
                                          </p:to>
                                        </p:set>
                                        <p:anim calcmode="lin" valueType="num">
                                          <p:cBhvr>
                                            <p:cTn id="48" dur="500" fill="hold"/>
                                            <p:tgtEl>
                                              <p:spTgt spid="83"/>
                                            </p:tgtEl>
                                            <p:attrNameLst>
                                              <p:attrName>ppt_w</p:attrName>
                                            </p:attrNameLst>
                                          </p:cBhvr>
                                          <p:tavLst>
                                            <p:tav tm="0">
                                              <p:val>
                                                <p:fltVal val="0"/>
                                              </p:val>
                                            </p:tav>
                                            <p:tav tm="100000">
                                              <p:val>
                                                <p:strVal val="#ppt_w"/>
                                              </p:val>
                                            </p:tav>
                                          </p:tavLst>
                                        </p:anim>
                                        <p:anim calcmode="lin" valueType="num">
                                          <p:cBhvr>
                                            <p:cTn id="49" dur="500" fill="hold"/>
                                            <p:tgtEl>
                                              <p:spTgt spid="83"/>
                                            </p:tgtEl>
                                            <p:attrNameLst>
                                              <p:attrName>ppt_h</p:attrName>
                                            </p:attrNameLst>
                                          </p:cBhvr>
                                          <p:tavLst>
                                            <p:tav tm="0">
                                              <p:val>
                                                <p:fltVal val="0"/>
                                              </p:val>
                                            </p:tav>
                                            <p:tav tm="100000">
                                              <p:val>
                                                <p:strVal val="#ppt_h"/>
                                              </p:val>
                                            </p:tav>
                                          </p:tavLst>
                                        </p:anim>
                                        <p:animEffect transition="in" filter="fade">
                                          <p:cBhvr>
                                            <p:cTn id="50" dur="500"/>
                                            <p:tgtEl>
                                              <p:spTgt spid="83"/>
                                            </p:tgtEl>
                                          </p:cBhvr>
                                        </p:animEffect>
                                      </p:childTnLst>
                                    </p:cTn>
                                  </p:par>
                                </p:childTnLst>
                              </p:cTn>
                            </p:par>
                            <p:par>
                              <p:cTn id="51" fill="hold">
                                <p:stCondLst>
                                  <p:cond delay="3500"/>
                                </p:stCondLst>
                                <p:childTnLst>
                                  <p:par>
                                    <p:cTn id="52" presetID="1" presetClass="entr" presetSubtype="0" fill="hold" nodeType="afterEffect">
                                      <p:stCondLst>
                                        <p:cond delay="0"/>
                                      </p:stCondLst>
                                      <p:childTnLst>
                                        <p:set>
                                          <p:cBhvr>
                                            <p:cTn id="53" dur="1" fill="hold">
                                              <p:stCondLst>
                                                <p:cond delay="0"/>
                                              </p:stCondLst>
                                            </p:cTn>
                                            <p:tgtEl>
                                              <p:spTgt spid="96"/>
                                            </p:tgtEl>
                                            <p:attrNameLst>
                                              <p:attrName>style.visibility</p:attrName>
                                            </p:attrNameLst>
                                          </p:cBhvr>
                                          <p:to>
                                            <p:strVal val="visible"/>
                                          </p:to>
                                        </p:set>
                                      </p:childTnLst>
                                    </p:cTn>
                                  </p:par>
                                  <p:par>
                                    <p:cTn id="54" presetID="35" presetClass="emph" presetSubtype="0" repeatCount="2000" fill="hold" nodeType="withEffect">
                                      <p:stCondLst>
                                        <p:cond delay="0"/>
                                      </p:stCondLst>
                                      <p:childTnLst>
                                        <p:anim calcmode="discrete" valueType="str">
                                          <p:cBhvr>
                                            <p:cTn id="55" dur="250" fill="hold"/>
                                            <p:tgtEl>
                                              <p:spTgt spid="96"/>
                                            </p:tgtEl>
                                            <p:attrNameLst>
                                              <p:attrName>style.visibility</p:attrName>
                                            </p:attrNameLst>
                                          </p:cBhvr>
                                          <p:tavLst>
                                            <p:tav tm="0">
                                              <p:val>
                                                <p:strVal val="hidden"/>
                                              </p:val>
                                            </p:tav>
                                            <p:tav tm="50000">
                                              <p:val>
                                                <p:strVal val="visible"/>
                                              </p:val>
                                            </p:tav>
                                          </p:tavLst>
                                        </p:anim>
                                      </p:childTnLst>
                                    </p:cTn>
                                  </p:par>
                                </p:childTnLst>
                              </p:cTn>
                            </p:par>
                            <p:par>
                              <p:cTn id="56" fill="hold">
                                <p:stCondLst>
                                  <p:cond delay="3500"/>
                                </p:stCondLst>
                                <p:childTnLst>
                                  <p:par>
                                    <p:cTn id="57" presetID="1" presetClass="entr" presetSubtype="0" fill="hold" nodeType="afterEffect">
                                      <p:stCondLst>
                                        <p:cond delay="0"/>
                                      </p:stCondLst>
                                      <p:childTnLst>
                                        <p:set>
                                          <p:cBhvr>
                                            <p:cTn id="58" dur="1" fill="hold">
                                              <p:stCondLst>
                                                <p:cond delay="0"/>
                                              </p:stCondLst>
                                            </p:cTn>
                                            <p:tgtEl>
                                              <p:spTgt spid="99"/>
                                            </p:tgtEl>
                                            <p:attrNameLst>
                                              <p:attrName>style.visibility</p:attrName>
                                            </p:attrNameLst>
                                          </p:cBhvr>
                                          <p:to>
                                            <p:strVal val="visible"/>
                                          </p:to>
                                        </p:set>
                                      </p:childTnLst>
                                    </p:cTn>
                                  </p:par>
                                  <p:par>
                                    <p:cTn id="59" presetID="35" presetClass="emph" presetSubtype="0" repeatCount="2000" fill="hold" nodeType="withEffect">
                                      <p:stCondLst>
                                        <p:cond delay="0"/>
                                      </p:stCondLst>
                                      <p:childTnLst>
                                        <p:anim calcmode="discrete" valueType="str">
                                          <p:cBhvr>
                                            <p:cTn id="60" dur="250" fill="hold"/>
                                            <p:tgtEl>
                                              <p:spTgt spid="99"/>
                                            </p:tgtEl>
                                            <p:attrNameLst>
                                              <p:attrName>style.visibility</p:attrName>
                                            </p:attrNameLst>
                                          </p:cBhvr>
                                          <p:tavLst>
                                            <p:tav tm="0">
                                              <p:val>
                                                <p:strVal val="hidden"/>
                                              </p:val>
                                            </p:tav>
                                            <p:tav tm="50000">
                                              <p:val>
                                                <p:strVal val="visible"/>
                                              </p:val>
                                            </p:tav>
                                          </p:tavLst>
                                        </p:anim>
                                      </p:childTnLst>
                                    </p:cTn>
                                  </p:par>
                                </p:childTnLst>
                              </p:cTn>
                            </p:par>
                            <p:par>
                              <p:cTn id="61" fill="hold">
                                <p:stCondLst>
                                  <p:cond delay="3500"/>
                                </p:stCondLst>
                                <p:childTnLst>
                                  <p:par>
                                    <p:cTn id="62" presetID="1" presetClass="entr" presetSubtype="0" fill="hold" nodeType="afterEffect">
                                      <p:stCondLst>
                                        <p:cond delay="0"/>
                                      </p:stCondLst>
                                      <p:childTnLst>
                                        <p:set>
                                          <p:cBhvr>
                                            <p:cTn id="63" dur="1" fill="hold">
                                              <p:stCondLst>
                                                <p:cond delay="0"/>
                                              </p:stCondLst>
                                            </p:cTn>
                                            <p:tgtEl>
                                              <p:spTgt spid="102"/>
                                            </p:tgtEl>
                                            <p:attrNameLst>
                                              <p:attrName>style.visibility</p:attrName>
                                            </p:attrNameLst>
                                          </p:cBhvr>
                                          <p:to>
                                            <p:strVal val="visible"/>
                                          </p:to>
                                        </p:set>
                                      </p:childTnLst>
                                    </p:cTn>
                                  </p:par>
                                  <p:par>
                                    <p:cTn id="64" presetID="35" presetClass="emph" presetSubtype="0" repeatCount="2000" fill="hold" nodeType="withEffect">
                                      <p:stCondLst>
                                        <p:cond delay="0"/>
                                      </p:stCondLst>
                                      <p:childTnLst>
                                        <p:anim calcmode="discrete" valueType="str">
                                          <p:cBhvr>
                                            <p:cTn id="65" dur="250" fill="hold"/>
                                            <p:tgtEl>
                                              <p:spTgt spid="102"/>
                                            </p:tgtEl>
                                            <p:attrNameLst>
                                              <p:attrName>style.visibility</p:attrName>
                                            </p:attrNameLst>
                                          </p:cBhvr>
                                          <p:tavLst>
                                            <p:tav tm="0">
                                              <p:val>
                                                <p:strVal val="hidden"/>
                                              </p:val>
                                            </p:tav>
                                            <p:tav tm="50000">
                                              <p:val>
                                                <p:strVal val="visible"/>
                                              </p:val>
                                            </p:tav>
                                          </p:tavLst>
                                        </p:anim>
                                      </p:childTnLst>
                                    </p:cTn>
                                  </p:par>
                                </p:childTnLst>
                              </p:cTn>
                            </p:par>
                            <p:par>
                              <p:cTn id="66" fill="hold">
                                <p:stCondLst>
                                  <p:cond delay="3500"/>
                                </p:stCondLst>
                                <p:childTnLst>
                                  <p:par>
                                    <p:cTn id="67" presetID="10" presetClass="entr" presetSubtype="0" fill="hold" nodeType="afterEffect">
                                      <p:stCondLst>
                                        <p:cond delay="0"/>
                                      </p:stCondLst>
                                      <p:childTnLst>
                                        <p:set>
                                          <p:cBhvr>
                                            <p:cTn id="68" dur="1" fill="hold">
                                              <p:stCondLst>
                                                <p:cond delay="0"/>
                                              </p:stCondLst>
                                            </p:cTn>
                                            <p:tgtEl>
                                              <p:spTgt spid="108"/>
                                            </p:tgtEl>
                                            <p:attrNameLst>
                                              <p:attrName>style.visibility</p:attrName>
                                            </p:attrNameLst>
                                          </p:cBhvr>
                                          <p:to>
                                            <p:strVal val="visible"/>
                                          </p:to>
                                        </p:set>
                                        <p:animEffect transition="in" filter="fade">
                                          <p:cBhvr>
                                            <p:cTn id="69" dur="500"/>
                                            <p:tgtEl>
                                              <p:spTgt spid="108"/>
                                            </p:tgtEl>
                                          </p:cBhvr>
                                        </p:animEffect>
                                      </p:childTnLst>
                                    </p:cTn>
                                  </p:par>
                                  <p:par>
                                    <p:cTn id="70" presetID="10" presetClass="entr" presetSubtype="0" fill="hold" nodeType="withEffect">
                                      <p:stCondLst>
                                        <p:cond delay="0"/>
                                      </p:stCondLst>
                                      <p:childTnLst>
                                        <p:set>
                                          <p:cBhvr>
                                            <p:cTn id="71" dur="1" fill="hold">
                                              <p:stCondLst>
                                                <p:cond delay="0"/>
                                              </p:stCondLst>
                                            </p:cTn>
                                            <p:tgtEl>
                                              <p:spTgt spid="111"/>
                                            </p:tgtEl>
                                            <p:attrNameLst>
                                              <p:attrName>style.visibility</p:attrName>
                                            </p:attrNameLst>
                                          </p:cBhvr>
                                          <p:to>
                                            <p:strVal val="visible"/>
                                          </p:to>
                                        </p:set>
                                        <p:animEffect transition="in" filter="fade">
                                          <p:cBhvr>
                                            <p:cTn id="72" dur="500"/>
                                            <p:tgtEl>
                                              <p:spTgt spid="111"/>
                                            </p:tgtEl>
                                          </p:cBhvr>
                                        </p:animEffect>
                                      </p:childTnLst>
                                    </p:cTn>
                                  </p:par>
                                  <p:par>
                                    <p:cTn id="73" presetID="10" presetClass="entr" presetSubtype="0" fill="hold" nodeType="withEffect">
                                      <p:stCondLst>
                                        <p:cond delay="0"/>
                                      </p:stCondLst>
                                      <p:childTnLst>
                                        <p:set>
                                          <p:cBhvr>
                                            <p:cTn id="74" dur="1" fill="hold">
                                              <p:stCondLst>
                                                <p:cond delay="0"/>
                                              </p:stCondLst>
                                            </p:cTn>
                                            <p:tgtEl>
                                              <p:spTgt spid="114"/>
                                            </p:tgtEl>
                                            <p:attrNameLst>
                                              <p:attrName>style.visibility</p:attrName>
                                            </p:attrNameLst>
                                          </p:cBhvr>
                                          <p:to>
                                            <p:strVal val="visible"/>
                                          </p:to>
                                        </p:set>
                                        <p:animEffect transition="in" filter="fade">
                                          <p:cBhvr>
                                            <p:cTn id="75" dur="500"/>
                                            <p:tgtEl>
                                              <p:spTgt spid="114"/>
                                            </p:tgtEl>
                                          </p:cBhvr>
                                        </p:animEffect>
                                      </p:childTnLst>
                                    </p:cTn>
                                  </p:par>
                                </p:childTnLst>
                              </p:cTn>
                            </p:par>
                            <p:par>
                              <p:cTn id="76" fill="hold">
                                <p:stCondLst>
                                  <p:cond delay="4000"/>
                                </p:stCondLst>
                                <p:childTnLst>
                                  <p:par>
                                    <p:cTn id="77" presetID="10" presetClass="entr" presetSubtype="0" fill="hold" grpId="0" nodeType="afterEffect">
                                      <p:stCondLst>
                                        <p:cond delay="0"/>
                                      </p:stCondLst>
                                      <p:iterate type="lt">
                                        <p:tmPct val="10000"/>
                                      </p:iterate>
                                      <p:childTnLst>
                                        <p:set>
                                          <p:cBhvr>
                                            <p:cTn id="78" dur="1" fill="hold">
                                              <p:stCondLst>
                                                <p:cond delay="0"/>
                                              </p:stCondLst>
                                            </p:cTn>
                                            <p:tgtEl>
                                              <p:spTgt spid="105"/>
                                            </p:tgtEl>
                                            <p:attrNameLst>
                                              <p:attrName>style.visibility</p:attrName>
                                            </p:attrNameLst>
                                          </p:cBhvr>
                                          <p:to>
                                            <p:strVal val="visible"/>
                                          </p:to>
                                        </p:set>
                                        <p:animEffect transition="in" filter="fade">
                                          <p:cBhvr>
                                            <p:cTn id="79" dur="500"/>
                                            <p:tgtEl>
                                              <p:spTgt spid="105"/>
                                            </p:tgtEl>
                                          </p:cBhvr>
                                        </p:animEffect>
                                      </p:childTnLst>
                                    </p:cTn>
                                  </p:par>
                                </p:childTnLst>
                              </p:cTn>
                            </p:par>
                            <p:par>
                              <p:cTn id="80" fill="hold">
                                <p:stCondLst>
                                  <p:cond delay="8149"/>
                                </p:stCondLst>
                                <p:childTnLst>
                                  <p:par>
                                    <p:cTn id="81" presetID="10" presetClass="entr" presetSubtype="0" fill="hold" grpId="0" nodeType="afterEffect">
                                      <p:stCondLst>
                                        <p:cond delay="0"/>
                                      </p:stCondLst>
                                      <p:iterate type="lt">
                                        <p:tmPct val="10000"/>
                                      </p:iterate>
                                      <p:childTnLst>
                                        <p:set>
                                          <p:cBhvr>
                                            <p:cTn id="82" dur="1" fill="hold">
                                              <p:stCondLst>
                                                <p:cond delay="0"/>
                                              </p:stCondLst>
                                            </p:cTn>
                                            <p:tgtEl>
                                              <p:spTgt spid="106"/>
                                            </p:tgtEl>
                                            <p:attrNameLst>
                                              <p:attrName>style.visibility</p:attrName>
                                            </p:attrNameLst>
                                          </p:cBhvr>
                                          <p:to>
                                            <p:strVal val="visible"/>
                                          </p:to>
                                        </p:set>
                                        <p:animEffect transition="in" filter="fade">
                                          <p:cBhvr>
                                            <p:cTn id="83" dur="500"/>
                                            <p:tgtEl>
                                              <p:spTgt spid="106"/>
                                            </p:tgtEl>
                                          </p:cBhvr>
                                        </p:animEffect>
                                      </p:childTnLst>
                                    </p:cTn>
                                  </p:par>
                                </p:childTnLst>
                              </p:cTn>
                            </p:par>
                            <p:par>
                              <p:cTn id="84" fill="hold">
                                <p:stCondLst>
                                  <p:cond delay="9800"/>
                                </p:stCondLst>
                                <p:childTnLst>
                                  <p:par>
                                    <p:cTn id="85" presetID="10" presetClass="entr" presetSubtype="0" fill="hold" grpId="0" nodeType="afterEffect">
                                      <p:stCondLst>
                                        <p:cond delay="0"/>
                                      </p:stCondLst>
                                      <p:iterate type="lt">
                                        <p:tmPct val="10000"/>
                                      </p:iterate>
                                      <p:childTnLst>
                                        <p:set>
                                          <p:cBhvr>
                                            <p:cTn id="86" dur="1" fill="hold">
                                              <p:stCondLst>
                                                <p:cond delay="0"/>
                                              </p:stCondLst>
                                            </p:cTn>
                                            <p:tgtEl>
                                              <p:spTgt spid="107"/>
                                            </p:tgtEl>
                                            <p:attrNameLst>
                                              <p:attrName>style.visibility</p:attrName>
                                            </p:attrNameLst>
                                          </p:cBhvr>
                                          <p:to>
                                            <p:strVal val="visible"/>
                                          </p:to>
                                        </p:set>
                                        <p:animEffect transition="in" filter="fade">
                                          <p:cBhvr>
                                            <p:cTn id="87" dur="500"/>
                                            <p:tgtEl>
                                              <p:spTgt spid="107"/>
                                            </p:tgtEl>
                                          </p:cBhvr>
                                        </p:animEffect>
                                      </p:childTnLst>
                                    </p:cTn>
                                  </p:par>
                                </p:childTnLst>
                              </p:cTn>
                            </p:par>
                            <p:par>
                              <p:cTn id="88" fill="hold">
                                <p:stCondLst>
                                  <p:cond delay="11449"/>
                                </p:stCondLst>
                                <p:childTnLst>
                                  <p:par>
                                    <p:cTn id="89" presetID="16" presetClass="entr" presetSubtype="21" fill="hold" nodeType="afterEffect">
                                      <p:stCondLst>
                                        <p:cond delay="0"/>
                                      </p:stCondLst>
                                      <p:childTnLst>
                                        <p:set>
                                          <p:cBhvr>
                                            <p:cTn id="90" dur="1" fill="hold">
                                              <p:stCondLst>
                                                <p:cond delay="0"/>
                                              </p:stCondLst>
                                            </p:cTn>
                                            <p:tgtEl>
                                              <p:spTgt spid="117"/>
                                            </p:tgtEl>
                                            <p:attrNameLst>
                                              <p:attrName>style.visibility</p:attrName>
                                            </p:attrNameLst>
                                          </p:cBhvr>
                                          <p:to>
                                            <p:strVal val="visible"/>
                                          </p:to>
                                        </p:set>
                                        <p:animEffect transition="in" filter="barn(inVertical)">
                                          <p:cBhvr>
                                            <p:cTn id="91" dur="500"/>
                                            <p:tgtEl>
                                              <p:spTgt spid="117"/>
                                            </p:tgtEl>
                                          </p:cBhvr>
                                        </p:animEffect>
                                      </p:childTnLst>
                                    </p:cTn>
                                  </p:par>
                                </p:childTnLst>
                              </p:cTn>
                            </p:par>
                            <p:par>
                              <p:cTn id="92" fill="hold">
                                <p:stCondLst>
                                  <p:cond delay="11949"/>
                                </p:stCondLst>
                                <p:childTnLst>
                                  <p:par>
                                    <p:cTn id="93" presetID="52" presetClass="entr" presetSubtype="0" fill="hold" grpId="0" nodeType="afterEffect">
                                      <p:stCondLst>
                                        <p:cond delay="0"/>
                                      </p:stCondLst>
                                      <p:childTnLst>
                                        <p:set>
                                          <p:cBhvr>
                                            <p:cTn id="94" dur="1" fill="hold">
                                              <p:stCondLst>
                                                <p:cond delay="0"/>
                                              </p:stCondLst>
                                            </p:cTn>
                                            <p:tgtEl>
                                              <p:spTgt spid="118"/>
                                            </p:tgtEl>
                                            <p:attrNameLst>
                                              <p:attrName>style.visibility</p:attrName>
                                            </p:attrNameLst>
                                          </p:cBhvr>
                                          <p:to>
                                            <p:strVal val="visible"/>
                                          </p:to>
                                        </p:set>
                                        <p:animScale>
                                          <p:cBhvr>
                                            <p:cTn id="95" dur="1000" decel="50000" fill="hold">
                                              <p:stCondLst>
                                                <p:cond delay="0"/>
                                              </p:stCondLst>
                                            </p:cTn>
                                            <p:tgtEl>
                                              <p:spTgt spid="11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6" dur="1000" decel="50000" fill="hold">
                                              <p:stCondLst>
                                                <p:cond delay="0"/>
                                              </p:stCondLst>
                                            </p:cTn>
                                            <p:tgtEl>
                                              <p:spTgt spid="118"/>
                                            </p:tgtEl>
                                            <p:attrNameLst>
                                              <p:attrName>ppt_x</p:attrName>
                                              <p:attrName>ppt_y</p:attrName>
                                            </p:attrNameLst>
                                          </p:cBhvr>
                                        </p:animMotion>
                                        <p:animEffect transition="in" filter="fade">
                                          <p:cBhvr>
                                            <p:cTn id="97" dur="1000"/>
                                            <p:tgtEl>
                                              <p:spTgt spid="1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P spid="51" grpId="0" animBg="1"/>
          <p:bldP spid="52" grpId="0" animBg="1"/>
          <p:bldP spid="53" grpId="0" animBg="1"/>
          <p:bldP spid="54" grpId="0" animBg="1"/>
          <p:bldP spid="68" grpId="0" animBg="1"/>
          <p:bldP spid="82" grpId="0" animBg="1"/>
          <p:bldP spid="105" grpId="0"/>
          <p:bldP spid="106" grpId="0"/>
          <p:bldP spid="107" grpId="0"/>
          <p:bldP spid="118" grpId="0"/>
        </p:bldLst>
      </p:timing>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TextBox 63"/>
          <p:cNvSpPr txBox="1"/>
          <p:nvPr/>
        </p:nvSpPr>
        <p:spPr>
          <a:xfrm>
            <a:off x="784151" y="281211"/>
            <a:ext cx="2764839" cy="411835"/>
          </a:xfrm>
          <a:prstGeom prst="rect">
            <a:avLst/>
          </a:prstGeom>
          <a:noFill/>
          <a:effectLst/>
        </p:spPr>
        <p:txBody>
          <a:bodyPr wrap="square" lIns="72572" tIns="36286" rIns="72572" bIns="36286" rtlCol="0">
            <a:spAutoFit/>
          </a:bodyPr>
          <a:lstStyle/>
          <a:p>
            <a:pPr algn="ctr"/>
            <a:r>
              <a:rPr lang="zh-CN" altLang="en-US" sz="2200" dirty="0" smtClean="0">
                <a:latin typeface="+mn-ea"/>
                <a:ea typeface="+mn-ea"/>
              </a:rPr>
              <a:t>添加文字标题内容</a:t>
            </a:r>
            <a:endParaRPr lang="zh-CN" altLang="en-US" sz="2200" dirty="0">
              <a:latin typeface="+mn-ea"/>
              <a:ea typeface="+mn-ea"/>
            </a:endParaRPr>
          </a:p>
        </p:txBody>
      </p:sp>
      <p:grpSp>
        <p:nvGrpSpPr>
          <p:cNvPr id="62" name="组合 61"/>
          <p:cNvGrpSpPr/>
          <p:nvPr/>
        </p:nvGrpSpPr>
        <p:grpSpPr>
          <a:xfrm>
            <a:off x="1863443" y="2460088"/>
            <a:ext cx="756137" cy="602289"/>
            <a:chOff x="2583377" y="3043452"/>
            <a:chExt cx="1008183" cy="803052"/>
          </a:xfrm>
        </p:grpSpPr>
        <p:sp>
          <p:nvSpPr>
            <p:cNvPr id="123" name="椭圆 122"/>
            <p:cNvSpPr/>
            <p:nvPr/>
          </p:nvSpPr>
          <p:spPr>
            <a:xfrm>
              <a:off x="2687994" y="3771159"/>
              <a:ext cx="75345" cy="75345"/>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prstClr val="white"/>
                </a:solidFill>
              </a:endParaRPr>
            </a:p>
          </p:txBody>
        </p:sp>
        <p:sp>
          <p:nvSpPr>
            <p:cNvPr id="124" name="椭圆 123"/>
            <p:cNvSpPr/>
            <p:nvPr/>
          </p:nvSpPr>
          <p:spPr>
            <a:xfrm>
              <a:off x="3418074" y="3043452"/>
              <a:ext cx="75345" cy="75345"/>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prstClr val="white"/>
                </a:solidFill>
              </a:endParaRPr>
            </a:p>
          </p:txBody>
        </p:sp>
        <p:cxnSp>
          <p:nvCxnSpPr>
            <p:cNvPr id="125" name="直接连接符 124"/>
            <p:cNvCxnSpPr/>
            <p:nvPr/>
          </p:nvCxnSpPr>
          <p:spPr>
            <a:xfrm rot="-2700000">
              <a:off x="2583377" y="3450877"/>
              <a:ext cx="1008183" cy="0"/>
            </a:xfrm>
            <a:prstGeom prst="line">
              <a:avLst/>
            </a:prstGeom>
            <a:ln w="2540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26" name="组合 125"/>
          <p:cNvGrpSpPr/>
          <p:nvPr/>
        </p:nvGrpSpPr>
        <p:grpSpPr>
          <a:xfrm>
            <a:off x="4145008" y="2460088"/>
            <a:ext cx="756137" cy="602289"/>
            <a:chOff x="2583377" y="3043452"/>
            <a:chExt cx="1008183" cy="803052"/>
          </a:xfrm>
        </p:grpSpPr>
        <p:sp>
          <p:nvSpPr>
            <p:cNvPr id="127" name="椭圆 126"/>
            <p:cNvSpPr/>
            <p:nvPr/>
          </p:nvSpPr>
          <p:spPr>
            <a:xfrm>
              <a:off x="2687994" y="3771159"/>
              <a:ext cx="75345" cy="75345"/>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prstClr val="white"/>
                </a:solidFill>
              </a:endParaRPr>
            </a:p>
          </p:txBody>
        </p:sp>
        <p:sp>
          <p:nvSpPr>
            <p:cNvPr id="128" name="椭圆 127"/>
            <p:cNvSpPr/>
            <p:nvPr/>
          </p:nvSpPr>
          <p:spPr>
            <a:xfrm>
              <a:off x="3418074" y="3043452"/>
              <a:ext cx="75345" cy="75345"/>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prstClr val="white"/>
                </a:solidFill>
              </a:endParaRPr>
            </a:p>
          </p:txBody>
        </p:sp>
        <p:cxnSp>
          <p:nvCxnSpPr>
            <p:cNvPr id="129" name="直接连接符 128"/>
            <p:cNvCxnSpPr/>
            <p:nvPr/>
          </p:nvCxnSpPr>
          <p:spPr>
            <a:xfrm rot="-2700000">
              <a:off x="2583377" y="3450877"/>
              <a:ext cx="1008183" cy="0"/>
            </a:xfrm>
            <a:prstGeom prst="line">
              <a:avLst/>
            </a:prstGeom>
            <a:ln w="2540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30" name="组合 129"/>
          <p:cNvGrpSpPr/>
          <p:nvPr/>
        </p:nvGrpSpPr>
        <p:grpSpPr>
          <a:xfrm>
            <a:off x="6456585" y="2460088"/>
            <a:ext cx="756137" cy="602289"/>
            <a:chOff x="2583377" y="3043452"/>
            <a:chExt cx="1008183" cy="803052"/>
          </a:xfrm>
        </p:grpSpPr>
        <p:sp>
          <p:nvSpPr>
            <p:cNvPr id="131" name="椭圆 130"/>
            <p:cNvSpPr/>
            <p:nvPr/>
          </p:nvSpPr>
          <p:spPr>
            <a:xfrm>
              <a:off x="2687994" y="3771159"/>
              <a:ext cx="75345" cy="75345"/>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prstClr val="white"/>
                </a:solidFill>
              </a:endParaRPr>
            </a:p>
          </p:txBody>
        </p:sp>
        <p:sp>
          <p:nvSpPr>
            <p:cNvPr id="132" name="椭圆 131"/>
            <p:cNvSpPr/>
            <p:nvPr/>
          </p:nvSpPr>
          <p:spPr>
            <a:xfrm>
              <a:off x="3418074" y="3043452"/>
              <a:ext cx="75345" cy="75345"/>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prstClr val="white"/>
                </a:solidFill>
              </a:endParaRPr>
            </a:p>
          </p:txBody>
        </p:sp>
        <p:cxnSp>
          <p:nvCxnSpPr>
            <p:cNvPr id="133" name="直接连接符 132"/>
            <p:cNvCxnSpPr/>
            <p:nvPr/>
          </p:nvCxnSpPr>
          <p:spPr>
            <a:xfrm rot="-2700000">
              <a:off x="2583377" y="3450877"/>
              <a:ext cx="1008183" cy="0"/>
            </a:xfrm>
            <a:prstGeom prst="line">
              <a:avLst/>
            </a:prstGeom>
            <a:ln w="2540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34" name="组合 133"/>
          <p:cNvGrpSpPr/>
          <p:nvPr/>
        </p:nvGrpSpPr>
        <p:grpSpPr>
          <a:xfrm flipH="1">
            <a:off x="3067490" y="2460088"/>
            <a:ext cx="756137" cy="602289"/>
            <a:chOff x="2583377" y="3043452"/>
            <a:chExt cx="1008183" cy="803052"/>
          </a:xfrm>
        </p:grpSpPr>
        <p:sp>
          <p:nvSpPr>
            <p:cNvPr id="135" name="椭圆 134"/>
            <p:cNvSpPr/>
            <p:nvPr/>
          </p:nvSpPr>
          <p:spPr>
            <a:xfrm>
              <a:off x="2687994" y="3771159"/>
              <a:ext cx="75345" cy="75345"/>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prstClr val="white"/>
                </a:solidFill>
              </a:endParaRPr>
            </a:p>
          </p:txBody>
        </p:sp>
        <p:sp>
          <p:nvSpPr>
            <p:cNvPr id="136" name="椭圆 135"/>
            <p:cNvSpPr/>
            <p:nvPr/>
          </p:nvSpPr>
          <p:spPr>
            <a:xfrm>
              <a:off x="3418074" y="3043452"/>
              <a:ext cx="75345" cy="75345"/>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prstClr val="white"/>
                </a:solidFill>
              </a:endParaRPr>
            </a:p>
          </p:txBody>
        </p:sp>
        <p:cxnSp>
          <p:nvCxnSpPr>
            <p:cNvPr id="137" name="直接连接符 136"/>
            <p:cNvCxnSpPr/>
            <p:nvPr/>
          </p:nvCxnSpPr>
          <p:spPr>
            <a:xfrm rot="-2700000">
              <a:off x="2583377" y="3450877"/>
              <a:ext cx="1008183" cy="0"/>
            </a:xfrm>
            <a:prstGeom prst="line">
              <a:avLst/>
            </a:prstGeom>
            <a:ln w="2540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38" name="组合 137"/>
          <p:cNvGrpSpPr/>
          <p:nvPr/>
        </p:nvGrpSpPr>
        <p:grpSpPr>
          <a:xfrm flipH="1">
            <a:off x="5380514" y="2460088"/>
            <a:ext cx="756137" cy="602289"/>
            <a:chOff x="2583377" y="3043452"/>
            <a:chExt cx="1008183" cy="803052"/>
          </a:xfrm>
        </p:grpSpPr>
        <p:sp>
          <p:nvSpPr>
            <p:cNvPr id="139" name="椭圆 138"/>
            <p:cNvSpPr/>
            <p:nvPr/>
          </p:nvSpPr>
          <p:spPr>
            <a:xfrm>
              <a:off x="2687994" y="3771159"/>
              <a:ext cx="75345" cy="75345"/>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prstClr val="white"/>
                </a:solidFill>
              </a:endParaRPr>
            </a:p>
          </p:txBody>
        </p:sp>
        <p:sp>
          <p:nvSpPr>
            <p:cNvPr id="140" name="椭圆 139"/>
            <p:cNvSpPr/>
            <p:nvPr/>
          </p:nvSpPr>
          <p:spPr>
            <a:xfrm>
              <a:off x="3418074" y="3043452"/>
              <a:ext cx="75345" cy="75345"/>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prstClr val="white"/>
                </a:solidFill>
              </a:endParaRPr>
            </a:p>
          </p:txBody>
        </p:sp>
        <p:cxnSp>
          <p:nvCxnSpPr>
            <p:cNvPr id="141" name="直接连接符 140"/>
            <p:cNvCxnSpPr/>
            <p:nvPr/>
          </p:nvCxnSpPr>
          <p:spPr>
            <a:xfrm rot="-2700000">
              <a:off x="2583377" y="3450877"/>
              <a:ext cx="1008183" cy="0"/>
            </a:xfrm>
            <a:prstGeom prst="line">
              <a:avLst/>
            </a:prstGeom>
            <a:ln w="2540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42" name="组合 141"/>
          <p:cNvGrpSpPr/>
          <p:nvPr/>
        </p:nvGrpSpPr>
        <p:grpSpPr>
          <a:xfrm>
            <a:off x="1032321" y="1636454"/>
            <a:ext cx="1442342" cy="1075809"/>
            <a:chOff x="3776606" y="2004244"/>
            <a:chExt cx="1923123" cy="1434412"/>
          </a:xfrm>
        </p:grpSpPr>
        <p:sp>
          <p:nvSpPr>
            <p:cNvPr id="143" name="文本框 32"/>
            <p:cNvSpPr txBox="1"/>
            <p:nvPr/>
          </p:nvSpPr>
          <p:spPr>
            <a:xfrm>
              <a:off x="3776606" y="2004244"/>
              <a:ext cx="1923123" cy="410369"/>
            </a:xfrm>
            <a:prstGeom prst="rect">
              <a:avLst/>
            </a:prstGeom>
            <a:noFill/>
          </p:spPr>
          <p:txBody>
            <a:bodyPr wrap="square" rtlCol="0">
              <a:spAutoFit/>
            </a:bodyPr>
            <a:lstStyle/>
            <a:p>
              <a:r>
                <a:rPr lang="zh-CN" altLang="en-US" sz="1400" dirty="0">
                  <a:solidFill>
                    <a:schemeClr val="tx1">
                      <a:lumMod val="65000"/>
                      <a:lumOff val="35000"/>
                    </a:schemeClr>
                  </a:solidFill>
                  <a:latin typeface="时尚中黑简体" pitchFamily="2" charset="-122"/>
                  <a:ea typeface="时尚中黑简体" pitchFamily="2" charset="-122"/>
                </a:rPr>
                <a:t>在此添加标题</a:t>
              </a:r>
              <a:endParaRPr lang="zh-CN" altLang="en-US" sz="1400" dirty="0">
                <a:solidFill>
                  <a:schemeClr val="tx1">
                    <a:lumMod val="65000"/>
                    <a:lumOff val="35000"/>
                  </a:schemeClr>
                </a:solidFill>
                <a:latin typeface="时尚中黑简体" pitchFamily="2" charset="-122"/>
                <a:ea typeface="时尚中黑简体" pitchFamily="2" charset="-122"/>
              </a:endParaRPr>
            </a:p>
          </p:txBody>
        </p:sp>
        <p:sp>
          <p:nvSpPr>
            <p:cNvPr id="144" name="文本框 33"/>
            <p:cNvSpPr txBox="1"/>
            <p:nvPr/>
          </p:nvSpPr>
          <p:spPr>
            <a:xfrm>
              <a:off x="3782527" y="2289624"/>
              <a:ext cx="1559316" cy="1149032"/>
            </a:xfrm>
            <a:prstGeom prst="rect">
              <a:avLst/>
            </a:prstGeom>
            <a:noFill/>
          </p:spPr>
          <p:txBody>
            <a:bodyPr wrap="square" rtlCol="0">
              <a:spAutoFit/>
            </a:bodyPr>
            <a:lstStyle/>
            <a:p>
              <a:pPr defTabSz="913130" fontAlgn="base">
                <a:spcBef>
                  <a:spcPct val="0"/>
                </a:spcBef>
                <a:spcAft>
                  <a:spcPct val="0"/>
                </a:spcAft>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cs typeface="方正兰亭纤黑简体"/>
                </a:rPr>
                <a:t>单击此处添加文字阐述，添加简短问题说明文字，具体说明文字在此处添加此处。</a:t>
              </a:r>
              <a:endPar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cs typeface="方正兰亭纤黑简体"/>
              </a:endParaRPr>
            </a:p>
          </p:txBody>
        </p:sp>
      </p:grpSp>
      <p:grpSp>
        <p:nvGrpSpPr>
          <p:cNvPr id="145" name="组合 144"/>
          <p:cNvGrpSpPr/>
          <p:nvPr/>
        </p:nvGrpSpPr>
        <p:grpSpPr>
          <a:xfrm>
            <a:off x="4533997" y="3133230"/>
            <a:ext cx="1442342" cy="1075809"/>
            <a:chOff x="3776606" y="2004244"/>
            <a:chExt cx="1923123" cy="1434412"/>
          </a:xfrm>
        </p:grpSpPr>
        <p:sp>
          <p:nvSpPr>
            <p:cNvPr id="146" name="文本框 45"/>
            <p:cNvSpPr txBox="1"/>
            <p:nvPr/>
          </p:nvSpPr>
          <p:spPr>
            <a:xfrm>
              <a:off x="3776606" y="2004244"/>
              <a:ext cx="1923123" cy="410369"/>
            </a:xfrm>
            <a:prstGeom prst="rect">
              <a:avLst/>
            </a:prstGeom>
            <a:noFill/>
          </p:spPr>
          <p:txBody>
            <a:bodyPr wrap="square" rtlCol="0">
              <a:spAutoFit/>
            </a:bodyPr>
            <a:lstStyle/>
            <a:p>
              <a:r>
                <a:rPr lang="zh-CN" altLang="en-US" sz="1400" dirty="0">
                  <a:solidFill>
                    <a:schemeClr val="tx1">
                      <a:lumMod val="65000"/>
                      <a:lumOff val="35000"/>
                    </a:schemeClr>
                  </a:solidFill>
                  <a:latin typeface="时尚中黑简体" pitchFamily="2" charset="-122"/>
                  <a:ea typeface="时尚中黑简体" pitchFamily="2" charset="-122"/>
                </a:rPr>
                <a:t>在此添加标题</a:t>
              </a:r>
              <a:endParaRPr lang="zh-CN" altLang="en-US" sz="1400" dirty="0">
                <a:solidFill>
                  <a:schemeClr val="tx1">
                    <a:lumMod val="65000"/>
                    <a:lumOff val="35000"/>
                  </a:schemeClr>
                </a:solidFill>
                <a:latin typeface="时尚中黑简体" pitchFamily="2" charset="-122"/>
                <a:ea typeface="时尚中黑简体" pitchFamily="2" charset="-122"/>
              </a:endParaRPr>
            </a:p>
          </p:txBody>
        </p:sp>
        <p:sp>
          <p:nvSpPr>
            <p:cNvPr id="147" name="文本框 46"/>
            <p:cNvSpPr txBox="1"/>
            <p:nvPr/>
          </p:nvSpPr>
          <p:spPr>
            <a:xfrm>
              <a:off x="3782527" y="2289624"/>
              <a:ext cx="1559316" cy="1149032"/>
            </a:xfrm>
            <a:prstGeom prst="rect">
              <a:avLst/>
            </a:prstGeom>
            <a:noFill/>
          </p:spPr>
          <p:txBody>
            <a:bodyPr wrap="square" rtlCol="0">
              <a:spAutoFit/>
            </a:bodyPr>
            <a:lstStyle/>
            <a:p>
              <a:pPr defTabSz="913130" fontAlgn="base">
                <a:spcBef>
                  <a:spcPct val="0"/>
                </a:spcBef>
                <a:spcAft>
                  <a:spcPct val="0"/>
                </a:spcAft>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cs typeface="方正兰亭纤黑简体"/>
                </a:rPr>
                <a:t>单击此处添加文字阐述，添加简短问题说明文字，具体说明文字在此处添加此处。</a:t>
              </a:r>
              <a:endPar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cs typeface="方正兰亭纤黑简体"/>
              </a:endParaRPr>
            </a:p>
          </p:txBody>
        </p:sp>
      </p:grpSp>
      <p:grpSp>
        <p:nvGrpSpPr>
          <p:cNvPr id="148" name="组合 147"/>
          <p:cNvGrpSpPr/>
          <p:nvPr/>
        </p:nvGrpSpPr>
        <p:grpSpPr>
          <a:xfrm>
            <a:off x="1231501" y="2890581"/>
            <a:ext cx="943627" cy="943628"/>
            <a:chOff x="1641786" y="3516998"/>
            <a:chExt cx="1258006" cy="1258170"/>
          </a:xfrm>
        </p:grpSpPr>
        <p:grpSp>
          <p:nvGrpSpPr>
            <p:cNvPr id="149" name="组合 148"/>
            <p:cNvGrpSpPr/>
            <p:nvPr/>
          </p:nvGrpSpPr>
          <p:grpSpPr>
            <a:xfrm>
              <a:off x="1641786" y="3516998"/>
              <a:ext cx="1258006" cy="1258170"/>
              <a:chOff x="4881965" y="2278250"/>
              <a:chExt cx="2169764" cy="2169764"/>
            </a:xfrm>
          </p:grpSpPr>
          <p:sp>
            <p:nvSpPr>
              <p:cNvPr id="155" name="椭圆 154"/>
              <p:cNvSpPr/>
              <p:nvPr/>
            </p:nvSpPr>
            <p:spPr>
              <a:xfrm>
                <a:off x="4881965" y="2278250"/>
                <a:ext cx="2169764" cy="2169764"/>
              </a:xfrm>
              <a:prstGeom prst="ellipse">
                <a:avLst/>
              </a:prstGeom>
              <a:gradFill>
                <a:gsLst>
                  <a:gs pos="0">
                    <a:schemeClr val="bg1"/>
                  </a:gs>
                  <a:gs pos="100000">
                    <a:schemeClr val="bg1">
                      <a:lumMod val="70000"/>
                    </a:schemeClr>
                  </a:gs>
                </a:gsLst>
                <a:lin ang="2700000" scaled="1"/>
              </a:gradFill>
              <a:ln>
                <a:noFill/>
              </a:ln>
              <a:effectLst>
                <a:outerShdw blurRad="203200" dist="1016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prstClr val="white"/>
                  </a:solidFill>
                </a:endParaRPr>
              </a:p>
            </p:txBody>
          </p:sp>
          <p:sp>
            <p:nvSpPr>
              <p:cNvPr id="156" name="椭圆 155"/>
              <p:cNvSpPr/>
              <p:nvPr/>
            </p:nvSpPr>
            <p:spPr>
              <a:xfrm>
                <a:off x="5129454" y="2525739"/>
                <a:ext cx="1674786" cy="1674786"/>
              </a:xfrm>
              <a:prstGeom prst="ellipse">
                <a:avLst/>
              </a:prstGeom>
              <a:gradFill>
                <a:gsLst>
                  <a:gs pos="100000">
                    <a:schemeClr val="bg1">
                      <a:lumMod val="97000"/>
                    </a:schemeClr>
                  </a:gs>
                  <a:gs pos="0">
                    <a:schemeClr val="bg1">
                      <a:lumMod val="6500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prstClr val="white"/>
                  </a:solidFill>
                </a:endParaRPr>
              </a:p>
            </p:txBody>
          </p:sp>
          <p:sp>
            <p:nvSpPr>
              <p:cNvPr id="157" name="椭圆 156"/>
              <p:cNvSpPr/>
              <p:nvPr/>
            </p:nvSpPr>
            <p:spPr>
              <a:xfrm>
                <a:off x="5342179" y="2738464"/>
                <a:ext cx="1249336" cy="1249336"/>
              </a:xfrm>
              <a:prstGeom prst="ellipse">
                <a:avLst/>
              </a:prstGeom>
              <a:solidFill>
                <a:srgbClr val="C00000"/>
              </a:solidFill>
              <a:ln w="19050">
                <a:gradFill flip="none" rotWithShape="1">
                  <a:gsLst>
                    <a:gs pos="0">
                      <a:schemeClr val="bg1">
                        <a:lumMod val="60000"/>
                      </a:schemeClr>
                    </a:gs>
                    <a:gs pos="100000">
                      <a:schemeClr val="bg1"/>
                    </a:gs>
                  </a:gsLst>
                  <a:lin ang="2700000" scaled="1"/>
                  <a:tileRect/>
                </a:gradFill>
              </a:ln>
              <a:effectLst>
                <a:innerShdw blurRad="127000" dist="635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prstClr val="white"/>
                  </a:solidFill>
                </a:endParaRPr>
              </a:p>
            </p:txBody>
          </p:sp>
        </p:grpSp>
        <p:grpSp>
          <p:nvGrpSpPr>
            <p:cNvPr id="150" name="Group 4"/>
            <p:cNvGrpSpPr>
              <a:grpSpLocks noChangeAspect="1"/>
            </p:cNvGrpSpPr>
            <p:nvPr/>
          </p:nvGrpSpPr>
          <p:grpSpPr bwMode="auto">
            <a:xfrm>
              <a:off x="2122263" y="3965845"/>
              <a:ext cx="287229" cy="336642"/>
              <a:chOff x="1776" y="1776"/>
              <a:chExt cx="64" cy="75"/>
            </a:xfrm>
            <a:solidFill>
              <a:schemeClr val="bg1"/>
            </a:solidFill>
            <a:effectLst/>
          </p:grpSpPr>
          <p:sp>
            <p:nvSpPr>
              <p:cNvPr id="151" name="Freeform 5"/>
              <p:cNvSpPr/>
              <p:nvPr/>
            </p:nvSpPr>
            <p:spPr bwMode="auto">
              <a:xfrm>
                <a:off x="1795" y="1779"/>
                <a:ext cx="29" cy="26"/>
              </a:xfrm>
              <a:custGeom>
                <a:avLst/>
                <a:gdLst>
                  <a:gd name="T0" fmla="*/ 5 w 11"/>
                  <a:gd name="T1" fmla="*/ 10 h 10"/>
                  <a:gd name="T2" fmla="*/ 5 w 11"/>
                  <a:gd name="T3" fmla="*/ 10 h 10"/>
                  <a:gd name="T4" fmla="*/ 11 w 11"/>
                  <a:gd name="T5" fmla="*/ 5 h 10"/>
                  <a:gd name="T6" fmla="*/ 5 w 11"/>
                  <a:gd name="T7" fmla="*/ 0 h 10"/>
                  <a:gd name="T8" fmla="*/ 5 w 11"/>
                  <a:gd name="T9" fmla="*/ 0 h 10"/>
                  <a:gd name="T10" fmla="*/ 0 w 11"/>
                  <a:gd name="T11" fmla="*/ 5 h 10"/>
                  <a:gd name="T12" fmla="*/ 5 w 11"/>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11" h="10">
                    <a:moveTo>
                      <a:pt x="5" y="10"/>
                    </a:moveTo>
                    <a:cubicBezTo>
                      <a:pt x="5" y="10"/>
                      <a:pt x="5" y="10"/>
                      <a:pt x="5" y="10"/>
                    </a:cubicBezTo>
                    <a:cubicBezTo>
                      <a:pt x="8" y="10"/>
                      <a:pt x="11" y="8"/>
                      <a:pt x="11" y="5"/>
                    </a:cubicBezTo>
                    <a:cubicBezTo>
                      <a:pt x="11" y="2"/>
                      <a:pt x="8" y="0"/>
                      <a:pt x="5" y="0"/>
                    </a:cubicBezTo>
                    <a:cubicBezTo>
                      <a:pt x="5" y="0"/>
                      <a:pt x="5" y="0"/>
                      <a:pt x="5" y="0"/>
                    </a:cubicBezTo>
                    <a:cubicBezTo>
                      <a:pt x="2" y="1"/>
                      <a:pt x="0" y="3"/>
                      <a:pt x="0" y="5"/>
                    </a:cubicBezTo>
                    <a:cubicBezTo>
                      <a:pt x="0" y="8"/>
                      <a:pt x="2" y="10"/>
                      <a:pt x="5"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solidFill>
                    <a:prstClr val="black"/>
                  </a:solidFill>
                </a:endParaRPr>
              </a:p>
            </p:txBody>
          </p:sp>
          <p:sp>
            <p:nvSpPr>
              <p:cNvPr id="152" name="Freeform 6"/>
              <p:cNvSpPr/>
              <p:nvPr/>
            </p:nvSpPr>
            <p:spPr bwMode="auto">
              <a:xfrm>
                <a:off x="1776" y="1810"/>
                <a:ext cx="64" cy="41"/>
              </a:xfrm>
              <a:custGeom>
                <a:avLst/>
                <a:gdLst>
                  <a:gd name="T0" fmla="*/ 23 w 24"/>
                  <a:gd name="T1" fmla="*/ 3 h 16"/>
                  <a:gd name="T2" fmla="*/ 19 w 24"/>
                  <a:gd name="T3" fmla="*/ 0 h 16"/>
                  <a:gd name="T4" fmla="*/ 19 w 24"/>
                  <a:gd name="T5" fmla="*/ 0 h 16"/>
                  <a:gd name="T6" fmla="*/ 17 w 24"/>
                  <a:gd name="T7" fmla="*/ 0 h 16"/>
                  <a:gd name="T8" fmla="*/ 15 w 24"/>
                  <a:gd name="T9" fmla="*/ 5 h 16"/>
                  <a:gd name="T10" fmla="*/ 12 w 24"/>
                  <a:gd name="T11" fmla="*/ 11 h 16"/>
                  <a:gd name="T12" fmla="*/ 14 w 24"/>
                  <a:gd name="T13" fmla="*/ 7 h 16"/>
                  <a:gd name="T14" fmla="*/ 13 w 24"/>
                  <a:gd name="T15" fmla="*/ 1 h 16"/>
                  <a:gd name="T16" fmla="*/ 13 w 24"/>
                  <a:gd name="T17" fmla="*/ 1 h 16"/>
                  <a:gd name="T18" fmla="*/ 12 w 24"/>
                  <a:gd name="T19" fmla="*/ 0 h 16"/>
                  <a:gd name="T20" fmla="*/ 12 w 24"/>
                  <a:gd name="T21" fmla="*/ 0 h 16"/>
                  <a:gd name="T22" fmla="*/ 12 w 24"/>
                  <a:gd name="T23" fmla="*/ 1 h 16"/>
                  <a:gd name="T24" fmla="*/ 12 w 24"/>
                  <a:gd name="T25" fmla="*/ 1 h 16"/>
                  <a:gd name="T26" fmla="*/ 11 w 24"/>
                  <a:gd name="T27" fmla="*/ 7 h 16"/>
                  <a:gd name="T28" fmla="*/ 10 w 24"/>
                  <a:gd name="T29" fmla="*/ 5 h 16"/>
                  <a:gd name="T30" fmla="*/ 8 w 24"/>
                  <a:gd name="T31" fmla="*/ 0 h 16"/>
                  <a:gd name="T32" fmla="*/ 5 w 24"/>
                  <a:gd name="T33" fmla="*/ 0 h 16"/>
                  <a:gd name="T34" fmla="*/ 5 w 24"/>
                  <a:gd name="T35" fmla="*/ 0 h 16"/>
                  <a:gd name="T36" fmla="*/ 1 w 24"/>
                  <a:gd name="T37" fmla="*/ 3 h 16"/>
                  <a:gd name="T38" fmla="*/ 0 w 24"/>
                  <a:gd name="T39" fmla="*/ 16 h 16"/>
                  <a:gd name="T40" fmla="*/ 4 w 24"/>
                  <a:gd name="T41" fmla="*/ 16 h 16"/>
                  <a:gd name="T42" fmla="*/ 4 w 24"/>
                  <a:gd name="T43" fmla="*/ 6 h 16"/>
                  <a:gd name="T44" fmla="*/ 5 w 24"/>
                  <a:gd name="T45" fmla="*/ 6 h 16"/>
                  <a:gd name="T46" fmla="*/ 5 w 24"/>
                  <a:gd name="T47" fmla="*/ 16 h 16"/>
                  <a:gd name="T48" fmla="*/ 12 w 24"/>
                  <a:gd name="T49" fmla="*/ 16 h 16"/>
                  <a:gd name="T50" fmla="*/ 19 w 24"/>
                  <a:gd name="T51" fmla="*/ 16 h 16"/>
                  <a:gd name="T52" fmla="*/ 19 w 24"/>
                  <a:gd name="T53" fmla="*/ 6 h 16"/>
                  <a:gd name="T54" fmla="*/ 19 w 24"/>
                  <a:gd name="T55" fmla="*/ 6 h 16"/>
                  <a:gd name="T56" fmla="*/ 20 w 24"/>
                  <a:gd name="T57" fmla="*/ 6 h 16"/>
                  <a:gd name="T58" fmla="*/ 20 w 24"/>
                  <a:gd name="T59" fmla="*/ 16 h 16"/>
                  <a:gd name="T60" fmla="*/ 23 w 24"/>
                  <a:gd name="T61" fmla="*/ 16 h 16"/>
                  <a:gd name="T62" fmla="*/ 23 w 24"/>
                  <a:gd name="T63" fmla="*/ 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 h="16">
                    <a:moveTo>
                      <a:pt x="23" y="3"/>
                    </a:moveTo>
                    <a:cubicBezTo>
                      <a:pt x="22" y="1"/>
                      <a:pt x="20" y="0"/>
                      <a:pt x="19" y="0"/>
                    </a:cubicBezTo>
                    <a:cubicBezTo>
                      <a:pt x="19" y="0"/>
                      <a:pt x="19" y="0"/>
                      <a:pt x="19" y="0"/>
                    </a:cubicBezTo>
                    <a:cubicBezTo>
                      <a:pt x="17" y="0"/>
                      <a:pt x="17" y="0"/>
                      <a:pt x="17" y="0"/>
                    </a:cubicBezTo>
                    <a:cubicBezTo>
                      <a:pt x="15" y="5"/>
                      <a:pt x="15" y="5"/>
                      <a:pt x="15" y="5"/>
                    </a:cubicBezTo>
                    <a:cubicBezTo>
                      <a:pt x="12" y="11"/>
                      <a:pt x="12" y="11"/>
                      <a:pt x="12" y="11"/>
                    </a:cubicBezTo>
                    <a:cubicBezTo>
                      <a:pt x="14" y="7"/>
                      <a:pt x="14" y="7"/>
                      <a:pt x="14" y="7"/>
                    </a:cubicBezTo>
                    <a:cubicBezTo>
                      <a:pt x="13" y="1"/>
                      <a:pt x="13" y="1"/>
                      <a:pt x="13" y="1"/>
                    </a:cubicBezTo>
                    <a:cubicBezTo>
                      <a:pt x="13" y="1"/>
                      <a:pt x="13" y="1"/>
                      <a:pt x="13" y="1"/>
                    </a:cubicBezTo>
                    <a:cubicBezTo>
                      <a:pt x="13" y="0"/>
                      <a:pt x="13" y="0"/>
                      <a:pt x="12" y="0"/>
                    </a:cubicBezTo>
                    <a:cubicBezTo>
                      <a:pt x="12" y="0"/>
                      <a:pt x="12" y="0"/>
                      <a:pt x="12" y="0"/>
                    </a:cubicBezTo>
                    <a:cubicBezTo>
                      <a:pt x="12" y="0"/>
                      <a:pt x="12" y="0"/>
                      <a:pt x="12" y="1"/>
                    </a:cubicBezTo>
                    <a:cubicBezTo>
                      <a:pt x="12" y="1"/>
                      <a:pt x="12" y="1"/>
                      <a:pt x="12" y="1"/>
                    </a:cubicBezTo>
                    <a:cubicBezTo>
                      <a:pt x="11" y="7"/>
                      <a:pt x="11" y="7"/>
                      <a:pt x="11" y="7"/>
                    </a:cubicBezTo>
                    <a:cubicBezTo>
                      <a:pt x="10" y="5"/>
                      <a:pt x="10" y="5"/>
                      <a:pt x="10" y="5"/>
                    </a:cubicBezTo>
                    <a:cubicBezTo>
                      <a:pt x="8" y="0"/>
                      <a:pt x="8" y="0"/>
                      <a:pt x="8" y="0"/>
                    </a:cubicBezTo>
                    <a:cubicBezTo>
                      <a:pt x="5" y="0"/>
                      <a:pt x="5" y="0"/>
                      <a:pt x="5" y="0"/>
                    </a:cubicBezTo>
                    <a:cubicBezTo>
                      <a:pt x="5" y="0"/>
                      <a:pt x="5" y="0"/>
                      <a:pt x="5" y="0"/>
                    </a:cubicBezTo>
                    <a:cubicBezTo>
                      <a:pt x="3" y="0"/>
                      <a:pt x="2" y="1"/>
                      <a:pt x="1" y="3"/>
                    </a:cubicBezTo>
                    <a:cubicBezTo>
                      <a:pt x="0" y="5"/>
                      <a:pt x="0" y="11"/>
                      <a:pt x="0" y="16"/>
                    </a:cubicBezTo>
                    <a:cubicBezTo>
                      <a:pt x="4" y="16"/>
                      <a:pt x="4" y="16"/>
                      <a:pt x="4" y="16"/>
                    </a:cubicBezTo>
                    <a:cubicBezTo>
                      <a:pt x="4" y="6"/>
                      <a:pt x="4" y="6"/>
                      <a:pt x="4" y="6"/>
                    </a:cubicBezTo>
                    <a:cubicBezTo>
                      <a:pt x="4" y="6"/>
                      <a:pt x="4" y="6"/>
                      <a:pt x="5" y="6"/>
                    </a:cubicBezTo>
                    <a:cubicBezTo>
                      <a:pt x="5" y="16"/>
                      <a:pt x="5" y="16"/>
                      <a:pt x="5" y="16"/>
                    </a:cubicBezTo>
                    <a:cubicBezTo>
                      <a:pt x="12" y="16"/>
                      <a:pt x="12" y="16"/>
                      <a:pt x="12" y="16"/>
                    </a:cubicBezTo>
                    <a:cubicBezTo>
                      <a:pt x="19" y="16"/>
                      <a:pt x="19" y="16"/>
                      <a:pt x="19" y="16"/>
                    </a:cubicBezTo>
                    <a:cubicBezTo>
                      <a:pt x="19" y="6"/>
                      <a:pt x="19" y="6"/>
                      <a:pt x="19" y="6"/>
                    </a:cubicBezTo>
                    <a:cubicBezTo>
                      <a:pt x="19" y="6"/>
                      <a:pt x="19" y="6"/>
                      <a:pt x="19" y="6"/>
                    </a:cubicBezTo>
                    <a:cubicBezTo>
                      <a:pt x="19" y="6"/>
                      <a:pt x="20" y="6"/>
                      <a:pt x="20" y="6"/>
                    </a:cubicBezTo>
                    <a:cubicBezTo>
                      <a:pt x="20" y="16"/>
                      <a:pt x="20" y="16"/>
                      <a:pt x="20" y="16"/>
                    </a:cubicBezTo>
                    <a:cubicBezTo>
                      <a:pt x="23" y="16"/>
                      <a:pt x="23" y="16"/>
                      <a:pt x="23" y="16"/>
                    </a:cubicBezTo>
                    <a:cubicBezTo>
                      <a:pt x="24" y="11"/>
                      <a:pt x="24" y="5"/>
                      <a:pt x="2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solidFill>
                    <a:prstClr val="black"/>
                  </a:solidFill>
                </a:endParaRPr>
              </a:p>
            </p:txBody>
          </p:sp>
          <p:sp>
            <p:nvSpPr>
              <p:cNvPr id="153" name="Freeform 7"/>
              <p:cNvSpPr/>
              <p:nvPr/>
            </p:nvSpPr>
            <p:spPr bwMode="auto">
              <a:xfrm>
                <a:off x="1795" y="1776"/>
                <a:ext cx="29" cy="26"/>
              </a:xfrm>
              <a:custGeom>
                <a:avLst/>
                <a:gdLst>
                  <a:gd name="T0" fmla="*/ 5 w 11"/>
                  <a:gd name="T1" fmla="*/ 10 h 10"/>
                  <a:gd name="T2" fmla="*/ 5 w 11"/>
                  <a:gd name="T3" fmla="*/ 10 h 10"/>
                  <a:gd name="T4" fmla="*/ 11 w 11"/>
                  <a:gd name="T5" fmla="*/ 5 h 10"/>
                  <a:gd name="T6" fmla="*/ 5 w 11"/>
                  <a:gd name="T7" fmla="*/ 0 h 10"/>
                  <a:gd name="T8" fmla="*/ 5 w 11"/>
                  <a:gd name="T9" fmla="*/ 0 h 10"/>
                  <a:gd name="T10" fmla="*/ 0 w 11"/>
                  <a:gd name="T11" fmla="*/ 5 h 10"/>
                  <a:gd name="T12" fmla="*/ 5 w 11"/>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11" h="10">
                    <a:moveTo>
                      <a:pt x="5" y="10"/>
                    </a:moveTo>
                    <a:cubicBezTo>
                      <a:pt x="5" y="10"/>
                      <a:pt x="5" y="10"/>
                      <a:pt x="5" y="10"/>
                    </a:cubicBezTo>
                    <a:cubicBezTo>
                      <a:pt x="8" y="10"/>
                      <a:pt x="11" y="8"/>
                      <a:pt x="11" y="5"/>
                    </a:cubicBezTo>
                    <a:cubicBezTo>
                      <a:pt x="11" y="2"/>
                      <a:pt x="8" y="0"/>
                      <a:pt x="5" y="0"/>
                    </a:cubicBezTo>
                    <a:cubicBezTo>
                      <a:pt x="5" y="0"/>
                      <a:pt x="5" y="0"/>
                      <a:pt x="5" y="0"/>
                    </a:cubicBezTo>
                    <a:cubicBezTo>
                      <a:pt x="2" y="1"/>
                      <a:pt x="0" y="3"/>
                      <a:pt x="0" y="5"/>
                    </a:cubicBezTo>
                    <a:cubicBezTo>
                      <a:pt x="0" y="8"/>
                      <a:pt x="2" y="10"/>
                      <a:pt x="5"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solidFill>
                    <a:prstClr val="black"/>
                  </a:solidFill>
                </a:endParaRPr>
              </a:p>
            </p:txBody>
          </p:sp>
          <p:sp>
            <p:nvSpPr>
              <p:cNvPr id="154" name="Freeform 8"/>
              <p:cNvSpPr/>
              <p:nvPr/>
            </p:nvSpPr>
            <p:spPr bwMode="auto">
              <a:xfrm>
                <a:off x="1776" y="1807"/>
                <a:ext cx="64" cy="42"/>
              </a:xfrm>
              <a:custGeom>
                <a:avLst/>
                <a:gdLst>
                  <a:gd name="T0" fmla="*/ 23 w 24"/>
                  <a:gd name="T1" fmla="*/ 3 h 16"/>
                  <a:gd name="T2" fmla="*/ 19 w 24"/>
                  <a:gd name="T3" fmla="*/ 0 h 16"/>
                  <a:gd name="T4" fmla="*/ 19 w 24"/>
                  <a:gd name="T5" fmla="*/ 0 h 16"/>
                  <a:gd name="T6" fmla="*/ 17 w 24"/>
                  <a:gd name="T7" fmla="*/ 0 h 16"/>
                  <a:gd name="T8" fmla="*/ 15 w 24"/>
                  <a:gd name="T9" fmla="*/ 5 h 16"/>
                  <a:gd name="T10" fmla="*/ 12 w 24"/>
                  <a:gd name="T11" fmla="*/ 11 h 16"/>
                  <a:gd name="T12" fmla="*/ 14 w 24"/>
                  <a:gd name="T13" fmla="*/ 7 h 16"/>
                  <a:gd name="T14" fmla="*/ 13 w 24"/>
                  <a:gd name="T15" fmla="*/ 1 h 16"/>
                  <a:gd name="T16" fmla="*/ 13 w 24"/>
                  <a:gd name="T17" fmla="*/ 1 h 16"/>
                  <a:gd name="T18" fmla="*/ 12 w 24"/>
                  <a:gd name="T19" fmla="*/ 0 h 16"/>
                  <a:gd name="T20" fmla="*/ 12 w 24"/>
                  <a:gd name="T21" fmla="*/ 0 h 16"/>
                  <a:gd name="T22" fmla="*/ 12 w 24"/>
                  <a:gd name="T23" fmla="*/ 1 h 16"/>
                  <a:gd name="T24" fmla="*/ 12 w 24"/>
                  <a:gd name="T25" fmla="*/ 1 h 16"/>
                  <a:gd name="T26" fmla="*/ 11 w 24"/>
                  <a:gd name="T27" fmla="*/ 7 h 16"/>
                  <a:gd name="T28" fmla="*/ 10 w 24"/>
                  <a:gd name="T29" fmla="*/ 5 h 16"/>
                  <a:gd name="T30" fmla="*/ 8 w 24"/>
                  <a:gd name="T31" fmla="*/ 0 h 16"/>
                  <a:gd name="T32" fmla="*/ 5 w 24"/>
                  <a:gd name="T33" fmla="*/ 0 h 16"/>
                  <a:gd name="T34" fmla="*/ 5 w 24"/>
                  <a:gd name="T35" fmla="*/ 0 h 16"/>
                  <a:gd name="T36" fmla="*/ 1 w 24"/>
                  <a:gd name="T37" fmla="*/ 3 h 16"/>
                  <a:gd name="T38" fmla="*/ 0 w 24"/>
                  <a:gd name="T39" fmla="*/ 16 h 16"/>
                  <a:gd name="T40" fmla="*/ 4 w 24"/>
                  <a:gd name="T41" fmla="*/ 16 h 16"/>
                  <a:gd name="T42" fmla="*/ 4 w 24"/>
                  <a:gd name="T43" fmla="*/ 6 h 16"/>
                  <a:gd name="T44" fmla="*/ 5 w 24"/>
                  <a:gd name="T45" fmla="*/ 6 h 16"/>
                  <a:gd name="T46" fmla="*/ 5 w 24"/>
                  <a:gd name="T47" fmla="*/ 16 h 16"/>
                  <a:gd name="T48" fmla="*/ 12 w 24"/>
                  <a:gd name="T49" fmla="*/ 16 h 16"/>
                  <a:gd name="T50" fmla="*/ 19 w 24"/>
                  <a:gd name="T51" fmla="*/ 16 h 16"/>
                  <a:gd name="T52" fmla="*/ 19 w 24"/>
                  <a:gd name="T53" fmla="*/ 6 h 16"/>
                  <a:gd name="T54" fmla="*/ 19 w 24"/>
                  <a:gd name="T55" fmla="*/ 6 h 16"/>
                  <a:gd name="T56" fmla="*/ 20 w 24"/>
                  <a:gd name="T57" fmla="*/ 6 h 16"/>
                  <a:gd name="T58" fmla="*/ 20 w 24"/>
                  <a:gd name="T59" fmla="*/ 16 h 16"/>
                  <a:gd name="T60" fmla="*/ 23 w 24"/>
                  <a:gd name="T61" fmla="*/ 16 h 16"/>
                  <a:gd name="T62" fmla="*/ 23 w 24"/>
                  <a:gd name="T63" fmla="*/ 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 h="16">
                    <a:moveTo>
                      <a:pt x="23" y="3"/>
                    </a:moveTo>
                    <a:cubicBezTo>
                      <a:pt x="22" y="1"/>
                      <a:pt x="20" y="0"/>
                      <a:pt x="19" y="0"/>
                    </a:cubicBezTo>
                    <a:cubicBezTo>
                      <a:pt x="19" y="0"/>
                      <a:pt x="19" y="0"/>
                      <a:pt x="19" y="0"/>
                    </a:cubicBezTo>
                    <a:cubicBezTo>
                      <a:pt x="17" y="0"/>
                      <a:pt x="17" y="0"/>
                      <a:pt x="17" y="0"/>
                    </a:cubicBezTo>
                    <a:cubicBezTo>
                      <a:pt x="15" y="5"/>
                      <a:pt x="15" y="5"/>
                      <a:pt x="15" y="5"/>
                    </a:cubicBezTo>
                    <a:cubicBezTo>
                      <a:pt x="12" y="11"/>
                      <a:pt x="12" y="11"/>
                      <a:pt x="12" y="11"/>
                    </a:cubicBezTo>
                    <a:cubicBezTo>
                      <a:pt x="14" y="7"/>
                      <a:pt x="14" y="7"/>
                      <a:pt x="14" y="7"/>
                    </a:cubicBezTo>
                    <a:cubicBezTo>
                      <a:pt x="13" y="1"/>
                      <a:pt x="13" y="1"/>
                      <a:pt x="13" y="1"/>
                    </a:cubicBezTo>
                    <a:cubicBezTo>
                      <a:pt x="13" y="1"/>
                      <a:pt x="13" y="1"/>
                      <a:pt x="13" y="1"/>
                    </a:cubicBezTo>
                    <a:cubicBezTo>
                      <a:pt x="13" y="0"/>
                      <a:pt x="13" y="0"/>
                      <a:pt x="12" y="0"/>
                    </a:cubicBezTo>
                    <a:cubicBezTo>
                      <a:pt x="12" y="0"/>
                      <a:pt x="12" y="0"/>
                      <a:pt x="12" y="0"/>
                    </a:cubicBezTo>
                    <a:cubicBezTo>
                      <a:pt x="12" y="0"/>
                      <a:pt x="12" y="0"/>
                      <a:pt x="12" y="1"/>
                    </a:cubicBezTo>
                    <a:cubicBezTo>
                      <a:pt x="12" y="1"/>
                      <a:pt x="12" y="1"/>
                      <a:pt x="12" y="1"/>
                    </a:cubicBezTo>
                    <a:cubicBezTo>
                      <a:pt x="11" y="7"/>
                      <a:pt x="11" y="7"/>
                      <a:pt x="11" y="7"/>
                    </a:cubicBezTo>
                    <a:cubicBezTo>
                      <a:pt x="10" y="5"/>
                      <a:pt x="10" y="5"/>
                      <a:pt x="10" y="5"/>
                    </a:cubicBezTo>
                    <a:cubicBezTo>
                      <a:pt x="8" y="0"/>
                      <a:pt x="8" y="0"/>
                      <a:pt x="8" y="0"/>
                    </a:cubicBezTo>
                    <a:cubicBezTo>
                      <a:pt x="5" y="0"/>
                      <a:pt x="5" y="0"/>
                      <a:pt x="5" y="0"/>
                    </a:cubicBezTo>
                    <a:cubicBezTo>
                      <a:pt x="5" y="0"/>
                      <a:pt x="5" y="0"/>
                      <a:pt x="5" y="0"/>
                    </a:cubicBezTo>
                    <a:cubicBezTo>
                      <a:pt x="3" y="0"/>
                      <a:pt x="2" y="1"/>
                      <a:pt x="1" y="3"/>
                    </a:cubicBezTo>
                    <a:cubicBezTo>
                      <a:pt x="0" y="5"/>
                      <a:pt x="0" y="11"/>
                      <a:pt x="0" y="16"/>
                    </a:cubicBezTo>
                    <a:cubicBezTo>
                      <a:pt x="4" y="16"/>
                      <a:pt x="4" y="16"/>
                      <a:pt x="4" y="16"/>
                    </a:cubicBezTo>
                    <a:cubicBezTo>
                      <a:pt x="4" y="6"/>
                      <a:pt x="4" y="6"/>
                      <a:pt x="4" y="6"/>
                    </a:cubicBezTo>
                    <a:cubicBezTo>
                      <a:pt x="4" y="6"/>
                      <a:pt x="4" y="6"/>
                      <a:pt x="5" y="6"/>
                    </a:cubicBezTo>
                    <a:cubicBezTo>
                      <a:pt x="5" y="16"/>
                      <a:pt x="5" y="16"/>
                      <a:pt x="5" y="16"/>
                    </a:cubicBezTo>
                    <a:cubicBezTo>
                      <a:pt x="12" y="16"/>
                      <a:pt x="12" y="16"/>
                      <a:pt x="12" y="16"/>
                    </a:cubicBezTo>
                    <a:cubicBezTo>
                      <a:pt x="19" y="16"/>
                      <a:pt x="19" y="16"/>
                      <a:pt x="19" y="16"/>
                    </a:cubicBezTo>
                    <a:cubicBezTo>
                      <a:pt x="19" y="6"/>
                      <a:pt x="19" y="6"/>
                      <a:pt x="19" y="6"/>
                    </a:cubicBezTo>
                    <a:cubicBezTo>
                      <a:pt x="19" y="6"/>
                      <a:pt x="19" y="6"/>
                      <a:pt x="19" y="6"/>
                    </a:cubicBezTo>
                    <a:cubicBezTo>
                      <a:pt x="19" y="6"/>
                      <a:pt x="20" y="6"/>
                      <a:pt x="20" y="6"/>
                    </a:cubicBezTo>
                    <a:cubicBezTo>
                      <a:pt x="20" y="16"/>
                      <a:pt x="20" y="16"/>
                      <a:pt x="20" y="16"/>
                    </a:cubicBezTo>
                    <a:cubicBezTo>
                      <a:pt x="23" y="16"/>
                      <a:pt x="23" y="16"/>
                      <a:pt x="23" y="16"/>
                    </a:cubicBezTo>
                    <a:cubicBezTo>
                      <a:pt x="24" y="11"/>
                      <a:pt x="24" y="5"/>
                      <a:pt x="2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solidFill>
                    <a:prstClr val="black"/>
                  </a:solidFill>
                </a:endParaRPr>
              </a:p>
            </p:txBody>
          </p:sp>
        </p:grpSp>
      </p:grpSp>
      <p:grpSp>
        <p:nvGrpSpPr>
          <p:cNvPr id="158" name="组合 157"/>
          <p:cNvGrpSpPr/>
          <p:nvPr/>
        </p:nvGrpSpPr>
        <p:grpSpPr>
          <a:xfrm>
            <a:off x="4657671" y="1748792"/>
            <a:ext cx="943627" cy="943628"/>
            <a:chOff x="6209419" y="1994612"/>
            <a:chExt cx="1258006" cy="1258170"/>
          </a:xfrm>
        </p:grpSpPr>
        <p:grpSp>
          <p:nvGrpSpPr>
            <p:cNvPr id="159" name="组合 158"/>
            <p:cNvGrpSpPr/>
            <p:nvPr/>
          </p:nvGrpSpPr>
          <p:grpSpPr>
            <a:xfrm>
              <a:off x="6209419" y="1994612"/>
              <a:ext cx="1258006" cy="1258170"/>
              <a:chOff x="4881965" y="2278250"/>
              <a:chExt cx="2169764" cy="2169764"/>
            </a:xfrm>
          </p:grpSpPr>
          <p:sp>
            <p:nvSpPr>
              <p:cNvPr id="166" name="椭圆 165"/>
              <p:cNvSpPr/>
              <p:nvPr/>
            </p:nvSpPr>
            <p:spPr>
              <a:xfrm>
                <a:off x="4881965" y="2278250"/>
                <a:ext cx="2169764" cy="2169764"/>
              </a:xfrm>
              <a:prstGeom prst="ellipse">
                <a:avLst/>
              </a:prstGeom>
              <a:gradFill>
                <a:gsLst>
                  <a:gs pos="0">
                    <a:schemeClr val="bg1"/>
                  </a:gs>
                  <a:gs pos="100000">
                    <a:schemeClr val="bg1">
                      <a:lumMod val="70000"/>
                    </a:schemeClr>
                  </a:gs>
                </a:gsLst>
                <a:lin ang="2700000" scaled="1"/>
              </a:gradFill>
              <a:ln>
                <a:noFill/>
              </a:ln>
              <a:effectLst>
                <a:outerShdw blurRad="203200" dist="1016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prstClr val="white"/>
                  </a:solidFill>
                </a:endParaRPr>
              </a:p>
            </p:txBody>
          </p:sp>
          <p:sp>
            <p:nvSpPr>
              <p:cNvPr id="167" name="椭圆 166"/>
              <p:cNvSpPr/>
              <p:nvPr/>
            </p:nvSpPr>
            <p:spPr>
              <a:xfrm>
                <a:off x="5129454" y="2525739"/>
                <a:ext cx="1674786" cy="1674786"/>
              </a:xfrm>
              <a:prstGeom prst="ellipse">
                <a:avLst/>
              </a:prstGeom>
              <a:gradFill>
                <a:gsLst>
                  <a:gs pos="100000">
                    <a:schemeClr val="bg1">
                      <a:lumMod val="97000"/>
                    </a:schemeClr>
                  </a:gs>
                  <a:gs pos="0">
                    <a:schemeClr val="bg1">
                      <a:lumMod val="6500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prstClr val="white"/>
                  </a:solidFill>
                </a:endParaRPr>
              </a:p>
            </p:txBody>
          </p:sp>
          <p:sp>
            <p:nvSpPr>
              <p:cNvPr id="168" name="椭圆 167"/>
              <p:cNvSpPr/>
              <p:nvPr/>
            </p:nvSpPr>
            <p:spPr>
              <a:xfrm>
                <a:off x="5342179" y="2738464"/>
                <a:ext cx="1249336" cy="1249336"/>
              </a:xfrm>
              <a:prstGeom prst="ellipse">
                <a:avLst/>
              </a:prstGeom>
              <a:solidFill>
                <a:srgbClr val="C00000"/>
              </a:solidFill>
              <a:ln w="19050">
                <a:gradFill flip="none" rotWithShape="1">
                  <a:gsLst>
                    <a:gs pos="0">
                      <a:schemeClr val="bg1">
                        <a:lumMod val="60000"/>
                      </a:schemeClr>
                    </a:gs>
                    <a:gs pos="100000">
                      <a:schemeClr val="bg1"/>
                    </a:gs>
                  </a:gsLst>
                  <a:lin ang="2700000" scaled="1"/>
                  <a:tileRect/>
                </a:gradFill>
              </a:ln>
              <a:effectLst>
                <a:innerShdw blurRad="127000" dist="635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prstClr val="white"/>
                  </a:solidFill>
                </a:endParaRPr>
              </a:p>
            </p:txBody>
          </p:sp>
        </p:grpSp>
        <p:grpSp>
          <p:nvGrpSpPr>
            <p:cNvPr id="160" name="Group 18"/>
            <p:cNvGrpSpPr>
              <a:grpSpLocks noChangeAspect="1"/>
            </p:cNvGrpSpPr>
            <p:nvPr/>
          </p:nvGrpSpPr>
          <p:grpSpPr bwMode="auto">
            <a:xfrm>
              <a:off x="6682468" y="2466561"/>
              <a:ext cx="320876" cy="299035"/>
              <a:chOff x="3802" y="2858"/>
              <a:chExt cx="616" cy="574"/>
            </a:xfrm>
            <a:solidFill>
              <a:schemeClr val="bg1"/>
            </a:solidFill>
            <a:effectLst/>
          </p:grpSpPr>
          <p:sp>
            <p:nvSpPr>
              <p:cNvPr id="161" name="Rectangle 19"/>
              <p:cNvSpPr>
                <a:spLocks noChangeArrowheads="1"/>
              </p:cNvSpPr>
              <p:nvPr/>
            </p:nvSpPr>
            <p:spPr bwMode="auto">
              <a:xfrm>
                <a:off x="3802" y="3205"/>
                <a:ext cx="129" cy="22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1400">
                  <a:solidFill>
                    <a:prstClr val="black"/>
                  </a:solidFill>
                </a:endParaRPr>
              </a:p>
            </p:txBody>
          </p:sp>
          <p:sp>
            <p:nvSpPr>
              <p:cNvPr id="162" name="Rectangle 20"/>
              <p:cNvSpPr>
                <a:spLocks noChangeArrowheads="1"/>
              </p:cNvSpPr>
              <p:nvPr/>
            </p:nvSpPr>
            <p:spPr bwMode="auto">
              <a:xfrm>
                <a:off x="3964" y="3174"/>
                <a:ext cx="129" cy="25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1400">
                  <a:solidFill>
                    <a:prstClr val="black"/>
                  </a:solidFill>
                </a:endParaRPr>
              </a:p>
            </p:txBody>
          </p:sp>
          <p:sp>
            <p:nvSpPr>
              <p:cNvPr id="163" name="Rectangle 21"/>
              <p:cNvSpPr>
                <a:spLocks noChangeArrowheads="1"/>
              </p:cNvSpPr>
              <p:nvPr/>
            </p:nvSpPr>
            <p:spPr bwMode="auto">
              <a:xfrm>
                <a:off x="4129" y="3131"/>
                <a:ext cx="129" cy="30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1400">
                  <a:solidFill>
                    <a:prstClr val="black"/>
                  </a:solidFill>
                </a:endParaRPr>
              </a:p>
            </p:txBody>
          </p:sp>
          <p:sp>
            <p:nvSpPr>
              <p:cNvPr id="164" name="Rectangle 22"/>
              <p:cNvSpPr>
                <a:spLocks noChangeArrowheads="1"/>
              </p:cNvSpPr>
              <p:nvPr/>
            </p:nvSpPr>
            <p:spPr bwMode="auto">
              <a:xfrm>
                <a:off x="4289" y="3078"/>
                <a:ext cx="129" cy="35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1400">
                  <a:solidFill>
                    <a:prstClr val="black"/>
                  </a:solidFill>
                </a:endParaRPr>
              </a:p>
            </p:txBody>
          </p:sp>
          <p:sp>
            <p:nvSpPr>
              <p:cNvPr id="165" name="Freeform 23"/>
              <p:cNvSpPr/>
              <p:nvPr/>
            </p:nvSpPr>
            <p:spPr bwMode="auto">
              <a:xfrm>
                <a:off x="3888" y="2858"/>
                <a:ext cx="370" cy="270"/>
              </a:xfrm>
              <a:custGeom>
                <a:avLst/>
                <a:gdLst>
                  <a:gd name="T0" fmla="*/ 94 w 155"/>
                  <a:gd name="T1" fmla="*/ 21 h 113"/>
                  <a:gd name="T2" fmla="*/ 0 w 155"/>
                  <a:gd name="T3" fmla="*/ 72 h 113"/>
                  <a:gd name="T4" fmla="*/ 114 w 155"/>
                  <a:gd name="T5" fmla="*/ 63 h 113"/>
                  <a:gd name="T6" fmla="*/ 122 w 155"/>
                  <a:gd name="T7" fmla="*/ 82 h 113"/>
                  <a:gd name="T8" fmla="*/ 155 w 155"/>
                  <a:gd name="T9" fmla="*/ 0 h 113"/>
                  <a:gd name="T10" fmla="*/ 85 w 155"/>
                  <a:gd name="T11" fmla="*/ 2 h 113"/>
                  <a:gd name="T12" fmla="*/ 94 w 155"/>
                  <a:gd name="T13" fmla="*/ 21 h 113"/>
                </a:gdLst>
                <a:ahLst/>
                <a:cxnLst>
                  <a:cxn ang="0">
                    <a:pos x="T0" y="T1"/>
                  </a:cxn>
                  <a:cxn ang="0">
                    <a:pos x="T2" y="T3"/>
                  </a:cxn>
                  <a:cxn ang="0">
                    <a:pos x="T4" y="T5"/>
                  </a:cxn>
                  <a:cxn ang="0">
                    <a:pos x="T6" y="T7"/>
                  </a:cxn>
                  <a:cxn ang="0">
                    <a:pos x="T8" y="T9"/>
                  </a:cxn>
                  <a:cxn ang="0">
                    <a:pos x="T10" y="T11"/>
                  </a:cxn>
                  <a:cxn ang="0">
                    <a:pos x="T12" y="T13"/>
                  </a:cxn>
                </a:cxnLst>
                <a:rect l="0" t="0" r="r" b="b"/>
                <a:pathLst>
                  <a:path w="155" h="113">
                    <a:moveTo>
                      <a:pt x="94" y="21"/>
                    </a:moveTo>
                    <a:cubicBezTo>
                      <a:pt x="85" y="33"/>
                      <a:pt x="53" y="68"/>
                      <a:pt x="0" y="72"/>
                    </a:cubicBezTo>
                    <a:cubicBezTo>
                      <a:pt x="0" y="72"/>
                      <a:pt x="31" y="113"/>
                      <a:pt x="114" y="63"/>
                    </a:cubicBezTo>
                    <a:cubicBezTo>
                      <a:pt x="122" y="82"/>
                      <a:pt x="122" y="82"/>
                      <a:pt x="122" y="82"/>
                    </a:cubicBezTo>
                    <a:cubicBezTo>
                      <a:pt x="155" y="0"/>
                      <a:pt x="155" y="0"/>
                      <a:pt x="155" y="0"/>
                    </a:cubicBezTo>
                    <a:cubicBezTo>
                      <a:pt x="85" y="2"/>
                      <a:pt x="85" y="2"/>
                      <a:pt x="85" y="2"/>
                    </a:cubicBezTo>
                    <a:lnTo>
                      <a:pt x="94" y="2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solidFill>
                    <a:prstClr val="black"/>
                  </a:solidFill>
                </a:endParaRPr>
              </a:p>
            </p:txBody>
          </p:sp>
        </p:grpSp>
      </p:grpSp>
      <p:grpSp>
        <p:nvGrpSpPr>
          <p:cNvPr id="169" name="组合 168"/>
          <p:cNvGrpSpPr/>
          <p:nvPr/>
        </p:nvGrpSpPr>
        <p:grpSpPr>
          <a:xfrm>
            <a:off x="3515883" y="2890580"/>
            <a:ext cx="943627" cy="943628"/>
            <a:chOff x="4687231" y="3516997"/>
            <a:chExt cx="1258006" cy="1258170"/>
          </a:xfrm>
        </p:grpSpPr>
        <p:grpSp>
          <p:nvGrpSpPr>
            <p:cNvPr id="170" name="组合 169"/>
            <p:cNvGrpSpPr/>
            <p:nvPr/>
          </p:nvGrpSpPr>
          <p:grpSpPr>
            <a:xfrm>
              <a:off x="4687231" y="3516997"/>
              <a:ext cx="1258006" cy="1258170"/>
              <a:chOff x="4881965" y="2278250"/>
              <a:chExt cx="2169764" cy="2169764"/>
            </a:xfrm>
          </p:grpSpPr>
          <p:sp>
            <p:nvSpPr>
              <p:cNvPr id="174" name="椭圆 173"/>
              <p:cNvSpPr/>
              <p:nvPr/>
            </p:nvSpPr>
            <p:spPr>
              <a:xfrm>
                <a:off x="4881965" y="2278250"/>
                <a:ext cx="2169764" cy="2169764"/>
              </a:xfrm>
              <a:prstGeom prst="ellipse">
                <a:avLst/>
              </a:prstGeom>
              <a:gradFill>
                <a:gsLst>
                  <a:gs pos="0">
                    <a:schemeClr val="bg1"/>
                  </a:gs>
                  <a:gs pos="100000">
                    <a:schemeClr val="bg1">
                      <a:lumMod val="70000"/>
                    </a:schemeClr>
                  </a:gs>
                </a:gsLst>
                <a:lin ang="2700000" scaled="1"/>
              </a:gradFill>
              <a:ln>
                <a:noFill/>
              </a:ln>
              <a:effectLst>
                <a:outerShdw blurRad="203200" dist="1016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prstClr val="white"/>
                  </a:solidFill>
                </a:endParaRPr>
              </a:p>
            </p:txBody>
          </p:sp>
          <p:sp>
            <p:nvSpPr>
              <p:cNvPr id="175" name="椭圆 174"/>
              <p:cNvSpPr/>
              <p:nvPr/>
            </p:nvSpPr>
            <p:spPr>
              <a:xfrm>
                <a:off x="5129454" y="2525739"/>
                <a:ext cx="1674786" cy="1674786"/>
              </a:xfrm>
              <a:prstGeom prst="ellipse">
                <a:avLst/>
              </a:prstGeom>
              <a:gradFill>
                <a:gsLst>
                  <a:gs pos="100000">
                    <a:schemeClr val="bg1">
                      <a:lumMod val="97000"/>
                    </a:schemeClr>
                  </a:gs>
                  <a:gs pos="0">
                    <a:schemeClr val="bg1">
                      <a:lumMod val="6500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prstClr val="white"/>
                  </a:solidFill>
                </a:endParaRPr>
              </a:p>
            </p:txBody>
          </p:sp>
          <p:sp>
            <p:nvSpPr>
              <p:cNvPr id="176" name="椭圆 175"/>
              <p:cNvSpPr/>
              <p:nvPr/>
            </p:nvSpPr>
            <p:spPr>
              <a:xfrm>
                <a:off x="5342179" y="2738464"/>
                <a:ext cx="1249336" cy="1249336"/>
              </a:xfrm>
              <a:prstGeom prst="ellipse">
                <a:avLst/>
              </a:prstGeom>
              <a:solidFill>
                <a:srgbClr val="C00000"/>
              </a:solidFill>
              <a:ln w="19050">
                <a:gradFill flip="none" rotWithShape="1">
                  <a:gsLst>
                    <a:gs pos="0">
                      <a:schemeClr val="bg1">
                        <a:lumMod val="60000"/>
                      </a:schemeClr>
                    </a:gs>
                    <a:gs pos="100000">
                      <a:schemeClr val="bg1"/>
                    </a:gs>
                  </a:gsLst>
                  <a:lin ang="2700000" scaled="1"/>
                  <a:tileRect/>
                </a:gradFill>
              </a:ln>
              <a:effectLst>
                <a:innerShdw blurRad="127000" dist="635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prstClr val="white"/>
                  </a:solidFill>
                </a:endParaRPr>
              </a:p>
            </p:txBody>
          </p:sp>
        </p:grpSp>
        <p:grpSp>
          <p:nvGrpSpPr>
            <p:cNvPr id="171" name="Group 13"/>
            <p:cNvGrpSpPr>
              <a:grpSpLocks noChangeAspect="1"/>
            </p:cNvGrpSpPr>
            <p:nvPr/>
          </p:nvGrpSpPr>
          <p:grpSpPr bwMode="auto">
            <a:xfrm>
              <a:off x="5158981" y="3978356"/>
              <a:ext cx="350265" cy="354447"/>
              <a:chOff x="2426" y="2781"/>
              <a:chExt cx="593" cy="600"/>
            </a:xfrm>
            <a:solidFill>
              <a:schemeClr val="bg1"/>
            </a:solidFill>
            <a:effectLst/>
          </p:grpSpPr>
          <p:sp>
            <p:nvSpPr>
              <p:cNvPr id="172" name="Freeform 14"/>
              <p:cNvSpPr/>
              <p:nvPr/>
            </p:nvSpPr>
            <p:spPr bwMode="auto">
              <a:xfrm>
                <a:off x="2442" y="2805"/>
                <a:ext cx="577" cy="576"/>
              </a:xfrm>
              <a:custGeom>
                <a:avLst/>
                <a:gdLst>
                  <a:gd name="T0" fmla="*/ 0 w 241"/>
                  <a:gd name="T1" fmla="*/ 115 h 241"/>
                  <a:gd name="T2" fmla="*/ 0 w 241"/>
                  <a:gd name="T3" fmla="*/ 121 h 241"/>
                  <a:gd name="T4" fmla="*/ 121 w 241"/>
                  <a:gd name="T5" fmla="*/ 241 h 241"/>
                  <a:gd name="T6" fmla="*/ 241 w 241"/>
                  <a:gd name="T7" fmla="*/ 121 h 241"/>
                  <a:gd name="T8" fmla="*/ 121 w 241"/>
                  <a:gd name="T9" fmla="*/ 0 h 241"/>
                  <a:gd name="T10" fmla="*/ 121 w 241"/>
                  <a:gd name="T11" fmla="*/ 115 h 241"/>
                  <a:gd name="T12" fmla="*/ 0 w 241"/>
                  <a:gd name="T13" fmla="*/ 115 h 241"/>
                </a:gdLst>
                <a:ahLst/>
                <a:cxnLst>
                  <a:cxn ang="0">
                    <a:pos x="T0" y="T1"/>
                  </a:cxn>
                  <a:cxn ang="0">
                    <a:pos x="T2" y="T3"/>
                  </a:cxn>
                  <a:cxn ang="0">
                    <a:pos x="T4" y="T5"/>
                  </a:cxn>
                  <a:cxn ang="0">
                    <a:pos x="T6" y="T7"/>
                  </a:cxn>
                  <a:cxn ang="0">
                    <a:pos x="T8" y="T9"/>
                  </a:cxn>
                  <a:cxn ang="0">
                    <a:pos x="T10" y="T11"/>
                  </a:cxn>
                  <a:cxn ang="0">
                    <a:pos x="T12" y="T13"/>
                  </a:cxn>
                </a:cxnLst>
                <a:rect l="0" t="0" r="r" b="b"/>
                <a:pathLst>
                  <a:path w="241" h="241">
                    <a:moveTo>
                      <a:pt x="0" y="115"/>
                    </a:moveTo>
                    <a:cubicBezTo>
                      <a:pt x="0" y="117"/>
                      <a:pt x="0" y="119"/>
                      <a:pt x="0" y="121"/>
                    </a:cubicBezTo>
                    <a:cubicBezTo>
                      <a:pt x="0" y="187"/>
                      <a:pt x="54" y="241"/>
                      <a:pt x="121" y="241"/>
                    </a:cubicBezTo>
                    <a:cubicBezTo>
                      <a:pt x="187" y="241"/>
                      <a:pt x="241" y="187"/>
                      <a:pt x="241" y="121"/>
                    </a:cubicBezTo>
                    <a:cubicBezTo>
                      <a:pt x="241" y="54"/>
                      <a:pt x="187" y="0"/>
                      <a:pt x="121" y="0"/>
                    </a:cubicBezTo>
                    <a:cubicBezTo>
                      <a:pt x="121" y="115"/>
                      <a:pt x="121" y="115"/>
                      <a:pt x="121" y="115"/>
                    </a:cubicBezTo>
                    <a:lnTo>
                      <a:pt x="0" y="11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solidFill>
                    <a:prstClr val="black"/>
                  </a:solidFill>
                </a:endParaRPr>
              </a:p>
            </p:txBody>
          </p:sp>
          <p:sp>
            <p:nvSpPr>
              <p:cNvPr id="173" name="Freeform 15"/>
              <p:cNvSpPr>
                <a:spLocks noEditPoints="1"/>
              </p:cNvSpPr>
              <p:nvPr/>
            </p:nvSpPr>
            <p:spPr bwMode="auto">
              <a:xfrm>
                <a:off x="2426" y="2781"/>
                <a:ext cx="275" cy="273"/>
              </a:xfrm>
              <a:custGeom>
                <a:avLst/>
                <a:gdLst>
                  <a:gd name="T0" fmla="*/ 0 w 115"/>
                  <a:gd name="T1" fmla="*/ 114 h 114"/>
                  <a:gd name="T2" fmla="*/ 115 w 115"/>
                  <a:gd name="T3" fmla="*/ 114 h 114"/>
                  <a:gd name="T4" fmla="*/ 115 w 115"/>
                  <a:gd name="T5" fmla="*/ 0 h 114"/>
                  <a:gd name="T6" fmla="*/ 0 w 115"/>
                  <a:gd name="T7" fmla="*/ 114 h 114"/>
                  <a:gd name="T8" fmla="*/ 15 w 115"/>
                  <a:gd name="T9" fmla="*/ 104 h 114"/>
                  <a:gd name="T10" fmla="*/ 104 w 115"/>
                  <a:gd name="T11" fmla="*/ 14 h 114"/>
                  <a:gd name="T12" fmla="*/ 104 w 115"/>
                  <a:gd name="T13" fmla="*/ 104 h 114"/>
                  <a:gd name="T14" fmla="*/ 15 w 115"/>
                  <a:gd name="T15" fmla="*/ 104 h 1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 h="114">
                    <a:moveTo>
                      <a:pt x="0" y="114"/>
                    </a:moveTo>
                    <a:cubicBezTo>
                      <a:pt x="115" y="114"/>
                      <a:pt x="115" y="114"/>
                      <a:pt x="115" y="114"/>
                    </a:cubicBezTo>
                    <a:cubicBezTo>
                      <a:pt x="115" y="0"/>
                      <a:pt x="115" y="0"/>
                      <a:pt x="115" y="0"/>
                    </a:cubicBezTo>
                    <a:cubicBezTo>
                      <a:pt x="51" y="0"/>
                      <a:pt x="0" y="51"/>
                      <a:pt x="0" y="114"/>
                    </a:cubicBezTo>
                    <a:close/>
                    <a:moveTo>
                      <a:pt x="15" y="104"/>
                    </a:moveTo>
                    <a:cubicBezTo>
                      <a:pt x="15" y="54"/>
                      <a:pt x="55" y="14"/>
                      <a:pt x="104" y="14"/>
                    </a:cubicBezTo>
                    <a:cubicBezTo>
                      <a:pt x="104" y="104"/>
                      <a:pt x="104" y="104"/>
                      <a:pt x="104" y="104"/>
                    </a:cubicBezTo>
                    <a:lnTo>
                      <a:pt x="15" y="10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solidFill>
                    <a:prstClr val="black"/>
                  </a:solidFill>
                </a:endParaRPr>
              </a:p>
            </p:txBody>
          </p:sp>
        </p:grpSp>
      </p:grpSp>
      <p:grpSp>
        <p:nvGrpSpPr>
          <p:cNvPr id="177" name="组合 176"/>
          <p:cNvGrpSpPr/>
          <p:nvPr/>
        </p:nvGrpSpPr>
        <p:grpSpPr>
          <a:xfrm>
            <a:off x="2374091" y="1748792"/>
            <a:ext cx="943627" cy="943628"/>
            <a:chOff x="3165043" y="1994612"/>
            <a:chExt cx="1258006" cy="1258170"/>
          </a:xfrm>
        </p:grpSpPr>
        <p:grpSp>
          <p:nvGrpSpPr>
            <p:cNvPr id="178" name="组合 177"/>
            <p:cNvGrpSpPr/>
            <p:nvPr/>
          </p:nvGrpSpPr>
          <p:grpSpPr>
            <a:xfrm>
              <a:off x="3165043" y="1994612"/>
              <a:ext cx="1258006" cy="1258170"/>
              <a:chOff x="4881965" y="2278250"/>
              <a:chExt cx="2169764" cy="2169764"/>
            </a:xfrm>
          </p:grpSpPr>
          <p:sp>
            <p:nvSpPr>
              <p:cNvPr id="184" name="椭圆 183"/>
              <p:cNvSpPr/>
              <p:nvPr/>
            </p:nvSpPr>
            <p:spPr>
              <a:xfrm>
                <a:off x="4881965" y="2278250"/>
                <a:ext cx="2169764" cy="2169764"/>
              </a:xfrm>
              <a:prstGeom prst="ellipse">
                <a:avLst/>
              </a:prstGeom>
              <a:gradFill>
                <a:gsLst>
                  <a:gs pos="0">
                    <a:schemeClr val="bg1"/>
                  </a:gs>
                  <a:gs pos="100000">
                    <a:schemeClr val="bg1">
                      <a:lumMod val="70000"/>
                    </a:schemeClr>
                  </a:gs>
                </a:gsLst>
                <a:lin ang="2700000" scaled="1"/>
              </a:gradFill>
              <a:ln>
                <a:noFill/>
              </a:ln>
              <a:effectLst>
                <a:outerShdw blurRad="203200" dist="1016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prstClr val="white"/>
                  </a:solidFill>
                </a:endParaRPr>
              </a:p>
            </p:txBody>
          </p:sp>
          <p:sp>
            <p:nvSpPr>
              <p:cNvPr id="185" name="椭圆 184"/>
              <p:cNvSpPr/>
              <p:nvPr/>
            </p:nvSpPr>
            <p:spPr>
              <a:xfrm>
                <a:off x="5129454" y="2525739"/>
                <a:ext cx="1674786" cy="1674786"/>
              </a:xfrm>
              <a:prstGeom prst="ellipse">
                <a:avLst/>
              </a:prstGeom>
              <a:gradFill>
                <a:gsLst>
                  <a:gs pos="100000">
                    <a:schemeClr val="bg1">
                      <a:lumMod val="97000"/>
                    </a:schemeClr>
                  </a:gs>
                  <a:gs pos="0">
                    <a:schemeClr val="bg1">
                      <a:lumMod val="6500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prstClr val="white"/>
                  </a:solidFill>
                </a:endParaRPr>
              </a:p>
            </p:txBody>
          </p:sp>
          <p:sp>
            <p:nvSpPr>
              <p:cNvPr id="186" name="椭圆 185"/>
              <p:cNvSpPr/>
              <p:nvPr/>
            </p:nvSpPr>
            <p:spPr>
              <a:xfrm>
                <a:off x="5342179" y="2738464"/>
                <a:ext cx="1249336" cy="1249336"/>
              </a:xfrm>
              <a:prstGeom prst="ellipse">
                <a:avLst/>
              </a:prstGeom>
              <a:solidFill>
                <a:srgbClr val="C00000"/>
              </a:solidFill>
              <a:ln w="19050">
                <a:gradFill flip="none" rotWithShape="1">
                  <a:gsLst>
                    <a:gs pos="0">
                      <a:schemeClr val="bg1">
                        <a:lumMod val="60000"/>
                      </a:schemeClr>
                    </a:gs>
                    <a:gs pos="100000">
                      <a:schemeClr val="bg1"/>
                    </a:gs>
                  </a:gsLst>
                  <a:lin ang="2700000" scaled="1"/>
                  <a:tileRect/>
                </a:gradFill>
              </a:ln>
              <a:effectLst>
                <a:innerShdw blurRad="127000" dist="635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prstClr val="white"/>
                  </a:solidFill>
                </a:endParaRPr>
              </a:p>
            </p:txBody>
          </p:sp>
        </p:grpSp>
        <p:grpSp>
          <p:nvGrpSpPr>
            <p:cNvPr id="179" name="组合 178"/>
            <p:cNvGrpSpPr/>
            <p:nvPr/>
          </p:nvGrpSpPr>
          <p:grpSpPr>
            <a:xfrm>
              <a:off x="3609283" y="2425499"/>
              <a:ext cx="364219" cy="396396"/>
              <a:chOff x="4873620" y="1965325"/>
              <a:chExt cx="269882" cy="293688"/>
            </a:xfrm>
            <a:solidFill>
              <a:schemeClr val="bg1"/>
            </a:solidFill>
            <a:effectLst/>
          </p:grpSpPr>
          <p:sp>
            <p:nvSpPr>
              <p:cNvPr id="180" name="Freeform 502"/>
              <p:cNvSpPr/>
              <p:nvPr/>
            </p:nvSpPr>
            <p:spPr bwMode="auto">
              <a:xfrm>
                <a:off x="4873620" y="2127250"/>
                <a:ext cx="112713" cy="131763"/>
              </a:xfrm>
              <a:custGeom>
                <a:avLst/>
                <a:gdLst>
                  <a:gd name="T0" fmla="*/ 2 w 30"/>
                  <a:gd name="T1" fmla="*/ 0 h 35"/>
                  <a:gd name="T2" fmla="*/ 28 w 30"/>
                  <a:gd name="T3" fmla="*/ 0 h 35"/>
                  <a:gd name="T4" fmla="*/ 30 w 30"/>
                  <a:gd name="T5" fmla="*/ 1 h 35"/>
                  <a:gd name="T6" fmla="*/ 28 w 30"/>
                  <a:gd name="T7" fmla="*/ 3 h 35"/>
                  <a:gd name="T8" fmla="*/ 3 w 30"/>
                  <a:gd name="T9" fmla="*/ 3 h 35"/>
                  <a:gd name="T10" fmla="*/ 3 w 30"/>
                  <a:gd name="T11" fmla="*/ 33 h 35"/>
                  <a:gd name="T12" fmla="*/ 2 w 30"/>
                  <a:gd name="T13" fmla="*/ 35 h 35"/>
                  <a:gd name="T14" fmla="*/ 0 w 30"/>
                  <a:gd name="T15" fmla="*/ 33 h 35"/>
                  <a:gd name="T16" fmla="*/ 0 w 30"/>
                  <a:gd name="T17" fmla="*/ 1 h 35"/>
                  <a:gd name="T18" fmla="*/ 2 w 30"/>
                  <a:gd name="T19"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 h="35">
                    <a:moveTo>
                      <a:pt x="2" y="0"/>
                    </a:moveTo>
                    <a:cubicBezTo>
                      <a:pt x="28" y="0"/>
                      <a:pt x="28" y="0"/>
                      <a:pt x="28" y="0"/>
                    </a:cubicBezTo>
                    <a:cubicBezTo>
                      <a:pt x="29" y="0"/>
                      <a:pt x="30" y="1"/>
                      <a:pt x="30" y="1"/>
                    </a:cubicBezTo>
                    <a:cubicBezTo>
                      <a:pt x="30" y="2"/>
                      <a:pt x="29" y="3"/>
                      <a:pt x="28" y="3"/>
                    </a:cubicBezTo>
                    <a:cubicBezTo>
                      <a:pt x="3" y="3"/>
                      <a:pt x="3" y="3"/>
                      <a:pt x="3" y="3"/>
                    </a:cubicBezTo>
                    <a:cubicBezTo>
                      <a:pt x="3" y="33"/>
                      <a:pt x="3" y="33"/>
                      <a:pt x="3" y="33"/>
                    </a:cubicBezTo>
                    <a:cubicBezTo>
                      <a:pt x="3" y="34"/>
                      <a:pt x="3" y="35"/>
                      <a:pt x="2" y="35"/>
                    </a:cubicBezTo>
                    <a:cubicBezTo>
                      <a:pt x="1" y="35"/>
                      <a:pt x="0" y="34"/>
                      <a:pt x="0" y="33"/>
                    </a:cubicBezTo>
                    <a:cubicBezTo>
                      <a:pt x="0" y="1"/>
                      <a:pt x="0" y="1"/>
                      <a:pt x="0" y="1"/>
                    </a:cubicBezTo>
                    <a:cubicBezTo>
                      <a:pt x="0" y="1"/>
                      <a:pt x="1" y="0"/>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solidFill>
                    <a:prstClr val="black"/>
                  </a:solidFill>
                </a:endParaRPr>
              </a:p>
            </p:txBody>
          </p:sp>
          <p:sp>
            <p:nvSpPr>
              <p:cNvPr id="181" name="Freeform 503"/>
              <p:cNvSpPr/>
              <p:nvPr/>
            </p:nvSpPr>
            <p:spPr bwMode="auto">
              <a:xfrm>
                <a:off x="4884737" y="1973263"/>
                <a:ext cx="41275" cy="146050"/>
              </a:xfrm>
              <a:custGeom>
                <a:avLst/>
                <a:gdLst>
                  <a:gd name="T0" fmla="*/ 11 w 11"/>
                  <a:gd name="T1" fmla="*/ 34 h 39"/>
                  <a:gd name="T2" fmla="*/ 11 w 11"/>
                  <a:gd name="T3" fmla="*/ 6 h 39"/>
                  <a:gd name="T4" fmla="*/ 5 w 11"/>
                  <a:gd name="T5" fmla="*/ 0 h 39"/>
                  <a:gd name="T6" fmla="*/ 0 w 11"/>
                  <a:gd name="T7" fmla="*/ 6 h 39"/>
                  <a:gd name="T8" fmla="*/ 0 w 11"/>
                  <a:gd name="T9" fmla="*/ 34 h 39"/>
                  <a:gd name="T10" fmla="*/ 5 w 11"/>
                  <a:gd name="T11" fmla="*/ 39 h 39"/>
                  <a:gd name="T12" fmla="*/ 11 w 11"/>
                  <a:gd name="T13" fmla="*/ 34 h 39"/>
                </a:gdLst>
                <a:ahLst/>
                <a:cxnLst>
                  <a:cxn ang="0">
                    <a:pos x="T0" y="T1"/>
                  </a:cxn>
                  <a:cxn ang="0">
                    <a:pos x="T2" y="T3"/>
                  </a:cxn>
                  <a:cxn ang="0">
                    <a:pos x="T4" y="T5"/>
                  </a:cxn>
                  <a:cxn ang="0">
                    <a:pos x="T6" y="T7"/>
                  </a:cxn>
                  <a:cxn ang="0">
                    <a:pos x="T8" y="T9"/>
                  </a:cxn>
                  <a:cxn ang="0">
                    <a:pos x="T10" y="T11"/>
                  </a:cxn>
                  <a:cxn ang="0">
                    <a:pos x="T12" y="T13"/>
                  </a:cxn>
                </a:cxnLst>
                <a:rect l="0" t="0" r="r" b="b"/>
                <a:pathLst>
                  <a:path w="11" h="39">
                    <a:moveTo>
                      <a:pt x="11" y="34"/>
                    </a:moveTo>
                    <a:cubicBezTo>
                      <a:pt x="11" y="6"/>
                      <a:pt x="11" y="6"/>
                      <a:pt x="11" y="6"/>
                    </a:cubicBezTo>
                    <a:cubicBezTo>
                      <a:pt x="11" y="3"/>
                      <a:pt x="9" y="0"/>
                      <a:pt x="5" y="0"/>
                    </a:cubicBezTo>
                    <a:cubicBezTo>
                      <a:pt x="2" y="0"/>
                      <a:pt x="0" y="3"/>
                      <a:pt x="0" y="6"/>
                    </a:cubicBezTo>
                    <a:cubicBezTo>
                      <a:pt x="0" y="34"/>
                      <a:pt x="0" y="34"/>
                      <a:pt x="0" y="34"/>
                    </a:cubicBezTo>
                    <a:cubicBezTo>
                      <a:pt x="0" y="37"/>
                      <a:pt x="2" y="39"/>
                      <a:pt x="5" y="39"/>
                    </a:cubicBezTo>
                    <a:cubicBezTo>
                      <a:pt x="9" y="39"/>
                      <a:pt x="11" y="37"/>
                      <a:pt x="11" y="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solidFill>
                    <a:prstClr val="black"/>
                  </a:solidFill>
                </a:endParaRPr>
              </a:p>
            </p:txBody>
          </p:sp>
          <p:sp>
            <p:nvSpPr>
              <p:cNvPr id="182" name="Freeform 504"/>
              <p:cNvSpPr/>
              <p:nvPr/>
            </p:nvSpPr>
            <p:spPr bwMode="auto">
              <a:xfrm>
                <a:off x="4940303" y="1965325"/>
                <a:ext cx="177800" cy="293688"/>
              </a:xfrm>
              <a:custGeom>
                <a:avLst/>
                <a:gdLst>
                  <a:gd name="T0" fmla="*/ 5 w 47"/>
                  <a:gd name="T1" fmla="*/ 69 h 78"/>
                  <a:gd name="T2" fmla="*/ 6 w 47"/>
                  <a:gd name="T3" fmla="*/ 77 h 78"/>
                  <a:gd name="T4" fmla="*/ 9 w 47"/>
                  <a:gd name="T5" fmla="*/ 78 h 78"/>
                  <a:gd name="T6" fmla="*/ 14 w 47"/>
                  <a:gd name="T7" fmla="*/ 76 h 78"/>
                  <a:gd name="T8" fmla="*/ 26 w 47"/>
                  <a:gd name="T9" fmla="*/ 57 h 78"/>
                  <a:gd name="T10" fmla="*/ 46 w 47"/>
                  <a:gd name="T11" fmla="*/ 57 h 78"/>
                  <a:gd name="T12" fmla="*/ 47 w 47"/>
                  <a:gd name="T13" fmla="*/ 56 h 78"/>
                  <a:gd name="T14" fmla="*/ 47 w 47"/>
                  <a:gd name="T15" fmla="*/ 42 h 78"/>
                  <a:gd name="T16" fmla="*/ 32 w 47"/>
                  <a:gd name="T17" fmla="*/ 19 h 78"/>
                  <a:gd name="T18" fmla="*/ 30 w 47"/>
                  <a:gd name="T19" fmla="*/ 20 h 78"/>
                  <a:gd name="T20" fmla="*/ 35 w 47"/>
                  <a:gd name="T21" fmla="*/ 10 h 78"/>
                  <a:gd name="T22" fmla="*/ 24 w 47"/>
                  <a:gd name="T23" fmla="*/ 0 h 78"/>
                  <a:gd name="T24" fmla="*/ 14 w 47"/>
                  <a:gd name="T25" fmla="*/ 10 h 78"/>
                  <a:gd name="T26" fmla="*/ 24 w 47"/>
                  <a:gd name="T27" fmla="*/ 21 h 78"/>
                  <a:gd name="T28" fmla="*/ 27 w 47"/>
                  <a:gd name="T29" fmla="*/ 20 h 78"/>
                  <a:gd name="T30" fmla="*/ 21 w 47"/>
                  <a:gd name="T31" fmla="*/ 27 h 78"/>
                  <a:gd name="T32" fmla="*/ 5 w 47"/>
                  <a:gd name="T33" fmla="*/ 31 h 78"/>
                  <a:gd name="T34" fmla="*/ 1 w 47"/>
                  <a:gd name="T35" fmla="*/ 34 h 78"/>
                  <a:gd name="T36" fmla="*/ 1 w 47"/>
                  <a:gd name="T37" fmla="*/ 38 h 78"/>
                  <a:gd name="T38" fmla="*/ 6 w 47"/>
                  <a:gd name="T39" fmla="*/ 42 h 78"/>
                  <a:gd name="T40" fmla="*/ 8 w 47"/>
                  <a:gd name="T41" fmla="*/ 42 h 78"/>
                  <a:gd name="T42" fmla="*/ 17 w 47"/>
                  <a:gd name="T43" fmla="*/ 40 h 78"/>
                  <a:gd name="T44" fmla="*/ 17 w 47"/>
                  <a:gd name="T45" fmla="*/ 43 h 78"/>
                  <a:gd name="T46" fmla="*/ 17 w 47"/>
                  <a:gd name="T47" fmla="*/ 47 h 78"/>
                  <a:gd name="T48" fmla="*/ 5 w 47"/>
                  <a:gd name="T49" fmla="*/ 6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7" h="78">
                    <a:moveTo>
                      <a:pt x="5" y="69"/>
                    </a:moveTo>
                    <a:cubicBezTo>
                      <a:pt x="3" y="72"/>
                      <a:pt x="3" y="76"/>
                      <a:pt x="6" y="77"/>
                    </a:cubicBezTo>
                    <a:cubicBezTo>
                      <a:pt x="7" y="78"/>
                      <a:pt x="8" y="78"/>
                      <a:pt x="9" y="78"/>
                    </a:cubicBezTo>
                    <a:cubicBezTo>
                      <a:pt x="11" y="78"/>
                      <a:pt x="13" y="77"/>
                      <a:pt x="14" y="76"/>
                    </a:cubicBezTo>
                    <a:cubicBezTo>
                      <a:pt x="26" y="57"/>
                      <a:pt x="26" y="57"/>
                      <a:pt x="26" y="57"/>
                    </a:cubicBezTo>
                    <a:cubicBezTo>
                      <a:pt x="46" y="57"/>
                      <a:pt x="46" y="57"/>
                      <a:pt x="46" y="57"/>
                    </a:cubicBezTo>
                    <a:cubicBezTo>
                      <a:pt x="47" y="57"/>
                      <a:pt x="47" y="57"/>
                      <a:pt x="47" y="56"/>
                    </a:cubicBezTo>
                    <a:cubicBezTo>
                      <a:pt x="47" y="42"/>
                      <a:pt x="47" y="42"/>
                      <a:pt x="47" y="42"/>
                    </a:cubicBezTo>
                    <a:cubicBezTo>
                      <a:pt x="47" y="29"/>
                      <a:pt x="41" y="19"/>
                      <a:pt x="32" y="19"/>
                    </a:cubicBezTo>
                    <a:cubicBezTo>
                      <a:pt x="31" y="19"/>
                      <a:pt x="30" y="19"/>
                      <a:pt x="30" y="20"/>
                    </a:cubicBezTo>
                    <a:cubicBezTo>
                      <a:pt x="33" y="18"/>
                      <a:pt x="35" y="14"/>
                      <a:pt x="35" y="10"/>
                    </a:cubicBezTo>
                    <a:cubicBezTo>
                      <a:pt x="35" y="5"/>
                      <a:pt x="30" y="0"/>
                      <a:pt x="24" y="0"/>
                    </a:cubicBezTo>
                    <a:cubicBezTo>
                      <a:pt x="19" y="0"/>
                      <a:pt x="14" y="5"/>
                      <a:pt x="14" y="10"/>
                    </a:cubicBezTo>
                    <a:cubicBezTo>
                      <a:pt x="14" y="16"/>
                      <a:pt x="19" y="21"/>
                      <a:pt x="24" y="21"/>
                    </a:cubicBezTo>
                    <a:cubicBezTo>
                      <a:pt x="25" y="21"/>
                      <a:pt x="26" y="21"/>
                      <a:pt x="27" y="20"/>
                    </a:cubicBezTo>
                    <a:cubicBezTo>
                      <a:pt x="25" y="22"/>
                      <a:pt x="23" y="24"/>
                      <a:pt x="21" y="27"/>
                    </a:cubicBezTo>
                    <a:cubicBezTo>
                      <a:pt x="5" y="31"/>
                      <a:pt x="5" y="31"/>
                      <a:pt x="5" y="31"/>
                    </a:cubicBezTo>
                    <a:cubicBezTo>
                      <a:pt x="3" y="32"/>
                      <a:pt x="2" y="32"/>
                      <a:pt x="1" y="34"/>
                    </a:cubicBezTo>
                    <a:cubicBezTo>
                      <a:pt x="1" y="35"/>
                      <a:pt x="0" y="37"/>
                      <a:pt x="1" y="38"/>
                    </a:cubicBezTo>
                    <a:cubicBezTo>
                      <a:pt x="1" y="41"/>
                      <a:pt x="4" y="42"/>
                      <a:pt x="6" y="42"/>
                    </a:cubicBezTo>
                    <a:cubicBezTo>
                      <a:pt x="7" y="42"/>
                      <a:pt x="7" y="42"/>
                      <a:pt x="8" y="42"/>
                    </a:cubicBezTo>
                    <a:cubicBezTo>
                      <a:pt x="17" y="40"/>
                      <a:pt x="17" y="40"/>
                      <a:pt x="17" y="40"/>
                    </a:cubicBezTo>
                    <a:cubicBezTo>
                      <a:pt x="17" y="41"/>
                      <a:pt x="17" y="42"/>
                      <a:pt x="17" y="43"/>
                    </a:cubicBezTo>
                    <a:cubicBezTo>
                      <a:pt x="17" y="47"/>
                      <a:pt x="17" y="47"/>
                      <a:pt x="17" y="47"/>
                    </a:cubicBezTo>
                    <a:lnTo>
                      <a:pt x="5" y="6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solidFill>
                    <a:prstClr val="black"/>
                  </a:solidFill>
                </a:endParaRPr>
              </a:p>
            </p:txBody>
          </p:sp>
          <p:sp>
            <p:nvSpPr>
              <p:cNvPr id="183" name="Freeform 505"/>
              <p:cNvSpPr/>
              <p:nvPr/>
            </p:nvSpPr>
            <p:spPr bwMode="auto">
              <a:xfrm>
                <a:off x="5046664" y="2093913"/>
                <a:ext cx="96838" cy="112713"/>
              </a:xfrm>
              <a:custGeom>
                <a:avLst/>
                <a:gdLst>
                  <a:gd name="T0" fmla="*/ 1 w 26"/>
                  <a:gd name="T1" fmla="*/ 27 h 30"/>
                  <a:gd name="T2" fmla="*/ 23 w 26"/>
                  <a:gd name="T3" fmla="*/ 27 h 30"/>
                  <a:gd name="T4" fmla="*/ 23 w 26"/>
                  <a:gd name="T5" fmla="*/ 2 h 30"/>
                  <a:gd name="T6" fmla="*/ 24 w 26"/>
                  <a:gd name="T7" fmla="*/ 0 h 30"/>
                  <a:gd name="T8" fmla="*/ 26 w 26"/>
                  <a:gd name="T9" fmla="*/ 2 h 30"/>
                  <a:gd name="T10" fmla="*/ 26 w 26"/>
                  <a:gd name="T11" fmla="*/ 28 h 30"/>
                  <a:gd name="T12" fmla="*/ 24 w 26"/>
                  <a:gd name="T13" fmla="*/ 30 h 30"/>
                  <a:gd name="T14" fmla="*/ 1 w 26"/>
                  <a:gd name="T15" fmla="*/ 30 h 30"/>
                  <a:gd name="T16" fmla="*/ 0 w 26"/>
                  <a:gd name="T17" fmla="*/ 28 h 30"/>
                  <a:gd name="T18" fmla="*/ 1 w 26"/>
                  <a:gd name="T19" fmla="*/ 27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30">
                    <a:moveTo>
                      <a:pt x="1" y="27"/>
                    </a:moveTo>
                    <a:cubicBezTo>
                      <a:pt x="23" y="27"/>
                      <a:pt x="23" y="27"/>
                      <a:pt x="23" y="27"/>
                    </a:cubicBezTo>
                    <a:cubicBezTo>
                      <a:pt x="23" y="2"/>
                      <a:pt x="23" y="2"/>
                      <a:pt x="23" y="2"/>
                    </a:cubicBezTo>
                    <a:cubicBezTo>
                      <a:pt x="23" y="1"/>
                      <a:pt x="23" y="0"/>
                      <a:pt x="24" y="0"/>
                    </a:cubicBezTo>
                    <a:cubicBezTo>
                      <a:pt x="25" y="0"/>
                      <a:pt x="26" y="1"/>
                      <a:pt x="26" y="2"/>
                    </a:cubicBezTo>
                    <a:cubicBezTo>
                      <a:pt x="26" y="28"/>
                      <a:pt x="26" y="28"/>
                      <a:pt x="26" y="28"/>
                    </a:cubicBezTo>
                    <a:cubicBezTo>
                      <a:pt x="26" y="29"/>
                      <a:pt x="25" y="30"/>
                      <a:pt x="24" y="30"/>
                    </a:cubicBezTo>
                    <a:cubicBezTo>
                      <a:pt x="1" y="30"/>
                      <a:pt x="1" y="30"/>
                      <a:pt x="1" y="30"/>
                    </a:cubicBezTo>
                    <a:cubicBezTo>
                      <a:pt x="0" y="30"/>
                      <a:pt x="0" y="29"/>
                      <a:pt x="0" y="28"/>
                    </a:cubicBezTo>
                    <a:cubicBezTo>
                      <a:pt x="0" y="27"/>
                      <a:pt x="0" y="27"/>
                      <a:pt x="1" y="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solidFill>
                    <a:prstClr val="black"/>
                  </a:solidFill>
                </a:endParaRPr>
              </a:p>
            </p:txBody>
          </p:sp>
        </p:grpSp>
      </p:grpSp>
      <p:grpSp>
        <p:nvGrpSpPr>
          <p:cNvPr id="187" name="组合 186"/>
          <p:cNvGrpSpPr/>
          <p:nvPr/>
        </p:nvGrpSpPr>
        <p:grpSpPr>
          <a:xfrm>
            <a:off x="5827084" y="2890580"/>
            <a:ext cx="943627" cy="943628"/>
            <a:chOff x="7768434" y="3516997"/>
            <a:chExt cx="1258006" cy="1258170"/>
          </a:xfrm>
        </p:grpSpPr>
        <p:grpSp>
          <p:nvGrpSpPr>
            <p:cNvPr id="188" name="组合 187"/>
            <p:cNvGrpSpPr/>
            <p:nvPr/>
          </p:nvGrpSpPr>
          <p:grpSpPr>
            <a:xfrm>
              <a:off x="7768434" y="3516997"/>
              <a:ext cx="1258006" cy="1258170"/>
              <a:chOff x="4881965" y="2278250"/>
              <a:chExt cx="2169764" cy="2169764"/>
            </a:xfrm>
          </p:grpSpPr>
          <p:sp>
            <p:nvSpPr>
              <p:cNvPr id="198" name="椭圆 197"/>
              <p:cNvSpPr/>
              <p:nvPr/>
            </p:nvSpPr>
            <p:spPr>
              <a:xfrm>
                <a:off x="4881965" y="2278250"/>
                <a:ext cx="2169764" cy="2169764"/>
              </a:xfrm>
              <a:prstGeom prst="ellipse">
                <a:avLst/>
              </a:prstGeom>
              <a:gradFill>
                <a:gsLst>
                  <a:gs pos="0">
                    <a:schemeClr val="bg1"/>
                  </a:gs>
                  <a:gs pos="100000">
                    <a:schemeClr val="bg1">
                      <a:lumMod val="70000"/>
                    </a:schemeClr>
                  </a:gs>
                </a:gsLst>
                <a:lin ang="2700000" scaled="1"/>
              </a:gradFill>
              <a:ln>
                <a:noFill/>
              </a:ln>
              <a:effectLst>
                <a:outerShdw blurRad="203200" dist="1016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prstClr val="white"/>
                  </a:solidFill>
                </a:endParaRPr>
              </a:p>
            </p:txBody>
          </p:sp>
          <p:sp>
            <p:nvSpPr>
              <p:cNvPr id="199" name="椭圆 198"/>
              <p:cNvSpPr/>
              <p:nvPr/>
            </p:nvSpPr>
            <p:spPr>
              <a:xfrm>
                <a:off x="5129454" y="2525739"/>
                <a:ext cx="1674786" cy="1674786"/>
              </a:xfrm>
              <a:prstGeom prst="ellipse">
                <a:avLst/>
              </a:prstGeom>
              <a:gradFill>
                <a:gsLst>
                  <a:gs pos="100000">
                    <a:schemeClr val="bg1">
                      <a:lumMod val="97000"/>
                    </a:schemeClr>
                  </a:gs>
                  <a:gs pos="0">
                    <a:schemeClr val="bg1">
                      <a:lumMod val="6500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prstClr val="white"/>
                  </a:solidFill>
                </a:endParaRPr>
              </a:p>
            </p:txBody>
          </p:sp>
          <p:sp>
            <p:nvSpPr>
              <p:cNvPr id="200" name="椭圆 199"/>
              <p:cNvSpPr/>
              <p:nvPr/>
            </p:nvSpPr>
            <p:spPr>
              <a:xfrm>
                <a:off x="5342179" y="2738464"/>
                <a:ext cx="1249336" cy="1249336"/>
              </a:xfrm>
              <a:prstGeom prst="ellipse">
                <a:avLst/>
              </a:prstGeom>
              <a:solidFill>
                <a:srgbClr val="C00000"/>
              </a:solidFill>
              <a:ln w="19050">
                <a:gradFill flip="none" rotWithShape="1">
                  <a:gsLst>
                    <a:gs pos="0">
                      <a:schemeClr val="bg1">
                        <a:lumMod val="60000"/>
                      </a:schemeClr>
                    </a:gs>
                    <a:gs pos="100000">
                      <a:schemeClr val="bg1"/>
                    </a:gs>
                  </a:gsLst>
                  <a:lin ang="2700000" scaled="1"/>
                  <a:tileRect/>
                </a:gradFill>
              </a:ln>
              <a:effectLst>
                <a:innerShdw blurRad="127000" dist="635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prstClr val="white"/>
                  </a:solidFill>
                </a:endParaRPr>
              </a:p>
            </p:txBody>
          </p:sp>
        </p:grpSp>
        <p:grpSp>
          <p:nvGrpSpPr>
            <p:cNvPr id="189" name="Group 41"/>
            <p:cNvGrpSpPr>
              <a:grpSpLocks noChangeAspect="1"/>
            </p:cNvGrpSpPr>
            <p:nvPr/>
          </p:nvGrpSpPr>
          <p:grpSpPr bwMode="auto">
            <a:xfrm>
              <a:off x="8229743" y="3921040"/>
              <a:ext cx="347514" cy="418125"/>
              <a:chOff x="3783" y="2089"/>
              <a:chExt cx="116" cy="142"/>
            </a:xfrm>
            <a:solidFill>
              <a:schemeClr val="bg1"/>
            </a:solidFill>
            <a:effectLst/>
          </p:grpSpPr>
          <p:sp>
            <p:nvSpPr>
              <p:cNvPr id="190" name="Freeform 42"/>
              <p:cNvSpPr/>
              <p:nvPr/>
            </p:nvSpPr>
            <p:spPr bwMode="auto">
              <a:xfrm>
                <a:off x="3791" y="2221"/>
                <a:ext cx="20" cy="10"/>
              </a:xfrm>
              <a:custGeom>
                <a:avLst/>
                <a:gdLst>
                  <a:gd name="T0" fmla="*/ 8 w 8"/>
                  <a:gd name="T1" fmla="*/ 0 h 4"/>
                  <a:gd name="T2" fmla="*/ 1 w 8"/>
                  <a:gd name="T3" fmla="*/ 0 h 4"/>
                  <a:gd name="T4" fmla="*/ 0 w 8"/>
                  <a:gd name="T5" fmla="*/ 0 h 4"/>
                  <a:gd name="T6" fmla="*/ 0 w 8"/>
                  <a:gd name="T7" fmla="*/ 4 h 4"/>
                  <a:gd name="T8" fmla="*/ 1 w 8"/>
                  <a:gd name="T9" fmla="*/ 4 h 4"/>
                  <a:gd name="T10" fmla="*/ 8 w 8"/>
                  <a:gd name="T11" fmla="*/ 4 h 4"/>
                  <a:gd name="T12" fmla="*/ 8 w 8"/>
                  <a:gd name="T13" fmla="*/ 4 h 4"/>
                  <a:gd name="T14" fmla="*/ 8 w 8"/>
                  <a:gd name="T15" fmla="*/ 0 h 4"/>
                  <a:gd name="T16" fmla="*/ 8 w 8"/>
                  <a:gd name="T1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4">
                    <a:moveTo>
                      <a:pt x="8" y="0"/>
                    </a:moveTo>
                    <a:cubicBezTo>
                      <a:pt x="1" y="0"/>
                      <a:pt x="1" y="0"/>
                      <a:pt x="1" y="0"/>
                    </a:cubicBezTo>
                    <a:cubicBezTo>
                      <a:pt x="0" y="0"/>
                      <a:pt x="0" y="0"/>
                      <a:pt x="0" y="0"/>
                    </a:cubicBezTo>
                    <a:cubicBezTo>
                      <a:pt x="0" y="4"/>
                      <a:pt x="0" y="4"/>
                      <a:pt x="0" y="4"/>
                    </a:cubicBezTo>
                    <a:cubicBezTo>
                      <a:pt x="0" y="4"/>
                      <a:pt x="0" y="4"/>
                      <a:pt x="1" y="4"/>
                    </a:cubicBezTo>
                    <a:cubicBezTo>
                      <a:pt x="8" y="4"/>
                      <a:pt x="8" y="4"/>
                      <a:pt x="8" y="4"/>
                    </a:cubicBezTo>
                    <a:cubicBezTo>
                      <a:pt x="8" y="4"/>
                      <a:pt x="8" y="4"/>
                      <a:pt x="8" y="4"/>
                    </a:cubicBezTo>
                    <a:cubicBezTo>
                      <a:pt x="8" y="0"/>
                      <a:pt x="8" y="0"/>
                      <a:pt x="8" y="0"/>
                    </a:cubicBezTo>
                    <a:cubicBezTo>
                      <a:pt x="8" y="0"/>
                      <a:pt x="8" y="0"/>
                      <a:pt x="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solidFill>
                    <a:prstClr val="white"/>
                  </a:solidFill>
                </a:endParaRPr>
              </a:p>
            </p:txBody>
          </p:sp>
          <p:sp>
            <p:nvSpPr>
              <p:cNvPr id="191" name="Freeform 43"/>
              <p:cNvSpPr/>
              <p:nvPr/>
            </p:nvSpPr>
            <p:spPr bwMode="auto">
              <a:xfrm>
                <a:off x="3818" y="2208"/>
                <a:ext cx="23" cy="23"/>
              </a:xfrm>
              <a:custGeom>
                <a:avLst/>
                <a:gdLst>
                  <a:gd name="T0" fmla="*/ 8 w 9"/>
                  <a:gd name="T1" fmla="*/ 0 h 9"/>
                  <a:gd name="T2" fmla="*/ 1 w 9"/>
                  <a:gd name="T3" fmla="*/ 0 h 9"/>
                  <a:gd name="T4" fmla="*/ 0 w 9"/>
                  <a:gd name="T5" fmla="*/ 1 h 9"/>
                  <a:gd name="T6" fmla="*/ 0 w 9"/>
                  <a:gd name="T7" fmla="*/ 9 h 9"/>
                  <a:gd name="T8" fmla="*/ 1 w 9"/>
                  <a:gd name="T9" fmla="*/ 9 h 9"/>
                  <a:gd name="T10" fmla="*/ 8 w 9"/>
                  <a:gd name="T11" fmla="*/ 9 h 9"/>
                  <a:gd name="T12" fmla="*/ 9 w 9"/>
                  <a:gd name="T13" fmla="*/ 9 h 9"/>
                  <a:gd name="T14" fmla="*/ 9 w 9"/>
                  <a:gd name="T15" fmla="*/ 1 h 9"/>
                  <a:gd name="T16" fmla="*/ 8 w 9"/>
                  <a:gd name="T17"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9">
                    <a:moveTo>
                      <a:pt x="8" y="0"/>
                    </a:moveTo>
                    <a:cubicBezTo>
                      <a:pt x="1" y="0"/>
                      <a:pt x="1" y="0"/>
                      <a:pt x="1" y="0"/>
                    </a:cubicBezTo>
                    <a:cubicBezTo>
                      <a:pt x="1" y="0"/>
                      <a:pt x="0" y="1"/>
                      <a:pt x="0" y="1"/>
                    </a:cubicBezTo>
                    <a:cubicBezTo>
                      <a:pt x="0" y="9"/>
                      <a:pt x="0" y="9"/>
                      <a:pt x="0" y="9"/>
                    </a:cubicBezTo>
                    <a:cubicBezTo>
                      <a:pt x="0" y="9"/>
                      <a:pt x="1" y="9"/>
                      <a:pt x="1" y="9"/>
                    </a:cubicBezTo>
                    <a:cubicBezTo>
                      <a:pt x="8" y="9"/>
                      <a:pt x="8" y="9"/>
                      <a:pt x="8" y="9"/>
                    </a:cubicBezTo>
                    <a:cubicBezTo>
                      <a:pt x="8" y="9"/>
                      <a:pt x="9" y="9"/>
                      <a:pt x="9" y="9"/>
                    </a:cubicBezTo>
                    <a:cubicBezTo>
                      <a:pt x="9" y="1"/>
                      <a:pt x="9" y="1"/>
                      <a:pt x="9" y="1"/>
                    </a:cubicBezTo>
                    <a:cubicBezTo>
                      <a:pt x="9" y="1"/>
                      <a:pt x="8" y="0"/>
                      <a:pt x="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solidFill>
                    <a:prstClr val="white"/>
                  </a:solidFill>
                </a:endParaRPr>
              </a:p>
            </p:txBody>
          </p:sp>
          <p:sp>
            <p:nvSpPr>
              <p:cNvPr id="192" name="Freeform 44"/>
              <p:cNvSpPr/>
              <p:nvPr/>
            </p:nvSpPr>
            <p:spPr bwMode="auto">
              <a:xfrm>
                <a:off x="3849" y="2184"/>
                <a:ext cx="20" cy="47"/>
              </a:xfrm>
              <a:custGeom>
                <a:avLst/>
                <a:gdLst>
                  <a:gd name="T0" fmla="*/ 7 w 8"/>
                  <a:gd name="T1" fmla="*/ 0 h 19"/>
                  <a:gd name="T2" fmla="*/ 0 w 8"/>
                  <a:gd name="T3" fmla="*/ 0 h 19"/>
                  <a:gd name="T4" fmla="*/ 0 w 8"/>
                  <a:gd name="T5" fmla="*/ 1 h 19"/>
                  <a:gd name="T6" fmla="*/ 0 w 8"/>
                  <a:gd name="T7" fmla="*/ 19 h 19"/>
                  <a:gd name="T8" fmla="*/ 0 w 8"/>
                  <a:gd name="T9" fmla="*/ 19 h 19"/>
                  <a:gd name="T10" fmla="*/ 7 w 8"/>
                  <a:gd name="T11" fmla="*/ 19 h 19"/>
                  <a:gd name="T12" fmla="*/ 8 w 8"/>
                  <a:gd name="T13" fmla="*/ 19 h 19"/>
                  <a:gd name="T14" fmla="*/ 8 w 8"/>
                  <a:gd name="T15" fmla="*/ 1 h 19"/>
                  <a:gd name="T16" fmla="*/ 7 w 8"/>
                  <a:gd name="T17"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19">
                    <a:moveTo>
                      <a:pt x="7" y="0"/>
                    </a:moveTo>
                    <a:cubicBezTo>
                      <a:pt x="0" y="0"/>
                      <a:pt x="0" y="0"/>
                      <a:pt x="0" y="0"/>
                    </a:cubicBezTo>
                    <a:cubicBezTo>
                      <a:pt x="0" y="0"/>
                      <a:pt x="0" y="1"/>
                      <a:pt x="0" y="1"/>
                    </a:cubicBezTo>
                    <a:cubicBezTo>
                      <a:pt x="0" y="19"/>
                      <a:pt x="0" y="19"/>
                      <a:pt x="0" y="19"/>
                    </a:cubicBezTo>
                    <a:cubicBezTo>
                      <a:pt x="0" y="19"/>
                      <a:pt x="0" y="19"/>
                      <a:pt x="0" y="19"/>
                    </a:cubicBezTo>
                    <a:cubicBezTo>
                      <a:pt x="7" y="19"/>
                      <a:pt x="7" y="19"/>
                      <a:pt x="7" y="19"/>
                    </a:cubicBezTo>
                    <a:cubicBezTo>
                      <a:pt x="8" y="19"/>
                      <a:pt x="8" y="19"/>
                      <a:pt x="8" y="19"/>
                    </a:cubicBezTo>
                    <a:cubicBezTo>
                      <a:pt x="8" y="1"/>
                      <a:pt x="8" y="1"/>
                      <a:pt x="8" y="1"/>
                    </a:cubicBezTo>
                    <a:cubicBezTo>
                      <a:pt x="8" y="1"/>
                      <a:pt x="8" y="0"/>
                      <a:pt x="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solidFill>
                    <a:prstClr val="white"/>
                  </a:solidFill>
                </a:endParaRPr>
              </a:p>
            </p:txBody>
          </p:sp>
          <p:sp>
            <p:nvSpPr>
              <p:cNvPr id="193" name="Freeform 45"/>
              <p:cNvSpPr/>
              <p:nvPr/>
            </p:nvSpPr>
            <p:spPr bwMode="auto">
              <a:xfrm>
                <a:off x="3877" y="2161"/>
                <a:ext cx="22" cy="70"/>
              </a:xfrm>
              <a:custGeom>
                <a:avLst/>
                <a:gdLst>
                  <a:gd name="T0" fmla="*/ 8 w 9"/>
                  <a:gd name="T1" fmla="*/ 0 h 28"/>
                  <a:gd name="T2" fmla="*/ 1 w 9"/>
                  <a:gd name="T3" fmla="*/ 0 h 28"/>
                  <a:gd name="T4" fmla="*/ 0 w 9"/>
                  <a:gd name="T5" fmla="*/ 1 h 28"/>
                  <a:gd name="T6" fmla="*/ 0 w 9"/>
                  <a:gd name="T7" fmla="*/ 28 h 28"/>
                  <a:gd name="T8" fmla="*/ 1 w 9"/>
                  <a:gd name="T9" fmla="*/ 28 h 28"/>
                  <a:gd name="T10" fmla="*/ 8 w 9"/>
                  <a:gd name="T11" fmla="*/ 28 h 28"/>
                  <a:gd name="T12" fmla="*/ 9 w 9"/>
                  <a:gd name="T13" fmla="*/ 28 h 28"/>
                  <a:gd name="T14" fmla="*/ 9 w 9"/>
                  <a:gd name="T15" fmla="*/ 1 h 28"/>
                  <a:gd name="T16" fmla="*/ 8 w 9"/>
                  <a:gd name="T17"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28">
                    <a:moveTo>
                      <a:pt x="8" y="0"/>
                    </a:moveTo>
                    <a:cubicBezTo>
                      <a:pt x="1" y="0"/>
                      <a:pt x="1" y="0"/>
                      <a:pt x="1" y="0"/>
                    </a:cubicBezTo>
                    <a:cubicBezTo>
                      <a:pt x="0" y="0"/>
                      <a:pt x="0" y="1"/>
                      <a:pt x="0" y="1"/>
                    </a:cubicBezTo>
                    <a:cubicBezTo>
                      <a:pt x="0" y="28"/>
                      <a:pt x="0" y="28"/>
                      <a:pt x="0" y="28"/>
                    </a:cubicBezTo>
                    <a:cubicBezTo>
                      <a:pt x="0" y="28"/>
                      <a:pt x="0" y="28"/>
                      <a:pt x="1" y="28"/>
                    </a:cubicBezTo>
                    <a:cubicBezTo>
                      <a:pt x="8" y="28"/>
                      <a:pt x="8" y="28"/>
                      <a:pt x="8" y="28"/>
                    </a:cubicBezTo>
                    <a:cubicBezTo>
                      <a:pt x="8" y="28"/>
                      <a:pt x="9" y="28"/>
                      <a:pt x="9" y="28"/>
                    </a:cubicBezTo>
                    <a:cubicBezTo>
                      <a:pt x="9" y="1"/>
                      <a:pt x="9" y="1"/>
                      <a:pt x="9" y="1"/>
                    </a:cubicBezTo>
                    <a:cubicBezTo>
                      <a:pt x="9" y="1"/>
                      <a:pt x="8" y="0"/>
                      <a:pt x="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solidFill>
                    <a:prstClr val="white"/>
                  </a:solidFill>
                </a:endParaRPr>
              </a:p>
            </p:txBody>
          </p:sp>
          <p:sp>
            <p:nvSpPr>
              <p:cNvPr id="194" name="Freeform 46"/>
              <p:cNvSpPr/>
              <p:nvPr/>
            </p:nvSpPr>
            <p:spPr bwMode="auto">
              <a:xfrm>
                <a:off x="3821" y="2089"/>
                <a:ext cx="23" cy="27"/>
              </a:xfrm>
              <a:custGeom>
                <a:avLst/>
                <a:gdLst>
                  <a:gd name="T0" fmla="*/ 5 w 9"/>
                  <a:gd name="T1" fmla="*/ 10 h 11"/>
                  <a:gd name="T2" fmla="*/ 8 w 9"/>
                  <a:gd name="T3" fmla="*/ 4 h 11"/>
                  <a:gd name="T4" fmla="*/ 5 w 9"/>
                  <a:gd name="T5" fmla="*/ 0 h 11"/>
                  <a:gd name="T6" fmla="*/ 0 w 9"/>
                  <a:gd name="T7" fmla="*/ 4 h 11"/>
                  <a:gd name="T8" fmla="*/ 5 w 9"/>
                  <a:gd name="T9" fmla="*/ 10 h 11"/>
                </a:gdLst>
                <a:ahLst/>
                <a:cxnLst>
                  <a:cxn ang="0">
                    <a:pos x="T0" y="T1"/>
                  </a:cxn>
                  <a:cxn ang="0">
                    <a:pos x="T2" y="T3"/>
                  </a:cxn>
                  <a:cxn ang="0">
                    <a:pos x="T4" y="T5"/>
                  </a:cxn>
                  <a:cxn ang="0">
                    <a:pos x="T6" y="T7"/>
                  </a:cxn>
                  <a:cxn ang="0">
                    <a:pos x="T8" y="T9"/>
                  </a:cxn>
                </a:cxnLst>
                <a:rect l="0" t="0" r="r" b="b"/>
                <a:pathLst>
                  <a:path w="9" h="11">
                    <a:moveTo>
                      <a:pt x="5" y="10"/>
                    </a:moveTo>
                    <a:cubicBezTo>
                      <a:pt x="8" y="10"/>
                      <a:pt x="8" y="7"/>
                      <a:pt x="8" y="4"/>
                    </a:cubicBezTo>
                    <a:cubicBezTo>
                      <a:pt x="9" y="2"/>
                      <a:pt x="7" y="0"/>
                      <a:pt x="5" y="0"/>
                    </a:cubicBezTo>
                    <a:cubicBezTo>
                      <a:pt x="2" y="0"/>
                      <a:pt x="0" y="2"/>
                      <a:pt x="0" y="4"/>
                    </a:cubicBezTo>
                    <a:cubicBezTo>
                      <a:pt x="1" y="8"/>
                      <a:pt x="4" y="11"/>
                      <a:pt x="5"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solidFill>
                    <a:prstClr val="white"/>
                  </a:solidFill>
                </a:endParaRPr>
              </a:p>
            </p:txBody>
          </p:sp>
          <p:sp>
            <p:nvSpPr>
              <p:cNvPr id="195" name="Freeform 47"/>
              <p:cNvSpPr/>
              <p:nvPr/>
            </p:nvSpPr>
            <p:spPr bwMode="auto">
              <a:xfrm>
                <a:off x="3785" y="2164"/>
                <a:ext cx="36" cy="44"/>
              </a:xfrm>
              <a:custGeom>
                <a:avLst/>
                <a:gdLst>
                  <a:gd name="T0" fmla="*/ 12 w 14"/>
                  <a:gd name="T1" fmla="*/ 1 h 18"/>
                  <a:gd name="T2" fmla="*/ 10 w 14"/>
                  <a:gd name="T3" fmla="*/ 0 h 18"/>
                  <a:gd name="T4" fmla="*/ 8 w 14"/>
                  <a:gd name="T5" fmla="*/ 6 h 18"/>
                  <a:gd name="T6" fmla="*/ 1 w 14"/>
                  <a:gd name="T7" fmla="*/ 14 h 18"/>
                  <a:gd name="T8" fmla="*/ 1 w 14"/>
                  <a:gd name="T9" fmla="*/ 17 h 18"/>
                  <a:gd name="T10" fmla="*/ 4 w 14"/>
                  <a:gd name="T11" fmla="*/ 17 h 18"/>
                  <a:gd name="T12" fmla="*/ 12 w 14"/>
                  <a:gd name="T13" fmla="*/ 9 h 18"/>
                  <a:gd name="T14" fmla="*/ 13 w 14"/>
                  <a:gd name="T15" fmla="*/ 8 h 18"/>
                  <a:gd name="T16" fmla="*/ 14 w 14"/>
                  <a:gd name="T17" fmla="*/ 3 h 18"/>
                  <a:gd name="T18" fmla="*/ 12 w 14"/>
                  <a:gd name="T19" fmla="*/ 1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18">
                    <a:moveTo>
                      <a:pt x="12" y="1"/>
                    </a:moveTo>
                    <a:cubicBezTo>
                      <a:pt x="11" y="1"/>
                      <a:pt x="10" y="0"/>
                      <a:pt x="10" y="0"/>
                    </a:cubicBezTo>
                    <a:cubicBezTo>
                      <a:pt x="8" y="6"/>
                      <a:pt x="8" y="6"/>
                      <a:pt x="8" y="6"/>
                    </a:cubicBezTo>
                    <a:cubicBezTo>
                      <a:pt x="1" y="14"/>
                      <a:pt x="1" y="14"/>
                      <a:pt x="1" y="14"/>
                    </a:cubicBezTo>
                    <a:cubicBezTo>
                      <a:pt x="0" y="15"/>
                      <a:pt x="0" y="16"/>
                      <a:pt x="1" y="17"/>
                    </a:cubicBezTo>
                    <a:cubicBezTo>
                      <a:pt x="2" y="18"/>
                      <a:pt x="4" y="18"/>
                      <a:pt x="4" y="17"/>
                    </a:cubicBezTo>
                    <a:cubicBezTo>
                      <a:pt x="12" y="9"/>
                      <a:pt x="12" y="9"/>
                      <a:pt x="12" y="9"/>
                    </a:cubicBezTo>
                    <a:cubicBezTo>
                      <a:pt x="12" y="9"/>
                      <a:pt x="13" y="8"/>
                      <a:pt x="13" y="8"/>
                    </a:cubicBezTo>
                    <a:cubicBezTo>
                      <a:pt x="14" y="3"/>
                      <a:pt x="14" y="3"/>
                      <a:pt x="14" y="3"/>
                    </a:cubicBezTo>
                    <a:cubicBezTo>
                      <a:pt x="13" y="2"/>
                      <a:pt x="13" y="2"/>
                      <a:pt x="1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solidFill>
                    <a:prstClr val="white"/>
                  </a:solidFill>
                </a:endParaRPr>
              </a:p>
            </p:txBody>
          </p:sp>
          <p:sp>
            <p:nvSpPr>
              <p:cNvPr id="196" name="Freeform 48"/>
              <p:cNvSpPr/>
              <p:nvPr/>
            </p:nvSpPr>
            <p:spPr bwMode="auto">
              <a:xfrm>
                <a:off x="3836" y="2116"/>
                <a:ext cx="33" cy="20"/>
              </a:xfrm>
              <a:custGeom>
                <a:avLst/>
                <a:gdLst>
                  <a:gd name="T0" fmla="*/ 6 w 13"/>
                  <a:gd name="T1" fmla="*/ 8 h 8"/>
                  <a:gd name="T2" fmla="*/ 12 w 13"/>
                  <a:gd name="T3" fmla="*/ 4 h 8"/>
                  <a:gd name="T4" fmla="*/ 12 w 13"/>
                  <a:gd name="T5" fmla="*/ 1 h 8"/>
                  <a:gd name="T6" fmla="*/ 10 w 13"/>
                  <a:gd name="T7" fmla="*/ 1 h 8"/>
                  <a:gd name="T8" fmla="*/ 5 w 13"/>
                  <a:gd name="T9" fmla="*/ 4 h 8"/>
                  <a:gd name="T10" fmla="*/ 1 w 13"/>
                  <a:gd name="T11" fmla="*/ 3 h 8"/>
                  <a:gd name="T12" fmla="*/ 1 w 13"/>
                  <a:gd name="T13" fmla="*/ 5 h 8"/>
                  <a:gd name="T14" fmla="*/ 0 w 13"/>
                  <a:gd name="T15" fmla="*/ 7 h 8"/>
                  <a:gd name="T16" fmla="*/ 5 w 13"/>
                  <a:gd name="T17" fmla="*/ 8 h 8"/>
                  <a:gd name="T18" fmla="*/ 6 w 13"/>
                  <a:gd name="T19"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8">
                    <a:moveTo>
                      <a:pt x="6" y="8"/>
                    </a:moveTo>
                    <a:cubicBezTo>
                      <a:pt x="12" y="4"/>
                      <a:pt x="12" y="4"/>
                      <a:pt x="12" y="4"/>
                    </a:cubicBezTo>
                    <a:cubicBezTo>
                      <a:pt x="13" y="3"/>
                      <a:pt x="13" y="2"/>
                      <a:pt x="12" y="1"/>
                    </a:cubicBezTo>
                    <a:cubicBezTo>
                      <a:pt x="12" y="1"/>
                      <a:pt x="11" y="0"/>
                      <a:pt x="10" y="1"/>
                    </a:cubicBezTo>
                    <a:cubicBezTo>
                      <a:pt x="5" y="4"/>
                      <a:pt x="5" y="4"/>
                      <a:pt x="5" y="4"/>
                    </a:cubicBezTo>
                    <a:cubicBezTo>
                      <a:pt x="1" y="3"/>
                      <a:pt x="1" y="3"/>
                      <a:pt x="1" y="3"/>
                    </a:cubicBezTo>
                    <a:cubicBezTo>
                      <a:pt x="1" y="3"/>
                      <a:pt x="1" y="4"/>
                      <a:pt x="1" y="5"/>
                    </a:cubicBezTo>
                    <a:cubicBezTo>
                      <a:pt x="1" y="6"/>
                      <a:pt x="0" y="7"/>
                      <a:pt x="0" y="7"/>
                    </a:cubicBezTo>
                    <a:cubicBezTo>
                      <a:pt x="5" y="8"/>
                      <a:pt x="5" y="8"/>
                      <a:pt x="5" y="8"/>
                    </a:cubicBezTo>
                    <a:cubicBezTo>
                      <a:pt x="5" y="8"/>
                      <a:pt x="6" y="8"/>
                      <a:pt x="6"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solidFill>
                    <a:prstClr val="white"/>
                  </a:solidFill>
                </a:endParaRPr>
              </a:p>
            </p:txBody>
          </p:sp>
          <p:sp>
            <p:nvSpPr>
              <p:cNvPr id="197" name="Freeform 49"/>
              <p:cNvSpPr/>
              <p:nvPr/>
            </p:nvSpPr>
            <p:spPr bwMode="auto">
              <a:xfrm>
                <a:off x="3783" y="2116"/>
                <a:ext cx="58" cy="87"/>
              </a:xfrm>
              <a:custGeom>
                <a:avLst/>
                <a:gdLst>
                  <a:gd name="T0" fmla="*/ 18 w 23"/>
                  <a:gd name="T1" fmla="*/ 17 h 35"/>
                  <a:gd name="T2" fmla="*/ 21 w 23"/>
                  <a:gd name="T3" fmla="*/ 5 h 35"/>
                  <a:gd name="T4" fmla="*/ 21 w 23"/>
                  <a:gd name="T5" fmla="*/ 2 h 35"/>
                  <a:gd name="T6" fmla="*/ 20 w 23"/>
                  <a:gd name="T7" fmla="*/ 2 h 35"/>
                  <a:gd name="T8" fmla="*/ 19 w 23"/>
                  <a:gd name="T9" fmla="*/ 7 h 35"/>
                  <a:gd name="T10" fmla="*/ 20 w 23"/>
                  <a:gd name="T11" fmla="*/ 3 h 35"/>
                  <a:gd name="T12" fmla="*/ 20 w 23"/>
                  <a:gd name="T13" fmla="*/ 2 h 35"/>
                  <a:gd name="T14" fmla="*/ 20 w 23"/>
                  <a:gd name="T15" fmla="*/ 1 h 35"/>
                  <a:gd name="T16" fmla="*/ 19 w 23"/>
                  <a:gd name="T17" fmla="*/ 1 h 35"/>
                  <a:gd name="T18" fmla="*/ 18 w 23"/>
                  <a:gd name="T19" fmla="*/ 2 h 35"/>
                  <a:gd name="T20" fmla="*/ 19 w 23"/>
                  <a:gd name="T21" fmla="*/ 3 h 35"/>
                  <a:gd name="T22" fmla="*/ 18 w 23"/>
                  <a:gd name="T23" fmla="*/ 6 h 35"/>
                  <a:gd name="T24" fmla="*/ 17 w 23"/>
                  <a:gd name="T25" fmla="*/ 0 h 35"/>
                  <a:gd name="T26" fmla="*/ 17 w 23"/>
                  <a:gd name="T27" fmla="*/ 0 h 35"/>
                  <a:gd name="T28" fmla="*/ 17 w 23"/>
                  <a:gd name="T29" fmla="*/ 0 h 35"/>
                  <a:gd name="T30" fmla="*/ 15 w 23"/>
                  <a:gd name="T31" fmla="*/ 0 h 35"/>
                  <a:gd name="T32" fmla="*/ 8 w 23"/>
                  <a:gd name="T33" fmla="*/ 0 h 35"/>
                  <a:gd name="T34" fmla="*/ 1 w 23"/>
                  <a:gd name="T35" fmla="*/ 5 h 35"/>
                  <a:gd name="T36" fmla="*/ 1 w 23"/>
                  <a:gd name="T37" fmla="*/ 8 h 35"/>
                  <a:gd name="T38" fmla="*/ 4 w 23"/>
                  <a:gd name="T39" fmla="*/ 8 h 35"/>
                  <a:gd name="T40" fmla="*/ 4 w 23"/>
                  <a:gd name="T41" fmla="*/ 8 h 35"/>
                  <a:gd name="T42" fmla="*/ 9 w 23"/>
                  <a:gd name="T43" fmla="*/ 4 h 35"/>
                  <a:gd name="T44" fmla="*/ 13 w 23"/>
                  <a:gd name="T45" fmla="*/ 4 h 35"/>
                  <a:gd name="T46" fmla="*/ 12 w 23"/>
                  <a:gd name="T47" fmla="*/ 4 h 35"/>
                  <a:gd name="T48" fmla="*/ 9 w 23"/>
                  <a:gd name="T49" fmla="*/ 15 h 35"/>
                  <a:gd name="T50" fmla="*/ 10 w 23"/>
                  <a:gd name="T51" fmla="*/ 16 h 35"/>
                  <a:gd name="T52" fmla="*/ 14 w 23"/>
                  <a:gd name="T53" fmla="*/ 20 h 35"/>
                  <a:gd name="T54" fmla="*/ 18 w 23"/>
                  <a:gd name="T55" fmla="*/ 24 h 35"/>
                  <a:gd name="T56" fmla="*/ 17 w 23"/>
                  <a:gd name="T57" fmla="*/ 32 h 35"/>
                  <a:gd name="T58" fmla="*/ 19 w 23"/>
                  <a:gd name="T59" fmla="*/ 35 h 35"/>
                  <a:gd name="T60" fmla="*/ 22 w 23"/>
                  <a:gd name="T61" fmla="*/ 33 h 35"/>
                  <a:gd name="T62" fmla="*/ 23 w 23"/>
                  <a:gd name="T63" fmla="*/ 24 h 35"/>
                  <a:gd name="T64" fmla="*/ 23 w 23"/>
                  <a:gd name="T65" fmla="*/ 22 h 35"/>
                  <a:gd name="T66" fmla="*/ 18 w 23"/>
                  <a:gd name="T67" fmla="*/ 17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3" h="35">
                    <a:moveTo>
                      <a:pt x="18" y="17"/>
                    </a:moveTo>
                    <a:cubicBezTo>
                      <a:pt x="19" y="10"/>
                      <a:pt x="21" y="6"/>
                      <a:pt x="21" y="5"/>
                    </a:cubicBezTo>
                    <a:cubicBezTo>
                      <a:pt x="21" y="3"/>
                      <a:pt x="21" y="2"/>
                      <a:pt x="21" y="2"/>
                    </a:cubicBezTo>
                    <a:cubicBezTo>
                      <a:pt x="20" y="2"/>
                      <a:pt x="20" y="2"/>
                      <a:pt x="20" y="2"/>
                    </a:cubicBezTo>
                    <a:cubicBezTo>
                      <a:pt x="20" y="5"/>
                      <a:pt x="19" y="7"/>
                      <a:pt x="19" y="7"/>
                    </a:cubicBezTo>
                    <a:cubicBezTo>
                      <a:pt x="19" y="7"/>
                      <a:pt x="20" y="4"/>
                      <a:pt x="20" y="3"/>
                    </a:cubicBezTo>
                    <a:cubicBezTo>
                      <a:pt x="20" y="2"/>
                      <a:pt x="20" y="2"/>
                      <a:pt x="20" y="2"/>
                    </a:cubicBezTo>
                    <a:cubicBezTo>
                      <a:pt x="20" y="1"/>
                      <a:pt x="20" y="1"/>
                      <a:pt x="20" y="1"/>
                    </a:cubicBezTo>
                    <a:cubicBezTo>
                      <a:pt x="20" y="1"/>
                      <a:pt x="19" y="1"/>
                      <a:pt x="19" y="1"/>
                    </a:cubicBezTo>
                    <a:cubicBezTo>
                      <a:pt x="19" y="1"/>
                      <a:pt x="18" y="2"/>
                      <a:pt x="18" y="2"/>
                    </a:cubicBezTo>
                    <a:cubicBezTo>
                      <a:pt x="18" y="2"/>
                      <a:pt x="18" y="2"/>
                      <a:pt x="19" y="3"/>
                    </a:cubicBezTo>
                    <a:cubicBezTo>
                      <a:pt x="19" y="3"/>
                      <a:pt x="18" y="4"/>
                      <a:pt x="18" y="6"/>
                    </a:cubicBezTo>
                    <a:cubicBezTo>
                      <a:pt x="18" y="1"/>
                      <a:pt x="17" y="0"/>
                      <a:pt x="17" y="0"/>
                    </a:cubicBezTo>
                    <a:cubicBezTo>
                      <a:pt x="17" y="0"/>
                      <a:pt x="17" y="0"/>
                      <a:pt x="17" y="0"/>
                    </a:cubicBezTo>
                    <a:cubicBezTo>
                      <a:pt x="17" y="0"/>
                      <a:pt x="17" y="0"/>
                      <a:pt x="17" y="0"/>
                    </a:cubicBezTo>
                    <a:cubicBezTo>
                      <a:pt x="16" y="0"/>
                      <a:pt x="15" y="0"/>
                      <a:pt x="15" y="0"/>
                    </a:cubicBezTo>
                    <a:cubicBezTo>
                      <a:pt x="13" y="0"/>
                      <a:pt x="11" y="0"/>
                      <a:pt x="8" y="0"/>
                    </a:cubicBezTo>
                    <a:cubicBezTo>
                      <a:pt x="8" y="0"/>
                      <a:pt x="1" y="5"/>
                      <a:pt x="1" y="5"/>
                    </a:cubicBezTo>
                    <a:cubicBezTo>
                      <a:pt x="0" y="6"/>
                      <a:pt x="0" y="7"/>
                      <a:pt x="1" y="8"/>
                    </a:cubicBezTo>
                    <a:cubicBezTo>
                      <a:pt x="2" y="8"/>
                      <a:pt x="3" y="9"/>
                      <a:pt x="4" y="8"/>
                    </a:cubicBezTo>
                    <a:cubicBezTo>
                      <a:pt x="4" y="8"/>
                      <a:pt x="4" y="8"/>
                      <a:pt x="4" y="8"/>
                    </a:cubicBezTo>
                    <a:cubicBezTo>
                      <a:pt x="4" y="8"/>
                      <a:pt x="9" y="4"/>
                      <a:pt x="9" y="4"/>
                    </a:cubicBezTo>
                    <a:cubicBezTo>
                      <a:pt x="9" y="4"/>
                      <a:pt x="13" y="4"/>
                      <a:pt x="13" y="4"/>
                    </a:cubicBezTo>
                    <a:cubicBezTo>
                      <a:pt x="12" y="4"/>
                      <a:pt x="12" y="4"/>
                      <a:pt x="12" y="4"/>
                    </a:cubicBezTo>
                    <a:cubicBezTo>
                      <a:pt x="11" y="7"/>
                      <a:pt x="9" y="13"/>
                      <a:pt x="9" y="15"/>
                    </a:cubicBezTo>
                    <a:cubicBezTo>
                      <a:pt x="9" y="15"/>
                      <a:pt x="10" y="15"/>
                      <a:pt x="10" y="16"/>
                    </a:cubicBezTo>
                    <a:cubicBezTo>
                      <a:pt x="10" y="16"/>
                      <a:pt x="11" y="18"/>
                      <a:pt x="14" y="20"/>
                    </a:cubicBezTo>
                    <a:cubicBezTo>
                      <a:pt x="14" y="20"/>
                      <a:pt x="18" y="24"/>
                      <a:pt x="18" y="24"/>
                    </a:cubicBezTo>
                    <a:cubicBezTo>
                      <a:pt x="18" y="24"/>
                      <a:pt x="17" y="32"/>
                      <a:pt x="17" y="32"/>
                    </a:cubicBezTo>
                    <a:cubicBezTo>
                      <a:pt x="17" y="34"/>
                      <a:pt x="18" y="35"/>
                      <a:pt x="19" y="35"/>
                    </a:cubicBezTo>
                    <a:cubicBezTo>
                      <a:pt x="20" y="35"/>
                      <a:pt x="21" y="35"/>
                      <a:pt x="22" y="33"/>
                    </a:cubicBezTo>
                    <a:cubicBezTo>
                      <a:pt x="22" y="33"/>
                      <a:pt x="23" y="24"/>
                      <a:pt x="23" y="24"/>
                    </a:cubicBezTo>
                    <a:cubicBezTo>
                      <a:pt x="23" y="23"/>
                      <a:pt x="23" y="22"/>
                      <a:pt x="23" y="22"/>
                    </a:cubicBezTo>
                    <a:cubicBezTo>
                      <a:pt x="22" y="21"/>
                      <a:pt x="18" y="17"/>
                      <a:pt x="18"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solidFill>
                    <a:prstClr val="white"/>
                  </a:solidFill>
                </a:endParaRPr>
              </a:p>
            </p:txBody>
          </p:sp>
        </p:grpSp>
      </p:grpSp>
      <p:grpSp>
        <p:nvGrpSpPr>
          <p:cNvPr id="201" name="组合 200"/>
          <p:cNvGrpSpPr/>
          <p:nvPr/>
        </p:nvGrpSpPr>
        <p:grpSpPr>
          <a:xfrm>
            <a:off x="6968875" y="1748792"/>
            <a:ext cx="943627" cy="943628"/>
            <a:chOff x="9290622" y="1994612"/>
            <a:chExt cx="1258006" cy="1258170"/>
          </a:xfrm>
        </p:grpSpPr>
        <p:grpSp>
          <p:nvGrpSpPr>
            <p:cNvPr id="202" name="组合 201"/>
            <p:cNvGrpSpPr/>
            <p:nvPr/>
          </p:nvGrpSpPr>
          <p:grpSpPr>
            <a:xfrm>
              <a:off x="9290622" y="1994612"/>
              <a:ext cx="1258006" cy="1258170"/>
              <a:chOff x="4881965" y="2278250"/>
              <a:chExt cx="2169764" cy="2169764"/>
            </a:xfrm>
          </p:grpSpPr>
          <p:sp>
            <p:nvSpPr>
              <p:cNvPr id="207" name="椭圆 206"/>
              <p:cNvSpPr/>
              <p:nvPr/>
            </p:nvSpPr>
            <p:spPr>
              <a:xfrm>
                <a:off x="4881965" y="2278250"/>
                <a:ext cx="2169764" cy="2169764"/>
              </a:xfrm>
              <a:prstGeom prst="ellipse">
                <a:avLst/>
              </a:prstGeom>
              <a:gradFill>
                <a:gsLst>
                  <a:gs pos="0">
                    <a:schemeClr val="bg1"/>
                  </a:gs>
                  <a:gs pos="100000">
                    <a:schemeClr val="bg1">
                      <a:lumMod val="70000"/>
                    </a:schemeClr>
                  </a:gs>
                </a:gsLst>
                <a:lin ang="2700000" scaled="1"/>
              </a:gradFill>
              <a:ln>
                <a:noFill/>
              </a:ln>
              <a:effectLst>
                <a:outerShdw blurRad="203200" dist="1016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prstClr val="white"/>
                  </a:solidFill>
                </a:endParaRPr>
              </a:p>
            </p:txBody>
          </p:sp>
          <p:sp>
            <p:nvSpPr>
              <p:cNvPr id="208" name="椭圆 207"/>
              <p:cNvSpPr/>
              <p:nvPr/>
            </p:nvSpPr>
            <p:spPr>
              <a:xfrm>
                <a:off x="5129454" y="2525739"/>
                <a:ext cx="1674786" cy="1674786"/>
              </a:xfrm>
              <a:prstGeom prst="ellipse">
                <a:avLst/>
              </a:prstGeom>
              <a:gradFill>
                <a:gsLst>
                  <a:gs pos="100000">
                    <a:schemeClr val="bg1">
                      <a:lumMod val="97000"/>
                    </a:schemeClr>
                  </a:gs>
                  <a:gs pos="0">
                    <a:schemeClr val="bg1">
                      <a:lumMod val="6500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prstClr val="white"/>
                  </a:solidFill>
                </a:endParaRPr>
              </a:p>
            </p:txBody>
          </p:sp>
          <p:sp>
            <p:nvSpPr>
              <p:cNvPr id="209" name="椭圆 208"/>
              <p:cNvSpPr/>
              <p:nvPr/>
            </p:nvSpPr>
            <p:spPr>
              <a:xfrm>
                <a:off x="5342179" y="2738464"/>
                <a:ext cx="1249336" cy="1249336"/>
              </a:xfrm>
              <a:prstGeom prst="ellipse">
                <a:avLst/>
              </a:prstGeom>
              <a:solidFill>
                <a:srgbClr val="C00000"/>
              </a:solidFill>
              <a:ln w="19050">
                <a:gradFill flip="none" rotWithShape="1">
                  <a:gsLst>
                    <a:gs pos="0">
                      <a:schemeClr val="bg1">
                        <a:lumMod val="60000"/>
                      </a:schemeClr>
                    </a:gs>
                    <a:gs pos="100000">
                      <a:schemeClr val="bg1"/>
                    </a:gs>
                  </a:gsLst>
                  <a:lin ang="2700000" scaled="1"/>
                  <a:tileRect/>
                </a:gradFill>
              </a:ln>
              <a:effectLst>
                <a:innerShdw blurRad="127000" dist="635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prstClr val="white"/>
                  </a:solidFill>
                </a:endParaRPr>
              </a:p>
            </p:txBody>
          </p:sp>
        </p:grpSp>
        <p:grpSp>
          <p:nvGrpSpPr>
            <p:cNvPr id="203" name="Group 62"/>
            <p:cNvGrpSpPr>
              <a:grpSpLocks noChangeAspect="1"/>
            </p:cNvGrpSpPr>
            <p:nvPr/>
          </p:nvGrpSpPr>
          <p:grpSpPr bwMode="auto">
            <a:xfrm>
              <a:off x="9733843" y="2475340"/>
              <a:ext cx="371564" cy="296714"/>
              <a:chOff x="3775" y="2110"/>
              <a:chExt cx="129" cy="103"/>
            </a:xfrm>
            <a:solidFill>
              <a:schemeClr val="bg1"/>
            </a:solidFill>
            <a:effectLst/>
          </p:grpSpPr>
          <p:sp>
            <p:nvSpPr>
              <p:cNvPr id="204" name="Freeform 63"/>
              <p:cNvSpPr/>
              <p:nvPr/>
            </p:nvSpPr>
            <p:spPr bwMode="auto">
              <a:xfrm>
                <a:off x="3775" y="2177"/>
                <a:ext cx="40" cy="36"/>
              </a:xfrm>
              <a:custGeom>
                <a:avLst/>
                <a:gdLst>
                  <a:gd name="T0" fmla="*/ 5 w 16"/>
                  <a:gd name="T1" fmla="*/ 0 h 14"/>
                  <a:gd name="T2" fmla="*/ 0 w 16"/>
                  <a:gd name="T3" fmla="*/ 4 h 14"/>
                  <a:gd name="T4" fmla="*/ 10 w 16"/>
                  <a:gd name="T5" fmla="*/ 14 h 14"/>
                  <a:gd name="T6" fmla="*/ 16 w 16"/>
                  <a:gd name="T7" fmla="*/ 9 h 14"/>
                  <a:gd name="T8" fmla="*/ 5 w 16"/>
                  <a:gd name="T9" fmla="*/ 0 h 14"/>
                </a:gdLst>
                <a:ahLst/>
                <a:cxnLst>
                  <a:cxn ang="0">
                    <a:pos x="T0" y="T1"/>
                  </a:cxn>
                  <a:cxn ang="0">
                    <a:pos x="T2" y="T3"/>
                  </a:cxn>
                  <a:cxn ang="0">
                    <a:pos x="T4" y="T5"/>
                  </a:cxn>
                  <a:cxn ang="0">
                    <a:pos x="T6" y="T7"/>
                  </a:cxn>
                  <a:cxn ang="0">
                    <a:pos x="T8" y="T9"/>
                  </a:cxn>
                </a:cxnLst>
                <a:rect l="0" t="0" r="r" b="b"/>
                <a:pathLst>
                  <a:path w="16" h="14">
                    <a:moveTo>
                      <a:pt x="5" y="0"/>
                    </a:moveTo>
                    <a:cubicBezTo>
                      <a:pt x="1" y="3"/>
                      <a:pt x="0" y="4"/>
                      <a:pt x="0" y="4"/>
                    </a:cubicBezTo>
                    <a:cubicBezTo>
                      <a:pt x="10" y="14"/>
                      <a:pt x="10" y="14"/>
                      <a:pt x="10" y="14"/>
                    </a:cubicBezTo>
                    <a:cubicBezTo>
                      <a:pt x="10" y="14"/>
                      <a:pt x="13" y="11"/>
                      <a:pt x="16" y="9"/>
                    </a:cubicBezTo>
                    <a:lnTo>
                      <a:pt x="5"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solidFill>
                    <a:prstClr val="white"/>
                  </a:solidFill>
                </a:endParaRPr>
              </a:p>
            </p:txBody>
          </p:sp>
          <p:sp>
            <p:nvSpPr>
              <p:cNvPr id="205" name="Freeform 64"/>
              <p:cNvSpPr/>
              <p:nvPr/>
            </p:nvSpPr>
            <p:spPr bwMode="auto">
              <a:xfrm>
                <a:off x="3795" y="2156"/>
                <a:ext cx="109" cy="41"/>
              </a:xfrm>
              <a:custGeom>
                <a:avLst/>
                <a:gdLst>
                  <a:gd name="T0" fmla="*/ 37 w 44"/>
                  <a:gd name="T1" fmla="*/ 4 h 16"/>
                  <a:gd name="T2" fmla="*/ 29 w 44"/>
                  <a:gd name="T3" fmla="*/ 9 h 16"/>
                  <a:gd name="T4" fmla="*/ 18 w 44"/>
                  <a:gd name="T5" fmla="*/ 8 h 16"/>
                  <a:gd name="T6" fmla="*/ 25 w 44"/>
                  <a:gd name="T7" fmla="*/ 7 h 16"/>
                  <a:gd name="T8" fmla="*/ 31 w 44"/>
                  <a:gd name="T9" fmla="*/ 2 h 16"/>
                  <a:gd name="T10" fmla="*/ 20 w 44"/>
                  <a:gd name="T11" fmla="*/ 2 h 16"/>
                  <a:gd name="T12" fmla="*/ 9 w 44"/>
                  <a:gd name="T13" fmla="*/ 2 h 16"/>
                  <a:gd name="T14" fmla="*/ 0 w 44"/>
                  <a:gd name="T15" fmla="*/ 7 h 16"/>
                  <a:gd name="T16" fmla="*/ 9 w 44"/>
                  <a:gd name="T17" fmla="*/ 16 h 16"/>
                  <a:gd name="T18" fmla="*/ 13 w 44"/>
                  <a:gd name="T19" fmla="*/ 14 h 16"/>
                  <a:gd name="T20" fmla="*/ 29 w 44"/>
                  <a:gd name="T21" fmla="*/ 14 h 16"/>
                  <a:gd name="T22" fmla="*/ 44 w 44"/>
                  <a:gd name="T23" fmla="*/ 2 h 16"/>
                  <a:gd name="T24" fmla="*/ 37 w 44"/>
                  <a:gd name="T25" fmla="*/ 4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16">
                    <a:moveTo>
                      <a:pt x="37" y="4"/>
                    </a:moveTo>
                    <a:cubicBezTo>
                      <a:pt x="34" y="7"/>
                      <a:pt x="32" y="8"/>
                      <a:pt x="29" y="9"/>
                    </a:cubicBezTo>
                    <a:cubicBezTo>
                      <a:pt x="24" y="10"/>
                      <a:pt x="19" y="9"/>
                      <a:pt x="18" y="8"/>
                    </a:cubicBezTo>
                    <a:cubicBezTo>
                      <a:pt x="15" y="6"/>
                      <a:pt x="18" y="7"/>
                      <a:pt x="25" y="7"/>
                    </a:cubicBezTo>
                    <a:cubicBezTo>
                      <a:pt x="32" y="6"/>
                      <a:pt x="31" y="2"/>
                      <a:pt x="31" y="2"/>
                    </a:cubicBezTo>
                    <a:cubicBezTo>
                      <a:pt x="29" y="2"/>
                      <a:pt x="27" y="2"/>
                      <a:pt x="20" y="2"/>
                    </a:cubicBezTo>
                    <a:cubicBezTo>
                      <a:pt x="17" y="2"/>
                      <a:pt x="12" y="1"/>
                      <a:pt x="9" y="2"/>
                    </a:cubicBezTo>
                    <a:cubicBezTo>
                      <a:pt x="6" y="2"/>
                      <a:pt x="4" y="5"/>
                      <a:pt x="0" y="7"/>
                    </a:cubicBezTo>
                    <a:cubicBezTo>
                      <a:pt x="9" y="16"/>
                      <a:pt x="9" y="16"/>
                      <a:pt x="9" y="16"/>
                    </a:cubicBezTo>
                    <a:cubicBezTo>
                      <a:pt x="11" y="15"/>
                      <a:pt x="12" y="14"/>
                      <a:pt x="13" y="14"/>
                    </a:cubicBezTo>
                    <a:cubicBezTo>
                      <a:pt x="16" y="14"/>
                      <a:pt x="23" y="15"/>
                      <a:pt x="29" y="14"/>
                    </a:cubicBezTo>
                    <a:cubicBezTo>
                      <a:pt x="40" y="9"/>
                      <a:pt x="44" y="2"/>
                      <a:pt x="44" y="2"/>
                    </a:cubicBezTo>
                    <a:cubicBezTo>
                      <a:pt x="44" y="2"/>
                      <a:pt x="41" y="0"/>
                      <a:pt x="37"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solidFill>
                    <a:prstClr val="white"/>
                  </a:solidFill>
                </a:endParaRPr>
              </a:p>
            </p:txBody>
          </p:sp>
          <p:sp>
            <p:nvSpPr>
              <p:cNvPr id="206" name="Freeform 65"/>
              <p:cNvSpPr>
                <a:spLocks noEditPoints="1"/>
              </p:cNvSpPr>
              <p:nvPr/>
            </p:nvSpPr>
            <p:spPr bwMode="auto">
              <a:xfrm>
                <a:off x="3810" y="2110"/>
                <a:ext cx="94" cy="41"/>
              </a:xfrm>
              <a:custGeom>
                <a:avLst/>
                <a:gdLst>
                  <a:gd name="T0" fmla="*/ 38 w 38"/>
                  <a:gd name="T1" fmla="*/ 0 h 16"/>
                  <a:gd name="T2" fmla="*/ 34 w 38"/>
                  <a:gd name="T3" fmla="*/ 0 h 16"/>
                  <a:gd name="T4" fmla="*/ 34 w 38"/>
                  <a:gd name="T5" fmla="*/ 6 h 16"/>
                  <a:gd name="T6" fmla="*/ 32 w 38"/>
                  <a:gd name="T7" fmla="*/ 6 h 16"/>
                  <a:gd name="T8" fmla="*/ 32 w 38"/>
                  <a:gd name="T9" fmla="*/ 0 h 16"/>
                  <a:gd name="T10" fmla="*/ 28 w 38"/>
                  <a:gd name="T11" fmla="*/ 0 h 16"/>
                  <a:gd name="T12" fmla="*/ 28 w 38"/>
                  <a:gd name="T13" fmla="*/ 6 h 16"/>
                  <a:gd name="T14" fmla="*/ 12 w 38"/>
                  <a:gd name="T15" fmla="*/ 6 h 16"/>
                  <a:gd name="T16" fmla="*/ 12 w 38"/>
                  <a:gd name="T17" fmla="*/ 3 h 16"/>
                  <a:gd name="T18" fmla="*/ 12 w 38"/>
                  <a:gd name="T19" fmla="*/ 1 h 16"/>
                  <a:gd name="T20" fmla="*/ 11 w 38"/>
                  <a:gd name="T21" fmla="*/ 0 h 16"/>
                  <a:gd name="T22" fmla="*/ 9 w 38"/>
                  <a:gd name="T23" fmla="*/ 0 h 16"/>
                  <a:gd name="T24" fmla="*/ 3 w 38"/>
                  <a:gd name="T25" fmla="*/ 0 h 16"/>
                  <a:gd name="T26" fmla="*/ 1 w 38"/>
                  <a:gd name="T27" fmla="*/ 0 h 16"/>
                  <a:gd name="T28" fmla="*/ 0 w 38"/>
                  <a:gd name="T29" fmla="*/ 2 h 16"/>
                  <a:gd name="T30" fmla="*/ 0 w 38"/>
                  <a:gd name="T31" fmla="*/ 3 h 16"/>
                  <a:gd name="T32" fmla="*/ 0 w 38"/>
                  <a:gd name="T33" fmla="*/ 13 h 16"/>
                  <a:gd name="T34" fmla="*/ 0 w 38"/>
                  <a:gd name="T35" fmla="*/ 15 h 16"/>
                  <a:gd name="T36" fmla="*/ 2 w 38"/>
                  <a:gd name="T37" fmla="*/ 16 h 16"/>
                  <a:gd name="T38" fmla="*/ 3 w 38"/>
                  <a:gd name="T39" fmla="*/ 16 h 16"/>
                  <a:gd name="T40" fmla="*/ 9 w 38"/>
                  <a:gd name="T41" fmla="*/ 16 h 16"/>
                  <a:gd name="T42" fmla="*/ 11 w 38"/>
                  <a:gd name="T43" fmla="*/ 16 h 16"/>
                  <a:gd name="T44" fmla="*/ 12 w 38"/>
                  <a:gd name="T45" fmla="*/ 14 h 16"/>
                  <a:gd name="T46" fmla="*/ 12 w 38"/>
                  <a:gd name="T47" fmla="*/ 13 h 16"/>
                  <a:gd name="T48" fmla="*/ 12 w 38"/>
                  <a:gd name="T49" fmla="*/ 10 h 16"/>
                  <a:gd name="T50" fmla="*/ 38 w 38"/>
                  <a:gd name="T51" fmla="*/ 10 h 16"/>
                  <a:gd name="T52" fmla="*/ 38 w 38"/>
                  <a:gd name="T53" fmla="*/ 0 h 16"/>
                  <a:gd name="T54" fmla="*/ 3 w 38"/>
                  <a:gd name="T55" fmla="*/ 3 h 16"/>
                  <a:gd name="T56" fmla="*/ 9 w 38"/>
                  <a:gd name="T57" fmla="*/ 3 h 16"/>
                  <a:gd name="T58" fmla="*/ 9 w 38"/>
                  <a:gd name="T59" fmla="*/ 13 h 16"/>
                  <a:gd name="T60" fmla="*/ 3 w 38"/>
                  <a:gd name="T61" fmla="*/ 13 h 16"/>
                  <a:gd name="T62" fmla="*/ 3 w 38"/>
                  <a:gd name="T63" fmla="*/ 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8" h="16">
                    <a:moveTo>
                      <a:pt x="38" y="0"/>
                    </a:moveTo>
                    <a:cubicBezTo>
                      <a:pt x="34" y="0"/>
                      <a:pt x="34" y="0"/>
                      <a:pt x="34" y="0"/>
                    </a:cubicBezTo>
                    <a:cubicBezTo>
                      <a:pt x="34" y="6"/>
                      <a:pt x="34" y="6"/>
                      <a:pt x="34" y="6"/>
                    </a:cubicBezTo>
                    <a:cubicBezTo>
                      <a:pt x="32" y="6"/>
                      <a:pt x="32" y="6"/>
                      <a:pt x="32" y="6"/>
                    </a:cubicBezTo>
                    <a:cubicBezTo>
                      <a:pt x="32" y="0"/>
                      <a:pt x="32" y="0"/>
                      <a:pt x="32" y="0"/>
                    </a:cubicBezTo>
                    <a:cubicBezTo>
                      <a:pt x="28" y="0"/>
                      <a:pt x="28" y="0"/>
                      <a:pt x="28" y="0"/>
                    </a:cubicBezTo>
                    <a:cubicBezTo>
                      <a:pt x="28" y="6"/>
                      <a:pt x="28" y="6"/>
                      <a:pt x="28" y="6"/>
                    </a:cubicBezTo>
                    <a:cubicBezTo>
                      <a:pt x="12" y="6"/>
                      <a:pt x="12" y="6"/>
                      <a:pt x="12" y="6"/>
                    </a:cubicBezTo>
                    <a:cubicBezTo>
                      <a:pt x="12" y="3"/>
                      <a:pt x="12" y="3"/>
                      <a:pt x="12" y="3"/>
                    </a:cubicBezTo>
                    <a:cubicBezTo>
                      <a:pt x="12" y="2"/>
                      <a:pt x="12" y="2"/>
                      <a:pt x="12" y="1"/>
                    </a:cubicBezTo>
                    <a:cubicBezTo>
                      <a:pt x="12" y="1"/>
                      <a:pt x="11" y="0"/>
                      <a:pt x="11" y="0"/>
                    </a:cubicBezTo>
                    <a:cubicBezTo>
                      <a:pt x="10" y="0"/>
                      <a:pt x="10" y="0"/>
                      <a:pt x="9" y="0"/>
                    </a:cubicBezTo>
                    <a:cubicBezTo>
                      <a:pt x="3" y="0"/>
                      <a:pt x="3" y="0"/>
                      <a:pt x="3" y="0"/>
                    </a:cubicBezTo>
                    <a:cubicBezTo>
                      <a:pt x="2" y="0"/>
                      <a:pt x="2" y="0"/>
                      <a:pt x="1" y="0"/>
                    </a:cubicBezTo>
                    <a:cubicBezTo>
                      <a:pt x="1" y="1"/>
                      <a:pt x="0" y="1"/>
                      <a:pt x="0" y="2"/>
                    </a:cubicBezTo>
                    <a:cubicBezTo>
                      <a:pt x="0" y="2"/>
                      <a:pt x="0" y="2"/>
                      <a:pt x="0" y="3"/>
                    </a:cubicBezTo>
                    <a:cubicBezTo>
                      <a:pt x="0" y="13"/>
                      <a:pt x="0" y="13"/>
                      <a:pt x="0" y="13"/>
                    </a:cubicBezTo>
                    <a:cubicBezTo>
                      <a:pt x="0" y="14"/>
                      <a:pt x="0" y="14"/>
                      <a:pt x="0" y="15"/>
                    </a:cubicBezTo>
                    <a:cubicBezTo>
                      <a:pt x="1" y="15"/>
                      <a:pt x="1" y="16"/>
                      <a:pt x="2" y="16"/>
                    </a:cubicBezTo>
                    <a:cubicBezTo>
                      <a:pt x="2" y="16"/>
                      <a:pt x="2" y="16"/>
                      <a:pt x="3" y="16"/>
                    </a:cubicBezTo>
                    <a:cubicBezTo>
                      <a:pt x="9" y="16"/>
                      <a:pt x="9" y="16"/>
                      <a:pt x="9" y="16"/>
                    </a:cubicBezTo>
                    <a:cubicBezTo>
                      <a:pt x="10" y="16"/>
                      <a:pt x="11" y="16"/>
                      <a:pt x="11" y="16"/>
                    </a:cubicBezTo>
                    <a:cubicBezTo>
                      <a:pt x="12" y="15"/>
                      <a:pt x="12" y="15"/>
                      <a:pt x="12" y="14"/>
                    </a:cubicBezTo>
                    <a:cubicBezTo>
                      <a:pt x="12" y="14"/>
                      <a:pt x="12" y="13"/>
                      <a:pt x="12" y="13"/>
                    </a:cubicBezTo>
                    <a:cubicBezTo>
                      <a:pt x="12" y="10"/>
                      <a:pt x="12" y="10"/>
                      <a:pt x="12" y="10"/>
                    </a:cubicBezTo>
                    <a:cubicBezTo>
                      <a:pt x="38" y="10"/>
                      <a:pt x="38" y="10"/>
                      <a:pt x="38" y="10"/>
                    </a:cubicBezTo>
                    <a:lnTo>
                      <a:pt x="38" y="0"/>
                    </a:lnTo>
                    <a:close/>
                    <a:moveTo>
                      <a:pt x="3" y="3"/>
                    </a:moveTo>
                    <a:cubicBezTo>
                      <a:pt x="9" y="3"/>
                      <a:pt x="9" y="3"/>
                      <a:pt x="9" y="3"/>
                    </a:cubicBezTo>
                    <a:cubicBezTo>
                      <a:pt x="9" y="13"/>
                      <a:pt x="9" y="13"/>
                      <a:pt x="9" y="13"/>
                    </a:cubicBezTo>
                    <a:cubicBezTo>
                      <a:pt x="3" y="13"/>
                      <a:pt x="3" y="13"/>
                      <a:pt x="3" y="13"/>
                    </a:cubicBezTo>
                    <a:lnTo>
                      <a:pt x="3"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solidFill>
                    <a:prstClr val="white"/>
                  </a:solidFill>
                </a:endParaRPr>
              </a:p>
            </p:txBody>
          </p:sp>
        </p:grpSp>
      </p:grpSp>
      <p:grpSp>
        <p:nvGrpSpPr>
          <p:cNvPr id="210" name="组合 209"/>
          <p:cNvGrpSpPr/>
          <p:nvPr/>
        </p:nvGrpSpPr>
        <p:grpSpPr>
          <a:xfrm>
            <a:off x="3453736" y="1617559"/>
            <a:ext cx="1442342" cy="1075809"/>
            <a:chOff x="3776606" y="2004244"/>
            <a:chExt cx="1923123" cy="1434412"/>
          </a:xfrm>
        </p:grpSpPr>
        <p:sp>
          <p:nvSpPr>
            <p:cNvPr id="211" name="文本框 32"/>
            <p:cNvSpPr txBox="1"/>
            <p:nvPr/>
          </p:nvSpPr>
          <p:spPr>
            <a:xfrm>
              <a:off x="3776606" y="2004244"/>
              <a:ext cx="1923123" cy="410369"/>
            </a:xfrm>
            <a:prstGeom prst="rect">
              <a:avLst/>
            </a:prstGeom>
            <a:noFill/>
          </p:spPr>
          <p:txBody>
            <a:bodyPr wrap="square" rtlCol="0">
              <a:spAutoFit/>
            </a:bodyPr>
            <a:lstStyle/>
            <a:p>
              <a:r>
                <a:rPr lang="zh-CN" altLang="en-US" sz="1400" dirty="0">
                  <a:solidFill>
                    <a:schemeClr val="tx1">
                      <a:lumMod val="65000"/>
                      <a:lumOff val="35000"/>
                    </a:schemeClr>
                  </a:solidFill>
                  <a:latin typeface="时尚中黑简体" pitchFamily="2" charset="-122"/>
                  <a:ea typeface="时尚中黑简体" pitchFamily="2" charset="-122"/>
                </a:rPr>
                <a:t>在此添加标题</a:t>
              </a:r>
              <a:endParaRPr lang="zh-CN" altLang="en-US" sz="1400" dirty="0">
                <a:solidFill>
                  <a:schemeClr val="tx1">
                    <a:lumMod val="65000"/>
                    <a:lumOff val="35000"/>
                  </a:schemeClr>
                </a:solidFill>
                <a:latin typeface="时尚中黑简体" pitchFamily="2" charset="-122"/>
                <a:ea typeface="时尚中黑简体" pitchFamily="2" charset="-122"/>
              </a:endParaRPr>
            </a:p>
          </p:txBody>
        </p:sp>
        <p:sp>
          <p:nvSpPr>
            <p:cNvPr id="212" name="文本框 33"/>
            <p:cNvSpPr txBox="1"/>
            <p:nvPr/>
          </p:nvSpPr>
          <p:spPr>
            <a:xfrm>
              <a:off x="3782527" y="2289624"/>
              <a:ext cx="1559316" cy="1149032"/>
            </a:xfrm>
            <a:prstGeom prst="rect">
              <a:avLst/>
            </a:prstGeom>
            <a:noFill/>
          </p:spPr>
          <p:txBody>
            <a:bodyPr wrap="square" rtlCol="0">
              <a:spAutoFit/>
            </a:bodyPr>
            <a:lstStyle/>
            <a:p>
              <a:pPr defTabSz="913130" fontAlgn="base">
                <a:spcBef>
                  <a:spcPct val="0"/>
                </a:spcBef>
                <a:spcAft>
                  <a:spcPct val="0"/>
                </a:spcAft>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cs typeface="方正兰亭纤黑简体"/>
                </a:rPr>
                <a:t>单击此处添加文字阐述，添加简短问题说明文字，具体说明文字在此处添加此处。</a:t>
              </a:r>
              <a:endPar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cs typeface="方正兰亭纤黑简体"/>
              </a:endParaRPr>
            </a:p>
          </p:txBody>
        </p:sp>
      </p:grpSp>
      <p:grpSp>
        <p:nvGrpSpPr>
          <p:cNvPr id="213" name="组合 212"/>
          <p:cNvGrpSpPr/>
          <p:nvPr/>
        </p:nvGrpSpPr>
        <p:grpSpPr>
          <a:xfrm>
            <a:off x="5776296" y="1636454"/>
            <a:ext cx="1442342" cy="1075809"/>
            <a:chOff x="3776606" y="2004244"/>
            <a:chExt cx="1923123" cy="1434412"/>
          </a:xfrm>
        </p:grpSpPr>
        <p:sp>
          <p:nvSpPr>
            <p:cNvPr id="214" name="文本框 32"/>
            <p:cNvSpPr txBox="1"/>
            <p:nvPr/>
          </p:nvSpPr>
          <p:spPr>
            <a:xfrm>
              <a:off x="3776606" y="2004244"/>
              <a:ext cx="1923123" cy="410369"/>
            </a:xfrm>
            <a:prstGeom prst="rect">
              <a:avLst/>
            </a:prstGeom>
            <a:noFill/>
          </p:spPr>
          <p:txBody>
            <a:bodyPr wrap="square" rtlCol="0">
              <a:spAutoFit/>
            </a:bodyPr>
            <a:lstStyle/>
            <a:p>
              <a:r>
                <a:rPr lang="zh-CN" altLang="en-US" sz="1400" dirty="0">
                  <a:solidFill>
                    <a:schemeClr val="tx1">
                      <a:lumMod val="65000"/>
                      <a:lumOff val="35000"/>
                    </a:schemeClr>
                  </a:solidFill>
                  <a:latin typeface="时尚中黑简体" pitchFamily="2" charset="-122"/>
                  <a:ea typeface="时尚中黑简体" pitchFamily="2" charset="-122"/>
                </a:rPr>
                <a:t>在此添加标题</a:t>
              </a:r>
              <a:endParaRPr lang="zh-CN" altLang="en-US" sz="1400" dirty="0">
                <a:solidFill>
                  <a:schemeClr val="tx1">
                    <a:lumMod val="65000"/>
                    <a:lumOff val="35000"/>
                  </a:schemeClr>
                </a:solidFill>
                <a:latin typeface="时尚中黑简体" pitchFamily="2" charset="-122"/>
                <a:ea typeface="时尚中黑简体" pitchFamily="2" charset="-122"/>
              </a:endParaRPr>
            </a:p>
          </p:txBody>
        </p:sp>
        <p:sp>
          <p:nvSpPr>
            <p:cNvPr id="215" name="文本框 33"/>
            <p:cNvSpPr txBox="1"/>
            <p:nvPr/>
          </p:nvSpPr>
          <p:spPr>
            <a:xfrm>
              <a:off x="3782527" y="2289624"/>
              <a:ext cx="1559316" cy="1149032"/>
            </a:xfrm>
            <a:prstGeom prst="rect">
              <a:avLst/>
            </a:prstGeom>
            <a:noFill/>
          </p:spPr>
          <p:txBody>
            <a:bodyPr wrap="square" rtlCol="0">
              <a:spAutoFit/>
            </a:bodyPr>
            <a:lstStyle/>
            <a:p>
              <a:pPr defTabSz="913130" fontAlgn="base">
                <a:spcBef>
                  <a:spcPct val="0"/>
                </a:spcBef>
                <a:spcAft>
                  <a:spcPct val="0"/>
                </a:spcAft>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cs typeface="方正兰亭纤黑简体"/>
                </a:rPr>
                <a:t>单击此处添加文字阐述，添加简短问题说明文字，具体说明文字在此处添加此处。</a:t>
              </a:r>
              <a:endPar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cs typeface="方正兰亭纤黑简体"/>
              </a:endParaRPr>
            </a:p>
          </p:txBody>
        </p:sp>
      </p:grpSp>
      <p:grpSp>
        <p:nvGrpSpPr>
          <p:cNvPr id="216" name="组合 215"/>
          <p:cNvGrpSpPr/>
          <p:nvPr/>
        </p:nvGrpSpPr>
        <p:grpSpPr>
          <a:xfrm>
            <a:off x="2303453" y="3133230"/>
            <a:ext cx="1442342" cy="1075809"/>
            <a:chOff x="3776606" y="2004244"/>
            <a:chExt cx="1923123" cy="1434412"/>
          </a:xfrm>
        </p:grpSpPr>
        <p:sp>
          <p:nvSpPr>
            <p:cNvPr id="217" name="文本框 45"/>
            <p:cNvSpPr txBox="1"/>
            <p:nvPr/>
          </p:nvSpPr>
          <p:spPr>
            <a:xfrm>
              <a:off x="3776606" y="2004244"/>
              <a:ext cx="1923123" cy="410369"/>
            </a:xfrm>
            <a:prstGeom prst="rect">
              <a:avLst/>
            </a:prstGeom>
            <a:noFill/>
          </p:spPr>
          <p:txBody>
            <a:bodyPr wrap="square" rtlCol="0">
              <a:spAutoFit/>
            </a:bodyPr>
            <a:lstStyle/>
            <a:p>
              <a:r>
                <a:rPr lang="zh-CN" altLang="en-US" sz="1400" dirty="0">
                  <a:solidFill>
                    <a:schemeClr val="tx1">
                      <a:lumMod val="65000"/>
                      <a:lumOff val="35000"/>
                    </a:schemeClr>
                  </a:solidFill>
                  <a:latin typeface="时尚中黑简体" pitchFamily="2" charset="-122"/>
                  <a:ea typeface="时尚中黑简体" pitchFamily="2" charset="-122"/>
                </a:rPr>
                <a:t>在此添加标题</a:t>
              </a:r>
              <a:endParaRPr lang="zh-CN" altLang="en-US" sz="1400" dirty="0">
                <a:solidFill>
                  <a:schemeClr val="tx1">
                    <a:lumMod val="65000"/>
                    <a:lumOff val="35000"/>
                  </a:schemeClr>
                </a:solidFill>
                <a:latin typeface="时尚中黑简体" pitchFamily="2" charset="-122"/>
                <a:ea typeface="时尚中黑简体" pitchFamily="2" charset="-122"/>
              </a:endParaRPr>
            </a:p>
          </p:txBody>
        </p:sp>
        <p:sp>
          <p:nvSpPr>
            <p:cNvPr id="218" name="文本框 46"/>
            <p:cNvSpPr txBox="1"/>
            <p:nvPr/>
          </p:nvSpPr>
          <p:spPr>
            <a:xfrm>
              <a:off x="3782527" y="2289624"/>
              <a:ext cx="1559316" cy="1149032"/>
            </a:xfrm>
            <a:prstGeom prst="rect">
              <a:avLst/>
            </a:prstGeom>
            <a:noFill/>
          </p:spPr>
          <p:txBody>
            <a:bodyPr wrap="square" rtlCol="0">
              <a:spAutoFit/>
            </a:bodyPr>
            <a:lstStyle/>
            <a:p>
              <a:pPr defTabSz="913130" fontAlgn="base">
                <a:spcBef>
                  <a:spcPct val="0"/>
                </a:spcBef>
                <a:spcAft>
                  <a:spcPct val="0"/>
                </a:spcAft>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cs typeface="方正兰亭纤黑简体"/>
                </a:rPr>
                <a:t>单击此处添加文字阐述，添加简短问题说明文字，具体说明文字在此处添加此处。</a:t>
              </a:r>
              <a:endPar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cs typeface="方正兰亭纤黑简体"/>
              </a:endParaRPr>
            </a:p>
          </p:txBody>
        </p:sp>
      </p:grpSp>
      <p:grpSp>
        <p:nvGrpSpPr>
          <p:cNvPr id="219" name="组合 218"/>
          <p:cNvGrpSpPr/>
          <p:nvPr/>
        </p:nvGrpSpPr>
        <p:grpSpPr>
          <a:xfrm>
            <a:off x="6948574" y="3152125"/>
            <a:ext cx="1442342" cy="1075809"/>
            <a:chOff x="3776606" y="2004244"/>
            <a:chExt cx="1923123" cy="1434412"/>
          </a:xfrm>
        </p:grpSpPr>
        <p:sp>
          <p:nvSpPr>
            <p:cNvPr id="220" name="文本框 45"/>
            <p:cNvSpPr txBox="1"/>
            <p:nvPr/>
          </p:nvSpPr>
          <p:spPr>
            <a:xfrm>
              <a:off x="3776606" y="2004244"/>
              <a:ext cx="1923123" cy="410369"/>
            </a:xfrm>
            <a:prstGeom prst="rect">
              <a:avLst/>
            </a:prstGeom>
            <a:noFill/>
          </p:spPr>
          <p:txBody>
            <a:bodyPr wrap="square" rtlCol="0">
              <a:spAutoFit/>
            </a:bodyPr>
            <a:lstStyle/>
            <a:p>
              <a:r>
                <a:rPr lang="zh-CN" altLang="en-US" sz="1400" dirty="0">
                  <a:solidFill>
                    <a:schemeClr val="tx1">
                      <a:lumMod val="65000"/>
                      <a:lumOff val="35000"/>
                    </a:schemeClr>
                  </a:solidFill>
                  <a:latin typeface="时尚中黑简体" pitchFamily="2" charset="-122"/>
                  <a:ea typeface="时尚中黑简体" pitchFamily="2" charset="-122"/>
                </a:rPr>
                <a:t>在此添加标题</a:t>
              </a:r>
              <a:endParaRPr lang="zh-CN" altLang="en-US" sz="1400" dirty="0">
                <a:solidFill>
                  <a:schemeClr val="tx1">
                    <a:lumMod val="65000"/>
                    <a:lumOff val="35000"/>
                  </a:schemeClr>
                </a:solidFill>
                <a:latin typeface="时尚中黑简体" pitchFamily="2" charset="-122"/>
                <a:ea typeface="时尚中黑简体" pitchFamily="2" charset="-122"/>
              </a:endParaRPr>
            </a:p>
          </p:txBody>
        </p:sp>
        <p:sp>
          <p:nvSpPr>
            <p:cNvPr id="221" name="文本框 46"/>
            <p:cNvSpPr txBox="1"/>
            <p:nvPr/>
          </p:nvSpPr>
          <p:spPr>
            <a:xfrm>
              <a:off x="3782527" y="2289624"/>
              <a:ext cx="1559316" cy="1149032"/>
            </a:xfrm>
            <a:prstGeom prst="rect">
              <a:avLst/>
            </a:prstGeom>
            <a:noFill/>
          </p:spPr>
          <p:txBody>
            <a:bodyPr wrap="square" rtlCol="0">
              <a:spAutoFit/>
            </a:bodyPr>
            <a:lstStyle/>
            <a:p>
              <a:pPr defTabSz="913130" fontAlgn="base">
                <a:spcBef>
                  <a:spcPct val="0"/>
                </a:spcBef>
                <a:spcAft>
                  <a:spcPct val="0"/>
                </a:spcAft>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cs typeface="方正兰亭纤黑简体"/>
                </a:rPr>
                <a:t>单击此处添加文字阐述，添加简短问题说明文字，具体说明文字在此处添加此处。</a:t>
              </a:r>
              <a:endPar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cs typeface="方正兰亭纤黑简体"/>
              </a:endParaRPr>
            </a:p>
          </p:txBody>
        </p:sp>
      </p:grpSp>
    </p:spTree>
  </p:cSld>
  <p:clrMapOvr>
    <a:masterClrMapping/>
  </p:clrMapOvr>
  <mc:AlternateContent xmlns:mc="http://schemas.openxmlformats.org/markup-compatibility/2006">
    <mc:Choice xmlns:p14="http://schemas.microsoft.com/office/powerpoint/2010/main" Requires="p14">
      <p:transition spd="slow" p14:dur="1600" advTm="0">
        <p14:gallery dir="l"/>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wipe(left)">
                                      <p:cBhvr>
                                        <p:cTn id="7" dur="500"/>
                                        <p:tgtEl>
                                          <p:spTgt spid="6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48"/>
                                        </p:tgtEl>
                                        <p:attrNameLst>
                                          <p:attrName>style.visibility</p:attrName>
                                        </p:attrNameLst>
                                      </p:cBhvr>
                                      <p:to>
                                        <p:strVal val="visible"/>
                                      </p:to>
                                    </p:set>
                                    <p:animEffect transition="in" filter="fade">
                                      <p:cBhvr>
                                        <p:cTn id="11" dur="500"/>
                                        <p:tgtEl>
                                          <p:spTgt spid="148"/>
                                        </p:tgtEl>
                                      </p:cBhvr>
                                    </p:animEffect>
                                    <p:anim calcmode="lin" valueType="num">
                                      <p:cBhvr>
                                        <p:cTn id="12" dur="500" fill="hold"/>
                                        <p:tgtEl>
                                          <p:spTgt spid="148"/>
                                        </p:tgtEl>
                                        <p:attrNameLst>
                                          <p:attrName>ppt_x</p:attrName>
                                        </p:attrNameLst>
                                      </p:cBhvr>
                                      <p:tavLst>
                                        <p:tav tm="0">
                                          <p:val>
                                            <p:strVal val="#ppt_x"/>
                                          </p:val>
                                        </p:tav>
                                        <p:tav tm="100000">
                                          <p:val>
                                            <p:strVal val="#ppt_x"/>
                                          </p:val>
                                        </p:tav>
                                      </p:tavLst>
                                    </p:anim>
                                    <p:anim calcmode="lin" valueType="num">
                                      <p:cBhvr>
                                        <p:cTn id="13" dur="500" fill="hold"/>
                                        <p:tgtEl>
                                          <p:spTgt spid="148"/>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16" presetClass="entr" presetSubtype="21" fill="hold" nodeType="afterEffect">
                                  <p:stCondLst>
                                    <p:cond delay="0"/>
                                  </p:stCondLst>
                                  <p:childTnLst>
                                    <p:set>
                                      <p:cBhvr>
                                        <p:cTn id="16" dur="1" fill="hold">
                                          <p:stCondLst>
                                            <p:cond delay="0"/>
                                          </p:stCondLst>
                                        </p:cTn>
                                        <p:tgtEl>
                                          <p:spTgt spid="142"/>
                                        </p:tgtEl>
                                        <p:attrNameLst>
                                          <p:attrName>style.visibility</p:attrName>
                                        </p:attrNameLst>
                                      </p:cBhvr>
                                      <p:to>
                                        <p:strVal val="visible"/>
                                      </p:to>
                                    </p:set>
                                    <p:animEffect transition="in" filter="barn(inVertical)">
                                      <p:cBhvr>
                                        <p:cTn id="17" dur="250"/>
                                        <p:tgtEl>
                                          <p:spTgt spid="142"/>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62"/>
                                        </p:tgtEl>
                                        <p:attrNameLst>
                                          <p:attrName>style.visibility</p:attrName>
                                        </p:attrNameLst>
                                      </p:cBhvr>
                                      <p:to>
                                        <p:strVal val="visible"/>
                                      </p:to>
                                    </p:set>
                                    <p:animEffect transition="in" filter="wipe(left)">
                                      <p:cBhvr>
                                        <p:cTn id="21" dur="250"/>
                                        <p:tgtEl>
                                          <p:spTgt spid="62"/>
                                        </p:tgtEl>
                                      </p:cBhvr>
                                    </p:animEffect>
                                  </p:childTnLst>
                                </p:cTn>
                              </p:par>
                            </p:childTnLst>
                          </p:cTn>
                        </p:par>
                        <p:par>
                          <p:cTn id="22" fill="hold">
                            <p:stCondLst>
                              <p:cond delay="2000"/>
                            </p:stCondLst>
                            <p:childTnLst>
                              <p:par>
                                <p:cTn id="23" presetID="42" presetClass="entr" presetSubtype="0" fill="hold" nodeType="afterEffect">
                                  <p:stCondLst>
                                    <p:cond delay="0"/>
                                  </p:stCondLst>
                                  <p:childTnLst>
                                    <p:set>
                                      <p:cBhvr>
                                        <p:cTn id="24" dur="1" fill="hold">
                                          <p:stCondLst>
                                            <p:cond delay="0"/>
                                          </p:stCondLst>
                                        </p:cTn>
                                        <p:tgtEl>
                                          <p:spTgt spid="177"/>
                                        </p:tgtEl>
                                        <p:attrNameLst>
                                          <p:attrName>style.visibility</p:attrName>
                                        </p:attrNameLst>
                                      </p:cBhvr>
                                      <p:to>
                                        <p:strVal val="visible"/>
                                      </p:to>
                                    </p:set>
                                    <p:animEffect transition="in" filter="fade">
                                      <p:cBhvr>
                                        <p:cTn id="25" dur="500"/>
                                        <p:tgtEl>
                                          <p:spTgt spid="177"/>
                                        </p:tgtEl>
                                      </p:cBhvr>
                                    </p:animEffect>
                                    <p:anim calcmode="lin" valueType="num">
                                      <p:cBhvr>
                                        <p:cTn id="26" dur="500" fill="hold"/>
                                        <p:tgtEl>
                                          <p:spTgt spid="177"/>
                                        </p:tgtEl>
                                        <p:attrNameLst>
                                          <p:attrName>ppt_x</p:attrName>
                                        </p:attrNameLst>
                                      </p:cBhvr>
                                      <p:tavLst>
                                        <p:tav tm="0">
                                          <p:val>
                                            <p:strVal val="#ppt_x"/>
                                          </p:val>
                                        </p:tav>
                                        <p:tav tm="100000">
                                          <p:val>
                                            <p:strVal val="#ppt_x"/>
                                          </p:val>
                                        </p:tav>
                                      </p:tavLst>
                                    </p:anim>
                                    <p:anim calcmode="lin" valueType="num">
                                      <p:cBhvr>
                                        <p:cTn id="27" dur="500" fill="hold"/>
                                        <p:tgtEl>
                                          <p:spTgt spid="177"/>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42" presetClass="entr" presetSubtype="0" fill="hold" nodeType="afterEffect">
                                  <p:stCondLst>
                                    <p:cond delay="0"/>
                                  </p:stCondLst>
                                  <p:childTnLst>
                                    <p:set>
                                      <p:cBhvr>
                                        <p:cTn id="30" dur="1" fill="hold">
                                          <p:stCondLst>
                                            <p:cond delay="0"/>
                                          </p:stCondLst>
                                        </p:cTn>
                                        <p:tgtEl>
                                          <p:spTgt spid="216"/>
                                        </p:tgtEl>
                                        <p:attrNameLst>
                                          <p:attrName>style.visibility</p:attrName>
                                        </p:attrNameLst>
                                      </p:cBhvr>
                                      <p:to>
                                        <p:strVal val="visible"/>
                                      </p:to>
                                    </p:set>
                                    <p:animEffect transition="in" filter="fade">
                                      <p:cBhvr>
                                        <p:cTn id="31" dur="250"/>
                                        <p:tgtEl>
                                          <p:spTgt spid="216"/>
                                        </p:tgtEl>
                                      </p:cBhvr>
                                    </p:animEffect>
                                    <p:anim calcmode="lin" valueType="num">
                                      <p:cBhvr>
                                        <p:cTn id="32" dur="250" fill="hold"/>
                                        <p:tgtEl>
                                          <p:spTgt spid="216"/>
                                        </p:tgtEl>
                                        <p:attrNameLst>
                                          <p:attrName>ppt_x</p:attrName>
                                        </p:attrNameLst>
                                      </p:cBhvr>
                                      <p:tavLst>
                                        <p:tav tm="0">
                                          <p:val>
                                            <p:strVal val="#ppt_x"/>
                                          </p:val>
                                        </p:tav>
                                        <p:tav tm="100000">
                                          <p:val>
                                            <p:strVal val="#ppt_x"/>
                                          </p:val>
                                        </p:tav>
                                      </p:tavLst>
                                    </p:anim>
                                    <p:anim calcmode="lin" valueType="num">
                                      <p:cBhvr>
                                        <p:cTn id="33" dur="250" fill="hold"/>
                                        <p:tgtEl>
                                          <p:spTgt spid="216"/>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134"/>
                                        </p:tgtEl>
                                        <p:attrNameLst>
                                          <p:attrName>style.visibility</p:attrName>
                                        </p:attrNameLst>
                                      </p:cBhvr>
                                      <p:to>
                                        <p:strVal val="visible"/>
                                      </p:to>
                                    </p:set>
                                    <p:animEffect transition="in" filter="wipe(left)">
                                      <p:cBhvr>
                                        <p:cTn id="37" dur="250"/>
                                        <p:tgtEl>
                                          <p:spTgt spid="134"/>
                                        </p:tgtEl>
                                      </p:cBhvr>
                                    </p:animEffect>
                                  </p:childTnLst>
                                </p:cTn>
                              </p:par>
                            </p:childTnLst>
                          </p:cTn>
                        </p:par>
                        <p:par>
                          <p:cTn id="38" fill="hold">
                            <p:stCondLst>
                              <p:cond delay="3500"/>
                            </p:stCondLst>
                            <p:childTnLst>
                              <p:par>
                                <p:cTn id="39" presetID="42" presetClass="entr" presetSubtype="0" fill="hold" nodeType="afterEffect">
                                  <p:stCondLst>
                                    <p:cond delay="0"/>
                                  </p:stCondLst>
                                  <p:childTnLst>
                                    <p:set>
                                      <p:cBhvr>
                                        <p:cTn id="40" dur="1" fill="hold">
                                          <p:stCondLst>
                                            <p:cond delay="0"/>
                                          </p:stCondLst>
                                        </p:cTn>
                                        <p:tgtEl>
                                          <p:spTgt spid="169"/>
                                        </p:tgtEl>
                                        <p:attrNameLst>
                                          <p:attrName>style.visibility</p:attrName>
                                        </p:attrNameLst>
                                      </p:cBhvr>
                                      <p:to>
                                        <p:strVal val="visible"/>
                                      </p:to>
                                    </p:set>
                                    <p:animEffect transition="in" filter="fade">
                                      <p:cBhvr>
                                        <p:cTn id="41" dur="500"/>
                                        <p:tgtEl>
                                          <p:spTgt spid="169"/>
                                        </p:tgtEl>
                                      </p:cBhvr>
                                    </p:animEffect>
                                    <p:anim calcmode="lin" valueType="num">
                                      <p:cBhvr>
                                        <p:cTn id="42" dur="500" fill="hold"/>
                                        <p:tgtEl>
                                          <p:spTgt spid="169"/>
                                        </p:tgtEl>
                                        <p:attrNameLst>
                                          <p:attrName>ppt_x</p:attrName>
                                        </p:attrNameLst>
                                      </p:cBhvr>
                                      <p:tavLst>
                                        <p:tav tm="0">
                                          <p:val>
                                            <p:strVal val="#ppt_x"/>
                                          </p:val>
                                        </p:tav>
                                        <p:tav tm="100000">
                                          <p:val>
                                            <p:strVal val="#ppt_x"/>
                                          </p:val>
                                        </p:tav>
                                      </p:tavLst>
                                    </p:anim>
                                    <p:anim calcmode="lin" valueType="num">
                                      <p:cBhvr>
                                        <p:cTn id="43" dur="500" fill="hold"/>
                                        <p:tgtEl>
                                          <p:spTgt spid="169"/>
                                        </p:tgtEl>
                                        <p:attrNameLst>
                                          <p:attrName>ppt_y</p:attrName>
                                        </p:attrNameLst>
                                      </p:cBhvr>
                                      <p:tavLst>
                                        <p:tav tm="0">
                                          <p:val>
                                            <p:strVal val="#ppt_y+.1"/>
                                          </p:val>
                                        </p:tav>
                                        <p:tav tm="100000">
                                          <p:val>
                                            <p:strVal val="#ppt_y"/>
                                          </p:val>
                                        </p:tav>
                                      </p:tavLst>
                                    </p:anim>
                                  </p:childTnLst>
                                </p:cTn>
                              </p:par>
                            </p:childTnLst>
                          </p:cTn>
                        </p:par>
                        <p:par>
                          <p:cTn id="44" fill="hold">
                            <p:stCondLst>
                              <p:cond delay="4000"/>
                            </p:stCondLst>
                            <p:childTnLst>
                              <p:par>
                                <p:cTn id="45" presetID="42" presetClass="entr" presetSubtype="0" fill="hold" nodeType="afterEffect">
                                  <p:stCondLst>
                                    <p:cond delay="0"/>
                                  </p:stCondLst>
                                  <p:childTnLst>
                                    <p:set>
                                      <p:cBhvr>
                                        <p:cTn id="46" dur="1" fill="hold">
                                          <p:stCondLst>
                                            <p:cond delay="0"/>
                                          </p:stCondLst>
                                        </p:cTn>
                                        <p:tgtEl>
                                          <p:spTgt spid="210"/>
                                        </p:tgtEl>
                                        <p:attrNameLst>
                                          <p:attrName>style.visibility</p:attrName>
                                        </p:attrNameLst>
                                      </p:cBhvr>
                                      <p:to>
                                        <p:strVal val="visible"/>
                                      </p:to>
                                    </p:set>
                                    <p:animEffect transition="in" filter="fade">
                                      <p:cBhvr>
                                        <p:cTn id="47" dur="250"/>
                                        <p:tgtEl>
                                          <p:spTgt spid="210"/>
                                        </p:tgtEl>
                                      </p:cBhvr>
                                    </p:animEffect>
                                    <p:anim calcmode="lin" valueType="num">
                                      <p:cBhvr>
                                        <p:cTn id="48" dur="250" fill="hold"/>
                                        <p:tgtEl>
                                          <p:spTgt spid="210"/>
                                        </p:tgtEl>
                                        <p:attrNameLst>
                                          <p:attrName>ppt_x</p:attrName>
                                        </p:attrNameLst>
                                      </p:cBhvr>
                                      <p:tavLst>
                                        <p:tav tm="0">
                                          <p:val>
                                            <p:strVal val="#ppt_x"/>
                                          </p:val>
                                        </p:tav>
                                        <p:tav tm="100000">
                                          <p:val>
                                            <p:strVal val="#ppt_x"/>
                                          </p:val>
                                        </p:tav>
                                      </p:tavLst>
                                    </p:anim>
                                    <p:anim calcmode="lin" valueType="num">
                                      <p:cBhvr>
                                        <p:cTn id="49" dur="250" fill="hold"/>
                                        <p:tgtEl>
                                          <p:spTgt spid="210"/>
                                        </p:tgtEl>
                                        <p:attrNameLst>
                                          <p:attrName>ppt_y</p:attrName>
                                        </p:attrNameLst>
                                      </p:cBhvr>
                                      <p:tavLst>
                                        <p:tav tm="0">
                                          <p:val>
                                            <p:strVal val="#ppt_y+.1"/>
                                          </p:val>
                                        </p:tav>
                                        <p:tav tm="100000">
                                          <p:val>
                                            <p:strVal val="#ppt_y"/>
                                          </p:val>
                                        </p:tav>
                                      </p:tavLst>
                                    </p:anim>
                                  </p:childTnLst>
                                </p:cTn>
                              </p:par>
                            </p:childTnLst>
                          </p:cTn>
                        </p:par>
                        <p:par>
                          <p:cTn id="50" fill="hold">
                            <p:stCondLst>
                              <p:cond delay="4500"/>
                            </p:stCondLst>
                            <p:childTnLst>
                              <p:par>
                                <p:cTn id="51" presetID="22" presetClass="entr" presetSubtype="8" fill="hold" nodeType="afterEffect">
                                  <p:stCondLst>
                                    <p:cond delay="0"/>
                                  </p:stCondLst>
                                  <p:childTnLst>
                                    <p:set>
                                      <p:cBhvr>
                                        <p:cTn id="52" dur="1" fill="hold">
                                          <p:stCondLst>
                                            <p:cond delay="0"/>
                                          </p:stCondLst>
                                        </p:cTn>
                                        <p:tgtEl>
                                          <p:spTgt spid="126"/>
                                        </p:tgtEl>
                                        <p:attrNameLst>
                                          <p:attrName>style.visibility</p:attrName>
                                        </p:attrNameLst>
                                      </p:cBhvr>
                                      <p:to>
                                        <p:strVal val="visible"/>
                                      </p:to>
                                    </p:set>
                                    <p:animEffect transition="in" filter="wipe(left)">
                                      <p:cBhvr>
                                        <p:cTn id="53" dur="250"/>
                                        <p:tgtEl>
                                          <p:spTgt spid="126"/>
                                        </p:tgtEl>
                                      </p:cBhvr>
                                    </p:animEffect>
                                  </p:childTnLst>
                                </p:cTn>
                              </p:par>
                            </p:childTnLst>
                          </p:cTn>
                        </p:par>
                        <p:par>
                          <p:cTn id="54" fill="hold">
                            <p:stCondLst>
                              <p:cond delay="5000"/>
                            </p:stCondLst>
                            <p:childTnLst>
                              <p:par>
                                <p:cTn id="55" presetID="42" presetClass="entr" presetSubtype="0" fill="hold" nodeType="afterEffect">
                                  <p:stCondLst>
                                    <p:cond delay="0"/>
                                  </p:stCondLst>
                                  <p:childTnLst>
                                    <p:set>
                                      <p:cBhvr>
                                        <p:cTn id="56" dur="1" fill="hold">
                                          <p:stCondLst>
                                            <p:cond delay="0"/>
                                          </p:stCondLst>
                                        </p:cTn>
                                        <p:tgtEl>
                                          <p:spTgt spid="158"/>
                                        </p:tgtEl>
                                        <p:attrNameLst>
                                          <p:attrName>style.visibility</p:attrName>
                                        </p:attrNameLst>
                                      </p:cBhvr>
                                      <p:to>
                                        <p:strVal val="visible"/>
                                      </p:to>
                                    </p:set>
                                    <p:animEffect transition="in" filter="fade">
                                      <p:cBhvr>
                                        <p:cTn id="57" dur="500"/>
                                        <p:tgtEl>
                                          <p:spTgt spid="158"/>
                                        </p:tgtEl>
                                      </p:cBhvr>
                                    </p:animEffect>
                                    <p:anim calcmode="lin" valueType="num">
                                      <p:cBhvr>
                                        <p:cTn id="58" dur="500" fill="hold"/>
                                        <p:tgtEl>
                                          <p:spTgt spid="158"/>
                                        </p:tgtEl>
                                        <p:attrNameLst>
                                          <p:attrName>ppt_x</p:attrName>
                                        </p:attrNameLst>
                                      </p:cBhvr>
                                      <p:tavLst>
                                        <p:tav tm="0">
                                          <p:val>
                                            <p:strVal val="#ppt_x"/>
                                          </p:val>
                                        </p:tav>
                                        <p:tav tm="100000">
                                          <p:val>
                                            <p:strVal val="#ppt_x"/>
                                          </p:val>
                                        </p:tav>
                                      </p:tavLst>
                                    </p:anim>
                                    <p:anim calcmode="lin" valueType="num">
                                      <p:cBhvr>
                                        <p:cTn id="59" dur="500" fill="hold"/>
                                        <p:tgtEl>
                                          <p:spTgt spid="158"/>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42" presetClass="entr" presetSubtype="0" fill="hold" nodeType="afterEffect">
                                  <p:stCondLst>
                                    <p:cond delay="0"/>
                                  </p:stCondLst>
                                  <p:childTnLst>
                                    <p:set>
                                      <p:cBhvr>
                                        <p:cTn id="62" dur="1" fill="hold">
                                          <p:stCondLst>
                                            <p:cond delay="0"/>
                                          </p:stCondLst>
                                        </p:cTn>
                                        <p:tgtEl>
                                          <p:spTgt spid="145"/>
                                        </p:tgtEl>
                                        <p:attrNameLst>
                                          <p:attrName>style.visibility</p:attrName>
                                        </p:attrNameLst>
                                      </p:cBhvr>
                                      <p:to>
                                        <p:strVal val="visible"/>
                                      </p:to>
                                    </p:set>
                                    <p:animEffect transition="in" filter="fade">
                                      <p:cBhvr>
                                        <p:cTn id="63" dur="250"/>
                                        <p:tgtEl>
                                          <p:spTgt spid="145"/>
                                        </p:tgtEl>
                                      </p:cBhvr>
                                    </p:animEffect>
                                    <p:anim calcmode="lin" valueType="num">
                                      <p:cBhvr>
                                        <p:cTn id="64" dur="250" fill="hold"/>
                                        <p:tgtEl>
                                          <p:spTgt spid="145"/>
                                        </p:tgtEl>
                                        <p:attrNameLst>
                                          <p:attrName>ppt_x</p:attrName>
                                        </p:attrNameLst>
                                      </p:cBhvr>
                                      <p:tavLst>
                                        <p:tav tm="0">
                                          <p:val>
                                            <p:strVal val="#ppt_x"/>
                                          </p:val>
                                        </p:tav>
                                        <p:tav tm="100000">
                                          <p:val>
                                            <p:strVal val="#ppt_x"/>
                                          </p:val>
                                        </p:tav>
                                      </p:tavLst>
                                    </p:anim>
                                    <p:anim calcmode="lin" valueType="num">
                                      <p:cBhvr>
                                        <p:cTn id="65" dur="250" fill="hold"/>
                                        <p:tgtEl>
                                          <p:spTgt spid="145"/>
                                        </p:tgtEl>
                                        <p:attrNameLst>
                                          <p:attrName>ppt_y</p:attrName>
                                        </p:attrNameLst>
                                      </p:cBhvr>
                                      <p:tavLst>
                                        <p:tav tm="0">
                                          <p:val>
                                            <p:strVal val="#ppt_y+.1"/>
                                          </p:val>
                                        </p:tav>
                                        <p:tav tm="100000">
                                          <p:val>
                                            <p:strVal val="#ppt_y"/>
                                          </p:val>
                                        </p:tav>
                                      </p:tavLst>
                                    </p:anim>
                                  </p:childTnLst>
                                </p:cTn>
                              </p:par>
                            </p:childTnLst>
                          </p:cTn>
                        </p:par>
                        <p:par>
                          <p:cTn id="66" fill="hold">
                            <p:stCondLst>
                              <p:cond delay="6000"/>
                            </p:stCondLst>
                            <p:childTnLst>
                              <p:par>
                                <p:cTn id="67" presetID="22" presetClass="entr" presetSubtype="8" fill="hold" nodeType="afterEffect">
                                  <p:stCondLst>
                                    <p:cond delay="0"/>
                                  </p:stCondLst>
                                  <p:childTnLst>
                                    <p:set>
                                      <p:cBhvr>
                                        <p:cTn id="68" dur="1" fill="hold">
                                          <p:stCondLst>
                                            <p:cond delay="0"/>
                                          </p:stCondLst>
                                        </p:cTn>
                                        <p:tgtEl>
                                          <p:spTgt spid="138"/>
                                        </p:tgtEl>
                                        <p:attrNameLst>
                                          <p:attrName>style.visibility</p:attrName>
                                        </p:attrNameLst>
                                      </p:cBhvr>
                                      <p:to>
                                        <p:strVal val="visible"/>
                                      </p:to>
                                    </p:set>
                                    <p:animEffect transition="in" filter="wipe(left)">
                                      <p:cBhvr>
                                        <p:cTn id="69" dur="250"/>
                                        <p:tgtEl>
                                          <p:spTgt spid="138"/>
                                        </p:tgtEl>
                                      </p:cBhvr>
                                    </p:animEffect>
                                  </p:childTnLst>
                                </p:cTn>
                              </p:par>
                            </p:childTnLst>
                          </p:cTn>
                        </p:par>
                        <p:par>
                          <p:cTn id="70" fill="hold">
                            <p:stCondLst>
                              <p:cond delay="6500"/>
                            </p:stCondLst>
                            <p:childTnLst>
                              <p:par>
                                <p:cTn id="71" presetID="42" presetClass="entr" presetSubtype="0" fill="hold" nodeType="afterEffect">
                                  <p:stCondLst>
                                    <p:cond delay="0"/>
                                  </p:stCondLst>
                                  <p:childTnLst>
                                    <p:set>
                                      <p:cBhvr>
                                        <p:cTn id="72" dur="1" fill="hold">
                                          <p:stCondLst>
                                            <p:cond delay="0"/>
                                          </p:stCondLst>
                                        </p:cTn>
                                        <p:tgtEl>
                                          <p:spTgt spid="187"/>
                                        </p:tgtEl>
                                        <p:attrNameLst>
                                          <p:attrName>style.visibility</p:attrName>
                                        </p:attrNameLst>
                                      </p:cBhvr>
                                      <p:to>
                                        <p:strVal val="visible"/>
                                      </p:to>
                                    </p:set>
                                    <p:animEffect transition="in" filter="fade">
                                      <p:cBhvr>
                                        <p:cTn id="73" dur="500"/>
                                        <p:tgtEl>
                                          <p:spTgt spid="187"/>
                                        </p:tgtEl>
                                      </p:cBhvr>
                                    </p:animEffect>
                                    <p:anim calcmode="lin" valueType="num">
                                      <p:cBhvr>
                                        <p:cTn id="74" dur="500" fill="hold"/>
                                        <p:tgtEl>
                                          <p:spTgt spid="187"/>
                                        </p:tgtEl>
                                        <p:attrNameLst>
                                          <p:attrName>ppt_x</p:attrName>
                                        </p:attrNameLst>
                                      </p:cBhvr>
                                      <p:tavLst>
                                        <p:tav tm="0">
                                          <p:val>
                                            <p:strVal val="#ppt_x"/>
                                          </p:val>
                                        </p:tav>
                                        <p:tav tm="100000">
                                          <p:val>
                                            <p:strVal val="#ppt_x"/>
                                          </p:val>
                                        </p:tav>
                                      </p:tavLst>
                                    </p:anim>
                                    <p:anim calcmode="lin" valueType="num">
                                      <p:cBhvr>
                                        <p:cTn id="75" dur="500" fill="hold"/>
                                        <p:tgtEl>
                                          <p:spTgt spid="187"/>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213"/>
                                        </p:tgtEl>
                                        <p:attrNameLst>
                                          <p:attrName>style.visibility</p:attrName>
                                        </p:attrNameLst>
                                      </p:cBhvr>
                                      <p:to>
                                        <p:strVal val="visible"/>
                                      </p:to>
                                    </p:set>
                                    <p:animEffect transition="in" filter="fade">
                                      <p:cBhvr>
                                        <p:cTn id="79" dur="250"/>
                                        <p:tgtEl>
                                          <p:spTgt spid="213"/>
                                        </p:tgtEl>
                                      </p:cBhvr>
                                    </p:animEffect>
                                    <p:anim calcmode="lin" valueType="num">
                                      <p:cBhvr>
                                        <p:cTn id="80" dur="250" fill="hold"/>
                                        <p:tgtEl>
                                          <p:spTgt spid="213"/>
                                        </p:tgtEl>
                                        <p:attrNameLst>
                                          <p:attrName>ppt_x</p:attrName>
                                        </p:attrNameLst>
                                      </p:cBhvr>
                                      <p:tavLst>
                                        <p:tav tm="0">
                                          <p:val>
                                            <p:strVal val="#ppt_x"/>
                                          </p:val>
                                        </p:tav>
                                        <p:tav tm="100000">
                                          <p:val>
                                            <p:strVal val="#ppt_x"/>
                                          </p:val>
                                        </p:tav>
                                      </p:tavLst>
                                    </p:anim>
                                    <p:anim calcmode="lin" valueType="num">
                                      <p:cBhvr>
                                        <p:cTn id="81" dur="250" fill="hold"/>
                                        <p:tgtEl>
                                          <p:spTgt spid="213"/>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22" presetClass="entr" presetSubtype="8" fill="hold" nodeType="afterEffect">
                                  <p:stCondLst>
                                    <p:cond delay="0"/>
                                  </p:stCondLst>
                                  <p:childTnLst>
                                    <p:set>
                                      <p:cBhvr>
                                        <p:cTn id="84" dur="1" fill="hold">
                                          <p:stCondLst>
                                            <p:cond delay="0"/>
                                          </p:stCondLst>
                                        </p:cTn>
                                        <p:tgtEl>
                                          <p:spTgt spid="130"/>
                                        </p:tgtEl>
                                        <p:attrNameLst>
                                          <p:attrName>style.visibility</p:attrName>
                                        </p:attrNameLst>
                                      </p:cBhvr>
                                      <p:to>
                                        <p:strVal val="visible"/>
                                      </p:to>
                                    </p:set>
                                    <p:animEffect transition="in" filter="wipe(left)">
                                      <p:cBhvr>
                                        <p:cTn id="85" dur="250"/>
                                        <p:tgtEl>
                                          <p:spTgt spid="130"/>
                                        </p:tgtEl>
                                      </p:cBhvr>
                                    </p:animEffect>
                                  </p:childTnLst>
                                </p:cTn>
                              </p:par>
                            </p:childTnLst>
                          </p:cTn>
                        </p:par>
                        <p:par>
                          <p:cTn id="86" fill="hold">
                            <p:stCondLst>
                              <p:cond delay="8000"/>
                            </p:stCondLst>
                            <p:childTnLst>
                              <p:par>
                                <p:cTn id="87" presetID="42" presetClass="entr" presetSubtype="0" fill="hold" nodeType="afterEffect">
                                  <p:stCondLst>
                                    <p:cond delay="0"/>
                                  </p:stCondLst>
                                  <p:childTnLst>
                                    <p:set>
                                      <p:cBhvr>
                                        <p:cTn id="88" dur="1" fill="hold">
                                          <p:stCondLst>
                                            <p:cond delay="0"/>
                                          </p:stCondLst>
                                        </p:cTn>
                                        <p:tgtEl>
                                          <p:spTgt spid="201"/>
                                        </p:tgtEl>
                                        <p:attrNameLst>
                                          <p:attrName>style.visibility</p:attrName>
                                        </p:attrNameLst>
                                      </p:cBhvr>
                                      <p:to>
                                        <p:strVal val="visible"/>
                                      </p:to>
                                    </p:set>
                                    <p:animEffect transition="in" filter="fade">
                                      <p:cBhvr>
                                        <p:cTn id="89" dur="500"/>
                                        <p:tgtEl>
                                          <p:spTgt spid="201"/>
                                        </p:tgtEl>
                                      </p:cBhvr>
                                    </p:animEffect>
                                    <p:anim calcmode="lin" valueType="num">
                                      <p:cBhvr>
                                        <p:cTn id="90" dur="500" fill="hold"/>
                                        <p:tgtEl>
                                          <p:spTgt spid="201"/>
                                        </p:tgtEl>
                                        <p:attrNameLst>
                                          <p:attrName>ppt_x</p:attrName>
                                        </p:attrNameLst>
                                      </p:cBhvr>
                                      <p:tavLst>
                                        <p:tav tm="0">
                                          <p:val>
                                            <p:strVal val="#ppt_x"/>
                                          </p:val>
                                        </p:tav>
                                        <p:tav tm="100000">
                                          <p:val>
                                            <p:strVal val="#ppt_x"/>
                                          </p:val>
                                        </p:tav>
                                      </p:tavLst>
                                    </p:anim>
                                    <p:anim calcmode="lin" valueType="num">
                                      <p:cBhvr>
                                        <p:cTn id="91" dur="500" fill="hold"/>
                                        <p:tgtEl>
                                          <p:spTgt spid="201"/>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42" presetClass="entr" presetSubtype="0" fill="hold" nodeType="afterEffect">
                                  <p:stCondLst>
                                    <p:cond delay="0"/>
                                  </p:stCondLst>
                                  <p:childTnLst>
                                    <p:set>
                                      <p:cBhvr>
                                        <p:cTn id="94" dur="1" fill="hold">
                                          <p:stCondLst>
                                            <p:cond delay="0"/>
                                          </p:stCondLst>
                                        </p:cTn>
                                        <p:tgtEl>
                                          <p:spTgt spid="219"/>
                                        </p:tgtEl>
                                        <p:attrNameLst>
                                          <p:attrName>style.visibility</p:attrName>
                                        </p:attrNameLst>
                                      </p:cBhvr>
                                      <p:to>
                                        <p:strVal val="visible"/>
                                      </p:to>
                                    </p:set>
                                    <p:animEffect transition="in" filter="fade">
                                      <p:cBhvr>
                                        <p:cTn id="95" dur="250"/>
                                        <p:tgtEl>
                                          <p:spTgt spid="219"/>
                                        </p:tgtEl>
                                      </p:cBhvr>
                                    </p:animEffect>
                                    <p:anim calcmode="lin" valueType="num">
                                      <p:cBhvr>
                                        <p:cTn id="96" dur="250" fill="hold"/>
                                        <p:tgtEl>
                                          <p:spTgt spid="219"/>
                                        </p:tgtEl>
                                        <p:attrNameLst>
                                          <p:attrName>ppt_x</p:attrName>
                                        </p:attrNameLst>
                                      </p:cBhvr>
                                      <p:tavLst>
                                        <p:tav tm="0">
                                          <p:val>
                                            <p:strVal val="#ppt_x"/>
                                          </p:val>
                                        </p:tav>
                                        <p:tav tm="100000">
                                          <p:val>
                                            <p:strVal val="#ppt_x"/>
                                          </p:val>
                                        </p:tav>
                                      </p:tavLst>
                                    </p:anim>
                                    <p:anim calcmode="lin" valueType="num">
                                      <p:cBhvr>
                                        <p:cTn id="97" dur="250" fill="hold"/>
                                        <p:tgtEl>
                                          <p:spTgt spid="2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2" name="组合 41"/>
          <p:cNvGrpSpPr/>
          <p:nvPr/>
        </p:nvGrpSpPr>
        <p:grpSpPr>
          <a:xfrm>
            <a:off x="727715" y="1186204"/>
            <a:ext cx="2582597" cy="1625113"/>
            <a:chOff x="727715" y="1186204"/>
            <a:chExt cx="2582597" cy="1625113"/>
          </a:xfrm>
        </p:grpSpPr>
        <p:sp>
          <p:nvSpPr>
            <p:cNvPr id="43" name="Down Arrow Callout 133"/>
            <p:cNvSpPr/>
            <p:nvPr/>
          </p:nvSpPr>
          <p:spPr>
            <a:xfrm>
              <a:off x="727715" y="1186204"/>
              <a:ext cx="2582597" cy="1625113"/>
            </a:xfrm>
            <a:prstGeom prst="downArrowCallout">
              <a:avLst>
                <a:gd name="adj1" fmla="val 25776"/>
                <a:gd name="adj2" fmla="val 9254"/>
                <a:gd name="adj3" fmla="val 9254"/>
                <a:gd name="adj4" fmla="val 90746"/>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ea"/>
              </a:endParaRPr>
            </a:p>
          </p:txBody>
        </p:sp>
        <p:sp>
          <p:nvSpPr>
            <p:cNvPr id="44" name="TextBox 43"/>
            <p:cNvSpPr txBox="1"/>
            <p:nvPr/>
          </p:nvSpPr>
          <p:spPr>
            <a:xfrm>
              <a:off x="1078513" y="1796315"/>
              <a:ext cx="1923767" cy="461665"/>
            </a:xfrm>
            <a:prstGeom prst="rect">
              <a:avLst/>
            </a:prstGeom>
            <a:noFill/>
          </p:spPr>
          <p:txBody>
            <a:bodyPr wrap="square" lIns="0" tIns="0" rtlCol="0" anchor="t">
              <a:spAutoFit/>
            </a:bodyPr>
            <a:lstStyle/>
            <a:p>
              <a:r>
                <a:rPr lang="zh-CN" altLang="en-US" sz="900" dirty="0">
                  <a:latin typeface="+mn-ea"/>
                  <a:ea typeface="+mn-ea"/>
                </a:rPr>
                <a:t>单击此处添加文本单击此处添加文本</a:t>
              </a:r>
              <a:endParaRPr lang="en-US" altLang="zh-CN" sz="900" dirty="0">
                <a:latin typeface="+mn-ea"/>
                <a:ea typeface="+mn-ea"/>
              </a:endParaRPr>
            </a:p>
            <a:p>
              <a:r>
                <a:rPr lang="zh-CN" altLang="en-US" sz="900" dirty="0">
                  <a:latin typeface="+mn-ea"/>
                  <a:ea typeface="+mn-ea"/>
                </a:rPr>
                <a:t>单击此处添加文本单击此处添加</a:t>
              </a:r>
              <a:r>
                <a:rPr lang="zh-CN" altLang="en-US" sz="900" dirty="0" smtClean="0">
                  <a:latin typeface="+mn-ea"/>
                  <a:ea typeface="+mn-ea"/>
                </a:rPr>
                <a:t>文本</a:t>
              </a:r>
              <a:endParaRPr lang="en-US" altLang="zh-CN" sz="900" dirty="0" smtClean="0">
                <a:latin typeface="+mn-ea"/>
                <a:ea typeface="+mn-ea"/>
              </a:endParaRPr>
            </a:p>
            <a:p>
              <a:r>
                <a:rPr lang="zh-CN" altLang="en-US" sz="900" dirty="0">
                  <a:latin typeface="+mn-ea"/>
                  <a:ea typeface="+mn-ea"/>
                </a:rPr>
                <a:t>单击此处添加文本单击此处添加</a:t>
              </a:r>
              <a:r>
                <a:rPr lang="zh-CN" altLang="en-US" sz="900" dirty="0" smtClean="0">
                  <a:latin typeface="+mn-ea"/>
                  <a:ea typeface="+mn-ea"/>
                </a:rPr>
                <a:t>文本</a:t>
              </a:r>
              <a:endParaRPr lang="en-US" altLang="zh-CN" sz="900" dirty="0">
                <a:latin typeface="+mn-ea"/>
                <a:ea typeface="+mn-ea"/>
              </a:endParaRPr>
            </a:p>
          </p:txBody>
        </p:sp>
        <p:sp>
          <p:nvSpPr>
            <p:cNvPr id="45" name="TextBox 44"/>
            <p:cNvSpPr txBox="1"/>
            <p:nvPr/>
          </p:nvSpPr>
          <p:spPr>
            <a:xfrm>
              <a:off x="1608646" y="1476395"/>
              <a:ext cx="820738" cy="246221"/>
            </a:xfrm>
            <a:prstGeom prst="rect">
              <a:avLst/>
            </a:prstGeom>
            <a:noFill/>
          </p:spPr>
          <p:txBody>
            <a:bodyPr wrap="none" lIns="0" tIns="0" rIns="0" bIns="0" rtlCol="0" anchor="t">
              <a:spAutoFit/>
            </a:bodyPr>
            <a:lstStyle/>
            <a:p>
              <a:pPr algn="ctr"/>
              <a:r>
                <a:rPr lang="zh-CN" altLang="en-US" sz="1600" dirty="0" smtClean="0">
                  <a:solidFill>
                    <a:srgbClr val="C00000"/>
                  </a:solidFill>
                  <a:latin typeface="+mn-ea"/>
                  <a:ea typeface="+mn-ea"/>
                </a:rPr>
                <a:t>标题文字</a:t>
              </a:r>
              <a:endParaRPr lang="en-US" sz="1600" dirty="0" smtClean="0">
                <a:solidFill>
                  <a:srgbClr val="C00000"/>
                </a:solidFill>
                <a:latin typeface="+mn-ea"/>
                <a:ea typeface="+mn-ea"/>
              </a:endParaRPr>
            </a:p>
          </p:txBody>
        </p:sp>
      </p:grpSp>
      <p:sp>
        <p:nvSpPr>
          <p:cNvPr id="46" name="TextBox 45"/>
          <p:cNvSpPr txBox="1"/>
          <p:nvPr/>
        </p:nvSpPr>
        <p:spPr>
          <a:xfrm>
            <a:off x="3982621" y="2581356"/>
            <a:ext cx="1231107" cy="184666"/>
          </a:xfrm>
          <a:prstGeom prst="rect">
            <a:avLst/>
          </a:prstGeom>
          <a:noFill/>
        </p:spPr>
        <p:txBody>
          <a:bodyPr wrap="none" lIns="0" tIns="0" rIns="0" bIns="0" rtlCol="0" anchor="t">
            <a:spAutoFit/>
          </a:bodyPr>
          <a:lstStyle/>
          <a:p>
            <a:pPr algn="ctr"/>
            <a:r>
              <a:rPr lang="zh-CN" altLang="en-US" sz="1200" dirty="0" smtClean="0">
                <a:solidFill>
                  <a:srgbClr val="C00000"/>
                </a:solidFill>
                <a:latin typeface="+mn-ea"/>
                <a:ea typeface="+mn-ea"/>
              </a:rPr>
              <a:t>单击此处添加文本</a:t>
            </a:r>
            <a:endParaRPr lang="en-US" sz="1200" dirty="0" smtClean="0">
              <a:solidFill>
                <a:srgbClr val="C00000"/>
              </a:solidFill>
              <a:latin typeface="+mn-ea"/>
              <a:ea typeface="+mn-ea"/>
            </a:endParaRPr>
          </a:p>
        </p:txBody>
      </p:sp>
      <p:grpSp>
        <p:nvGrpSpPr>
          <p:cNvPr id="47" name="组合 46"/>
          <p:cNvGrpSpPr/>
          <p:nvPr/>
        </p:nvGrpSpPr>
        <p:grpSpPr>
          <a:xfrm>
            <a:off x="4280415" y="1780908"/>
            <a:ext cx="635422" cy="635422"/>
            <a:chOff x="4529354" y="932804"/>
            <a:chExt cx="806358" cy="806358"/>
          </a:xfrm>
        </p:grpSpPr>
        <p:grpSp>
          <p:nvGrpSpPr>
            <p:cNvPr id="48" name="组合 47"/>
            <p:cNvGrpSpPr/>
            <p:nvPr/>
          </p:nvGrpSpPr>
          <p:grpSpPr>
            <a:xfrm>
              <a:off x="4529354" y="932804"/>
              <a:ext cx="806358" cy="806358"/>
              <a:chOff x="3724322" y="1908536"/>
              <a:chExt cx="1329153" cy="1329153"/>
            </a:xfrm>
          </p:grpSpPr>
          <p:sp>
            <p:nvSpPr>
              <p:cNvPr id="50" name="椭圆 49"/>
              <p:cNvSpPr/>
              <p:nvPr/>
            </p:nvSpPr>
            <p:spPr>
              <a:xfrm>
                <a:off x="3724322" y="1908536"/>
                <a:ext cx="1329153" cy="1329153"/>
              </a:xfrm>
              <a:prstGeom prst="ellipse">
                <a:avLst/>
              </a:prstGeom>
              <a:gradFill flip="none" rotWithShape="1">
                <a:gsLst>
                  <a:gs pos="0">
                    <a:schemeClr val="bg1"/>
                  </a:gs>
                  <a:gs pos="100000">
                    <a:srgbClr val="DDDEDD"/>
                  </a:gs>
                </a:gsLst>
                <a:lin ang="9600000" scaled="0"/>
                <a:tileRect/>
              </a:gradFill>
              <a:ln w="28575">
                <a:solidFill>
                  <a:schemeClr val="bg1"/>
                </a:solid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mn-ea"/>
                </a:endParaRPr>
              </a:p>
            </p:txBody>
          </p:sp>
          <p:sp>
            <p:nvSpPr>
              <p:cNvPr id="51" name="椭圆 50"/>
              <p:cNvSpPr/>
              <p:nvPr/>
            </p:nvSpPr>
            <p:spPr>
              <a:xfrm>
                <a:off x="3839838" y="2024052"/>
                <a:ext cx="1098122" cy="1098122"/>
              </a:xfrm>
              <a:prstGeom prst="ellipse">
                <a:avLst/>
              </a:prstGeom>
              <a:solidFill>
                <a:srgbClr val="C00000"/>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latin typeface="+mn-ea"/>
                </a:endParaRPr>
              </a:p>
            </p:txBody>
          </p:sp>
        </p:grpSp>
        <p:sp>
          <p:nvSpPr>
            <p:cNvPr id="49" name="Freeform 144"/>
            <p:cNvSpPr>
              <a:spLocks noEditPoints="1"/>
            </p:cNvSpPr>
            <p:nvPr/>
          </p:nvSpPr>
          <p:spPr bwMode="auto">
            <a:xfrm>
              <a:off x="4749786" y="1205938"/>
              <a:ext cx="332846" cy="288640"/>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1"/>
            </a:solidFill>
            <a:ln w="9525">
              <a:noFill/>
              <a:round/>
            </a:ln>
          </p:spPr>
          <p:txBody>
            <a:bodyPr vert="horz" wrap="square" lIns="91440" tIns="45720" rIns="91440" bIns="45720" numCol="1" anchor="t" anchorCtr="0" compatLnSpc="1"/>
            <a:lstStyle/>
            <a:p>
              <a:endParaRPr lang="en-US">
                <a:latin typeface="+mn-ea"/>
                <a:ea typeface="+mn-ea"/>
              </a:endParaRPr>
            </a:p>
          </p:txBody>
        </p:sp>
      </p:grpSp>
      <p:grpSp>
        <p:nvGrpSpPr>
          <p:cNvPr id="52" name="组合 51"/>
          <p:cNvGrpSpPr/>
          <p:nvPr/>
        </p:nvGrpSpPr>
        <p:grpSpPr>
          <a:xfrm>
            <a:off x="6863059" y="3439407"/>
            <a:ext cx="635422" cy="635422"/>
            <a:chOff x="8057061" y="3375186"/>
            <a:chExt cx="635422" cy="635422"/>
          </a:xfrm>
        </p:grpSpPr>
        <p:grpSp>
          <p:nvGrpSpPr>
            <p:cNvPr id="53" name="组合 52"/>
            <p:cNvGrpSpPr/>
            <p:nvPr/>
          </p:nvGrpSpPr>
          <p:grpSpPr>
            <a:xfrm>
              <a:off x="8057061" y="3375186"/>
              <a:ext cx="635422" cy="635422"/>
              <a:chOff x="3724322" y="1908536"/>
              <a:chExt cx="1329153" cy="1329153"/>
            </a:xfrm>
          </p:grpSpPr>
          <p:sp>
            <p:nvSpPr>
              <p:cNvPr id="55" name="椭圆 54"/>
              <p:cNvSpPr/>
              <p:nvPr/>
            </p:nvSpPr>
            <p:spPr>
              <a:xfrm>
                <a:off x="3724322" y="1908536"/>
                <a:ext cx="1329153" cy="1329153"/>
              </a:xfrm>
              <a:prstGeom prst="ellipse">
                <a:avLst/>
              </a:prstGeom>
              <a:gradFill flip="none" rotWithShape="1">
                <a:gsLst>
                  <a:gs pos="0">
                    <a:schemeClr val="bg1"/>
                  </a:gs>
                  <a:gs pos="100000">
                    <a:srgbClr val="DDDEDD"/>
                  </a:gs>
                </a:gsLst>
                <a:lin ang="9600000" scaled="0"/>
                <a:tileRect/>
              </a:gradFill>
              <a:ln w="28575">
                <a:solidFill>
                  <a:schemeClr val="bg1"/>
                </a:solid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mn-ea"/>
                </a:endParaRPr>
              </a:p>
            </p:txBody>
          </p:sp>
          <p:sp>
            <p:nvSpPr>
              <p:cNvPr id="56" name="椭圆 55"/>
              <p:cNvSpPr/>
              <p:nvPr/>
            </p:nvSpPr>
            <p:spPr>
              <a:xfrm>
                <a:off x="3839838" y="2024052"/>
                <a:ext cx="1098122" cy="1098122"/>
              </a:xfrm>
              <a:prstGeom prst="ellipse">
                <a:avLst/>
              </a:prstGeom>
              <a:solidFill>
                <a:srgbClr val="C00000"/>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latin typeface="+mn-ea"/>
                </a:endParaRPr>
              </a:p>
            </p:txBody>
          </p:sp>
        </p:grpSp>
        <p:sp>
          <p:nvSpPr>
            <p:cNvPr id="54" name="Freeform 20"/>
            <p:cNvSpPr/>
            <p:nvPr/>
          </p:nvSpPr>
          <p:spPr bwMode="auto">
            <a:xfrm>
              <a:off x="8245635" y="3596276"/>
              <a:ext cx="246092" cy="246089"/>
            </a:xfrm>
            <a:custGeom>
              <a:avLst/>
              <a:gdLst/>
              <a:ahLst/>
              <a:cxnLst>
                <a:cxn ang="0">
                  <a:pos x="33" y="27"/>
                </a:cxn>
                <a:cxn ang="0">
                  <a:pos x="46" y="40"/>
                </a:cxn>
                <a:cxn ang="0">
                  <a:pos x="51" y="35"/>
                </a:cxn>
                <a:cxn ang="0">
                  <a:pos x="53" y="34"/>
                </a:cxn>
                <a:cxn ang="0">
                  <a:pos x="55" y="36"/>
                </a:cxn>
                <a:cxn ang="0">
                  <a:pos x="55" y="52"/>
                </a:cxn>
                <a:cxn ang="0">
                  <a:pos x="52" y="55"/>
                </a:cxn>
                <a:cxn ang="0">
                  <a:pos x="36" y="55"/>
                </a:cxn>
                <a:cxn ang="0">
                  <a:pos x="34" y="53"/>
                </a:cxn>
                <a:cxn ang="0">
                  <a:pos x="35" y="51"/>
                </a:cxn>
                <a:cxn ang="0">
                  <a:pos x="40" y="46"/>
                </a:cxn>
                <a:cxn ang="0">
                  <a:pos x="27" y="33"/>
                </a:cxn>
                <a:cxn ang="0">
                  <a:pos x="15" y="46"/>
                </a:cxn>
                <a:cxn ang="0">
                  <a:pos x="20" y="51"/>
                </a:cxn>
                <a:cxn ang="0">
                  <a:pos x="20" y="53"/>
                </a:cxn>
                <a:cxn ang="0">
                  <a:pos x="18" y="55"/>
                </a:cxn>
                <a:cxn ang="0">
                  <a:pos x="2" y="55"/>
                </a:cxn>
                <a:cxn ang="0">
                  <a:pos x="0" y="52"/>
                </a:cxn>
                <a:cxn ang="0">
                  <a:pos x="0" y="36"/>
                </a:cxn>
                <a:cxn ang="0">
                  <a:pos x="1" y="34"/>
                </a:cxn>
                <a:cxn ang="0">
                  <a:pos x="4" y="35"/>
                </a:cxn>
                <a:cxn ang="0">
                  <a:pos x="9" y="40"/>
                </a:cxn>
                <a:cxn ang="0">
                  <a:pos x="21" y="27"/>
                </a:cxn>
                <a:cxn ang="0">
                  <a:pos x="9" y="14"/>
                </a:cxn>
                <a:cxn ang="0">
                  <a:pos x="4" y="20"/>
                </a:cxn>
                <a:cxn ang="0">
                  <a:pos x="2" y="20"/>
                </a:cxn>
                <a:cxn ang="0">
                  <a:pos x="1" y="20"/>
                </a:cxn>
                <a:cxn ang="0">
                  <a:pos x="0" y="18"/>
                </a:cxn>
                <a:cxn ang="0">
                  <a:pos x="0" y="2"/>
                </a:cxn>
                <a:cxn ang="0">
                  <a:pos x="2" y="0"/>
                </a:cxn>
                <a:cxn ang="0">
                  <a:pos x="18" y="0"/>
                </a:cxn>
                <a:cxn ang="0">
                  <a:pos x="20" y="1"/>
                </a:cxn>
                <a:cxn ang="0">
                  <a:pos x="20" y="4"/>
                </a:cxn>
                <a:cxn ang="0">
                  <a:pos x="15" y="9"/>
                </a:cxn>
                <a:cxn ang="0">
                  <a:pos x="27" y="21"/>
                </a:cxn>
                <a:cxn ang="0">
                  <a:pos x="40" y="9"/>
                </a:cxn>
                <a:cxn ang="0">
                  <a:pos x="35" y="4"/>
                </a:cxn>
                <a:cxn ang="0">
                  <a:pos x="34" y="1"/>
                </a:cxn>
                <a:cxn ang="0">
                  <a:pos x="36" y="0"/>
                </a:cxn>
                <a:cxn ang="0">
                  <a:pos x="52" y="0"/>
                </a:cxn>
                <a:cxn ang="0">
                  <a:pos x="55" y="2"/>
                </a:cxn>
                <a:cxn ang="0">
                  <a:pos x="55" y="18"/>
                </a:cxn>
                <a:cxn ang="0">
                  <a:pos x="53" y="20"/>
                </a:cxn>
                <a:cxn ang="0">
                  <a:pos x="52" y="20"/>
                </a:cxn>
                <a:cxn ang="0">
                  <a:pos x="51" y="20"/>
                </a:cxn>
                <a:cxn ang="0">
                  <a:pos x="46" y="14"/>
                </a:cxn>
                <a:cxn ang="0">
                  <a:pos x="33" y="27"/>
                </a:cxn>
              </a:cxnLst>
              <a:rect l="0" t="0" r="r" b="b"/>
              <a:pathLst>
                <a:path w="55" h="55">
                  <a:moveTo>
                    <a:pt x="33" y="27"/>
                  </a:moveTo>
                  <a:cubicBezTo>
                    <a:pt x="46" y="40"/>
                    <a:pt x="46" y="40"/>
                    <a:pt x="46" y="40"/>
                  </a:cubicBezTo>
                  <a:cubicBezTo>
                    <a:pt x="51" y="35"/>
                    <a:pt x="51" y="35"/>
                    <a:pt x="51" y="35"/>
                  </a:cubicBezTo>
                  <a:cubicBezTo>
                    <a:pt x="51" y="34"/>
                    <a:pt x="52" y="34"/>
                    <a:pt x="53" y="34"/>
                  </a:cubicBezTo>
                  <a:cubicBezTo>
                    <a:pt x="54" y="35"/>
                    <a:pt x="55" y="35"/>
                    <a:pt x="55" y="36"/>
                  </a:cubicBezTo>
                  <a:cubicBezTo>
                    <a:pt x="55" y="52"/>
                    <a:pt x="55" y="52"/>
                    <a:pt x="55" y="52"/>
                  </a:cubicBezTo>
                  <a:cubicBezTo>
                    <a:pt x="55" y="54"/>
                    <a:pt x="54" y="55"/>
                    <a:pt x="52" y="55"/>
                  </a:cubicBezTo>
                  <a:cubicBezTo>
                    <a:pt x="36" y="55"/>
                    <a:pt x="36" y="55"/>
                    <a:pt x="36" y="55"/>
                  </a:cubicBezTo>
                  <a:cubicBezTo>
                    <a:pt x="35" y="55"/>
                    <a:pt x="35" y="54"/>
                    <a:pt x="34" y="53"/>
                  </a:cubicBezTo>
                  <a:cubicBezTo>
                    <a:pt x="34" y="52"/>
                    <a:pt x="34" y="51"/>
                    <a:pt x="35" y="51"/>
                  </a:cubicBezTo>
                  <a:cubicBezTo>
                    <a:pt x="40" y="46"/>
                    <a:pt x="40" y="46"/>
                    <a:pt x="40" y="46"/>
                  </a:cubicBezTo>
                  <a:cubicBezTo>
                    <a:pt x="27" y="33"/>
                    <a:pt x="27" y="33"/>
                    <a:pt x="27" y="33"/>
                  </a:cubicBezTo>
                  <a:cubicBezTo>
                    <a:pt x="15" y="46"/>
                    <a:pt x="15" y="46"/>
                    <a:pt x="15" y="46"/>
                  </a:cubicBezTo>
                  <a:cubicBezTo>
                    <a:pt x="20" y="51"/>
                    <a:pt x="20" y="51"/>
                    <a:pt x="20" y="51"/>
                  </a:cubicBezTo>
                  <a:cubicBezTo>
                    <a:pt x="20" y="51"/>
                    <a:pt x="21" y="52"/>
                    <a:pt x="20" y="53"/>
                  </a:cubicBezTo>
                  <a:cubicBezTo>
                    <a:pt x="20" y="54"/>
                    <a:pt x="19" y="55"/>
                    <a:pt x="18" y="55"/>
                  </a:cubicBezTo>
                  <a:cubicBezTo>
                    <a:pt x="2" y="55"/>
                    <a:pt x="2" y="55"/>
                    <a:pt x="2" y="55"/>
                  </a:cubicBezTo>
                  <a:cubicBezTo>
                    <a:pt x="1" y="55"/>
                    <a:pt x="0" y="54"/>
                    <a:pt x="0" y="52"/>
                  </a:cubicBezTo>
                  <a:cubicBezTo>
                    <a:pt x="0" y="36"/>
                    <a:pt x="0" y="36"/>
                    <a:pt x="0" y="36"/>
                  </a:cubicBezTo>
                  <a:cubicBezTo>
                    <a:pt x="0" y="35"/>
                    <a:pt x="0" y="35"/>
                    <a:pt x="1" y="34"/>
                  </a:cubicBezTo>
                  <a:cubicBezTo>
                    <a:pt x="2" y="34"/>
                    <a:pt x="3" y="34"/>
                    <a:pt x="4" y="35"/>
                  </a:cubicBezTo>
                  <a:cubicBezTo>
                    <a:pt x="9" y="40"/>
                    <a:pt x="9" y="40"/>
                    <a:pt x="9" y="40"/>
                  </a:cubicBezTo>
                  <a:cubicBezTo>
                    <a:pt x="21" y="27"/>
                    <a:pt x="21" y="27"/>
                    <a:pt x="21" y="27"/>
                  </a:cubicBezTo>
                  <a:cubicBezTo>
                    <a:pt x="9" y="14"/>
                    <a:pt x="9" y="14"/>
                    <a:pt x="9" y="14"/>
                  </a:cubicBezTo>
                  <a:cubicBezTo>
                    <a:pt x="4" y="20"/>
                    <a:pt x="4" y="20"/>
                    <a:pt x="4" y="20"/>
                  </a:cubicBezTo>
                  <a:cubicBezTo>
                    <a:pt x="3" y="20"/>
                    <a:pt x="3" y="20"/>
                    <a:pt x="2" y="20"/>
                  </a:cubicBezTo>
                  <a:cubicBezTo>
                    <a:pt x="2" y="20"/>
                    <a:pt x="1" y="20"/>
                    <a:pt x="1" y="20"/>
                  </a:cubicBezTo>
                  <a:cubicBezTo>
                    <a:pt x="0" y="20"/>
                    <a:pt x="0" y="19"/>
                    <a:pt x="0" y="18"/>
                  </a:cubicBezTo>
                  <a:cubicBezTo>
                    <a:pt x="0" y="2"/>
                    <a:pt x="0" y="2"/>
                    <a:pt x="0" y="2"/>
                  </a:cubicBezTo>
                  <a:cubicBezTo>
                    <a:pt x="0" y="1"/>
                    <a:pt x="1" y="0"/>
                    <a:pt x="2" y="0"/>
                  </a:cubicBezTo>
                  <a:cubicBezTo>
                    <a:pt x="18" y="0"/>
                    <a:pt x="18" y="0"/>
                    <a:pt x="18" y="0"/>
                  </a:cubicBezTo>
                  <a:cubicBezTo>
                    <a:pt x="19" y="0"/>
                    <a:pt x="20" y="0"/>
                    <a:pt x="20" y="1"/>
                  </a:cubicBezTo>
                  <a:cubicBezTo>
                    <a:pt x="21" y="2"/>
                    <a:pt x="20" y="3"/>
                    <a:pt x="20" y="4"/>
                  </a:cubicBezTo>
                  <a:cubicBezTo>
                    <a:pt x="15" y="9"/>
                    <a:pt x="15" y="9"/>
                    <a:pt x="15" y="9"/>
                  </a:cubicBezTo>
                  <a:cubicBezTo>
                    <a:pt x="27" y="21"/>
                    <a:pt x="27" y="21"/>
                    <a:pt x="27" y="21"/>
                  </a:cubicBezTo>
                  <a:cubicBezTo>
                    <a:pt x="40" y="9"/>
                    <a:pt x="40" y="9"/>
                    <a:pt x="40" y="9"/>
                  </a:cubicBezTo>
                  <a:cubicBezTo>
                    <a:pt x="35" y="4"/>
                    <a:pt x="35" y="4"/>
                    <a:pt x="35" y="4"/>
                  </a:cubicBezTo>
                  <a:cubicBezTo>
                    <a:pt x="34" y="3"/>
                    <a:pt x="34" y="2"/>
                    <a:pt x="34" y="1"/>
                  </a:cubicBezTo>
                  <a:cubicBezTo>
                    <a:pt x="35" y="0"/>
                    <a:pt x="35" y="0"/>
                    <a:pt x="36" y="0"/>
                  </a:cubicBezTo>
                  <a:cubicBezTo>
                    <a:pt x="52" y="0"/>
                    <a:pt x="52" y="0"/>
                    <a:pt x="52" y="0"/>
                  </a:cubicBezTo>
                  <a:cubicBezTo>
                    <a:pt x="54" y="0"/>
                    <a:pt x="55" y="1"/>
                    <a:pt x="55" y="2"/>
                  </a:cubicBezTo>
                  <a:cubicBezTo>
                    <a:pt x="55" y="18"/>
                    <a:pt x="55" y="18"/>
                    <a:pt x="55" y="18"/>
                  </a:cubicBezTo>
                  <a:cubicBezTo>
                    <a:pt x="55" y="19"/>
                    <a:pt x="54" y="20"/>
                    <a:pt x="53" y="20"/>
                  </a:cubicBezTo>
                  <a:cubicBezTo>
                    <a:pt x="53" y="20"/>
                    <a:pt x="53" y="20"/>
                    <a:pt x="52" y="20"/>
                  </a:cubicBezTo>
                  <a:cubicBezTo>
                    <a:pt x="52" y="20"/>
                    <a:pt x="51" y="20"/>
                    <a:pt x="51" y="20"/>
                  </a:cubicBezTo>
                  <a:cubicBezTo>
                    <a:pt x="46" y="14"/>
                    <a:pt x="46" y="14"/>
                    <a:pt x="46" y="14"/>
                  </a:cubicBezTo>
                  <a:lnTo>
                    <a:pt x="33" y="27"/>
                  </a:lnTo>
                  <a:close/>
                </a:path>
              </a:pathLst>
            </a:custGeom>
            <a:solidFill>
              <a:schemeClr val="bg1"/>
            </a:solidFill>
            <a:ln w="9525">
              <a:noFill/>
              <a:round/>
            </a:ln>
          </p:spPr>
          <p:txBody>
            <a:bodyPr vert="horz" wrap="square" lIns="91440" tIns="45720" rIns="91440" bIns="45720" numCol="1" anchor="t" anchorCtr="0" compatLnSpc="1"/>
            <a:lstStyle/>
            <a:p>
              <a:endParaRPr lang="en-US">
                <a:latin typeface="+mn-ea"/>
                <a:ea typeface="+mn-ea"/>
              </a:endParaRPr>
            </a:p>
          </p:txBody>
        </p:sp>
      </p:grpSp>
      <p:grpSp>
        <p:nvGrpSpPr>
          <p:cNvPr id="57" name="组合 56"/>
          <p:cNvGrpSpPr/>
          <p:nvPr/>
        </p:nvGrpSpPr>
        <p:grpSpPr>
          <a:xfrm>
            <a:off x="1705279" y="3173184"/>
            <a:ext cx="635422" cy="635422"/>
            <a:chOff x="1316606" y="4114400"/>
            <a:chExt cx="635422" cy="635422"/>
          </a:xfrm>
        </p:grpSpPr>
        <p:grpSp>
          <p:nvGrpSpPr>
            <p:cNvPr id="58" name="组合 57"/>
            <p:cNvGrpSpPr/>
            <p:nvPr/>
          </p:nvGrpSpPr>
          <p:grpSpPr>
            <a:xfrm>
              <a:off x="1316606" y="4114400"/>
              <a:ext cx="635422" cy="635422"/>
              <a:chOff x="3724322" y="1908536"/>
              <a:chExt cx="1329153" cy="1329153"/>
            </a:xfrm>
          </p:grpSpPr>
          <p:sp>
            <p:nvSpPr>
              <p:cNvPr id="60" name="椭圆 59"/>
              <p:cNvSpPr/>
              <p:nvPr/>
            </p:nvSpPr>
            <p:spPr>
              <a:xfrm>
                <a:off x="3724322" y="1908536"/>
                <a:ext cx="1329153" cy="1329153"/>
              </a:xfrm>
              <a:prstGeom prst="ellipse">
                <a:avLst/>
              </a:prstGeom>
              <a:gradFill flip="none" rotWithShape="1">
                <a:gsLst>
                  <a:gs pos="0">
                    <a:schemeClr val="bg1"/>
                  </a:gs>
                  <a:gs pos="100000">
                    <a:srgbClr val="DDDEDD"/>
                  </a:gs>
                </a:gsLst>
                <a:lin ang="9600000" scaled="0"/>
                <a:tileRect/>
              </a:gradFill>
              <a:ln w="28575">
                <a:solidFill>
                  <a:schemeClr val="bg1"/>
                </a:solid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mn-ea"/>
                </a:endParaRPr>
              </a:p>
            </p:txBody>
          </p:sp>
          <p:sp>
            <p:nvSpPr>
              <p:cNvPr id="61" name="椭圆 60"/>
              <p:cNvSpPr/>
              <p:nvPr/>
            </p:nvSpPr>
            <p:spPr>
              <a:xfrm>
                <a:off x="3839838" y="2024052"/>
                <a:ext cx="1098122" cy="1098122"/>
              </a:xfrm>
              <a:prstGeom prst="ellipse">
                <a:avLst/>
              </a:prstGeom>
              <a:solidFill>
                <a:srgbClr val="C00000"/>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latin typeface="+mn-ea"/>
                </a:endParaRPr>
              </a:p>
            </p:txBody>
          </p:sp>
        </p:grpSp>
        <p:sp>
          <p:nvSpPr>
            <p:cNvPr id="59" name="Freeform 56"/>
            <p:cNvSpPr>
              <a:spLocks noEditPoints="1"/>
            </p:cNvSpPr>
            <p:nvPr/>
          </p:nvSpPr>
          <p:spPr bwMode="auto">
            <a:xfrm>
              <a:off x="1468934" y="4282875"/>
              <a:ext cx="298473" cy="298473"/>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ln>
          </p:spPr>
          <p:txBody>
            <a:bodyPr vert="horz" wrap="square" lIns="91440" tIns="45720" rIns="91440" bIns="45720" numCol="1" anchor="t" anchorCtr="0" compatLnSpc="1"/>
            <a:lstStyle/>
            <a:p>
              <a:endParaRPr lang="en-US">
                <a:latin typeface="+mn-ea"/>
                <a:ea typeface="+mn-ea"/>
              </a:endParaRPr>
            </a:p>
          </p:txBody>
        </p:sp>
      </p:grpSp>
      <p:grpSp>
        <p:nvGrpSpPr>
          <p:cNvPr id="62" name="组合 61"/>
          <p:cNvGrpSpPr/>
          <p:nvPr/>
        </p:nvGrpSpPr>
        <p:grpSpPr>
          <a:xfrm>
            <a:off x="772603" y="2844572"/>
            <a:ext cx="2492820" cy="179992"/>
            <a:chOff x="772603" y="2844572"/>
            <a:chExt cx="2492820" cy="179992"/>
          </a:xfrm>
        </p:grpSpPr>
        <p:cxnSp>
          <p:nvCxnSpPr>
            <p:cNvPr id="63" name="Straight Connector 101"/>
            <p:cNvCxnSpPr/>
            <p:nvPr/>
          </p:nvCxnSpPr>
          <p:spPr>
            <a:xfrm flipH="1">
              <a:off x="772603" y="2937696"/>
              <a:ext cx="2492820" cy="0"/>
            </a:xfrm>
            <a:prstGeom prst="line">
              <a:avLst/>
            </a:prstGeom>
            <a:ln w="19050">
              <a:solidFill>
                <a:schemeClr val="tx2"/>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64" name="椭圆 63"/>
            <p:cNvSpPr/>
            <p:nvPr/>
          </p:nvSpPr>
          <p:spPr>
            <a:xfrm>
              <a:off x="1925033" y="2844572"/>
              <a:ext cx="179992" cy="179992"/>
            </a:xfrm>
            <a:prstGeom prst="ellipse">
              <a:avLst/>
            </a:prstGeom>
            <a:solidFill>
              <a:schemeClr val="tx2"/>
            </a:solidFill>
            <a:ln w="28575">
              <a:no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endParaRPr>
            </a:p>
          </p:txBody>
        </p:sp>
      </p:grpSp>
      <p:grpSp>
        <p:nvGrpSpPr>
          <p:cNvPr id="65" name="组合 64"/>
          <p:cNvGrpSpPr/>
          <p:nvPr/>
        </p:nvGrpSpPr>
        <p:grpSpPr>
          <a:xfrm>
            <a:off x="3351763" y="2844572"/>
            <a:ext cx="2492820" cy="179992"/>
            <a:chOff x="3351763" y="2844572"/>
            <a:chExt cx="2492820" cy="179992"/>
          </a:xfrm>
        </p:grpSpPr>
        <p:cxnSp>
          <p:nvCxnSpPr>
            <p:cNvPr id="66" name="Straight Connector 141"/>
            <p:cNvCxnSpPr/>
            <p:nvPr/>
          </p:nvCxnSpPr>
          <p:spPr>
            <a:xfrm flipH="1">
              <a:off x="3351763" y="2937696"/>
              <a:ext cx="2492820" cy="0"/>
            </a:xfrm>
            <a:prstGeom prst="line">
              <a:avLst/>
            </a:prstGeom>
            <a:ln w="19050">
              <a:solidFill>
                <a:schemeClr val="bg2"/>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67" name="椭圆 66"/>
            <p:cNvSpPr/>
            <p:nvPr/>
          </p:nvSpPr>
          <p:spPr>
            <a:xfrm>
              <a:off x="4503648" y="2844572"/>
              <a:ext cx="179992" cy="179992"/>
            </a:xfrm>
            <a:prstGeom prst="ellipse">
              <a:avLst/>
            </a:prstGeom>
            <a:solidFill>
              <a:schemeClr val="bg2"/>
            </a:solidFill>
            <a:ln w="28575">
              <a:no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endParaRPr>
            </a:p>
          </p:txBody>
        </p:sp>
      </p:grpSp>
      <p:grpSp>
        <p:nvGrpSpPr>
          <p:cNvPr id="68" name="组合 67"/>
          <p:cNvGrpSpPr/>
          <p:nvPr/>
        </p:nvGrpSpPr>
        <p:grpSpPr>
          <a:xfrm>
            <a:off x="5934360" y="2844572"/>
            <a:ext cx="2492820" cy="179992"/>
            <a:chOff x="5934360" y="2844572"/>
            <a:chExt cx="2492820" cy="179992"/>
          </a:xfrm>
          <a:solidFill>
            <a:schemeClr val="tx2"/>
          </a:solidFill>
        </p:grpSpPr>
        <p:cxnSp>
          <p:nvCxnSpPr>
            <p:cNvPr id="69" name="Straight Connector 149"/>
            <p:cNvCxnSpPr/>
            <p:nvPr/>
          </p:nvCxnSpPr>
          <p:spPr>
            <a:xfrm flipH="1">
              <a:off x="5934360" y="2937696"/>
              <a:ext cx="2492820" cy="0"/>
            </a:xfrm>
            <a:prstGeom prst="line">
              <a:avLst/>
            </a:prstGeom>
            <a:grpFill/>
            <a:ln w="19050">
              <a:solidFill>
                <a:schemeClr val="tx2"/>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70" name="椭圆 69"/>
            <p:cNvSpPr/>
            <p:nvPr/>
          </p:nvSpPr>
          <p:spPr>
            <a:xfrm>
              <a:off x="7065216" y="2844572"/>
              <a:ext cx="179992" cy="179992"/>
            </a:xfrm>
            <a:prstGeom prst="ellipse">
              <a:avLst/>
            </a:prstGeom>
            <a:grpFill/>
            <a:ln w="28575">
              <a:no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endParaRPr>
            </a:p>
          </p:txBody>
        </p:sp>
      </p:grpSp>
      <p:grpSp>
        <p:nvGrpSpPr>
          <p:cNvPr id="71" name="组合 70"/>
          <p:cNvGrpSpPr/>
          <p:nvPr/>
        </p:nvGrpSpPr>
        <p:grpSpPr>
          <a:xfrm>
            <a:off x="5889471" y="1205938"/>
            <a:ext cx="2582597" cy="1625113"/>
            <a:chOff x="5889471" y="1205938"/>
            <a:chExt cx="2582597" cy="1625113"/>
          </a:xfrm>
        </p:grpSpPr>
        <p:sp>
          <p:nvSpPr>
            <p:cNvPr id="72" name="Down Arrow Callout 152"/>
            <p:cNvSpPr/>
            <p:nvPr/>
          </p:nvSpPr>
          <p:spPr>
            <a:xfrm>
              <a:off x="5889471" y="1205938"/>
              <a:ext cx="2582597" cy="1625113"/>
            </a:xfrm>
            <a:prstGeom prst="downArrowCallout">
              <a:avLst>
                <a:gd name="adj1" fmla="val 25776"/>
                <a:gd name="adj2" fmla="val 9254"/>
                <a:gd name="adj3" fmla="val 9254"/>
                <a:gd name="adj4" fmla="val 90746"/>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ea"/>
              </a:endParaRPr>
            </a:p>
          </p:txBody>
        </p:sp>
        <p:sp>
          <p:nvSpPr>
            <p:cNvPr id="73" name="TextBox 72"/>
            <p:cNvSpPr txBox="1"/>
            <p:nvPr/>
          </p:nvSpPr>
          <p:spPr>
            <a:xfrm>
              <a:off x="6214710" y="1796315"/>
              <a:ext cx="1923767" cy="461665"/>
            </a:xfrm>
            <a:prstGeom prst="rect">
              <a:avLst/>
            </a:prstGeom>
            <a:noFill/>
          </p:spPr>
          <p:txBody>
            <a:bodyPr wrap="square" lIns="0" tIns="0" rtlCol="0" anchor="t">
              <a:spAutoFit/>
            </a:bodyPr>
            <a:lstStyle/>
            <a:p>
              <a:r>
                <a:rPr lang="zh-CN" altLang="en-US" sz="900" dirty="0">
                  <a:latin typeface="+mn-ea"/>
                  <a:ea typeface="+mn-ea"/>
                </a:rPr>
                <a:t>单击此处添加文本单击此处添加文本</a:t>
              </a:r>
              <a:endParaRPr lang="en-US" altLang="zh-CN" sz="900" dirty="0">
                <a:latin typeface="+mn-ea"/>
                <a:ea typeface="+mn-ea"/>
              </a:endParaRPr>
            </a:p>
            <a:p>
              <a:r>
                <a:rPr lang="zh-CN" altLang="en-US" sz="900" dirty="0">
                  <a:latin typeface="+mn-ea"/>
                  <a:ea typeface="+mn-ea"/>
                </a:rPr>
                <a:t>单击此处添加文本单击此处添加</a:t>
              </a:r>
              <a:r>
                <a:rPr lang="zh-CN" altLang="en-US" sz="900" dirty="0" smtClean="0">
                  <a:latin typeface="+mn-ea"/>
                  <a:ea typeface="+mn-ea"/>
                </a:rPr>
                <a:t>文本</a:t>
              </a:r>
              <a:endParaRPr lang="en-US" altLang="zh-CN" sz="900" dirty="0" smtClean="0">
                <a:latin typeface="+mn-ea"/>
                <a:ea typeface="+mn-ea"/>
              </a:endParaRPr>
            </a:p>
            <a:p>
              <a:r>
                <a:rPr lang="zh-CN" altLang="en-US" sz="900" dirty="0">
                  <a:latin typeface="+mn-ea"/>
                  <a:ea typeface="+mn-ea"/>
                </a:rPr>
                <a:t>单击此处添加文本单击此处添加</a:t>
              </a:r>
              <a:r>
                <a:rPr lang="zh-CN" altLang="en-US" sz="900" dirty="0" smtClean="0">
                  <a:latin typeface="+mn-ea"/>
                  <a:ea typeface="+mn-ea"/>
                </a:rPr>
                <a:t>文本</a:t>
              </a:r>
              <a:endParaRPr lang="en-US" altLang="zh-CN" sz="900" dirty="0">
                <a:latin typeface="+mn-ea"/>
                <a:ea typeface="+mn-ea"/>
              </a:endParaRPr>
            </a:p>
          </p:txBody>
        </p:sp>
        <p:sp>
          <p:nvSpPr>
            <p:cNvPr id="74" name="TextBox 73"/>
            <p:cNvSpPr txBox="1"/>
            <p:nvPr/>
          </p:nvSpPr>
          <p:spPr>
            <a:xfrm>
              <a:off x="6744843" y="1476395"/>
              <a:ext cx="820738" cy="246221"/>
            </a:xfrm>
            <a:prstGeom prst="rect">
              <a:avLst/>
            </a:prstGeom>
            <a:noFill/>
          </p:spPr>
          <p:txBody>
            <a:bodyPr wrap="none" lIns="0" tIns="0" rIns="0" bIns="0" rtlCol="0" anchor="t">
              <a:spAutoFit/>
            </a:bodyPr>
            <a:lstStyle/>
            <a:p>
              <a:pPr algn="ctr"/>
              <a:r>
                <a:rPr lang="zh-CN" altLang="en-US" sz="1600" dirty="0" smtClean="0">
                  <a:solidFill>
                    <a:srgbClr val="C00000"/>
                  </a:solidFill>
                  <a:latin typeface="+mn-ea"/>
                  <a:ea typeface="+mn-ea"/>
                </a:rPr>
                <a:t>标题文字</a:t>
              </a:r>
              <a:endParaRPr lang="en-US" sz="1600" dirty="0" smtClean="0">
                <a:solidFill>
                  <a:srgbClr val="C00000"/>
                </a:solidFill>
                <a:latin typeface="+mn-ea"/>
                <a:ea typeface="+mn-ea"/>
              </a:endParaRPr>
            </a:p>
          </p:txBody>
        </p:sp>
      </p:grpSp>
      <p:grpSp>
        <p:nvGrpSpPr>
          <p:cNvPr id="75" name="组合 74"/>
          <p:cNvGrpSpPr/>
          <p:nvPr/>
        </p:nvGrpSpPr>
        <p:grpSpPr>
          <a:xfrm>
            <a:off x="3306875" y="3072222"/>
            <a:ext cx="2582597" cy="1625113"/>
            <a:chOff x="3306875" y="3072222"/>
            <a:chExt cx="2582597" cy="1625113"/>
          </a:xfrm>
        </p:grpSpPr>
        <p:sp>
          <p:nvSpPr>
            <p:cNvPr id="76" name="Down Arrow Callout 144"/>
            <p:cNvSpPr/>
            <p:nvPr/>
          </p:nvSpPr>
          <p:spPr>
            <a:xfrm flipV="1">
              <a:off x="3306875" y="3072222"/>
              <a:ext cx="2582597" cy="1625113"/>
            </a:xfrm>
            <a:prstGeom prst="downArrowCallout">
              <a:avLst>
                <a:gd name="adj1" fmla="val 25776"/>
                <a:gd name="adj2" fmla="val 9254"/>
                <a:gd name="adj3" fmla="val 9254"/>
                <a:gd name="adj4" fmla="val 90746"/>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ea"/>
              </a:endParaRPr>
            </a:p>
          </p:txBody>
        </p:sp>
        <p:sp>
          <p:nvSpPr>
            <p:cNvPr id="77" name="TextBox 76"/>
            <p:cNvSpPr txBox="1"/>
            <p:nvPr/>
          </p:nvSpPr>
          <p:spPr>
            <a:xfrm>
              <a:off x="3614990" y="3882305"/>
              <a:ext cx="1923767" cy="461665"/>
            </a:xfrm>
            <a:prstGeom prst="rect">
              <a:avLst/>
            </a:prstGeom>
            <a:noFill/>
          </p:spPr>
          <p:txBody>
            <a:bodyPr wrap="square" lIns="0" tIns="0" rtlCol="0" anchor="t">
              <a:spAutoFit/>
            </a:bodyPr>
            <a:lstStyle/>
            <a:p>
              <a:r>
                <a:rPr lang="zh-CN" altLang="en-US" sz="900" dirty="0">
                  <a:latin typeface="+mn-ea"/>
                  <a:ea typeface="+mn-ea"/>
                </a:rPr>
                <a:t>单击此处添加文本单击此处添加文本</a:t>
              </a:r>
              <a:endParaRPr lang="en-US" altLang="zh-CN" sz="900" dirty="0">
                <a:latin typeface="+mn-ea"/>
                <a:ea typeface="+mn-ea"/>
              </a:endParaRPr>
            </a:p>
            <a:p>
              <a:r>
                <a:rPr lang="zh-CN" altLang="en-US" sz="900" dirty="0">
                  <a:latin typeface="+mn-ea"/>
                  <a:ea typeface="+mn-ea"/>
                </a:rPr>
                <a:t>单击此处添加文本单击此处添加</a:t>
              </a:r>
              <a:r>
                <a:rPr lang="zh-CN" altLang="en-US" sz="900" dirty="0" smtClean="0">
                  <a:latin typeface="+mn-ea"/>
                  <a:ea typeface="+mn-ea"/>
                </a:rPr>
                <a:t>文本</a:t>
              </a:r>
              <a:endParaRPr lang="en-US" altLang="zh-CN" sz="900" dirty="0" smtClean="0">
                <a:latin typeface="+mn-ea"/>
                <a:ea typeface="+mn-ea"/>
              </a:endParaRPr>
            </a:p>
            <a:p>
              <a:r>
                <a:rPr lang="zh-CN" altLang="en-US" sz="900" dirty="0">
                  <a:latin typeface="+mn-ea"/>
                  <a:ea typeface="+mn-ea"/>
                </a:rPr>
                <a:t>单击此处添加文本单击此处添加</a:t>
              </a:r>
              <a:r>
                <a:rPr lang="zh-CN" altLang="en-US" sz="900" dirty="0" smtClean="0">
                  <a:latin typeface="+mn-ea"/>
                  <a:ea typeface="+mn-ea"/>
                </a:rPr>
                <a:t>文本</a:t>
              </a:r>
              <a:endParaRPr lang="en-US" altLang="zh-CN" sz="900" dirty="0">
                <a:latin typeface="+mn-ea"/>
                <a:ea typeface="+mn-ea"/>
              </a:endParaRPr>
            </a:p>
          </p:txBody>
        </p:sp>
        <p:sp>
          <p:nvSpPr>
            <p:cNvPr id="78" name="TextBox 77"/>
            <p:cNvSpPr txBox="1"/>
            <p:nvPr/>
          </p:nvSpPr>
          <p:spPr>
            <a:xfrm>
              <a:off x="4145123" y="3562385"/>
              <a:ext cx="820738" cy="246221"/>
            </a:xfrm>
            <a:prstGeom prst="rect">
              <a:avLst/>
            </a:prstGeom>
            <a:noFill/>
          </p:spPr>
          <p:txBody>
            <a:bodyPr wrap="none" lIns="0" tIns="0" rIns="0" bIns="0" rtlCol="0" anchor="t">
              <a:spAutoFit/>
            </a:bodyPr>
            <a:lstStyle/>
            <a:p>
              <a:pPr algn="ctr"/>
              <a:r>
                <a:rPr lang="zh-CN" altLang="en-US" sz="1600" dirty="0" smtClean="0">
                  <a:solidFill>
                    <a:srgbClr val="C00000"/>
                  </a:solidFill>
                  <a:latin typeface="+mn-ea"/>
                  <a:ea typeface="+mn-ea"/>
                </a:rPr>
                <a:t>标题文字</a:t>
              </a:r>
              <a:endParaRPr lang="en-US" sz="1600" dirty="0" smtClean="0">
                <a:solidFill>
                  <a:srgbClr val="C00000"/>
                </a:solidFill>
                <a:latin typeface="+mn-ea"/>
                <a:ea typeface="+mn-ea"/>
              </a:endParaRPr>
            </a:p>
          </p:txBody>
        </p:sp>
      </p:grpSp>
      <p:sp>
        <p:nvSpPr>
          <p:cNvPr id="79" name="TextBox 78"/>
          <p:cNvSpPr txBox="1"/>
          <p:nvPr/>
        </p:nvSpPr>
        <p:spPr>
          <a:xfrm>
            <a:off x="1424842" y="3947006"/>
            <a:ext cx="1231107" cy="184666"/>
          </a:xfrm>
          <a:prstGeom prst="rect">
            <a:avLst/>
          </a:prstGeom>
          <a:noFill/>
        </p:spPr>
        <p:txBody>
          <a:bodyPr wrap="none" lIns="0" tIns="0" rIns="0" bIns="0" rtlCol="0" anchor="t">
            <a:spAutoFit/>
          </a:bodyPr>
          <a:lstStyle/>
          <a:p>
            <a:pPr algn="ctr"/>
            <a:r>
              <a:rPr lang="zh-CN" altLang="en-US" sz="1200" dirty="0" smtClean="0">
                <a:solidFill>
                  <a:srgbClr val="C00000"/>
                </a:solidFill>
                <a:latin typeface="+mn-ea"/>
                <a:ea typeface="+mn-ea"/>
              </a:rPr>
              <a:t>单击此处添加文本</a:t>
            </a:r>
            <a:endParaRPr lang="en-US" sz="1200" dirty="0" smtClean="0">
              <a:solidFill>
                <a:srgbClr val="C00000"/>
              </a:solidFill>
              <a:latin typeface="+mn-ea"/>
              <a:ea typeface="+mn-ea"/>
            </a:endParaRPr>
          </a:p>
        </p:txBody>
      </p:sp>
      <p:sp>
        <p:nvSpPr>
          <p:cNvPr id="80" name="TextBox 79"/>
          <p:cNvSpPr txBox="1"/>
          <p:nvPr/>
        </p:nvSpPr>
        <p:spPr>
          <a:xfrm>
            <a:off x="6565216" y="3179470"/>
            <a:ext cx="1231107" cy="184666"/>
          </a:xfrm>
          <a:prstGeom prst="rect">
            <a:avLst/>
          </a:prstGeom>
          <a:noFill/>
        </p:spPr>
        <p:txBody>
          <a:bodyPr wrap="none" lIns="0" tIns="0" rIns="0" bIns="0" rtlCol="0" anchor="t">
            <a:spAutoFit/>
          </a:bodyPr>
          <a:lstStyle/>
          <a:p>
            <a:pPr algn="ctr"/>
            <a:r>
              <a:rPr lang="zh-CN" altLang="en-US" sz="1200" dirty="0" smtClean="0">
                <a:solidFill>
                  <a:srgbClr val="C00000"/>
                </a:solidFill>
                <a:latin typeface="+mn-ea"/>
                <a:ea typeface="+mn-ea"/>
              </a:rPr>
              <a:t>单击此处添加文本</a:t>
            </a:r>
            <a:endParaRPr lang="en-US" sz="1200" dirty="0" smtClean="0">
              <a:solidFill>
                <a:srgbClr val="C00000"/>
              </a:solidFill>
              <a:latin typeface="+mn-ea"/>
              <a:ea typeface="+mn-ea"/>
            </a:endParaRPr>
          </a:p>
        </p:txBody>
      </p:sp>
      <p:sp>
        <p:nvSpPr>
          <p:cNvPr id="81" name="TextBox 80"/>
          <p:cNvSpPr txBox="1"/>
          <p:nvPr/>
        </p:nvSpPr>
        <p:spPr>
          <a:xfrm>
            <a:off x="784151" y="281211"/>
            <a:ext cx="2764839" cy="411835"/>
          </a:xfrm>
          <a:prstGeom prst="rect">
            <a:avLst/>
          </a:prstGeom>
          <a:noFill/>
          <a:effectLst/>
        </p:spPr>
        <p:txBody>
          <a:bodyPr wrap="square" lIns="72572" tIns="36286" rIns="72572" bIns="36286" rtlCol="0">
            <a:spAutoFit/>
          </a:bodyPr>
          <a:lstStyle/>
          <a:p>
            <a:pPr algn="ctr"/>
            <a:r>
              <a:rPr lang="zh-CN" altLang="en-US" sz="2200" dirty="0" smtClean="0">
                <a:latin typeface="+mn-ea"/>
                <a:ea typeface="+mn-ea"/>
              </a:rPr>
              <a:t>添加文字标题内容</a:t>
            </a:r>
            <a:endParaRPr lang="zh-CN" altLang="en-US" sz="2200" dirty="0">
              <a:latin typeface="+mn-ea"/>
              <a:ea typeface="+mn-ea"/>
            </a:endParaRPr>
          </a:p>
        </p:txBody>
      </p:sp>
    </p:spTree>
  </p:cSld>
  <p:clrMapOvr>
    <a:masterClrMapping/>
  </p:clrMapOvr>
  <mc:AlternateContent xmlns:mc="http://schemas.openxmlformats.org/markup-compatibility/2006">
    <mc:Choice xmlns:p14="http://schemas.microsoft.com/office/powerpoint/2010/main" Requires="p14">
      <p:transition spd="slow" p14:dur="1600" advTm="0">
        <p14:gallery dir="l"/>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1"/>
                                        </p:tgtEl>
                                        <p:attrNameLst>
                                          <p:attrName>style.visibility</p:attrName>
                                        </p:attrNameLst>
                                      </p:cBhvr>
                                      <p:to>
                                        <p:strVal val="visible"/>
                                      </p:to>
                                    </p:set>
                                    <p:animEffect transition="in" filter="wipe(left)">
                                      <p:cBhvr>
                                        <p:cTn id="7" dur="500"/>
                                        <p:tgtEl>
                                          <p:spTgt spid="81"/>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62"/>
                                        </p:tgtEl>
                                        <p:attrNameLst>
                                          <p:attrName>style.visibility</p:attrName>
                                        </p:attrNameLst>
                                      </p:cBhvr>
                                      <p:to>
                                        <p:strVal val="visible"/>
                                      </p:to>
                                    </p:set>
                                    <p:anim calcmode="lin" valueType="num">
                                      <p:cBhvr additive="base">
                                        <p:cTn id="12" dur="500" fill="hold"/>
                                        <p:tgtEl>
                                          <p:spTgt spid="62"/>
                                        </p:tgtEl>
                                        <p:attrNameLst>
                                          <p:attrName>ppt_x</p:attrName>
                                        </p:attrNameLst>
                                      </p:cBhvr>
                                      <p:tavLst>
                                        <p:tav tm="0">
                                          <p:val>
                                            <p:strVal val="0-#ppt_w/2"/>
                                          </p:val>
                                        </p:tav>
                                        <p:tav tm="100000">
                                          <p:val>
                                            <p:strVal val="#ppt_x"/>
                                          </p:val>
                                        </p:tav>
                                      </p:tavLst>
                                    </p:anim>
                                    <p:anim calcmode="lin" valueType="num">
                                      <p:cBhvr additive="base">
                                        <p:cTn id="13" dur="500" fill="hold"/>
                                        <p:tgtEl>
                                          <p:spTgt spid="62"/>
                                        </p:tgtEl>
                                        <p:attrNameLst>
                                          <p:attrName>ppt_y</p:attrName>
                                        </p:attrNameLst>
                                      </p:cBhvr>
                                      <p:tavLst>
                                        <p:tav tm="0">
                                          <p:val>
                                            <p:strVal val="#ppt_y"/>
                                          </p:val>
                                        </p:tav>
                                        <p:tav tm="100000">
                                          <p:val>
                                            <p:strVal val="#ppt_y"/>
                                          </p:val>
                                        </p:tav>
                                      </p:tavLst>
                                    </p:anim>
                                  </p:childTnLst>
                                </p:cTn>
                              </p:par>
                              <p:par>
                                <p:cTn id="14" presetID="2" presetClass="entr" presetSubtype="8" fill="hold" nodeType="withEffect">
                                  <p:stCondLst>
                                    <p:cond delay="0"/>
                                  </p:stCondLst>
                                  <p:childTnLst>
                                    <p:set>
                                      <p:cBhvr>
                                        <p:cTn id="15" dur="1" fill="hold">
                                          <p:stCondLst>
                                            <p:cond delay="0"/>
                                          </p:stCondLst>
                                        </p:cTn>
                                        <p:tgtEl>
                                          <p:spTgt spid="65"/>
                                        </p:tgtEl>
                                        <p:attrNameLst>
                                          <p:attrName>style.visibility</p:attrName>
                                        </p:attrNameLst>
                                      </p:cBhvr>
                                      <p:to>
                                        <p:strVal val="visible"/>
                                      </p:to>
                                    </p:set>
                                    <p:anim calcmode="lin" valueType="num">
                                      <p:cBhvr additive="base">
                                        <p:cTn id="16" dur="500" fill="hold"/>
                                        <p:tgtEl>
                                          <p:spTgt spid="65"/>
                                        </p:tgtEl>
                                        <p:attrNameLst>
                                          <p:attrName>ppt_x</p:attrName>
                                        </p:attrNameLst>
                                      </p:cBhvr>
                                      <p:tavLst>
                                        <p:tav tm="0">
                                          <p:val>
                                            <p:strVal val="0-#ppt_w/2"/>
                                          </p:val>
                                        </p:tav>
                                        <p:tav tm="100000">
                                          <p:val>
                                            <p:strVal val="#ppt_x"/>
                                          </p:val>
                                        </p:tav>
                                      </p:tavLst>
                                    </p:anim>
                                    <p:anim calcmode="lin" valueType="num">
                                      <p:cBhvr additive="base">
                                        <p:cTn id="17" dur="500" fill="hold"/>
                                        <p:tgtEl>
                                          <p:spTgt spid="65"/>
                                        </p:tgtEl>
                                        <p:attrNameLst>
                                          <p:attrName>ppt_y</p:attrName>
                                        </p:attrNameLst>
                                      </p:cBhvr>
                                      <p:tavLst>
                                        <p:tav tm="0">
                                          <p:val>
                                            <p:strVal val="#ppt_y"/>
                                          </p:val>
                                        </p:tav>
                                        <p:tav tm="100000">
                                          <p:val>
                                            <p:strVal val="#ppt_y"/>
                                          </p:val>
                                        </p:tav>
                                      </p:tavLst>
                                    </p:anim>
                                  </p:childTnLst>
                                </p:cTn>
                              </p:par>
                              <p:par>
                                <p:cTn id="18" presetID="2" presetClass="entr" presetSubtype="8" fill="hold" nodeType="with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0-#ppt_w/2"/>
                                          </p:val>
                                        </p:tav>
                                        <p:tav tm="100000">
                                          <p:val>
                                            <p:strVal val="#ppt_x"/>
                                          </p:val>
                                        </p:tav>
                                      </p:tavLst>
                                    </p:anim>
                                    <p:anim calcmode="lin" valueType="num">
                                      <p:cBhvr additive="base">
                                        <p:cTn id="21" dur="500" fill="hold"/>
                                        <p:tgtEl>
                                          <p:spTgt spid="68"/>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500"/>
                                        <p:tgtEl>
                                          <p:spTgt spid="42"/>
                                        </p:tgtEl>
                                      </p:cBhvr>
                                    </p:animEffect>
                                    <p:anim calcmode="lin" valueType="num">
                                      <p:cBhvr>
                                        <p:cTn id="27" dur="500" fill="hold"/>
                                        <p:tgtEl>
                                          <p:spTgt spid="42"/>
                                        </p:tgtEl>
                                        <p:attrNameLst>
                                          <p:attrName>ppt_x</p:attrName>
                                        </p:attrNameLst>
                                      </p:cBhvr>
                                      <p:tavLst>
                                        <p:tav tm="0">
                                          <p:val>
                                            <p:strVal val="#ppt_x"/>
                                          </p:val>
                                        </p:tav>
                                        <p:tav tm="100000">
                                          <p:val>
                                            <p:strVal val="#ppt_x"/>
                                          </p:val>
                                        </p:tav>
                                      </p:tavLst>
                                    </p:anim>
                                    <p:anim calcmode="lin" valueType="num">
                                      <p:cBhvr>
                                        <p:cTn id="28" dur="500" fill="hold"/>
                                        <p:tgtEl>
                                          <p:spTgt spid="42"/>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71"/>
                                        </p:tgtEl>
                                        <p:attrNameLst>
                                          <p:attrName>style.visibility</p:attrName>
                                        </p:attrNameLst>
                                      </p:cBhvr>
                                      <p:to>
                                        <p:strVal val="visible"/>
                                      </p:to>
                                    </p:set>
                                    <p:animEffect transition="in" filter="fade">
                                      <p:cBhvr>
                                        <p:cTn id="31" dur="500"/>
                                        <p:tgtEl>
                                          <p:spTgt spid="71"/>
                                        </p:tgtEl>
                                      </p:cBhvr>
                                    </p:animEffect>
                                    <p:anim calcmode="lin" valueType="num">
                                      <p:cBhvr>
                                        <p:cTn id="32" dur="500" fill="hold"/>
                                        <p:tgtEl>
                                          <p:spTgt spid="71"/>
                                        </p:tgtEl>
                                        <p:attrNameLst>
                                          <p:attrName>ppt_x</p:attrName>
                                        </p:attrNameLst>
                                      </p:cBhvr>
                                      <p:tavLst>
                                        <p:tav tm="0">
                                          <p:val>
                                            <p:strVal val="#ppt_x"/>
                                          </p:val>
                                        </p:tav>
                                        <p:tav tm="100000">
                                          <p:val>
                                            <p:strVal val="#ppt_x"/>
                                          </p:val>
                                        </p:tav>
                                      </p:tavLst>
                                    </p:anim>
                                    <p:anim calcmode="lin" valueType="num">
                                      <p:cBhvr>
                                        <p:cTn id="33" dur="500" fill="hold"/>
                                        <p:tgtEl>
                                          <p:spTgt spid="71"/>
                                        </p:tgtEl>
                                        <p:attrNameLst>
                                          <p:attrName>ppt_y</p:attrName>
                                        </p:attrNameLst>
                                      </p:cBhvr>
                                      <p:tavLst>
                                        <p:tav tm="0">
                                          <p:val>
                                            <p:strVal val="#ppt_y+.1"/>
                                          </p:val>
                                        </p:tav>
                                        <p:tav tm="100000">
                                          <p:val>
                                            <p:strVal val="#ppt_y"/>
                                          </p:val>
                                        </p:tav>
                                      </p:tavLst>
                                    </p:anim>
                                  </p:childTnLst>
                                </p:cTn>
                              </p:par>
                              <p:par>
                                <p:cTn id="34" presetID="47" presetClass="entr" presetSubtype="0" fill="hold" nodeType="withEffect">
                                  <p:stCondLst>
                                    <p:cond delay="0"/>
                                  </p:stCondLst>
                                  <p:childTnLst>
                                    <p:set>
                                      <p:cBhvr>
                                        <p:cTn id="35" dur="1" fill="hold">
                                          <p:stCondLst>
                                            <p:cond delay="0"/>
                                          </p:stCondLst>
                                        </p:cTn>
                                        <p:tgtEl>
                                          <p:spTgt spid="75"/>
                                        </p:tgtEl>
                                        <p:attrNameLst>
                                          <p:attrName>style.visibility</p:attrName>
                                        </p:attrNameLst>
                                      </p:cBhvr>
                                      <p:to>
                                        <p:strVal val="visible"/>
                                      </p:to>
                                    </p:set>
                                    <p:animEffect transition="in" filter="fade">
                                      <p:cBhvr>
                                        <p:cTn id="36" dur="500"/>
                                        <p:tgtEl>
                                          <p:spTgt spid="75"/>
                                        </p:tgtEl>
                                      </p:cBhvr>
                                    </p:animEffect>
                                    <p:anim calcmode="lin" valueType="num">
                                      <p:cBhvr>
                                        <p:cTn id="37" dur="500" fill="hold"/>
                                        <p:tgtEl>
                                          <p:spTgt spid="75"/>
                                        </p:tgtEl>
                                        <p:attrNameLst>
                                          <p:attrName>ppt_x</p:attrName>
                                        </p:attrNameLst>
                                      </p:cBhvr>
                                      <p:tavLst>
                                        <p:tav tm="0">
                                          <p:val>
                                            <p:strVal val="#ppt_x"/>
                                          </p:val>
                                        </p:tav>
                                        <p:tav tm="100000">
                                          <p:val>
                                            <p:strVal val="#ppt_x"/>
                                          </p:val>
                                        </p:tav>
                                      </p:tavLst>
                                    </p:anim>
                                    <p:anim calcmode="lin" valueType="num">
                                      <p:cBhvr>
                                        <p:cTn id="38" dur="500" fill="hold"/>
                                        <p:tgtEl>
                                          <p:spTgt spid="75"/>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46"/>
                                        </p:tgtEl>
                                        <p:attrNameLst>
                                          <p:attrName>style.visibility</p:attrName>
                                        </p:attrNameLst>
                                      </p:cBhvr>
                                      <p:to>
                                        <p:strVal val="visible"/>
                                      </p:to>
                                    </p:set>
                                    <p:animEffect transition="in" filter="fade">
                                      <p:cBhvr>
                                        <p:cTn id="43" dur="500"/>
                                        <p:tgtEl>
                                          <p:spTgt spid="46"/>
                                        </p:tgtEl>
                                      </p:cBhvr>
                                    </p:animEffect>
                                    <p:anim calcmode="lin" valueType="num">
                                      <p:cBhvr>
                                        <p:cTn id="44" dur="500" fill="hold"/>
                                        <p:tgtEl>
                                          <p:spTgt spid="46"/>
                                        </p:tgtEl>
                                        <p:attrNameLst>
                                          <p:attrName>ppt_x</p:attrName>
                                        </p:attrNameLst>
                                      </p:cBhvr>
                                      <p:tavLst>
                                        <p:tav tm="0">
                                          <p:val>
                                            <p:strVal val="#ppt_x"/>
                                          </p:val>
                                        </p:tav>
                                        <p:tav tm="100000">
                                          <p:val>
                                            <p:strVal val="#ppt_x"/>
                                          </p:val>
                                        </p:tav>
                                      </p:tavLst>
                                    </p:anim>
                                    <p:anim calcmode="lin" valueType="num">
                                      <p:cBhvr>
                                        <p:cTn id="45" dur="500" fill="hold"/>
                                        <p:tgtEl>
                                          <p:spTgt spid="46"/>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47"/>
                                        </p:tgtEl>
                                        <p:attrNameLst>
                                          <p:attrName>style.visibility</p:attrName>
                                        </p:attrNameLst>
                                      </p:cBhvr>
                                      <p:to>
                                        <p:strVal val="visible"/>
                                      </p:to>
                                    </p:set>
                                    <p:animEffect transition="in" filter="fade">
                                      <p:cBhvr>
                                        <p:cTn id="48" dur="500"/>
                                        <p:tgtEl>
                                          <p:spTgt spid="47"/>
                                        </p:tgtEl>
                                      </p:cBhvr>
                                    </p:animEffect>
                                    <p:anim calcmode="lin" valueType="num">
                                      <p:cBhvr>
                                        <p:cTn id="49" dur="500" fill="hold"/>
                                        <p:tgtEl>
                                          <p:spTgt spid="47"/>
                                        </p:tgtEl>
                                        <p:attrNameLst>
                                          <p:attrName>ppt_x</p:attrName>
                                        </p:attrNameLst>
                                      </p:cBhvr>
                                      <p:tavLst>
                                        <p:tav tm="0">
                                          <p:val>
                                            <p:strVal val="#ppt_x"/>
                                          </p:val>
                                        </p:tav>
                                        <p:tav tm="100000">
                                          <p:val>
                                            <p:strVal val="#ppt_x"/>
                                          </p:val>
                                        </p:tav>
                                      </p:tavLst>
                                    </p:anim>
                                    <p:anim calcmode="lin" valueType="num">
                                      <p:cBhvr>
                                        <p:cTn id="50" dur="500" fill="hold"/>
                                        <p:tgtEl>
                                          <p:spTgt spid="47"/>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7" presetClass="entr" presetSubtype="0" fill="hold" nodeType="clickEffect">
                                  <p:stCondLst>
                                    <p:cond delay="0"/>
                                  </p:stCondLst>
                                  <p:childTnLst>
                                    <p:set>
                                      <p:cBhvr>
                                        <p:cTn id="54" dur="1" fill="hold">
                                          <p:stCondLst>
                                            <p:cond delay="0"/>
                                          </p:stCondLst>
                                        </p:cTn>
                                        <p:tgtEl>
                                          <p:spTgt spid="57"/>
                                        </p:tgtEl>
                                        <p:attrNameLst>
                                          <p:attrName>style.visibility</p:attrName>
                                        </p:attrNameLst>
                                      </p:cBhvr>
                                      <p:to>
                                        <p:strVal val="visible"/>
                                      </p:to>
                                    </p:set>
                                    <p:animEffect transition="in" filter="fade">
                                      <p:cBhvr>
                                        <p:cTn id="55" dur="500"/>
                                        <p:tgtEl>
                                          <p:spTgt spid="57"/>
                                        </p:tgtEl>
                                      </p:cBhvr>
                                    </p:animEffect>
                                    <p:anim calcmode="lin" valueType="num">
                                      <p:cBhvr>
                                        <p:cTn id="56" dur="500" fill="hold"/>
                                        <p:tgtEl>
                                          <p:spTgt spid="57"/>
                                        </p:tgtEl>
                                        <p:attrNameLst>
                                          <p:attrName>ppt_x</p:attrName>
                                        </p:attrNameLst>
                                      </p:cBhvr>
                                      <p:tavLst>
                                        <p:tav tm="0">
                                          <p:val>
                                            <p:strVal val="#ppt_x"/>
                                          </p:val>
                                        </p:tav>
                                        <p:tav tm="100000">
                                          <p:val>
                                            <p:strVal val="#ppt_x"/>
                                          </p:val>
                                        </p:tav>
                                      </p:tavLst>
                                    </p:anim>
                                    <p:anim calcmode="lin" valueType="num">
                                      <p:cBhvr>
                                        <p:cTn id="57" dur="500" fill="hold"/>
                                        <p:tgtEl>
                                          <p:spTgt spid="57"/>
                                        </p:tgtEl>
                                        <p:attrNameLst>
                                          <p:attrName>ppt_y</p:attrName>
                                        </p:attrNameLst>
                                      </p:cBhvr>
                                      <p:tavLst>
                                        <p:tav tm="0">
                                          <p:val>
                                            <p:strVal val="#ppt_y-.1"/>
                                          </p:val>
                                        </p:tav>
                                        <p:tav tm="100000">
                                          <p:val>
                                            <p:strVal val="#ppt_y"/>
                                          </p:val>
                                        </p:tav>
                                      </p:tavLst>
                                    </p:anim>
                                  </p:childTnLst>
                                </p:cTn>
                              </p:par>
                              <p:par>
                                <p:cTn id="58" presetID="47" presetClass="entr" presetSubtype="0" fill="hold" grpId="0" nodeType="withEffect">
                                  <p:stCondLst>
                                    <p:cond delay="0"/>
                                  </p:stCondLst>
                                  <p:childTnLst>
                                    <p:set>
                                      <p:cBhvr>
                                        <p:cTn id="59" dur="1" fill="hold">
                                          <p:stCondLst>
                                            <p:cond delay="0"/>
                                          </p:stCondLst>
                                        </p:cTn>
                                        <p:tgtEl>
                                          <p:spTgt spid="79"/>
                                        </p:tgtEl>
                                        <p:attrNameLst>
                                          <p:attrName>style.visibility</p:attrName>
                                        </p:attrNameLst>
                                      </p:cBhvr>
                                      <p:to>
                                        <p:strVal val="visible"/>
                                      </p:to>
                                    </p:set>
                                    <p:animEffect transition="in" filter="fade">
                                      <p:cBhvr>
                                        <p:cTn id="60" dur="500"/>
                                        <p:tgtEl>
                                          <p:spTgt spid="79"/>
                                        </p:tgtEl>
                                      </p:cBhvr>
                                    </p:animEffect>
                                    <p:anim calcmode="lin" valueType="num">
                                      <p:cBhvr>
                                        <p:cTn id="61" dur="500" fill="hold"/>
                                        <p:tgtEl>
                                          <p:spTgt spid="79"/>
                                        </p:tgtEl>
                                        <p:attrNameLst>
                                          <p:attrName>ppt_x</p:attrName>
                                        </p:attrNameLst>
                                      </p:cBhvr>
                                      <p:tavLst>
                                        <p:tav tm="0">
                                          <p:val>
                                            <p:strVal val="#ppt_x"/>
                                          </p:val>
                                        </p:tav>
                                        <p:tav tm="100000">
                                          <p:val>
                                            <p:strVal val="#ppt_x"/>
                                          </p:val>
                                        </p:tav>
                                      </p:tavLst>
                                    </p:anim>
                                    <p:anim calcmode="lin" valueType="num">
                                      <p:cBhvr>
                                        <p:cTn id="62" dur="500" fill="hold"/>
                                        <p:tgtEl>
                                          <p:spTgt spid="79"/>
                                        </p:tgtEl>
                                        <p:attrNameLst>
                                          <p:attrName>ppt_y</p:attrName>
                                        </p:attrNameLst>
                                      </p:cBhvr>
                                      <p:tavLst>
                                        <p:tav tm="0">
                                          <p:val>
                                            <p:strVal val="#ppt_y-.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47" presetClass="entr" presetSubtype="0" fill="hold" grpId="0" nodeType="clickEffect">
                                  <p:stCondLst>
                                    <p:cond delay="0"/>
                                  </p:stCondLst>
                                  <p:childTnLst>
                                    <p:set>
                                      <p:cBhvr>
                                        <p:cTn id="66" dur="1" fill="hold">
                                          <p:stCondLst>
                                            <p:cond delay="0"/>
                                          </p:stCondLst>
                                        </p:cTn>
                                        <p:tgtEl>
                                          <p:spTgt spid="80"/>
                                        </p:tgtEl>
                                        <p:attrNameLst>
                                          <p:attrName>style.visibility</p:attrName>
                                        </p:attrNameLst>
                                      </p:cBhvr>
                                      <p:to>
                                        <p:strVal val="visible"/>
                                      </p:to>
                                    </p:set>
                                    <p:animEffect transition="in" filter="fade">
                                      <p:cBhvr>
                                        <p:cTn id="67" dur="500"/>
                                        <p:tgtEl>
                                          <p:spTgt spid="80"/>
                                        </p:tgtEl>
                                      </p:cBhvr>
                                    </p:animEffect>
                                    <p:anim calcmode="lin" valueType="num">
                                      <p:cBhvr>
                                        <p:cTn id="68" dur="500" fill="hold"/>
                                        <p:tgtEl>
                                          <p:spTgt spid="80"/>
                                        </p:tgtEl>
                                        <p:attrNameLst>
                                          <p:attrName>ppt_x</p:attrName>
                                        </p:attrNameLst>
                                      </p:cBhvr>
                                      <p:tavLst>
                                        <p:tav tm="0">
                                          <p:val>
                                            <p:strVal val="#ppt_x"/>
                                          </p:val>
                                        </p:tav>
                                        <p:tav tm="100000">
                                          <p:val>
                                            <p:strVal val="#ppt_x"/>
                                          </p:val>
                                        </p:tav>
                                      </p:tavLst>
                                    </p:anim>
                                    <p:anim calcmode="lin" valueType="num">
                                      <p:cBhvr>
                                        <p:cTn id="69" dur="500" fill="hold"/>
                                        <p:tgtEl>
                                          <p:spTgt spid="80"/>
                                        </p:tgtEl>
                                        <p:attrNameLst>
                                          <p:attrName>ppt_y</p:attrName>
                                        </p:attrNameLst>
                                      </p:cBhvr>
                                      <p:tavLst>
                                        <p:tav tm="0">
                                          <p:val>
                                            <p:strVal val="#ppt_y-.1"/>
                                          </p:val>
                                        </p:tav>
                                        <p:tav tm="100000">
                                          <p:val>
                                            <p:strVal val="#ppt_y"/>
                                          </p:val>
                                        </p:tav>
                                      </p:tavLst>
                                    </p:anim>
                                  </p:childTnLst>
                                </p:cTn>
                              </p:par>
                              <p:par>
                                <p:cTn id="70" presetID="47" presetClass="entr" presetSubtype="0" fill="hold" nodeType="withEffect">
                                  <p:stCondLst>
                                    <p:cond delay="0"/>
                                  </p:stCondLst>
                                  <p:childTnLst>
                                    <p:set>
                                      <p:cBhvr>
                                        <p:cTn id="71" dur="1" fill="hold">
                                          <p:stCondLst>
                                            <p:cond delay="0"/>
                                          </p:stCondLst>
                                        </p:cTn>
                                        <p:tgtEl>
                                          <p:spTgt spid="52"/>
                                        </p:tgtEl>
                                        <p:attrNameLst>
                                          <p:attrName>style.visibility</p:attrName>
                                        </p:attrNameLst>
                                      </p:cBhvr>
                                      <p:to>
                                        <p:strVal val="visible"/>
                                      </p:to>
                                    </p:set>
                                    <p:animEffect transition="in" filter="fade">
                                      <p:cBhvr>
                                        <p:cTn id="72" dur="500"/>
                                        <p:tgtEl>
                                          <p:spTgt spid="52"/>
                                        </p:tgtEl>
                                      </p:cBhvr>
                                    </p:animEffect>
                                    <p:anim calcmode="lin" valueType="num">
                                      <p:cBhvr>
                                        <p:cTn id="73" dur="500" fill="hold"/>
                                        <p:tgtEl>
                                          <p:spTgt spid="52"/>
                                        </p:tgtEl>
                                        <p:attrNameLst>
                                          <p:attrName>ppt_x</p:attrName>
                                        </p:attrNameLst>
                                      </p:cBhvr>
                                      <p:tavLst>
                                        <p:tav tm="0">
                                          <p:val>
                                            <p:strVal val="#ppt_x"/>
                                          </p:val>
                                        </p:tav>
                                        <p:tav tm="100000">
                                          <p:val>
                                            <p:strVal val="#ppt_x"/>
                                          </p:val>
                                        </p:tav>
                                      </p:tavLst>
                                    </p:anim>
                                    <p:anim calcmode="lin" valueType="num">
                                      <p:cBhvr>
                                        <p:cTn id="74" dur="5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79" grpId="0"/>
      <p:bldP spid="80" grpId="0"/>
      <p:bldP spid="8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组合 12"/>
          <p:cNvGrpSpPr/>
          <p:nvPr/>
        </p:nvGrpSpPr>
        <p:grpSpPr>
          <a:xfrm>
            <a:off x="1102231" y="1606031"/>
            <a:ext cx="2385010" cy="2405879"/>
            <a:chOff x="1400844" y="1993683"/>
            <a:chExt cx="3180013" cy="3207838"/>
          </a:xfrm>
        </p:grpSpPr>
        <p:grpSp>
          <p:nvGrpSpPr>
            <p:cNvPr id="14" name="组合 13"/>
            <p:cNvGrpSpPr/>
            <p:nvPr/>
          </p:nvGrpSpPr>
          <p:grpSpPr>
            <a:xfrm>
              <a:off x="1496207" y="2082583"/>
              <a:ext cx="3084650" cy="3118938"/>
              <a:chOff x="1838891" y="2142672"/>
              <a:chExt cx="3084650" cy="3118938"/>
            </a:xfrm>
          </p:grpSpPr>
          <p:sp>
            <p:nvSpPr>
              <p:cNvPr id="17" name="平行四边形 16"/>
              <p:cNvSpPr/>
              <p:nvPr/>
            </p:nvSpPr>
            <p:spPr>
              <a:xfrm rot="5400000" flipH="1" flipV="1">
                <a:off x="3035391" y="3382101"/>
                <a:ext cx="3118938" cy="640080"/>
              </a:xfrm>
              <a:prstGeom prst="parallelogram">
                <a:avLst>
                  <a:gd name="adj" fmla="val 85166"/>
                </a:avLst>
              </a:prstGeom>
              <a:gradFill>
                <a:gsLst>
                  <a:gs pos="0">
                    <a:schemeClr val="tx1">
                      <a:alpha val="40000"/>
                    </a:schemeClr>
                  </a:gs>
                  <a:gs pos="51000">
                    <a:srgbClr val="6D6D6D">
                      <a:alpha val="20000"/>
                    </a:srgbClr>
                  </a:gs>
                  <a:gs pos="100000">
                    <a:schemeClr val="bg1">
                      <a:lumMod val="85000"/>
                      <a:alpha val="0"/>
                    </a:schemeClr>
                  </a:gs>
                </a:gsLst>
                <a:lin ang="5400000" scaled="0"/>
              </a:gra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endParaRPr>
              </a:p>
            </p:txBody>
          </p:sp>
          <p:sp>
            <p:nvSpPr>
              <p:cNvPr id="18" name="平行四边形 17"/>
              <p:cNvSpPr/>
              <p:nvPr/>
            </p:nvSpPr>
            <p:spPr>
              <a:xfrm flipH="1">
                <a:off x="1838891" y="4633142"/>
                <a:ext cx="3084650" cy="537028"/>
              </a:xfrm>
              <a:prstGeom prst="parallelogram">
                <a:avLst>
                  <a:gd name="adj" fmla="val 106824"/>
                </a:avLst>
              </a:prstGeom>
              <a:gradFill>
                <a:gsLst>
                  <a:gs pos="0">
                    <a:schemeClr val="tx1">
                      <a:alpha val="40000"/>
                    </a:schemeClr>
                  </a:gs>
                  <a:gs pos="51000">
                    <a:srgbClr val="6D6D6D">
                      <a:alpha val="20000"/>
                    </a:srgbClr>
                  </a:gs>
                  <a:gs pos="100000">
                    <a:schemeClr val="bg1">
                      <a:lumMod val="85000"/>
                      <a:alpha val="0"/>
                    </a:schemeClr>
                  </a:gs>
                </a:gsLst>
                <a:lin ang="5400000" scaled="0"/>
              </a:gra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endParaRPr>
              </a:p>
            </p:txBody>
          </p:sp>
        </p:grpSp>
        <p:sp>
          <p:nvSpPr>
            <p:cNvPr id="15" name="圆角矩形 14"/>
            <p:cNvSpPr/>
            <p:nvPr/>
          </p:nvSpPr>
          <p:spPr>
            <a:xfrm>
              <a:off x="1514691" y="2095283"/>
              <a:ext cx="2616200" cy="2616200"/>
            </a:xfrm>
            <a:prstGeom prst="roundRect">
              <a:avLst>
                <a:gd name="adj" fmla="val 12783"/>
              </a:avLst>
            </a:prstGeom>
            <a:solidFill>
              <a:srgbClr val="C9C9C9"/>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endParaRPr>
            </a:p>
          </p:txBody>
        </p:sp>
        <p:sp>
          <p:nvSpPr>
            <p:cNvPr id="16" name="圆角矩形 15"/>
            <p:cNvSpPr/>
            <p:nvPr/>
          </p:nvSpPr>
          <p:spPr>
            <a:xfrm>
              <a:off x="1400844" y="1993683"/>
              <a:ext cx="2616200" cy="2616200"/>
            </a:xfrm>
            <a:prstGeom prst="roundRect">
              <a:avLst>
                <a:gd name="adj" fmla="val 12783"/>
              </a:avLst>
            </a:prstGeom>
            <a:gradFill flip="none" rotWithShape="1">
              <a:gsLst>
                <a:gs pos="0">
                  <a:schemeClr val="bg1">
                    <a:lumMod val="85000"/>
                  </a:schemeClr>
                </a:gs>
                <a:gs pos="100000">
                  <a:schemeClr val="bg1"/>
                </a:gs>
              </a:gsLst>
              <a:lin ang="2700000" scaled="1"/>
              <a:tileRect/>
            </a:gradFill>
            <a:ln w="12700">
              <a:gradFill flip="none" rotWithShape="1">
                <a:gsLst>
                  <a:gs pos="0">
                    <a:schemeClr val="bg1"/>
                  </a:gs>
                  <a:gs pos="100000">
                    <a:schemeClr val="bg1">
                      <a:lumMod val="85000"/>
                    </a:schemeClr>
                  </a:gs>
                </a:gsLst>
                <a:lin ang="27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endParaRPr>
            </a:p>
          </p:txBody>
        </p:sp>
      </p:grpSp>
      <p:grpSp>
        <p:nvGrpSpPr>
          <p:cNvPr id="19" name="组合 18"/>
          <p:cNvGrpSpPr/>
          <p:nvPr/>
        </p:nvGrpSpPr>
        <p:grpSpPr>
          <a:xfrm>
            <a:off x="1264593" y="1763506"/>
            <a:ext cx="1799788" cy="534458"/>
            <a:chOff x="1617325" y="2203650"/>
            <a:chExt cx="2399719" cy="712610"/>
          </a:xfrm>
        </p:grpSpPr>
        <p:grpSp>
          <p:nvGrpSpPr>
            <p:cNvPr id="20" name="组合 19"/>
            <p:cNvGrpSpPr/>
            <p:nvPr/>
          </p:nvGrpSpPr>
          <p:grpSpPr>
            <a:xfrm>
              <a:off x="1662464" y="2203650"/>
              <a:ext cx="2210923" cy="712610"/>
              <a:chOff x="1992448" y="2251039"/>
              <a:chExt cx="2210923" cy="712610"/>
            </a:xfrm>
          </p:grpSpPr>
          <p:grpSp>
            <p:nvGrpSpPr>
              <p:cNvPr id="23" name="组合 22"/>
              <p:cNvGrpSpPr/>
              <p:nvPr/>
            </p:nvGrpSpPr>
            <p:grpSpPr>
              <a:xfrm>
                <a:off x="1994501" y="2251039"/>
                <a:ext cx="2208870" cy="712610"/>
                <a:chOff x="-3729752" y="2394136"/>
                <a:chExt cx="8752092" cy="2823536"/>
              </a:xfrm>
            </p:grpSpPr>
            <p:sp>
              <p:nvSpPr>
                <p:cNvPr id="26" name="平行四边形 25"/>
                <p:cNvSpPr/>
                <p:nvPr/>
              </p:nvSpPr>
              <p:spPr>
                <a:xfrm rot="5400000" flipH="1" flipV="1">
                  <a:off x="3205317" y="3438387"/>
                  <a:ext cx="2823536" cy="735033"/>
                </a:xfrm>
                <a:prstGeom prst="parallelogram">
                  <a:avLst>
                    <a:gd name="adj" fmla="val 72798"/>
                  </a:avLst>
                </a:prstGeom>
                <a:gradFill>
                  <a:gsLst>
                    <a:gs pos="0">
                      <a:schemeClr val="tx1">
                        <a:alpha val="40000"/>
                      </a:schemeClr>
                    </a:gs>
                    <a:gs pos="60000">
                      <a:srgbClr val="6D6D6D">
                        <a:alpha val="20000"/>
                      </a:srgbClr>
                    </a:gs>
                    <a:gs pos="100000">
                      <a:schemeClr val="bg1">
                        <a:lumMod val="85000"/>
                        <a:alpha val="0"/>
                      </a:schemeClr>
                    </a:gs>
                  </a:gsLst>
                  <a:lin ang="5400000" scaled="0"/>
                </a:gradFill>
                <a:ln>
                  <a:no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latin typeface="+mn-ea"/>
                  </a:endParaRPr>
                </a:p>
              </p:txBody>
            </p:sp>
            <p:sp>
              <p:nvSpPr>
                <p:cNvPr id="27" name="平行四边形 26"/>
                <p:cNvSpPr/>
                <p:nvPr/>
              </p:nvSpPr>
              <p:spPr>
                <a:xfrm flipH="1">
                  <a:off x="-3729752" y="4595402"/>
                  <a:ext cx="8752092" cy="537027"/>
                </a:xfrm>
                <a:prstGeom prst="parallelogram">
                  <a:avLst>
                    <a:gd name="adj" fmla="val 106824"/>
                  </a:avLst>
                </a:prstGeom>
                <a:gradFill>
                  <a:gsLst>
                    <a:gs pos="0">
                      <a:schemeClr val="tx1">
                        <a:alpha val="40000"/>
                      </a:schemeClr>
                    </a:gs>
                    <a:gs pos="51000">
                      <a:srgbClr val="6D6D6D">
                        <a:alpha val="20000"/>
                      </a:srgbClr>
                    </a:gs>
                    <a:gs pos="100000">
                      <a:schemeClr val="bg1">
                        <a:lumMod val="85000"/>
                        <a:alpha val="0"/>
                      </a:schemeClr>
                    </a:gs>
                  </a:gsLst>
                  <a:lin ang="5400000" scaled="0"/>
                </a:gradFill>
                <a:ln>
                  <a:no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latin typeface="+mn-ea"/>
                  </a:endParaRPr>
                </a:p>
              </p:txBody>
            </p:sp>
          </p:grpSp>
          <p:sp>
            <p:nvSpPr>
              <p:cNvPr id="24" name="圆角矩形 23"/>
              <p:cNvSpPr/>
              <p:nvPr/>
            </p:nvSpPr>
            <p:spPr>
              <a:xfrm>
                <a:off x="2013089" y="2306633"/>
                <a:ext cx="2092960" cy="533400"/>
              </a:xfrm>
              <a:prstGeom prst="roundRect">
                <a:avLst/>
              </a:prstGeom>
              <a:solidFill>
                <a:srgbClr val="FFA01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latin typeface="+mn-ea"/>
                </a:endParaRPr>
              </a:p>
            </p:txBody>
          </p:sp>
          <p:sp>
            <p:nvSpPr>
              <p:cNvPr id="25" name="圆角矩形 24"/>
              <p:cNvSpPr/>
              <p:nvPr/>
            </p:nvSpPr>
            <p:spPr>
              <a:xfrm>
                <a:off x="1992448" y="2296583"/>
                <a:ext cx="2092960" cy="533400"/>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latin typeface="+mn-ea"/>
                </a:endParaRPr>
              </a:p>
            </p:txBody>
          </p:sp>
        </p:grpSp>
        <p:sp>
          <p:nvSpPr>
            <p:cNvPr id="21" name="文本框 19"/>
            <p:cNvSpPr txBox="1"/>
            <p:nvPr/>
          </p:nvSpPr>
          <p:spPr>
            <a:xfrm>
              <a:off x="1617325" y="2277299"/>
              <a:ext cx="727604" cy="492442"/>
            </a:xfrm>
            <a:prstGeom prst="rect">
              <a:avLst/>
            </a:prstGeom>
            <a:noFill/>
            <a:effectLst>
              <a:outerShdw blurRad="76200" dist="38100" dir="2700000" algn="tl" rotWithShape="0">
                <a:srgbClr val="D07C00">
                  <a:alpha val="40000"/>
                </a:srgbClr>
              </a:outerShdw>
            </a:effectLst>
          </p:spPr>
          <p:txBody>
            <a:bodyPr wrap="square" rtlCol="0">
              <a:spAutoFit/>
            </a:bodyPr>
            <a:lstStyle/>
            <a:p>
              <a:pPr algn="ctr"/>
              <a:r>
                <a:rPr lang="en-US" altLang="zh-CN" b="1" dirty="0">
                  <a:solidFill>
                    <a:schemeClr val="bg1"/>
                  </a:solidFill>
                  <a:latin typeface="+mn-ea"/>
                  <a:ea typeface="+mn-ea"/>
                </a:rPr>
                <a:t>01</a:t>
              </a:r>
              <a:endParaRPr lang="zh-CN" altLang="en-US" b="1" dirty="0">
                <a:solidFill>
                  <a:schemeClr val="bg1"/>
                </a:solidFill>
                <a:latin typeface="+mn-ea"/>
                <a:ea typeface="+mn-ea"/>
              </a:endParaRPr>
            </a:p>
          </p:txBody>
        </p:sp>
        <p:sp>
          <p:nvSpPr>
            <p:cNvPr id="22" name="文本框 20"/>
            <p:cNvSpPr txBox="1"/>
            <p:nvPr/>
          </p:nvSpPr>
          <p:spPr>
            <a:xfrm>
              <a:off x="2093921" y="2314295"/>
              <a:ext cx="1923123" cy="410369"/>
            </a:xfrm>
            <a:prstGeom prst="rect">
              <a:avLst/>
            </a:prstGeom>
            <a:noFill/>
          </p:spPr>
          <p:txBody>
            <a:bodyPr wrap="square" rtlCol="0">
              <a:spAutoFit/>
            </a:bodyPr>
            <a:lstStyle/>
            <a:p>
              <a:r>
                <a:rPr lang="zh-CN" altLang="en-US" sz="1400" dirty="0">
                  <a:solidFill>
                    <a:schemeClr val="bg1"/>
                  </a:solidFill>
                  <a:latin typeface="+mn-ea"/>
                  <a:ea typeface="+mn-ea"/>
                </a:rPr>
                <a:t>在此添加标题</a:t>
              </a:r>
              <a:endParaRPr lang="zh-CN" altLang="en-US" sz="1400" dirty="0">
                <a:solidFill>
                  <a:schemeClr val="bg1"/>
                </a:solidFill>
                <a:latin typeface="+mn-ea"/>
                <a:ea typeface="+mn-ea"/>
              </a:endParaRPr>
            </a:p>
          </p:txBody>
        </p:sp>
      </p:grpSp>
      <p:sp>
        <p:nvSpPr>
          <p:cNvPr id="28" name="文本框 21"/>
          <p:cNvSpPr txBox="1"/>
          <p:nvPr/>
        </p:nvSpPr>
        <p:spPr>
          <a:xfrm>
            <a:off x="1764886" y="2439822"/>
            <a:ext cx="1155668" cy="513410"/>
          </a:xfrm>
          <a:prstGeom prst="rect">
            <a:avLst/>
          </a:prstGeom>
          <a:noFill/>
        </p:spPr>
        <p:txBody>
          <a:bodyPr wrap="square" lIns="68580" tIns="34290" rIns="68580" bIns="34290" rtlCol="0">
            <a:spAutoFit/>
          </a:bodyPr>
          <a:lstStyle/>
          <a:p>
            <a:pPr algn="just">
              <a:lnSpc>
                <a:spcPct val="120000"/>
              </a:lnSpc>
            </a:pPr>
            <a:r>
              <a:rPr lang="zh-CN" altLang="en-US" sz="800" dirty="0">
                <a:solidFill>
                  <a:prstClr val="black">
                    <a:lumMod val="50000"/>
                    <a:lumOff val="50000"/>
                  </a:prstClr>
                </a:solidFill>
                <a:latin typeface="+mn-ea"/>
                <a:ea typeface="+mn-ea"/>
              </a:rPr>
              <a:t>点击添加文字说明或复制文本黏贴自此内容要言简意赅</a:t>
            </a:r>
            <a:endParaRPr lang="zh-CN" altLang="en-US" sz="800" dirty="0">
              <a:solidFill>
                <a:schemeClr val="tx1">
                  <a:lumMod val="50000"/>
                  <a:lumOff val="50000"/>
                </a:schemeClr>
              </a:solidFill>
              <a:latin typeface="+mn-ea"/>
              <a:ea typeface="+mn-ea"/>
            </a:endParaRPr>
          </a:p>
        </p:txBody>
      </p:sp>
      <p:grpSp>
        <p:nvGrpSpPr>
          <p:cNvPr id="29" name="Group 4"/>
          <p:cNvGrpSpPr>
            <a:grpSpLocks noChangeAspect="1"/>
          </p:cNvGrpSpPr>
          <p:nvPr/>
        </p:nvGrpSpPr>
        <p:grpSpPr bwMode="auto">
          <a:xfrm>
            <a:off x="1399765" y="2485201"/>
            <a:ext cx="263599" cy="308906"/>
            <a:chOff x="1776" y="1776"/>
            <a:chExt cx="64" cy="75"/>
          </a:xfrm>
          <a:solidFill>
            <a:srgbClr val="C00000"/>
          </a:solidFill>
          <a:effectLst/>
        </p:grpSpPr>
        <p:sp>
          <p:nvSpPr>
            <p:cNvPr id="30" name="Freeform 5"/>
            <p:cNvSpPr/>
            <p:nvPr/>
          </p:nvSpPr>
          <p:spPr bwMode="auto">
            <a:xfrm>
              <a:off x="1795" y="1779"/>
              <a:ext cx="29" cy="26"/>
            </a:xfrm>
            <a:custGeom>
              <a:avLst/>
              <a:gdLst>
                <a:gd name="T0" fmla="*/ 5 w 11"/>
                <a:gd name="T1" fmla="*/ 10 h 10"/>
                <a:gd name="T2" fmla="*/ 5 w 11"/>
                <a:gd name="T3" fmla="*/ 10 h 10"/>
                <a:gd name="T4" fmla="*/ 11 w 11"/>
                <a:gd name="T5" fmla="*/ 5 h 10"/>
                <a:gd name="T6" fmla="*/ 5 w 11"/>
                <a:gd name="T7" fmla="*/ 0 h 10"/>
                <a:gd name="T8" fmla="*/ 5 w 11"/>
                <a:gd name="T9" fmla="*/ 0 h 10"/>
                <a:gd name="T10" fmla="*/ 0 w 11"/>
                <a:gd name="T11" fmla="*/ 5 h 10"/>
                <a:gd name="T12" fmla="*/ 5 w 11"/>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11" h="10">
                  <a:moveTo>
                    <a:pt x="5" y="10"/>
                  </a:moveTo>
                  <a:cubicBezTo>
                    <a:pt x="5" y="10"/>
                    <a:pt x="5" y="10"/>
                    <a:pt x="5" y="10"/>
                  </a:cubicBezTo>
                  <a:cubicBezTo>
                    <a:pt x="8" y="10"/>
                    <a:pt x="11" y="8"/>
                    <a:pt x="11" y="5"/>
                  </a:cubicBezTo>
                  <a:cubicBezTo>
                    <a:pt x="11" y="2"/>
                    <a:pt x="8" y="0"/>
                    <a:pt x="5" y="0"/>
                  </a:cubicBezTo>
                  <a:cubicBezTo>
                    <a:pt x="5" y="0"/>
                    <a:pt x="5" y="0"/>
                    <a:pt x="5" y="0"/>
                  </a:cubicBezTo>
                  <a:cubicBezTo>
                    <a:pt x="2" y="1"/>
                    <a:pt x="0" y="3"/>
                    <a:pt x="0" y="5"/>
                  </a:cubicBezTo>
                  <a:cubicBezTo>
                    <a:pt x="0" y="8"/>
                    <a:pt x="2" y="10"/>
                    <a:pt x="5"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mn-ea"/>
                <a:ea typeface="+mn-ea"/>
              </a:endParaRPr>
            </a:p>
          </p:txBody>
        </p:sp>
        <p:sp>
          <p:nvSpPr>
            <p:cNvPr id="31" name="Freeform 6"/>
            <p:cNvSpPr/>
            <p:nvPr/>
          </p:nvSpPr>
          <p:spPr bwMode="auto">
            <a:xfrm>
              <a:off x="1776" y="1810"/>
              <a:ext cx="64" cy="41"/>
            </a:xfrm>
            <a:custGeom>
              <a:avLst/>
              <a:gdLst>
                <a:gd name="T0" fmla="*/ 23 w 24"/>
                <a:gd name="T1" fmla="*/ 3 h 16"/>
                <a:gd name="T2" fmla="*/ 19 w 24"/>
                <a:gd name="T3" fmla="*/ 0 h 16"/>
                <a:gd name="T4" fmla="*/ 19 w 24"/>
                <a:gd name="T5" fmla="*/ 0 h 16"/>
                <a:gd name="T6" fmla="*/ 17 w 24"/>
                <a:gd name="T7" fmla="*/ 0 h 16"/>
                <a:gd name="T8" fmla="*/ 15 w 24"/>
                <a:gd name="T9" fmla="*/ 5 h 16"/>
                <a:gd name="T10" fmla="*/ 12 w 24"/>
                <a:gd name="T11" fmla="*/ 11 h 16"/>
                <a:gd name="T12" fmla="*/ 14 w 24"/>
                <a:gd name="T13" fmla="*/ 7 h 16"/>
                <a:gd name="T14" fmla="*/ 13 w 24"/>
                <a:gd name="T15" fmla="*/ 1 h 16"/>
                <a:gd name="T16" fmla="*/ 13 w 24"/>
                <a:gd name="T17" fmla="*/ 1 h 16"/>
                <a:gd name="T18" fmla="*/ 12 w 24"/>
                <a:gd name="T19" fmla="*/ 0 h 16"/>
                <a:gd name="T20" fmla="*/ 12 w 24"/>
                <a:gd name="T21" fmla="*/ 0 h 16"/>
                <a:gd name="T22" fmla="*/ 12 w 24"/>
                <a:gd name="T23" fmla="*/ 1 h 16"/>
                <a:gd name="T24" fmla="*/ 12 w 24"/>
                <a:gd name="T25" fmla="*/ 1 h 16"/>
                <a:gd name="T26" fmla="*/ 11 w 24"/>
                <a:gd name="T27" fmla="*/ 7 h 16"/>
                <a:gd name="T28" fmla="*/ 10 w 24"/>
                <a:gd name="T29" fmla="*/ 5 h 16"/>
                <a:gd name="T30" fmla="*/ 8 w 24"/>
                <a:gd name="T31" fmla="*/ 0 h 16"/>
                <a:gd name="T32" fmla="*/ 5 w 24"/>
                <a:gd name="T33" fmla="*/ 0 h 16"/>
                <a:gd name="T34" fmla="*/ 5 w 24"/>
                <a:gd name="T35" fmla="*/ 0 h 16"/>
                <a:gd name="T36" fmla="*/ 1 w 24"/>
                <a:gd name="T37" fmla="*/ 3 h 16"/>
                <a:gd name="T38" fmla="*/ 0 w 24"/>
                <a:gd name="T39" fmla="*/ 16 h 16"/>
                <a:gd name="T40" fmla="*/ 4 w 24"/>
                <a:gd name="T41" fmla="*/ 16 h 16"/>
                <a:gd name="T42" fmla="*/ 4 w 24"/>
                <a:gd name="T43" fmla="*/ 6 h 16"/>
                <a:gd name="T44" fmla="*/ 5 w 24"/>
                <a:gd name="T45" fmla="*/ 6 h 16"/>
                <a:gd name="T46" fmla="*/ 5 w 24"/>
                <a:gd name="T47" fmla="*/ 16 h 16"/>
                <a:gd name="T48" fmla="*/ 12 w 24"/>
                <a:gd name="T49" fmla="*/ 16 h 16"/>
                <a:gd name="T50" fmla="*/ 19 w 24"/>
                <a:gd name="T51" fmla="*/ 16 h 16"/>
                <a:gd name="T52" fmla="*/ 19 w 24"/>
                <a:gd name="T53" fmla="*/ 6 h 16"/>
                <a:gd name="T54" fmla="*/ 19 w 24"/>
                <a:gd name="T55" fmla="*/ 6 h 16"/>
                <a:gd name="T56" fmla="*/ 20 w 24"/>
                <a:gd name="T57" fmla="*/ 6 h 16"/>
                <a:gd name="T58" fmla="*/ 20 w 24"/>
                <a:gd name="T59" fmla="*/ 16 h 16"/>
                <a:gd name="T60" fmla="*/ 23 w 24"/>
                <a:gd name="T61" fmla="*/ 16 h 16"/>
                <a:gd name="T62" fmla="*/ 23 w 24"/>
                <a:gd name="T63" fmla="*/ 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 h="16">
                  <a:moveTo>
                    <a:pt x="23" y="3"/>
                  </a:moveTo>
                  <a:cubicBezTo>
                    <a:pt x="22" y="1"/>
                    <a:pt x="20" y="0"/>
                    <a:pt x="19" y="0"/>
                  </a:cubicBezTo>
                  <a:cubicBezTo>
                    <a:pt x="19" y="0"/>
                    <a:pt x="19" y="0"/>
                    <a:pt x="19" y="0"/>
                  </a:cubicBezTo>
                  <a:cubicBezTo>
                    <a:pt x="17" y="0"/>
                    <a:pt x="17" y="0"/>
                    <a:pt x="17" y="0"/>
                  </a:cubicBezTo>
                  <a:cubicBezTo>
                    <a:pt x="15" y="5"/>
                    <a:pt x="15" y="5"/>
                    <a:pt x="15" y="5"/>
                  </a:cubicBezTo>
                  <a:cubicBezTo>
                    <a:pt x="12" y="11"/>
                    <a:pt x="12" y="11"/>
                    <a:pt x="12" y="11"/>
                  </a:cubicBezTo>
                  <a:cubicBezTo>
                    <a:pt x="14" y="7"/>
                    <a:pt x="14" y="7"/>
                    <a:pt x="14" y="7"/>
                  </a:cubicBezTo>
                  <a:cubicBezTo>
                    <a:pt x="13" y="1"/>
                    <a:pt x="13" y="1"/>
                    <a:pt x="13" y="1"/>
                  </a:cubicBezTo>
                  <a:cubicBezTo>
                    <a:pt x="13" y="1"/>
                    <a:pt x="13" y="1"/>
                    <a:pt x="13" y="1"/>
                  </a:cubicBezTo>
                  <a:cubicBezTo>
                    <a:pt x="13" y="0"/>
                    <a:pt x="13" y="0"/>
                    <a:pt x="12" y="0"/>
                  </a:cubicBezTo>
                  <a:cubicBezTo>
                    <a:pt x="12" y="0"/>
                    <a:pt x="12" y="0"/>
                    <a:pt x="12" y="0"/>
                  </a:cubicBezTo>
                  <a:cubicBezTo>
                    <a:pt x="12" y="0"/>
                    <a:pt x="12" y="0"/>
                    <a:pt x="12" y="1"/>
                  </a:cubicBezTo>
                  <a:cubicBezTo>
                    <a:pt x="12" y="1"/>
                    <a:pt x="12" y="1"/>
                    <a:pt x="12" y="1"/>
                  </a:cubicBezTo>
                  <a:cubicBezTo>
                    <a:pt x="11" y="7"/>
                    <a:pt x="11" y="7"/>
                    <a:pt x="11" y="7"/>
                  </a:cubicBezTo>
                  <a:cubicBezTo>
                    <a:pt x="10" y="5"/>
                    <a:pt x="10" y="5"/>
                    <a:pt x="10" y="5"/>
                  </a:cubicBezTo>
                  <a:cubicBezTo>
                    <a:pt x="8" y="0"/>
                    <a:pt x="8" y="0"/>
                    <a:pt x="8" y="0"/>
                  </a:cubicBezTo>
                  <a:cubicBezTo>
                    <a:pt x="5" y="0"/>
                    <a:pt x="5" y="0"/>
                    <a:pt x="5" y="0"/>
                  </a:cubicBezTo>
                  <a:cubicBezTo>
                    <a:pt x="5" y="0"/>
                    <a:pt x="5" y="0"/>
                    <a:pt x="5" y="0"/>
                  </a:cubicBezTo>
                  <a:cubicBezTo>
                    <a:pt x="3" y="0"/>
                    <a:pt x="2" y="1"/>
                    <a:pt x="1" y="3"/>
                  </a:cubicBezTo>
                  <a:cubicBezTo>
                    <a:pt x="0" y="5"/>
                    <a:pt x="0" y="11"/>
                    <a:pt x="0" y="16"/>
                  </a:cubicBezTo>
                  <a:cubicBezTo>
                    <a:pt x="4" y="16"/>
                    <a:pt x="4" y="16"/>
                    <a:pt x="4" y="16"/>
                  </a:cubicBezTo>
                  <a:cubicBezTo>
                    <a:pt x="4" y="6"/>
                    <a:pt x="4" y="6"/>
                    <a:pt x="4" y="6"/>
                  </a:cubicBezTo>
                  <a:cubicBezTo>
                    <a:pt x="4" y="6"/>
                    <a:pt x="4" y="6"/>
                    <a:pt x="5" y="6"/>
                  </a:cubicBezTo>
                  <a:cubicBezTo>
                    <a:pt x="5" y="16"/>
                    <a:pt x="5" y="16"/>
                    <a:pt x="5" y="16"/>
                  </a:cubicBezTo>
                  <a:cubicBezTo>
                    <a:pt x="12" y="16"/>
                    <a:pt x="12" y="16"/>
                    <a:pt x="12" y="16"/>
                  </a:cubicBezTo>
                  <a:cubicBezTo>
                    <a:pt x="19" y="16"/>
                    <a:pt x="19" y="16"/>
                    <a:pt x="19" y="16"/>
                  </a:cubicBezTo>
                  <a:cubicBezTo>
                    <a:pt x="19" y="6"/>
                    <a:pt x="19" y="6"/>
                    <a:pt x="19" y="6"/>
                  </a:cubicBezTo>
                  <a:cubicBezTo>
                    <a:pt x="19" y="6"/>
                    <a:pt x="19" y="6"/>
                    <a:pt x="19" y="6"/>
                  </a:cubicBezTo>
                  <a:cubicBezTo>
                    <a:pt x="19" y="6"/>
                    <a:pt x="20" y="6"/>
                    <a:pt x="20" y="6"/>
                  </a:cubicBezTo>
                  <a:cubicBezTo>
                    <a:pt x="20" y="16"/>
                    <a:pt x="20" y="16"/>
                    <a:pt x="20" y="16"/>
                  </a:cubicBezTo>
                  <a:cubicBezTo>
                    <a:pt x="23" y="16"/>
                    <a:pt x="23" y="16"/>
                    <a:pt x="23" y="16"/>
                  </a:cubicBezTo>
                  <a:cubicBezTo>
                    <a:pt x="24" y="11"/>
                    <a:pt x="24" y="5"/>
                    <a:pt x="2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mn-ea"/>
                <a:ea typeface="+mn-ea"/>
              </a:endParaRPr>
            </a:p>
          </p:txBody>
        </p:sp>
        <p:sp>
          <p:nvSpPr>
            <p:cNvPr id="32" name="Freeform 7"/>
            <p:cNvSpPr/>
            <p:nvPr/>
          </p:nvSpPr>
          <p:spPr bwMode="auto">
            <a:xfrm>
              <a:off x="1795" y="1776"/>
              <a:ext cx="29" cy="26"/>
            </a:xfrm>
            <a:custGeom>
              <a:avLst/>
              <a:gdLst>
                <a:gd name="T0" fmla="*/ 5 w 11"/>
                <a:gd name="T1" fmla="*/ 10 h 10"/>
                <a:gd name="T2" fmla="*/ 5 w 11"/>
                <a:gd name="T3" fmla="*/ 10 h 10"/>
                <a:gd name="T4" fmla="*/ 11 w 11"/>
                <a:gd name="T5" fmla="*/ 5 h 10"/>
                <a:gd name="T6" fmla="*/ 5 w 11"/>
                <a:gd name="T7" fmla="*/ 0 h 10"/>
                <a:gd name="T8" fmla="*/ 5 w 11"/>
                <a:gd name="T9" fmla="*/ 0 h 10"/>
                <a:gd name="T10" fmla="*/ 0 w 11"/>
                <a:gd name="T11" fmla="*/ 5 h 10"/>
                <a:gd name="T12" fmla="*/ 5 w 11"/>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11" h="10">
                  <a:moveTo>
                    <a:pt x="5" y="10"/>
                  </a:moveTo>
                  <a:cubicBezTo>
                    <a:pt x="5" y="10"/>
                    <a:pt x="5" y="10"/>
                    <a:pt x="5" y="10"/>
                  </a:cubicBezTo>
                  <a:cubicBezTo>
                    <a:pt x="8" y="10"/>
                    <a:pt x="11" y="8"/>
                    <a:pt x="11" y="5"/>
                  </a:cubicBezTo>
                  <a:cubicBezTo>
                    <a:pt x="11" y="2"/>
                    <a:pt x="8" y="0"/>
                    <a:pt x="5" y="0"/>
                  </a:cubicBezTo>
                  <a:cubicBezTo>
                    <a:pt x="5" y="0"/>
                    <a:pt x="5" y="0"/>
                    <a:pt x="5" y="0"/>
                  </a:cubicBezTo>
                  <a:cubicBezTo>
                    <a:pt x="2" y="1"/>
                    <a:pt x="0" y="3"/>
                    <a:pt x="0" y="5"/>
                  </a:cubicBezTo>
                  <a:cubicBezTo>
                    <a:pt x="0" y="8"/>
                    <a:pt x="2" y="10"/>
                    <a:pt x="5"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mn-ea"/>
                <a:ea typeface="+mn-ea"/>
              </a:endParaRPr>
            </a:p>
          </p:txBody>
        </p:sp>
        <p:sp>
          <p:nvSpPr>
            <p:cNvPr id="33" name="Freeform 8"/>
            <p:cNvSpPr/>
            <p:nvPr/>
          </p:nvSpPr>
          <p:spPr bwMode="auto">
            <a:xfrm>
              <a:off x="1776" y="1807"/>
              <a:ext cx="64" cy="42"/>
            </a:xfrm>
            <a:custGeom>
              <a:avLst/>
              <a:gdLst>
                <a:gd name="T0" fmla="*/ 23 w 24"/>
                <a:gd name="T1" fmla="*/ 3 h 16"/>
                <a:gd name="T2" fmla="*/ 19 w 24"/>
                <a:gd name="T3" fmla="*/ 0 h 16"/>
                <a:gd name="T4" fmla="*/ 19 w 24"/>
                <a:gd name="T5" fmla="*/ 0 h 16"/>
                <a:gd name="T6" fmla="*/ 17 w 24"/>
                <a:gd name="T7" fmla="*/ 0 h 16"/>
                <a:gd name="T8" fmla="*/ 15 w 24"/>
                <a:gd name="T9" fmla="*/ 5 h 16"/>
                <a:gd name="T10" fmla="*/ 12 w 24"/>
                <a:gd name="T11" fmla="*/ 11 h 16"/>
                <a:gd name="T12" fmla="*/ 14 w 24"/>
                <a:gd name="T13" fmla="*/ 7 h 16"/>
                <a:gd name="T14" fmla="*/ 13 w 24"/>
                <a:gd name="T15" fmla="*/ 1 h 16"/>
                <a:gd name="T16" fmla="*/ 13 w 24"/>
                <a:gd name="T17" fmla="*/ 1 h 16"/>
                <a:gd name="T18" fmla="*/ 12 w 24"/>
                <a:gd name="T19" fmla="*/ 0 h 16"/>
                <a:gd name="T20" fmla="*/ 12 w 24"/>
                <a:gd name="T21" fmla="*/ 0 h 16"/>
                <a:gd name="T22" fmla="*/ 12 w 24"/>
                <a:gd name="T23" fmla="*/ 1 h 16"/>
                <a:gd name="T24" fmla="*/ 12 w 24"/>
                <a:gd name="T25" fmla="*/ 1 h 16"/>
                <a:gd name="T26" fmla="*/ 11 w 24"/>
                <a:gd name="T27" fmla="*/ 7 h 16"/>
                <a:gd name="T28" fmla="*/ 10 w 24"/>
                <a:gd name="T29" fmla="*/ 5 h 16"/>
                <a:gd name="T30" fmla="*/ 8 w 24"/>
                <a:gd name="T31" fmla="*/ 0 h 16"/>
                <a:gd name="T32" fmla="*/ 5 w 24"/>
                <a:gd name="T33" fmla="*/ 0 h 16"/>
                <a:gd name="T34" fmla="*/ 5 w 24"/>
                <a:gd name="T35" fmla="*/ 0 h 16"/>
                <a:gd name="T36" fmla="*/ 1 w 24"/>
                <a:gd name="T37" fmla="*/ 3 h 16"/>
                <a:gd name="T38" fmla="*/ 0 w 24"/>
                <a:gd name="T39" fmla="*/ 16 h 16"/>
                <a:gd name="T40" fmla="*/ 4 w 24"/>
                <a:gd name="T41" fmla="*/ 16 h 16"/>
                <a:gd name="T42" fmla="*/ 4 w 24"/>
                <a:gd name="T43" fmla="*/ 6 h 16"/>
                <a:gd name="T44" fmla="*/ 5 w 24"/>
                <a:gd name="T45" fmla="*/ 6 h 16"/>
                <a:gd name="T46" fmla="*/ 5 w 24"/>
                <a:gd name="T47" fmla="*/ 16 h 16"/>
                <a:gd name="T48" fmla="*/ 12 w 24"/>
                <a:gd name="T49" fmla="*/ 16 h 16"/>
                <a:gd name="T50" fmla="*/ 19 w 24"/>
                <a:gd name="T51" fmla="*/ 16 h 16"/>
                <a:gd name="T52" fmla="*/ 19 w 24"/>
                <a:gd name="T53" fmla="*/ 6 h 16"/>
                <a:gd name="T54" fmla="*/ 19 w 24"/>
                <a:gd name="T55" fmla="*/ 6 h 16"/>
                <a:gd name="T56" fmla="*/ 20 w 24"/>
                <a:gd name="T57" fmla="*/ 6 h 16"/>
                <a:gd name="T58" fmla="*/ 20 w 24"/>
                <a:gd name="T59" fmla="*/ 16 h 16"/>
                <a:gd name="T60" fmla="*/ 23 w 24"/>
                <a:gd name="T61" fmla="*/ 16 h 16"/>
                <a:gd name="T62" fmla="*/ 23 w 24"/>
                <a:gd name="T63" fmla="*/ 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 h="16">
                  <a:moveTo>
                    <a:pt x="23" y="3"/>
                  </a:moveTo>
                  <a:cubicBezTo>
                    <a:pt x="22" y="1"/>
                    <a:pt x="20" y="0"/>
                    <a:pt x="19" y="0"/>
                  </a:cubicBezTo>
                  <a:cubicBezTo>
                    <a:pt x="19" y="0"/>
                    <a:pt x="19" y="0"/>
                    <a:pt x="19" y="0"/>
                  </a:cubicBezTo>
                  <a:cubicBezTo>
                    <a:pt x="17" y="0"/>
                    <a:pt x="17" y="0"/>
                    <a:pt x="17" y="0"/>
                  </a:cubicBezTo>
                  <a:cubicBezTo>
                    <a:pt x="15" y="5"/>
                    <a:pt x="15" y="5"/>
                    <a:pt x="15" y="5"/>
                  </a:cubicBezTo>
                  <a:cubicBezTo>
                    <a:pt x="12" y="11"/>
                    <a:pt x="12" y="11"/>
                    <a:pt x="12" y="11"/>
                  </a:cubicBezTo>
                  <a:cubicBezTo>
                    <a:pt x="14" y="7"/>
                    <a:pt x="14" y="7"/>
                    <a:pt x="14" y="7"/>
                  </a:cubicBezTo>
                  <a:cubicBezTo>
                    <a:pt x="13" y="1"/>
                    <a:pt x="13" y="1"/>
                    <a:pt x="13" y="1"/>
                  </a:cubicBezTo>
                  <a:cubicBezTo>
                    <a:pt x="13" y="1"/>
                    <a:pt x="13" y="1"/>
                    <a:pt x="13" y="1"/>
                  </a:cubicBezTo>
                  <a:cubicBezTo>
                    <a:pt x="13" y="0"/>
                    <a:pt x="13" y="0"/>
                    <a:pt x="12" y="0"/>
                  </a:cubicBezTo>
                  <a:cubicBezTo>
                    <a:pt x="12" y="0"/>
                    <a:pt x="12" y="0"/>
                    <a:pt x="12" y="0"/>
                  </a:cubicBezTo>
                  <a:cubicBezTo>
                    <a:pt x="12" y="0"/>
                    <a:pt x="12" y="0"/>
                    <a:pt x="12" y="1"/>
                  </a:cubicBezTo>
                  <a:cubicBezTo>
                    <a:pt x="12" y="1"/>
                    <a:pt x="12" y="1"/>
                    <a:pt x="12" y="1"/>
                  </a:cubicBezTo>
                  <a:cubicBezTo>
                    <a:pt x="11" y="7"/>
                    <a:pt x="11" y="7"/>
                    <a:pt x="11" y="7"/>
                  </a:cubicBezTo>
                  <a:cubicBezTo>
                    <a:pt x="10" y="5"/>
                    <a:pt x="10" y="5"/>
                    <a:pt x="10" y="5"/>
                  </a:cubicBezTo>
                  <a:cubicBezTo>
                    <a:pt x="8" y="0"/>
                    <a:pt x="8" y="0"/>
                    <a:pt x="8" y="0"/>
                  </a:cubicBezTo>
                  <a:cubicBezTo>
                    <a:pt x="5" y="0"/>
                    <a:pt x="5" y="0"/>
                    <a:pt x="5" y="0"/>
                  </a:cubicBezTo>
                  <a:cubicBezTo>
                    <a:pt x="5" y="0"/>
                    <a:pt x="5" y="0"/>
                    <a:pt x="5" y="0"/>
                  </a:cubicBezTo>
                  <a:cubicBezTo>
                    <a:pt x="3" y="0"/>
                    <a:pt x="2" y="1"/>
                    <a:pt x="1" y="3"/>
                  </a:cubicBezTo>
                  <a:cubicBezTo>
                    <a:pt x="0" y="5"/>
                    <a:pt x="0" y="11"/>
                    <a:pt x="0" y="16"/>
                  </a:cubicBezTo>
                  <a:cubicBezTo>
                    <a:pt x="4" y="16"/>
                    <a:pt x="4" y="16"/>
                    <a:pt x="4" y="16"/>
                  </a:cubicBezTo>
                  <a:cubicBezTo>
                    <a:pt x="4" y="6"/>
                    <a:pt x="4" y="6"/>
                    <a:pt x="4" y="6"/>
                  </a:cubicBezTo>
                  <a:cubicBezTo>
                    <a:pt x="4" y="6"/>
                    <a:pt x="4" y="6"/>
                    <a:pt x="5" y="6"/>
                  </a:cubicBezTo>
                  <a:cubicBezTo>
                    <a:pt x="5" y="16"/>
                    <a:pt x="5" y="16"/>
                    <a:pt x="5" y="16"/>
                  </a:cubicBezTo>
                  <a:cubicBezTo>
                    <a:pt x="12" y="16"/>
                    <a:pt x="12" y="16"/>
                    <a:pt x="12" y="16"/>
                  </a:cubicBezTo>
                  <a:cubicBezTo>
                    <a:pt x="19" y="16"/>
                    <a:pt x="19" y="16"/>
                    <a:pt x="19" y="16"/>
                  </a:cubicBezTo>
                  <a:cubicBezTo>
                    <a:pt x="19" y="6"/>
                    <a:pt x="19" y="6"/>
                    <a:pt x="19" y="6"/>
                  </a:cubicBezTo>
                  <a:cubicBezTo>
                    <a:pt x="19" y="6"/>
                    <a:pt x="19" y="6"/>
                    <a:pt x="19" y="6"/>
                  </a:cubicBezTo>
                  <a:cubicBezTo>
                    <a:pt x="19" y="6"/>
                    <a:pt x="20" y="6"/>
                    <a:pt x="20" y="6"/>
                  </a:cubicBezTo>
                  <a:cubicBezTo>
                    <a:pt x="20" y="16"/>
                    <a:pt x="20" y="16"/>
                    <a:pt x="20" y="16"/>
                  </a:cubicBezTo>
                  <a:cubicBezTo>
                    <a:pt x="23" y="16"/>
                    <a:pt x="23" y="16"/>
                    <a:pt x="23" y="16"/>
                  </a:cubicBezTo>
                  <a:cubicBezTo>
                    <a:pt x="24" y="11"/>
                    <a:pt x="24" y="5"/>
                    <a:pt x="2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mn-ea"/>
                <a:ea typeface="+mn-ea"/>
              </a:endParaRPr>
            </a:p>
          </p:txBody>
        </p:sp>
      </p:grpSp>
      <p:grpSp>
        <p:nvGrpSpPr>
          <p:cNvPr id="34" name="组合 33"/>
          <p:cNvGrpSpPr/>
          <p:nvPr/>
        </p:nvGrpSpPr>
        <p:grpSpPr>
          <a:xfrm>
            <a:off x="3516820" y="1606031"/>
            <a:ext cx="2385010" cy="2405879"/>
            <a:chOff x="4620295" y="1993683"/>
            <a:chExt cx="3180013" cy="3207838"/>
          </a:xfrm>
        </p:grpSpPr>
        <p:grpSp>
          <p:nvGrpSpPr>
            <p:cNvPr id="35" name="组合 34"/>
            <p:cNvGrpSpPr/>
            <p:nvPr/>
          </p:nvGrpSpPr>
          <p:grpSpPr>
            <a:xfrm>
              <a:off x="4715658" y="2082583"/>
              <a:ext cx="3084650" cy="3118938"/>
              <a:chOff x="1838891" y="2142672"/>
              <a:chExt cx="3084650" cy="3118938"/>
            </a:xfrm>
          </p:grpSpPr>
          <p:sp>
            <p:nvSpPr>
              <p:cNvPr id="38" name="平行四边形 37"/>
              <p:cNvSpPr/>
              <p:nvPr/>
            </p:nvSpPr>
            <p:spPr>
              <a:xfrm rot="5400000" flipH="1" flipV="1">
                <a:off x="3035391" y="3382101"/>
                <a:ext cx="3118938" cy="640080"/>
              </a:xfrm>
              <a:prstGeom prst="parallelogram">
                <a:avLst>
                  <a:gd name="adj" fmla="val 85166"/>
                </a:avLst>
              </a:prstGeom>
              <a:gradFill>
                <a:gsLst>
                  <a:gs pos="0">
                    <a:schemeClr val="tx1">
                      <a:alpha val="40000"/>
                    </a:schemeClr>
                  </a:gs>
                  <a:gs pos="51000">
                    <a:srgbClr val="6D6D6D">
                      <a:alpha val="20000"/>
                    </a:srgbClr>
                  </a:gs>
                  <a:gs pos="100000">
                    <a:schemeClr val="bg1">
                      <a:lumMod val="85000"/>
                      <a:alpha val="0"/>
                    </a:schemeClr>
                  </a:gs>
                </a:gsLst>
                <a:lin ang="5400000" scaled="0"/>
              </a:gra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endParaRPr>
              </a:p>
            </p:txBody>
          </p:sp>
          <p:sp>
            <p:nvSpPr>
              <p:cNvPr id="39" name="平行四边形 38"/>
              <p:cNvSpPr/>
              <p:nvPr/>
            </p:nvSpPr>
            <p:spPr>
              <a:xfrm flipH="1">
                <a:off x="1838891" y="4633142"/>
                <a:ext cx="3084650" cy="537028"/>
              </a:xfrm>
              <a:prstGeom prst="parallelogram">
                <a:avLst>
                  <a:gd name="adj" fmla="val 106824"/>
                </a:avLst>
              </a:prstGeom>
              <a:gradFill>
                <a:gsLst>
                  <a:gs pos="0">
                    <a:schemeClr val="tx1">
                      <a:alpha val="40000"/>
                    </a:schemeClr>
                  </a:gs>
                  <a:gs pos="51000">
                    <a:srgbClr val="6D6D6D">
                      <a:alpha val="20000"/>
                    </a:srgbClr>
                  </a:gs>
                  <a:gs pos="100000">
                    <a:schemeClr val="bg1">
                      <a:lumMod val="85000"/>
                      <a:alpha val="0"/>
                    </a:schemeClr>
                  </a:gs>
                </a:gsLst>
                <a:lin ang="5400000" scaled="0"/>
              </a:gra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endParaRPr>
              </a:p>
            </p:txBody>
          </p:sp>
        </p:grpSp>
        <p:sp>
          <p:nvSpPr>
            <p:cNvPr id="36" name="圆角矩形 35"/>
            <p:cNvSpPr/>
            <p:nvPr/>
          </p:nvSpPr>
          <p:spPr>
            <a:xfrm>
              <a:off x="4734142" y="2095283"/>
              <a:ext cx="2616200" cy="2616200"/>
            </a:xfrm>
            <a:prstGeom prst="roundRect">
              <a:avLst>
                <a:gd name="adj" fmla="val 12783"/>
              </a:avLst>
            </a:prstGeom>
            <a:solidFill>
              <a:srgbClr val="C9C9C9"/>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endParaRPr>
            </a:p>
          </p:txBody>
        </p:sp>
        <p:sp>
          <p:nvSpPr>
            <p:cNvPr id="37" name="圆角矩形 36"/>
            <p:cNvSpPr/>
            <p:nvPr/>
          </p:nvSpPr>
          <p:spPr>
            <a:xfrm>
              <a:off x="4620295" y="1993683"/>
              <a:ext cx="2616200" cy="2616200"/>
            </a:xfrm>
            <a:prstGeom prst="roundRect">
              <a:avLst>
                <a:gd name="adj" fmla="val 12783"/>
              </a:avLst>
            </a:prstGeom>
            <a:gradFill flip="none" rotWithShape="1">
              <a:gsLst>
                <a:gs pos="0">
                  <a:schemeClr val="bg1">
                    <a:lumMod val="85000"/>
                  </a:schemeClr>
                </a:gs>
                <a:gs pos="100000">
                  <a:schemeClr val="bg1"/>
                </a:gs>
              </a:gsLst>
              <a:lin ang="2700000" scaled="1"/>
              <a:tileRect/>
            </a:gradFill>
            <a:ln w="12700">
              <a:gradFill flip="none" rotWithShape="1">
                <a:gsLst>
                  <a:gs pos="0">
                    <a:schemeClr val="bg1"/>
                  </a:gs>
                  <a:gs pos="100000">
                    <a:schemeClr val="bg1">
                      <a:lumMod val="85000"/>
                    </a:schemeClr>
                  </a:gs>
                </a:gsLst>
                <a:lin ang="27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endParaRPr>
            </a:p>
          </p:txBody>
        </p:sp>
      </p:grpSp>
      <p:grpSp>
        <p:nvGrpSpPr>
          <p:cNvPr id="40" name="组合 39"/>
          <p:cNvGrpSpPr/>
          <p:nvPr/>
        </p:nvGrpSpPr>
        <p:grpSpPr>
          <a:xfrm>
            <a:off x="3691867" y="1763506"/>
            <a:ext cx="1808534" cy="707918"/>
            <a:chOff x="4853691" y="2203650"/>
            <a:chExt cx="2411379" cy="943890"/>
          </a:xfrm>
        </p:grpSpPr>
        <p:grpSp>
          <p:nvGrpSpPr>
            <p:cNvPr id="41" name="组合 40"/>
            <p:cNvGrpSpPr/>
            <p:nvPr/>
          </p:nvGrpSpPr>
          <p:grpSpPr>
            <a:xfrm>
              <a:off x="4883968" y="2203650"/>
              <a:ext cx="2208870" cy="712610"/>
              <a:chOff x="1994501" y="2251039"/>
              <a:chExt cx="2208870" cy="712610"/>
            </a:xfrm>
          </p:grpSpPr>
          <p:grpSp>
            <p:nvGrpSpPr>
              <p:cNvPr id="44" name="组合 43"/>
              <p:cNvGrpSpPr/>
              <p:nvPr/>
            </p:nvGrpSpPr>
            <p:grpSpPr>
              <a:xfrm>
                <a:off x="1994501" y="2251039"/>
                <a:ext cx="2208870" cy="712610"/>
                <a:chOff x="-3729752" y="2394136"/>
                <a:chExt cx="8752092" cy="2823536"/>
              </a:xfrm>
            </p:grpSpPr>
            <p:sp>
              <p:nvSpPr>
                <p:cNvPr id="47" name="平行四边形 46"/>
                <p:cNvSpPr/>
                <p:nvPr/>
              </p:nvSpPr>
              <p:spPr>
                <a:xfrm rot="5400000" flipH="1" flipV="1">
                  <a:off x="3205317" y="3438387"/>
                  <a:ext cx="2823536" cy="735033"/>
                </a:xfrm>
                <a:prstGeom prst="parallelogram">
                  <a:avLst>
                    <a:gd name="adj" fmla="val 72798"/>
                  </a:avLst>
                </a:prstGeom>
                <a:gradFill>
                  <a:gsLst>
                    <a:gs pos="0">
                      <a:schemeClr val="tx1">
                        <a:alpha val="40000"/>
                      </a:schemeClr>
                    </a:gs>
                    <a:gs pos="60000">
                      <a:srgbClr val="6D6D6D">
                        <a:alpha val="20000"/>
                      </a:srgbClr>
                    </a:gs>
                    <a:gs pos="100000">
                      <a:schemeClr val="bg1">
                        <a:lumMod val="85000"/>
                        <a:alpha val="0"/>
                      </a:schemeClr>
                    </a:gs>
                  </a:gsLst>
                  <a:lin ang="5400000" scaled="0"/>
                </a:gradFill>
                <a:ln>
                  <a:no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latin typeface="+mn-ea"/>
                  </a:endParaRPr>
                </a:p>
              </p:txBody>
            </p:sp>
            <p:sp>
              <p:nvSpPr>
                <p:cNvPr id="48" name="平行四边形 47"/>
                <p:cNvSpPr/>
                <p:nvPr/>
              </p:nvSpPr>
              <p:spPr>
                <a:xfrm flipH="1">
                  <a:off x="-3729752" y="4595402"/>
                  <a:ext cx="8752092" cy="537027"/>
                </a:xfrm>
                <a:prstGeom prst="parallelogram">
                  <a:avLst>
                    <a:gd name="adj" fmla="val 106824"/>
                  </a:avLst>
                </a:prstGeom>
                <a:gradFill>
                  <a:gsLst>
                    <a:gs pos="0">
                      <a:schemeClr val="tx1">
                        <a:alpha val="40000"/>
                      </a:schemeClr>
                    </a:gs>
                    <a:gs pos="51000">
                      <a:srgbClr val="6D6D6D">
                        <a:alpha val="20000"/>
                      </a:srgbClr>
                    </a:gs>
                    <a:gs pos="100000">
                      <a:schemeClr val="bg1">
                        <a:lumMod val="85000"/>
                        <a:alpha val="0"/>
                      </a:schemeClr>
                    </a:gs>
                  </a:gsLst>
                  <a:lin ang="5400000" scaled="0"/>
                </a:gradFill>
                <a:ln>
                  <a:no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latin typeface="+mn-ea"/>
                  </a:endParaRPr>
                </a:p>
              </p:txBody>
            </p:sp>
          </p:grpSp>
          <p:sp>
            <p:nvSpPr>
              <p:cNvPr id="45" name="圆角矩形 44"/>
              <p:cNvSpPr/>
              <p:nvPr/>
            </p:nvSpPr>
            <p:spPr>
              <a:xfrm>
                <a:off x="2013089" y="2306633"/>
                <a:ext cx="2092960" cy="533400"/>
              </a:xfrm>
              <a:prstGeom prst="roundRect">
                <a:avLst/>
              </a:prstGeom>
              <a:solidFill>
                <a:srgbClr val="01879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latin typeface="+mn-ea"/>
                </a:endParaRPr>
              </a:p>
            </p:txBody>
          </p:sp>
          <p:sp>
            <p:nvSpPr>
              <p:cNvPr id="46" name="圆角矩形 45"/>
              <p:cNvSpPr/>
              <p:nvPr/>
            </p:nvSpPr>
            <p:spPr>
              <a:xfrm>
                <a:off x="2009381" y="2305050"/>
                <a:ext cx="2092961" cy="533400"/>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latin typeface="+mn-ea"/>
                </a:endParaRPr>
              </a:p>
            </p:txBody>
          </p:sp>
        </p:grpSp>
        <p:sp>
          <p:nvSpPr>
            <p:cNvPr id="42" name="文本框 33"/>
            <p:cNvSpPr txBox="1"/>
            <p:nvPr/>
          </p:nvSpPr>
          <p:spPr>
            <a:xfrm>
              <a:off x="4853691" y="2285766"/>
              <a:ext cx="670652" cy="861774"/>
            </a:xfrm>
            <a:prstGeom prst="rect">
              <a:avLst/>
            </a:prstGeom>
            <a:noFill/>
            <a:effectLst>
              <a:outerShdw blurRad="76200" dist="38100" dir="2700000" algn="tl" rotWithShape="0">
                <a:srgbClr val="017885">
                  <a:alpha val="40000"/>
                </a:srgbClr>
              </a:outerShdw>
            </a:effectLst>
          </p:spPr>
          <p:txBody>
            <a:bodyPr wrap="square" rtlCol="0">
              <a:spAutoFit/>
            </a:bodyPr>
            <a:lstStyle/>
            <a:p>
              <a:pPr algn="ctr"/>
              <a:r>
                <a:rPr lang="en-US" altLang="zh-CN" b="1" dirty="0">
                  <a:solidFill>
                    <a:schemeClr val="bg1"/>
                  </a:solidFill>
                  <a:latin typeface="+mn-ea"/>
                  <a:ea typeface="+mn-ea"/>
                </a:rPr>
                <a:t>02</a:t>
              </a:r>
              <a:endParaRPr lang="zh-CN" altLang="en-US" b="1" dirty="0">
                <a:solidFill>
                  <a:schemeClr val="bg1"/>
                </a:solidFill>
                <a:latin typeface="+mn-ea"/>
                <a:ea typeface="+mn-ea"/>
              </a:endParaRPr>
            </a:p>
          </p:txBody>
        </p:sp>
        <p:sp>
          <p:nvSpPr>
            <p:cNvPr id="43" name="文本框 34"/>
            <p:cNvSpPr txBox="1"/>
            <p:nvPr/>
          </p:nvSpPr>
          <p:spPr>
            <a:xfrm>
              <a:off x="5341947" y="2314295"/>
              <a:ext cx="1923123" cy="410369"/>
            </a:xfrm>
            <a:prstGeom prst="rect">
              <a:avLst/>
            </a:prstGeom>
            <a:noFill/>
          </p:spPr>
          <p:txBody>
            <a:bodyPr wrap="square" rtlCol="0">
              <a:spAutoFit/>
            </a:bodyPr>
            <a:lstStyle/>
            <a:p>
              <a:r>
                <a:rPr lang="zh-CN" altLang="en-US" sz="1400" dirty="0">
                  <a:solidFill>
                    <a:schemeClr val="bg1"/>
                  </a:solidFill>
                  <a:latin typeface="+mn-ea"/>
                  <a:ea typeface="+mn-ea"/>
                </a:rPr>
                <a:t>在此添加标题</a:t>
              </a:r>
              <a:endParaRPr lang="zh-CN" altLang="en-US" sz="1400" dirty="0">
                <a:solidFill>
                  <a:schemeClr val="bg1"/>
                </a:solidFill>
                <a:latin typeface="+mn-ea"/>
                <a:ea typeface="+mn-ea"/>
              </a:endParaRPr>
            </a:p>
          </p:txBody>
        </p:sp>
      </p:grpSp>
      <p:sp>
        <p:nvSpPr>
          <p:cNvPr id="49" name="文本框 35"/>
          <p:cNvSpPr txBox="1"/>
          <p:nvPr/>
        </p:nvSpPr>
        <p:spPr>
          <a:xfrm>
            <a:off x="4179474" y="2439822"/>
            <a:ext cx="1155668" cy="513410"/>
          </a:xfrm>
          <a:prstGeom prst="rect">
            <a:avLst/>
          </a:prstGeom>
          <a:noFill/>
        </p:spPr>
        <p:txBody>
          <a:bodyPr wrap="square" lIns="68580" tIns="34290" rIns="68580" bIns="34290" rtlCol="0">
            <a:spAutoFit/>
          </a:bodyPr>
          <a:lstStyle/>
          <a:p>
            <a:pPr algn="just">
              <a:lnSpc>
                <a:spcPct val="120000"/>
              </a:lnSpc>
            </a:pPr>
            <a:r>
              <a:rPr lang="zh-CN" altLang="en-US" sz="800" dirty="0">
                <a:solidFill>
                  <a:prstClr val="black">
                    <a:lumMod val="50000"/>
                    <a:lumOff val="50000"/>
                  </a:prstClr>
                </a:solidFill>
                <a:latin typeface="+mn-ea"/>
                <a:ea typeface="+mn-ea"/>
              </a:rPr>
              <a:t>点击添加文字说明或复制文本黏贴自此内容要言简意赅</a:t>
            </a:r>
            <a:endParaRPr lang="zh-CN" altLang="en-US" sz="800" dirty="0">
              <a:solidFill>
                <a:schemeClr val="tx1">
                  <a:lumMod val="50000"/>
                  <a:lumOff val="50000"/>
                </a:schemeClr>
              </a:solidFill>
              <a:latin typeface="+mn-ea"/>
              <a:ea typeface="+mn-ea"/>
            </a:endParaRPr>
          </a:p>
        </p:txBody>
      </p:sp>
      <p:grpSp>
        <p:nvGrpSpPr>
          <p:cNvPr id="50" name="组合 49"/>
          <p:cNvGrpSpPr/>
          <p:nvPr/>
        </p:nvGrpSpPr>
        <p:grpSpPr>
          <a:xfrm>
            <a:off x="5931406" y="1606031"/>
            <a:ext cx="2385010" cy="2405879"/>
            <a:chOff x="7839744" y="1993683"/>
            <a:chExt cx="3180013" cy="3207838"/>
          </a:xfrm>
        </p:grpSpPr>
        <p:grpSp>
          <p:nvGrpSpPr>
            <p:cNvPr id="51" name="组合 50"/>
            <p:cNvGrpSpPr/>
            <p:nvPr/>
          </p:nvGrpSpPr>
          <p:grpSpPr>
            <a:xfrm>
              <a:off x="7935107" y="2082583"/>
              <a:ext cx="3084650" cy="3118938"/>
              <a:chOff x="1838891" y="2142672"/>
              <a:chExt cx="3084650" cy="3118938"/>
            </a:xfrm>
          </p:grpSpPr>
          <p:sp>
            <p:nvSpPr>
              <p:cNvPr id="54" name="平行四边形 53"/>
              <p:cNvSpPr/>
              <p:nvPr/>
            </p:nvSpPr>
            <p:spPr>
              <a:xfrm rot="5400000" flipH="1" flipV="1">
                <a:off x="3035391" y="3382101"/>
                <a:ext cx="3118938" cy="640080"/>
              </a:xfrm>
              <a:prstGeom prst="parallelogram">
                <a:avLst>
                  <a:gd name="adj" fmla="val 85166"/>
                </a:avLst>
              </a:prstGeom>
              <a:gradFill>
                <a:gsLst>
                  <a:gs pos="0">
                    <a:schemeClr val="tx1">
                      <a:alpha val="40000"/>
                    </a:schemeClr>
                  </a:gs>
                  <a:gs pos="51000">
                    <a:srgbClr val="6D6D6D">
                      <a:alpha val="20000"/>
                    </a:srgbClr>
                  </a:gs>
                  <a:gs pos="100000">
                    <a:schemeClr val="bg1">
                      <a:lumMod val="85000"/>
                      <a:alpha val="0"/>
                    </a:schemeClr>
                  </a:gs>
                </a:gsLst>
                <a:lin ang="5400000" scaled="0"/>
              </a:gra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endParaRPr>
              </a:p>
            </p:txBody>
          </p:sp>
          <p:sp>
            <p:nvSpPr>
              <p:cNvPr id="55" name="平行四边形 54"/>
              <p:cNvSpPr/>
              <p:nvPr/>
            </p:nvSpPr>
            <p:spPr>
              <a:xfrm flipH="1">
                <a:off x="1838891" y="4633142"/>
                <a:ext cx="3084650" cy="537028"/>
              </a:xfrm>
              <a:prstGeom prst="parallelogram">
                <a:avLst>
                  <a:gd name="adj" fmla="val 106824"/>
                </a:avLst>
              </a:prstGeom>
              <a:gradFill>
                <a:gsLst>
                  <a:gs pos="0">
                    <a:schemeClr val="tx1">
                      <a:alpha val="40000"/>
                    </a:schemeClr>
                  </a:gs>
                  <a:gs pos="51000">
                    <a:srgbClr val="6D6D6D">
                      <a:alpha val="20000"/>
                    </a:srgbClr>
                  </a:gs>
                  <a:gs pos="100000">
                    <a:schemeClr val="bg1">
                      <a:lumMod val="85000"/>
                      <a:alpha val="0"/>
                    </a:schemeClr>
                  </a:gs>
                </a:gsLst>
                <a:lin ang="5400000" scaled="0"/>
              </a:gra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endParaRPr>
              </a:p>
            </p:txBody>
          </p:sp>
        </p:grpSp>
        <p:sp>
          <p:nvSpPr>
            <p:cNvPr id="52" name="圆角矩形 51"/>
            <p:cNvSpPr/>
            <p:nvPr/>
          </p:nvSpPr>
          <p:spPr>
            <a:xfrm>
              <a:off x="7953591" y="2095283"/>
              <a:ext cx="2616200" cy="2616200"/>
            </a:xfrm>
            <a:prstGeom prst="roundRect">
              <a:avLst>
                <a:gd name="adj" fmla="val 12783"/>
              </a:avLst>
            </a:prstGeom>
            <a:solidFill>
              <a:srgbClr val="C9C9C9"/>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endParaRPr>
            </a:p>
          </p:txBody>
        </p:sp>
        <p:sp>
          <p:nvSpPr>
            <p:cNvPr id="53" name="圆角矩形 52"/>
            <p:cNvSpPr/>
            <p:nvPr/>
          </p:nvSpPr>
          <p:spPr>
            <a:xfrm>
              <a:off x="7839744" y="1993683"/>
              <a:ext cx="2616200" cy="2616200"/>
            </a:xfrm>
            <a:prstGeom prst="roundRect">
              <a:avLst>
                <a:gd name="adj" fmla="val 12783"/>
              </a:avLst>
            </a:prstGeom>
            <a:gradFill flip="none" rotWithShape="1">
              <a:gsLst>
                <a:gs pos="0">
                  <a:schemeClr val="bg1">
                    <a:lumMod val="85000"/>
                  </a:schemeClr>
                </a:gs>
                <a:gs pos="100000">
                  <a:schemeClr val="bg1"/>
                </a:gs>
              </a:gsLst>
              <a:lin ang="2700000" scaled="1"/>
              <a:tileRect/>
            </a:gradFill>
            <a:ln w="12700">
              <a:gradFill flip="none" rotWithShape="1">
                <a:gsLst>
                  <a:gs pos="0">
                    <a:schemeClr val="bg1"/>
                  </a:gs>
                  <a:gs pos="100000">
                    <a:schemeClr val="bg1">
                      <a:lumMod val="85000"/>
                    </a:schemeClr>
                  </a:gs>
                </a:gsLst>
                <a:lin ang="27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endParaRPr>
            </a:p>
          </p:txBody>
        </p:sp>
      </p:grpSp>
      <p:grpSp>
        <p:nvGrpSpPr>
          <p:cNvPr id="56" name="组合 55"/>
          <p:cNvGrpSpPr/>
          <p:nvPr/>
        </p:nvGrpSpPr>
        <p:grpSpPr>
          <a:xfrm>
            <a:off x="6127621" y="1763506"/>
            <a:ext cx="1808798" cy="534458"/>
            <a:chOff x="8101364" y="2203650"/>
            <a:chExt cx="2411730" cy="712610"/>
          </a:xfrm>
        </p:grpSpPr>
        <p:grpSp>
          <p:nvGrpSpPr>
            <p:cNvPr id="57" name="组合 56"/>
            <p:cNvGrpSpPr/>
            <p:nvPr/>
          </p:nvGrpSpPr>
          <p:grpSpPr>
            <a:xfrm>
              <a:off x="8101364" y="2203650"/>
              <a:ext cx="2210923" cy="712610"/>
              <a:chOff x="1992448" y="2251039"/>
              <a:chExt cx="2210923" cy="712610"/>
            </a:xfrm>
          </p:grpSpPr>
          <p:grpSp>
            <p:nvGrpSpPr>
              <p:cNvPr id="60" name="组合 59"/>
              <p:cNvGrpSpPr/>
              <p:nvPr/>
            </p:nvGrpSpPr>
            <p:grpSpPr>
              <a:xfrm>
                <a:off x="1994501" y="2251039"/>
                <a:ext cx="2208870" cy="712610"/>
                <a:chOff x="-3729752" y="2394136"/>
                <a:chExt cx="8752092" cy="2823536"/>
              </a:xfrm>
            </p:grpSpPr>
            <p:sp>
              <p:nvSpPr>
                <p:cNvPr id="63" name="平行四边形 62"/>
                <p:cNvSpPr/>
                <p:nvPr/>
              </p:nvSpPr>
              <p:spPr>
                <a:xfrm rot="5400000" flipH="1" flipV="1">
                  <a:off x="3205317" y="3438387"/>
                  <a:ext cx="2823536" cy="735033"/>
                </a:xfrm>
                <a:prstGeom prst="parallelogram">
                  <a:avLst>
                    <a:gd name="adj" fmla="val 72798"/>
                  </a:avLst>
                </a:prstGeom>
                <a:gradFill>
                  <a:gsLst>
                    <a:gs pos="0">
                      <a:schemeClr val="tx1">
                        <a:alpha val="40000"/>
                      </a:schemeClr>
                    </a:gs>
                    <a:gs pos="60000">
                      <a:srgbClr val="6D6D6D">
                        <a:alpha val="20000"/>
                      </a:srgbClr>
                    </a:gs>
                    <a:gs pos="100000">
                      <a:schemeClr val="bg1">
                        <a:lumMod val="85000"/>
                        <a:alpha val="0"/>
                      </a:schemeClr>
                    </a:gs>
                  </a:gsLst>
                  <a:lin ang="5400000" scaled="0"/>
                </a:gradFill>
                <a:ln>
                  <a:no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latin typeface="+mn-ea"/>
                  </a:endParaRPr>
                </a:p>
              </p:txBody>
            </p:sp>
            <p:sp>
              <p:nvSpPr>
                <p:cNvPr id="64" name="平行四边形 63"/>
                <p:cNvSpPr/>
                <p:nvPr/>
              </p:nvSpPr>
              <p:spPr>
                <a:xfrm flipH="1">
                  <a:off x="-3729752" y="4595402"/>
                  <a:ext cx="8752092" cy="537027"/>
                </a:xfrm>
                <a:prstGeom prst="parallelogram">
                  <a:avLst>
                    <a:gd name="adj" fmla="val 106824"/>
                  </a:avLst>
                </a:prstGeom>
                <a:gradFill>
                  <a:gsLst>
                    <a:gs pos="0">
                      <a:schemeClr val="tx1">
                        <a:alpha val="40000"/>
                      </a:schemeClr>
                    </a:gs>
                    <a:gs pos="51000">
                      <a:srgbClr val="6D6D6D">
                        <a:alpha val="20000"/>
                      </a:srgbClr>
                    </a:gs>
                    <a:gs pos="100000">
                      <a:schemeClr val="bg1">
                        <a:lumMod val="85000"/>
                        <a:alpha val="0"/>
                      </a:schemeClr>
                    </a:gs>
                  </a:gsLst>
                  <a:lin ang="5400000" scaled="0"/>
                </a:gradFill>
                <a:ln>
                  <a:no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latin typeface="+mn-ea"/>
                  </a:endParaRPr>
                </a:p>
              </p:txBody>
            </p:sp>
          </p:grpSp>
          <p:sp>
            <p:nvSpPr>
              <p:cNvPr id="61" name="圆角矩形 60"/>
              <p:cNvSpPr/>
              <p:nvPr/>
            </p:nvSpPr>
            <p:spPr>
              <a:xfrm>
                <a:off x="2013089" y="2306633"/>
                <a:ext cx="2092960" cy="533400"/>
              </a:xfrm>
              <a:prstGeom prst="roundRect">
                <a:avLst/>
              </a:prstGeom>
              <a:solidFill>
                <a:srgbClr val="E143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latin typeface="+mn-ea"/>
                </a:endParaRPr>
              </a:p>
            </p:txBody>
          </p:sp>
          <p:sp>
            <p:nvSpPr>
              <p:cNvPr id="62" name="圆角矩形 61"/>
              <p:cNvSpPr/>
              <p:nvPr/>
            </p:nvSpPr>
            <p:spPr>
              <a:xfrm>
                <a:off x="1992448" y="2279650"/>
                <a:ext cx="2092960" cy="533400"/>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latin typeface="+mn-ea"/>
                </a:endParaRPr>
              </a:p>
            </p:txBody>
          </p:sp>
        </p:grpSp>
        <p:sp>
          <p:nvSpPr>
            <p:cNvPr id="58" name="文本框 53"/>
            <p:cNvSpPr txBox="1"/>
            <p:nvPr/>
          </p:nvSpPr>
          <p:spPr>
            <a:xfrm>
              <a:off x="8115571" y="2277299"/>
              <a:ext cx="638714" cy="492442"/>
            </a:xfrm>
            <a:prstGeom prst="rect">
              <a:avLst/>
            </a:prstGeom>
            <a:noFill/>
            <a:effectLst>
              <a:outerShdw blurRad="76200" dist="38100" dir="2700000" algn="tl" rotWithShape="0">
                <a:srgbClr val="DB2323">
                  <a:alpha val="40000"/>
                </a:srgbClr>
              </a:outerShdw>
            </a:effectLst>
          </p:spPr>
          <p:txBody>
            <a:bodyPr wrap="square" rtlCol="0">
              <a:spAutoFit/>
            </a:bodyPr>
            <a:lstStyle/>
            <a:p>
              <a:pPr algn="ctr"/>
              <a:r>
                <a:rPr lang="en-US" altLang="zh-CN" b="1" dirty="0">
                  <a:solidFill>
                    <a:schemeClr val="bg1"/>
                  </a:solidFill>
                  <a:latin typeface="+mn-ea"/>
                  <a:ea typeface="+mn-ea"/>
                </a:rPr>
                <a:t>03</a:t>
              </a:r>
              <a:endParaRPr lang="zh-CN" altLang="en-US" b="1" dirty="0">
                <a:solidFill>
                  <a:schemeClr val="bg1"/>
                </a:solidFill>
                <a:latin typeface="+mn-ea"/>
                <a:ea typeface="+mn-ea"/>
              </a:endParaRPr>
            </a:p>
          </p:txBody>
        </p:sp>
        <p:sp>
          <p:nvSpPr>
            <p:cNvPr id="59" name="文本框 54"/>
            <p:cNvSpPr txBox="1"/>
            <p:nvPr/>
          </p:nvSpPr>
          <p:spPr>
            <a:xfrm>
              <a:off x="8589971" y="2314295"/>
              <a:ext cx="1923123" cy="410369"/>
            </a:xfrm>
            <a:prstGeom prst="rect">
              <a:avLst/>
            </a:prstGeom>
            <a:noFill/>
          </p:spPr>
          <p:txBody>
            <a:bodyPr wrap="square" rtlCol="0">
              <a:spAutoFit/>
            </a:bodyPr>
            <a:lstStyle/>
            <a:p>
              <a:r>
                <a:rPr lang="zh-CN" altLang="en-US" sz="1400" dirty="0">
                  <a:solidFill>
                    <a:schemeClr val="bg1"/>
                  </a:solidFill>
                  <a:latin typeface="+mn-ea"/>
                  <a:ea typeface="+mn-ea"/>
                </a:rPr>
                <a:t>在此添加标题</a:t>
              </a:r>
              <a:endParaRPr lang="zh-CN" altLang="en-US" sz="1400" dirty="0">
                <a:solidFill>
                  <a:schemeClr val="bg1"/>
                </a:solidFill>
                <a:latin typeface="+mn-ea"/>
                <a:ea typeface="+mn-ea"/>
              </a:endParaRPr>
            </a:p>
          </p:txBody>
        </p:sp>
      </p:grpSp>
      <p:sp>
        <p:nvSpPr>
          <p:cNvPr id="65" name="文本框 55"/>
          <p:cNvSpPr txBox="1"/>
          <p:nvPr/>
        </p:nvSpPr>
        <p:spPr>
          <a:xfrm>
            <a:off x="6594061" y="2439822"/>
            <a:ext cx="1155668" cy="513410"/>
          </a:xfrm>
          <a:prstGeom prst="rect">
            <a:avLst/>
          </a:prstGeom>
          <a:noFill/>
        </p:spPr>
        <p:txBody>
          <a:bodyPr wrap="square" lIns="68580" tIns="34290" rIns="68580" bIns="34290" rtlCol="0">
            <a:spAutoFit/>
          </a:bodyPr>
          <a:lstStyle/>
          <a:p>
            <a:pPr algn="just">
              <a:lnSpc>
                <a:spcPct val="120000"/>
              </a:lnSpc>
            </a:pPr>
            <a:r>
              <a:rPr lang="zh-CN" altLang="en-US" sz="800" dirty="0">
                <a:solidFill>
                  <a:prstClr val="black">
                    <a:lumMod val="50000"/>
                    <a:lumOff val="50000"/>
                  </a:prstClr>
                </a:solidFill>
                <a:latin typeface="+mn-ea"/>
                <a:ea typeface="+mn-ea"/>
              </a:rPr>
              <a:t>点击添加文字说明或复制文本黏贴自此内容要言简意赅</a:t>
            </a:r>
            <a:endParaRPr lang="zh-CN" altLang="en-US" sz="800" dirty="0">
              <a:solidFill>
                <a:schemeClr val="tx1">
                  <a:lumMod val="50000"/>
                  <a:lumOff val="50000"/>
                </a:schemeClr>
              </a:solidFill>
              <a:latin typeface="+mn-ea"/>
              <a:ea typeface="+mn-ea"/>
            </a:endParaRPr>
          </a:p>
        </p:txBody>
      </p:sp>
      <p:grpSp>
        <p:nvGrpSpPr>
          <p:cNvPr id="66" name="Group 18"/>
          <p:cNvGrpSpPr>
            <a:grpSpLocks noChangeAspect="1"/>
          </p:cNvGrpSpPr>
          <p:nvPr/>
        </p:nvGrpSpPr>
        <p:grpSpPr bwMode="auto">
          <a:xfrm>
            <a:off x="3803105" y="2497660"/>
            <a:ext cx="294476" cy="274397"/>
            <a:chOff x="3802" y="2858"/>
            <a:chExt cx="616" cy="574"/>
          </a:xfrm>
          <a:solidFill>
            <a:srgbClr val="C00000"/>
          </a:solidFill>
          <a:effectLst/>
        </p:grpSpPr>
        <p:sp>
          <p:nvSpPr>
            <p:cNvPr id="67" name="Rectangle 19"/>
            <p:cNvSpPr>
              <a:spLocks noChangeArrowheads="1"/>
            </p:cNvSpPr>
            <p:nvPr/>
          </p:nvSpPr>
          <p:spPr bwMode="auto">
            <a:xfrm>
              <a:off x="3802" y="3205"/>
              <a:ext cx="129" cy="22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latin typeface="+mn-ea"/>
                <a:ea typeface="+mn-ea"/>
              </a:endParaRPr>
            </a:p>
          </p:txBody>
        </p:sp>
        <p:sp>
          <p:nvSpPr>
            <p:cNvPr id="68" name="Rectangle 20"/>
            <p:cNvSpPr>
              <a:spLocks noChangeArrowheads="1"/>
            </p:cNvSpPr>
            <p:nvPr/>
          </p:nvSpPr>
          <p:spPr bwMode="auto">
            <a:xfrm>
              <a:off x="3964" y="3174"/>
              <a:ext cx="129" cy="25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latin typeface="+mn-ea"/>
                <a:ea typeface="+mn-ea"/>
              </a:endParaRPr>
            </a:p>
          </p:txBody>
        </p:sp>
        <p:sp>
          <p:nvSpPr>
            <p:cNvPr id="69" name="Rectangle 21"/>
            <p:cNvSpPr>
              <a:spLocks noChangeArrowheads="1"/>
            </p:cNvSpPr>
            <p:nvPr/>
          </p:nvSpPr>
          <p:spPr bwMode="auto">
            <a:xfrm>
              <a:off x="4129" y="3131"/>
              <a:ext cx="129" cy="30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latin typeface="+mn-ea"/>
                <a:ea typeface="+mn-ea"/>
              </a:endParaRPr>
            </a:p>
          </p:txBody>
        </p:sp>
        <p:sp>
          <p:nvSpPr>
            <p:cNvPr id="70" name="Rectangle 22"/>
            <p:cNvSpPr>
              <a:spLocks noChangeArrowheads="1"/>
            </p:cNvSpPr>
            <p:nvPr/>
          </p:nvSpPr>
          <p:spPr bwMode="auto">
            <a:xfrm>
              <a:off x="4289" y="3078"/>
              <a:ext cx="129" cy="35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latin typeface="+mn-ea"/>
                <a:ea typeface="+mn-ea"/>
              </a:endParaRPr>
            </a:p>
          </p:txBody>
        </p:sp>
        <p:sp>
          <p:nvSpPr>
            <p:cNvPr id="71" name="Freeform 23"/>
            <p:cNvSpPr/>
            <p:nvPr/>
          </p:nvSpPr>
          <p:spPr bwMode="auto">
            <a:xfrm>
              <a:off x="3888" y="2858"/>
              <a:ext cx="370" cy="270"/>
            </a:xfrm>
            <a:custGeom>
              <a:avLst/>
              <a:gdLst>
                <a:gd name="T0" fmla="*/ 94 w 155"/>
                <a:gd name="T1" fmla="*/ 21 h 113"/>
                <a:gd name="T2" fmla="*/ 0 w 155"/>
                <a:gd name="T3" fmla="*/ 72 h 113"/>
                <a:gd name="T4" fmla="*/ 114 w 155"/>
                <a:gd name="T5" fmla="*/ 63 h 113"/>
                <a:gd name="T6" fmla="*/ 122 w 155"/>
                <a:gd name="T7" fmla="*/ 82 h 113"/>
                <a:gd name="T8" fmla="*/ 155 w 155"/>
                <a:gd name="T9" fmla="*/ 0 h 113"/>
                <a:gd name="T10" fmla="*/ 85 w 155"/>
                <a:gd name="T11" fmla="*/ 2 h 113"/>
                <a:gd name="T12" fmla="*/ 94 w 155"/>
                <a:gd name="T13" fmla="*/ 21 h 113"/>
              </a:gdLst>
              <a:ahLst/>
              <a:cxnLst>
                <a:cxn ang="0">
                  <a:pos x="T0" y="T1"/>
                </a:cxn>
                <a:cxn ang="0">
                  <a:pos x="T2" y="T3"/>
                </a:cxn>
                <a:cxn ang="0">
                  <a:pos x="T4" y="T5"/>
                </a:cxn>
                <a:cxn ang="0">
                  <a:pos x="T6" y="T7"/>
                </a:cxn>
                <a:cxn ang="0">
                  <a:pos x="T8" y="T9"/>
                </a:cxn>
                <a:cxn ang="0">
                  <a:pos x="T10" y="T11"/>
                </a:cxn>
                <a:cxn ang="0">
                  <a:pos x="T12" y="T13"/>
                </a:cxn>
              </a:cxnLst>
              <a:rect l="0" t="0" r="r" b="b"/>
              <a:pathLst>
                <a:path w="155" h="113">
                  <a:moveTo>
                    <a:pt x="94" y="21"/>
                  </a:moveTo>
                  <a:cubicBezTo>
                    <a:pt x="85" y="33"/>
                    <a:pt x="53" y="68"/>
                    <a:pt x="0" y="72"/>
                  </a:cubicBezTo>
                  <a:cubicBezTo>
                    <a:pt x="0" y="72"/>
                    <a:pt x="31" y="113"/>
                    <a:pt x="114" y="63"/>
                  </a:cubicBezTo>
                  <a:cubicBezTo>
                    <a:pt x="122" y="82"/>
                    <a:pt x="122" y="82"/>
                    <a:pt x="122" y="82"/>
                  </a:cubicBezTo>
                  <a:cubicBezTo>
                    <a:pt x="155" y="0"/>
                    <a:pt x="155" y="0"/>
                    <a:pt x="155" y="0"/>
                  </a:cubicBezTo>
                  <a:cubicBezTo>
                    <a:pt x="85" y="2"/>
                    <a:pt x="85" y="2"/>
                    <a:pt x="85" y="2"/>
                  </a:cubicBezTo>
                  <a:lnTo>
                    <a:pt x="94" y="2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mn-ea"/>
                <a:ea typeface="+mn-ea"/>
              </a:endParaRPr>
            </a:p>
          </p:txBody>
        </p:sp>
      </p:grpSp>
      <p:grpSp>
        <p:nvGrpSpPr>
          <p:cNvPr id="72" name="组合 71"/>
          <p:cNvGrpSpPr/>
          <p:nvPr/>
        </p:nvGrpSpPr>
        <p:grpSpPr>
          <a:xfrm>
            <a:off x="6217835" y="2488837"/>
            <a:ext cx="276242" cy="300608"/>
            <a:chOff x="4873620" y="1965325"/>
            <a:chExt cx="269882" cy="293688"/>
          </a:xfrm>
          <a:solidFill>
            <a:srgbClr val="C00000"/>
          </a:solidFill>
          <a:effectLst/>
        </p:grpSpPr>
        <p:sp>
          <p:nvSpPr>
            <p:cNvPr id="73" name="Freeform 502"/>
            <p:cNvSpPr/>
            <p:nvPr/>
          </p:nvSpPr>
          <p:spPr bwMode="auto">
            <a:xfrm>
              <a:off x="4873620" y="2127250"/>
              <a:ext cx="112713" cy="131763"/>
            </a:xfrm>
            <a:custGeom>
              <a:avLst/>
              <a:gdLst>
                <a:gd name="T0" fmla="*/ 2 w 30"/>
                <a:gd name="T1" fmla="*/ 0 h 35"/>
                <a:gd name="T2" fmla="*/ 28 w 30"/>
                <a:gd name="T3" fmla="*/ 0 h 35"/>
                <a:gd name="T4" fmla="*/ 30 w 30"/>
                <a:gd name="T5" fmla="*/ 1 h 35"/>
                <a:gd name="T6" fmla="*/ 28 w 30"/>
                <a:gd name="T7" fmla="*/ 3 h 35"/>
                <a:gd name="T8" fmla="*/ 3 w 30"/>
                <a:gd name="T9" fmla="*/ 3 h 35"/>
                <a:gd name="T10" fmla="*/ 3 w 30"/>
                <a:gd name="T11" fmla="*/ 33 h 35"/>
                <a:gd name="T12" fmla="*/ 2 w 30"/>
                <a:gd name="T13" fmla="*/ 35 h 35"/>
                <a:gd name="T14" fmla="*/ 0 w 30"/>
                <a:gd name="T15" fmla="*/ 33 h 35"/>
                <a:gd name="T16" fmla="*/ 0 w 30"/>
                <a:gd name="T17" fmla="*/ 1 h 35"/>
                <a:gd name="T18" fmla="*/ 2 w 30"/>
                <a:gd name="T19"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 h="35">
                  <a:moveTo>
                    <a:pt x="2" y="0"/>
                  </a:moveTo>
                  <a:cubicBezTo>
                    <a:pt x="28" y="0"/>
                    <a:pt x="28" y="0"/>
                    <a:pt x="28" y="0"/>
                  </a:cubicBezTo>
                  <a:cubicBezTo>
                    <a:pt x="29" y="0"/>
                    <a:pt x="30" y="1"/>
                    <a:pt x="30" y="1"/>
                  </a:cubicBezTo>
                  <a:cubicBezTo>
                    <a:pt x="30" y="2"/>
                    <a:pt x="29" y="3"/>
                    <a:pt x="28" y="3"/>
                  </a:cubicBezTo>
                  <a:cubicBezTo>
                    <a:pt x="3" y="3"/>
                    <a:pt x="3" y="3"/>
                    <a:pt x="3" y="3"/>
                  </a:cubicBezTo>
                  <a:cubicBezTo>
                    <a:pt x="3" y="33"/>
                    <a:pt x="3" y="33"/>
                    <a:pt x="3" y="33"/>
                  </a:cubicBezTo>
                  <a:cubicBezTo>
                    <a:pt x="3" y="34"/>
                    <a:pt x="3" y="35"/>
                    <a:pt x="2" y="35"/>
                  </a:cubicBezTo>
                  <a:cubicBezTo>
                    <a:pt x="1" y="35"/>
                    <a:pt x="0" y="34"/>
                    <a:pt x="0" y="33"/>
                  </a:cubicBezTo>
                  <a:cubicBezTo>
                    <a:pt x="0" y="1"/>
                    <a:pt x="0" y="1"/>
                    <a:pt x="0" y="1"/>
                  </a:cubicBezTo>
                  <a:cubicBezTo>
                    <a:pt x="0" y="1"/>
                    <a:pt x="1" y="0"/>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mn-ea"/>
                <a:ea typeface="+mn-ea"/>
              </a:endParaRPr>
            </a:p>
          </p:txBody>
        </p:sp>
        <p:sp>
          <p:nvSpPr>
            <p:cNvPr id="74" name="Freeform 503"/>
            <p:cNvSpPr/>
            <p:nvPr/>
          </p:nvSpPr>
          <p:spPr bwMode="auto">
            <a:xfrm>
              <a:off x="4884737" y="1973263"/>
              <a:ext cx="41275" cy="146050"/>
            </a:xfrm>
            <a:custGeom>
              <a:avLst/>
              <a:gdLst>
                <a:gd name="T0" fmla="*/ 11 w 11"/>
                <a:gd name="T1" fmla="*/ 34 h 39"/>
                <a:gd name="T2" fmla="*/ 11 w 11"/>
                <a:gd name="T3" fmla="*/ 6 h 39"/>
                <a:gd name="T4" fmla="*/ 5 w 11"/>
                <a:gd name="T5" fmla="*/ 0 h 39"/>
                <a:gd name="T6" fmla="*/ 0 w 11"/>
                <a:gd name="T7" fmla="*/ 6 h 39"/>
                <a:gd name="T8" fmla="*/ 0 w 11"/>
                <a:gd name="T9" fmla="*/ 34 h 39"/>
                <a:gd name="T10" fmla="*/ 5 w 11"/>
                <a:gd name="T11" fmla="*/ 39 h 39"/>
                <a:gd name="T12" fmla="*/ 11 w 11"/>
                <a:gd name="T13" fmla="*/ 34 h 39"/>
              </a:gdLst>
              <a:ahLst/>
              <a:cxnLst>
                <a:cxn ang="0">
                  <a:pos x="T0" y="T1"/>
                </a:cxn>
                <a:cxn ang="0">
                  <a:pos x="T2" y="T3"/>
                </a:cxn>
                <a:cxn ang="0">
                  <a:pos x="T4" y="T5"/>
                </a:cxn>
                <a:cxn ang="0">
                  <a:pos x="T6" y="T7"/>
                </a:cxn>
                <a:cxn ang="0">
                  <a:pos x="T8" y="T9"/>
                </a:cxn>
                <a:cxn ang="0">
                  <a:pos x="T10" y="T11"/>
                </a:cxn>
                <a:cxn ang="0">
                  <a:pos x="T12" y="T13"/>
                </a:cxn>
              </a:cxnLst>
              <a:rect l="0" t="0" r="r" b="b"/>
              <a:pathLst>
                <a:path w="11" h="39">
                  <a:moveTo>
                    <a:pt x="11" y="34"/>
                  </a:moveTo>
                  <a:cubicBezTo>
                    <a:pt x="11" y="6"/>
                    <a:pt x="11" y="6"/>
                    <a:pt x="11" y="6"/>
                  </a:cubicBezTo>
                  <a:cubicBezTo>
                    <a:pt x="11" y="3"/>
                    <a:pt x="9" y="0"/>
                    <a:pt x="5" y="0"/>
                  </a:cubicBezTo>
                  <a:cubicBezTo>
                    <a:pt x="2" y="0"/>
                    <a:pt x="0" y="3"/>
                    <a:pt x="0" y="6"/>
                  </a:cubicBezTo>
                  <a:cubicBezTo>
                    <a:pt x="0" y="34"/>
                    <a:pt x="0" y="34"/>
                    <a:pt x="0" y="34"/>
                  </a:cubicBezTo>
                  <a:cubicBezTo>
                    <a:pt x="0" y="37"/>
                    <a:pt x="2" y="39"/>
                    <a:pt x="5" y="39"/>
                  </a:cubicBezTo>
                  <a:cubicBezTo>
                    <a:pt x="9" y="39"/>
                    <a:pt x="11" y="37"/>
                    <a:pt x="11" y="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mn-ea"/>
                <a:ea typeface="+mn-ea"/>
              </a:endParaRPr>
            </a:p>
          </p:txBody>
        </p:sp>
        <p:sp>
          <p:nvSpPr>
            <p:cNvPr id="75" name="Freeform 504"/>
            <p:cNvSpPr/>
            <p:nvPr/>
          </p:nvSpPr>
          <p:spPr bwMode="auto">
            <a:xfrm>
              <a:off x="4940303" y="1965325"/>
              <a:ext cx="177800" cy="293688"/>
            </a:xfrm>
            <a:custGeom>
              <a:avLst/>
              <a:gdLst>
                <a:gd name="T0" fmla="*/ 5 w 47"/>
                <a:gd name="T1" fmla="*/ 69 h 78"/>
                <a:gd name="T2" fmla="*/ 6 w 47"/>
                <a:gd name="T3" fmla="*/ 77 h 78"/>
                <a:gd name="T4" fmla="*/ 9 w 47"/>
                <a:gd name="T5" fmla="*/ 78 h 78"/>
                <a:gd name="T6" fmla="*/ 14 w 47"/>
                <a:gd name="T7" fmla="*/ 76 h 78"/>
                <a:gd name="T8" fmla="*/ 26 w 47"/>
                <a:gd name="T9" fmla="*/ 57 h 78"/>
                <a:gd name="T10" fmla="*/ 46 w 47"/>
                <a:gd name="T11" fmla="*/ 57 h 78"/>
                <a:gd name="T12" fmla="*/ 47 w 47"/>
                <a:gd name="T13" fmla="*/ 56 h 78"/>
                <a:gd name="T14" fmla="*/ 47 w 47"/>
                <a:gd name="T15" fmla="*/ 42 h 78"/>
                <a:gd name="T16" fmla="*/ 32 w 47"/>
                <a:gd name="T17" fmla="*/ 19 h 78"/>
                <a:gd name="T18" fmla="*/ 30 w 47"/>
                <a:gd name="T19" fmla="*/ 20 h 78"/>
                <a:gd name="T20" fmla="*/ 35 w 47"/>
                <a:gd name="T21" fmla="*/ 10 h 78"/>
                <a:gd name="T22" fmla="*/ 24 w 47"/>
                <a:gd name="T23" fmla="*/ 0 h 78"/>
                <a:gd name="T24" fmla="*/ 14 w 47"/>
                <a:gd name="T25" fmla="*/ 10 h 78"/>
                <a:gd name="T26" fmla="*/ 24 w 47"/>
                <a:gd name="T27" fmla="*/ 21 h 78"/>
                <a:gd name="T28" fmla="*/ 27 w 47"/>
                <a:gd name="T29" fmla="*/ 20 h 78"/>
                <a:gd name="T30" fmla="*/ 21 w 47"/>
                <a:gd name="T31" fmla="*/ 27 h 78"/>
                <a:gd name="T32" fmla="*/ 5 w 47"/>
                <a:gd name="T33" fmla="*/ 31 h 78"/>
                <a:gd name="T34" fmla="*/ 1 w 47"/>
                <a:gd name="T35" fmla="*/ 34 h 78"/>
                <a:gd name="T36" fmla="*/ 1 w 47"/>
                <a:gd name="T37" fmla="*/ 38 h 78"/>
                <a:gd name="T38" fmla="*/ 6 w 47"/>
                <a:gd name="T39" fmla="*/ 42 h 78"/>
                <a:gd name="T40" fmla="*/ 8 w 47"/>
                <a:gd name="T41" fmla="*/ 42 h 78"/>
                <a:gd name="T42" fmla="*/ 17 w 47"/>
                <a:gd name="T43" fmla="*/ 40 h 78"/>
                <a:gd name="T44" fmla="*/ 17 w 47"/>
                <a:gd name="T45" fmla="*/ 43 h 78"/>
                <a:gd name="T46" fmla="*/ 17 w 47"/>
                <a:gd name="T47" fmla="*/ 47 h 78"/>
                <a:gd name="T48" fmla="*/ 5 w 47"/>
                <a:gd name="T49" fmla="*/ 6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7" h="78">
                  <a:moveTo>
                    <a:pt x="5" y="69"/>
                  </a:moveTo>
                  <a:cubicBezTo>
                    <a:pt x="3" y="72"/>
                    <a:pt x="3" y="76"/>
                    <a:pt x="6" y="77"/>
                  </a:cubicBezTo>
                  <a:cubicBezTo>
                    <a:pt x="7" y="78"/>
                    <a:pt x="8" y="78"/>
                    <a:pt x="9" y="78"/>
                  </a:cubicBezTo>
                  <a:cubicBezTo>
                    <a:pt x="11" y="78"/>
                    <a:pt x="13" y="77"/>
                    <a:pt x="14" y="76"/>
                  </a:cubicBezTo>
                  <a:cubicBezTo>
                    <a:pt x="26" y="57"/>
                    <a:pt x="26" y="57"/>
                    <a:pt x="26" y="57"/>
                  </a:cubicBezTo>
                  <a:cubicBezTo>
                    <a:pt x="46" y="57"/>
                    <a:pt x="46" y="57"/>
                    <a:pt x="46" y="57"/>
                  </a:cubicBezTo>
                  <a:cubicBezTo>
                    <a:pt x="47" y="57"/>
                    <a:pt x="47" y="57"/>
                    <a:pt x="47" y="56"/>
                  </a:cubicBezTo>
                  <a:cubicBezTo>
                    <a:pt x="47" y="42"/>
                    <a:pt x="47" y="42"/>
                    <a:pt x="47" y="42"/>
                  </a:cubicBezTo>
                  <a:cubicBezTo>
                    <a:pt x="47" y="29"/>
                    <a:pt x="41" y="19"/>
                    <a:pt x="32" y="19"/>
                  </a:cubicBezTo>
                  <a:cubicBezTo>
                    <a:pt x="31" y="19"/>
                    <a:pt x="30" y="19"/>
                    <a:pt x="30" y="20"/>
                  </a:cubicBezTo>
                  <a:cubicBezTo>
                    <a:pt x="33" y="18"/>
                    <a:pt x="35" y="14"/>
                    <a:pt x="35" y="10"/>
                  </a:cubicBezTo>
                  <a:cubicBezTo>
                    <a:pt x="35" y="5"/>
                    <a:pt x="30" y="0"/>
                    <a:pt x="24" y="0"/>
                  </a:cubicBezTo>
                  <a:cubicBezTo>
                    <a:pt x="19" y="0"/>
                    <a:pt x="14" y="5"/>
                    <a:pt x="14" y="10"/>
                  </a:cubicBezTo>
                  <a:cubicBezTo>
                    <a:pt x="14" y="16"/>
                    <a:pt x="19" y="21"/>
                    <a:pt x="24" y="21"/>
                  </a:cubicBezTo>
                  <a:cubicBezTo>
                    <a:pt x="25" y="21"/>
                    <a:pt x="26" y="21"/>
                    <a:pt x="27" y="20"/>
                  </a:cubicBezTo>
                  <a:cubicBezTo>
                    <a:pt x="25" y="22"/>
                    <a:pt x="23" y="24"/>
                    <a:pt x="21" y="27"/>
                  </a:cubicBezTo>
                  <a:cubicBezTo>
                    <a:pt x="5" y="31"/>
                    <a:pt x="5" y="31"/>
                    <a:pt x="5" y="31"/>
                  </a:cubicBezTo>
                  <a:cubicBezTo>
                    <a:pt x="3" y="32"/>
                    <a:pt x="2" y="32"/>
                    <a:pt x="1" y="34"/>
                  </a:cubicBezTo>
                  <a:cubicBezTo>
                    <a:pt x="1" y="35"/>
                    <a:pt x="0" y="37"/>
                    <a:pt x="1" y="38"/>
                  </a:cubicBezTo>
                  <a:cubicBezTo>
                    <a:pt x="1" y="41"/>
                    <a:pt x="4" y="42"/>
                    <a:pt x="6" y="42"/>
                  </a:cubicBezTo>
                  <a:cubicBezTo>
                    <a:pt x="7" y="42"/>
                    <a:pt x="7" y="42"/>
                    <a:pt x="8" y="42"/>
                  </a:cubicBezTo>
                  <a:cubicBezTo>
                    <a:pt x="17" y="40"/>
                    <a:pt x="17" y="40"/>
                    <a:pt x="17" y="40"/>
                  </a:cubicBezTo>
                  <a:cubicBezTo>
                    <a:pt x="17" y="41"/>
                    <a:pt x="17" y="42"/>
                    <a:pt x="17" y="43"/>
                  </a:cubicBezTo>
                  <a:cubicBezTo>
                    <a:pt x="17" y="47"/>
                    <a:pt x="17" y="47"/>
                    <a:pt x="17" y="47"/>
                  </a:cubicBezTo>
                  <a:lnTo>
                    <a:pt x="5" y="6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mn-ea"/>
                <a:ea typeface="+mn-ea"/>
              </a:endParaRPr>
            </a:p>
          </p:txBody>
        </p:sp>
        <p:sp>
          <p:nvSpPr>
            <p:cNvPr id="76" name="Freeform 505"/>
            <p:cNvSpPr/>
            <p:nvPr/>
          </p:nvSpPr>
          <p:spPr bwMode="auto">
            <a:xfrm>
              <a:off x="5046664" y="2093913"/>
              <a:ext cx="96838" cy="112713"/>
            </a:xfrm>
            <a:custGeom>
              <a:avLst/>
              <a:gdLst>
                <a:gd name="T0" fmla="*/ 1 w 26"/>
                <a:gd name="T1" fmla="*/ 27 h 30"/>
                <a:gd name="T2" fmla="*/ 23 w 26"/>
                <a:gd name="T3" fmla="*/ 27 h 30"/>
                <a:gd name="T4" fmla="*/ 23 w 26"/>
                <a:gd name="T5" fmla="*/ 2 h 30"/>
                <a:gd name="T6" fmla="*/ 24 w 26"/>
                <a:gd name="T7" fmla="*/ 0 h 30"/>
                <a:gd name="T8" fmla="*/ 26 w 26"/>
                <a:gd name="T9" fmla="*/ 2 h 30"/>
                <a:gd name="T10" fmla="*/ 26 w 26"/>
                <a:gd name="T11" fmla="*/ 28 h 30"/>
                <a:gd name="T12" fmla="*/ 24 w 26"/>
                <a:gd name="T13" fmla="*/ 30 h 30"/>
                <a:gd name="T14" fmla="*/ 1 w 26"/>
                <a:gd name="T15" fmla="*/ 30 h 30"/>
                <a:gd name="T16" fmla="*/ 0 w 26"/>
                <a:gd name="T17" fmla="*/ 28 h 30"/>
                <a:gd name="T18" fmla="*/ 1 w 26"/>
                <a:gd name="T19" fmla="*/ 27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30">
                  <a:moveTo>
                    <a:pt x="1" y="27"/>
                  </a:moveTo>
                  <a:cubicBezTo>
                    <a:pt x="23" y="27"/>
                    <a:pt x="23" y="27"/>
                    <a:pt x="23" y="27"/>
                  </a:cubicBezTo>
                  <a:cubicBezTo>
                    <a:pt x="23" y="2"/>
                    <a:pt x="23" y="2"/>
                    <a:pt x="23" y="2"/>
                  </a:cubicBezTo>
                  <a:cubicBezTo>
                    <a:pt x="23" y="1"/>
                    <a:pt x="23" y="0"/>
                    <a:pt x="24" y="0"/>
                  </a:cubicBezTo>
                  <a:cubicBezTo>
                    <a:pt x="25" y="0"/>
                    <a:pt x="26" y="1"/>
                    <a:pt x="26" y="2"/>
                  </a:cubicBezTo>
                  <a:cubicBezTo>
                    <a:pt x="26" y="28"/>
                    <a:pt x="26" y="28"/>
                    <a:pt x="26" y="28"/>
                  </a:cubicBezTo>
                  <a:cubicBezTo>
                    <a:pt x="26" y="29"/>
                    <a:pt x="25" y="30"/>
                    <a:pt x="24" y="30"/>
                  </a:cubicBezTo>
                  <a:cubicBezTo>
                    <a:pt x="1" y="30"/>
                    <a:pt x="1" y="30"/>
                    <a:pt x="1" y="30"/>
                  </a:cubicBezTo>
                  <a:cubicBezTo>
                    <a:pt x="0" y="30"/>
                    <a:pt x="0" y="29"/>
                    <a:pt x="0" y="28"/>
                  </a:cubicBezTo>
                  <a:cubicBezTo>
                    <a:pt x="0" y="27"/>
                    <a:pt x="0" y="27"/>
                    <a:pt x="1" y="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mn-ea"/>
                <a:ea typeface="+mn-ea"/>
              </a:endParaRPr>
            </a:p>
          </p:txBody>
        </p:sp>
      </p:grpSp>
      <p:cxnSp>
        <p:nvCxnSpPr>
          <p:cNvPr id="77" name="直接连接符 76"/>
          <p:cNvCxnSpPr/>
          <p:nvPr/>
        </p:nvCxnSpPr>
        <p:spPr>
          <a:xfrm>
            <a:off x="1171292" y="3992779"/>
            <a:ext cx="6961170" cy="0"/>
          </a:xfrm>
          <a:prstGeom prst="line">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sp>
        <p:nvSpPr>
          <p:cNvPr id="78" name="矩形 47"/>
          <p:cNvSpPr>
            <a:spLocks noChangeArrowheads="1"/>
          </p:cNvSpPr>
          <p:nvPr/>
        </p:nvSpPr>
        <p:spPr bwMode="auto">
          <a:xfrm>
            <a:off x="1303505" y="4103935"/>
            <a:ext cx="6696744" cy="394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51430" tIns="25715" rIns="51430" bIns="25715">
            <a:spAutoFit/>
          </a:bodyPr>
          <a:lstStyle/>
          <a:p>
            <a:pPr>
              <a:lnSpc>
                <a:spcPct val="130000"/>
              </a:lnSpc>
              <a:spcBef>
                <a:spcPct val="0"/>
              </a:spcBef>
            </a:pPr>
            <a:r>
              <a:rPr lang="zh-CN" altLang="en-US" sz="900" dirty="0">
                <a:latin typeface="+mn-ea"/>
                <a:ea typeface="+mn-ea"/>
              </a:rPr>
              <a:t>您的内容打在这里或者通过复制您的文本黏贴自此。您的内容打在这里或者通过复制您的文本黏贴自此。您的内容打在这里或者通过复制您的文本黏贴自此您的内容打在这里或者通过复制您的文本黏贴自此。</a:t>
            </a:r>
            <a:endParaRPr lang="en-US" altLang="zh-CN" sz="900" dirty="0">
              <a:latin typeface="+mn-ea"/>
              <a:ea typeface="+mn-ea"/>
              <a:sym typeface="微软雅黑" panose="020B0503020204020204" pitchFamily="34" charset="-122"/>
            </a:endParaRPr>
          </a:p>
        </p:txBody>
      </p:sp>
      <p:sp>
        <p:nvSpPr>
          <p:cNvPr id="79" name="TextBox 78"/>
          <p:cNvSpPr txBox="1"/>
          <p:nvPr/>
        </p:nvSpPr>
        <p:spPr>
          <a:xfrm>
            <a:off x="784151" y="281211"/>
            <a:ext cx="2764839" cy="411835"/>
          </a:xfrm>
          <a:prstGeom prst="rect">
            <a:avLst/>
          </a:prstGeom>
          <a:noFill/>
          <a:effectLst/>
        </p:spPr>
        <p:txBody>
          <a:bodyPr wrap="square" lIns="72572" tIns="36286" rIns="72572" bIns="36286" rtlCol="0">
            <a:spAutoFit/>
          </a:bodyPr>
          <a:lstStyle/>
          <a:p>
            <a:pPr algn="ctr"/>
            <a:r>
              <a:rPr lang="zh-CN" altLang="en-US" sz="2200" dirty="0" smtClean="0">
                <a:latin typeface="+mn-ea"/>
                <a:ea typeface="+mn-ea"/>
              </a:rPr>
              <a:t>添加文字标题内容</a:t>
            </a:r>
            <a:endParaRPr lang="zh-CN" altLang="en-US" sz="2200" dirty="0">
              <a:latin typeface="+mn-ea"/>
              <a:ea typeface="+mn-ea"/>
            </a:endParaRPr>
          </a:p>
        </p:txBody>
      </p:sp>
    </p:spTree>
  </p:cSld>
  <p:clrMapOvr>
    <a:masterClrMapping/>
  </p:clrMapOvr>
  <mc:AlternateContent xmlns:mc="http://schemas.openxmlformats.org/markup-compatibility/2006">
    <mc:Choice xmlns:p14="http://schemas.microsoft.com/office/powerpoint/2010/main" Requires="p14">
      <p:transition spd="slow" p14:dur="1600" advTm="0">
        <p14:gallery dir="l"/>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wipe(left)">
                                      <p:cBhvr>
                                        <p:cTn id="7" dur="500"/>
                                        <p:tgtEl>
                                          <p:spTgt spid="79"/>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900" decel="100000" fill="hold"/>
                                        <p:tgtEl>
                                          <p:spTgt spid="1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25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900" decel="100000" fill="hold"/>
                                        <p:tgtEl>
                                          <p:spTgt spid="3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21" presetID="37" presetClass="entr" presetSubtype="0" fill="hold" nodeType="withEffect">
                                  <p:stCondLst>
                                    <p:cond delay="500"/>
                                  </p:stCondLst>
                                  <p:childTnLst>
                                    <p:set>
                                      <p:cBhvr>
                                        <p:cTn id="22" dur="1" fill="hold">
                                          <p:stCondLst>
                                            <p:cond delay="0"/>
                                          </p:stCondLst>
                                        </p:cTn>
                                        <p:tgtEl>
                                          <p:spTgt spid="50"/>
                                        </p:tgtEl>
                                        <p:attrNameLst>
                                          <p:attrName>style.visibility</p:attrName>
                                        </p:attrNameLst>
                                      </p:cBhvr>
                                      <p:to>
                                        <p:strVal val="visible"/>
                                      </p:to>
                                    </p:set>
                                    <p:animEffect transition="in" filter="fade">
                                      <p:cBhvr>
                                        <p:cTn id="23" dur="1000"/>
                                        <p:tgtEl>
                                          <p:spTgt spid="50"/>
                                        </p:tgtEl>
                                      </p:cBhvr>
                                    </p:animEffect>
                                    <p:anim calcmode="lin" valueType="num">
                                      <p:cBhvr>
                                        <p:cTn id="24" dur="1000" fill="hold"/>
                                        <p:tgtEl>
                                          <p:spTgt spid="50"/>
                                        </p:tgtEl>
                                        <p:attrNameLst>
                                          <p:attrName>ppt_x</p:attrName>
                                        </p:attrNameLst>
                                      </p:cBhvr>
                                      <p:tavLst>
                                        <p:tav tm="0">
                                          <p:val>
                                            <p:strVal val="#ppt_x"/>
                                          </p:val>
                                        </p:tav>
                                        <p:tav tm="100000">
                                          <p:val>
                                            <p:strVal val="#ppt_x"/>
                                          </p:val>
                                        </p:tav>
                                      </p:tavLst>
                                    </p:anim>
                                    <p:anim calcmode="lin" valueType="num">
                                      <p:cBhvr>
                                        <p:cTn id="25" dur="900" decel="100000" fill="hold"/>
                                        <p:tgtEl>
                                          <p:spTgt spid="50"/>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27" fill="hold">
                            <p:stCondLst>
                              <p:cond delay="1500"/>
                            </p:stCondLst>
                            <p:childTnLst>
                              <p:par>
                                <p:cTn id="28" presetID="23" presetClass="entr" presetSubtype="36" fill="hold" nodeType="afterEffect">
                                  <p:stCondLst>
                                    <p:cond delay="0"/>
                                  </p:stCondLst>
                                  <p:childTnLst>
                                    <p:set>
                                      <p:cBhvr>
                                        <p:cTn id="29" dur="1" fill="hold">
                                          <p:stCondLst>
                                            <p:cond delay="0"/>
                                          </p:stCondLst>
                                        </p:cTn>
                                        <p:tgtEl>
                                          <p:spTgt spid="19"/>
                                        </p:tgtEl>
                                        <p:attrNameLst>
                                          <p:attrName>style.visibility</p:attrName>
                                        </p:attrNameLst>
                                      </p:cBhvr>
                                      <p:to>
                                        <p:strVal val="visible"/>
                                      </p:to>
                                    </p:set>
                                    <p:anim calcmode="lin" valueType="num">
                                      <p:cBhvr>
                                        <p:cTn id="30" dur="500" fill="hold"/>
                                        <p:tgtEl>
                                          <p:spTgt spid="19"/>
                                        </p:tgtEl>
                                        <p:attrNameLst>
                                          <p:attrName>ppt_w</p:attrName>
                                        </p:attrNameLst>
                                      </p:cBhvr>
                                      <p:tavLst>
                                        <p:tav tm="0">
                                          <p:val>
                                            <p:strVal val="(6*min(max(#ppt_w*#ppt_h,.3),1)-7.4)/-.7*#ppt_w"/>
                                          </p:val>
                                        </p:tav>
                                        <p:tav tm="100000">
                                          <p:val>
                                            <p:strVal val="#ppt_w"/>
                                          </p:val>
                                        </p:tav>
                                      </p:tavLst>
                                    </p:anim>
                                    <p:anim calcmode="lin" valueType="num">
                                      <p:cBhvr>
                                        <p:cTn id="31" dur="500" fill="hold"/>
                                        <p:tgtEl>
                                          <p:spTgt spid="19"/>
                                        </p:tgtEl>
                                        <p:attrNameLst>
                                          <p:attrName>ppt_h</p:attrName>
                                        </p:attrNameLst>
                                      </p:cBhvr>
                                      <p:tavLst>
                                        <p:tav tm="0">
                                          <p:val>
                                            <p:strVal val="(6*min(max(#ppt_w*#ppt_h,.3),1)-7.4)/-.7*#ppt_h"/>
                                          </p:val>
                                        </p:tav>
                                        <p:tav tm="100000">
                                          <p:val>
                                            <p:strVal val="#ppt_h"/>
                                          </p:val>
                                        </p:tav>
                                      </p:tavLst>
                                    </p:anim>
                                    <p:anim calcmode="lin" valueType="num">
                                      <p:cBhvr>
                                        <p:cTn id="32" dur="500" fill="hold"/>
                                        <p:tgtEl>
                                          <p:spTgt spid="19"/>
                                        </p:tgtEl>
                                        <p:attrNameLst>
                                          <p:attrName>ppt_x</p:attrName>
                                        </p:attrNameLst>
                                      </p:cBhvr>
                                      <p:tavLst>
                                        <p:tav tm="0">
                                          <p:val>
                                            <p:fltVal val="0.5"/>
                                          </p:val>
                                        </p:tav>
                                        <p:tav tm="100000">
                                          <p:val>
                                            <p:strVal val="#ppt_x"/>
                                          </p:val>
                                        </p:tav>
                                      </p:tavLst>
                                    </p:anim>
                                    <p:anim calcmode="lin" valueType="num">
                                      <p:cBhvr>
                                        <p:cTn id="33" dur="500" fill="hold"/>
                                        <p:tgtEl>
                                          <p:spTgt spid="19"/>
                                        </p:tgtEl>
                                        <p:attrNameLst>
                                          <p:attrName>ppt_y</p:attrName>
                                        </p:attrNameLst>
                                      </p:cBhvr>
                                      <p:tavLst>
                                        <p:tav tm="0">
                                          <p:val>
                                            <p:strVal val="1+(6*min(max(#ppt_w*#ppt_h,.3),1)-7.4)/-.7*#ppt_h/2"/>
                                          </p:val>
                                        </p:tav>
                                        <p:tav tm="100000">
                                          <p:val>
                                            <p:strVal val="#ppt_y"/>
                                          </p:val>
                                        </p:tav>
                                      </p:tavLst>
                                    </p:anim>
                                  </p:childTnLst>
                                </p:cTn>
                              </p:par>
                            </p:childTnLst>
                          </p:cTn>
                        </p:par>
                        <p:par>
                          <p:cTn id="34" fill="hold">
                            <p:stCondLst>
                              <p:cond delay="2000"/>
                            </p:stCondLst>
                            <p:childTnLst>
                              <p:par>
                                <p:cTn id="35" presetID="23" presetClass="entr" presetSubtype="3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strVal val="(6*min(max(#ppt_w*#ppt_h,.3),1)-7.4)/-.7*#ppt_w"/>
                                          </p:val>
                                        </p:tav>
                                        <p:tav tm="100000">
                                          <p:val>
                                            <p:strVal val="#ppt_w"/>
                                          </p:val>
                                        </p:tav>
                                      </p:tavLst>
                                    </p:anim>
                                    <p:anim calcmode="lin" valueType="num">
                                      <p:cBhvr>
                                        <p:cTn id="38" dur="500" fill="hold"/>
                                        <p:tgtEl>
                                          <p:spTgt spid="40"/>
                                        </p:tgtEl>
                                        <p:attrNameLst>
                                          <p:attrName>ppt_h</p:attrName>
                                        </p:attrNameLst>
                                      </p:cBhvr>
                                      <p:tavLst>
                                        <p:tav tm="0">
                                          <p:val>
                                            <p:strVal val="(6*min(max(#ppt_w*#ppt_h,.3),1)-7.4)/-.7*#ppt_h"/>
                                          </p:val>
                                        </p:tav>
                                        <p:tav tm="100000">
                                          <p:val>
                                            <p:strVal val="#ppt_h"/>
                                          </p:val>
                                        </p:tav>
                                      </p:tavLst>
                                    </p:anim>
                                    <p:anim calcmode="lin" valueType="num">
                                      <p:cBhvr>
                                        <p:cTn id="39" dur="500" fill="hold"/>
                                        <p:tgtEl>
                                          <p:spTgt spid="40"/>
                                        </p:tgtEl>
                                        <p:attrNameLst>
                                          <p:attrName>ppt_x</p:attrName>
                                        </p:attrNameLst>
                                      </p:cBhvr>
                                      <p:tavLst>
                                        <p:tav tm="0">
                                          <p:val>
                                            <p:fltVal val="0.5"/>
                                          </p:val>
                                        </p:tav>
                                        <p:tav tm="100000">
                                          <p:val>
                                            <p:strVal val="#ppt_x"/>
                                          </p:val>
                                        </p:tav>
                                      </p:tavLst>
                                    </p:anim>
                                    <p:anim calcmode="lin" valueType="num">
                                      <p:cBhvr>
                                        <p:cTn id="40" dur="500" fill="hold"/>
                                        <p:tgtEl>
                                          <p:spTgt spid="40"/>
                                        </p:tgtEl>
                                        <p:attrNameLst>
                                          <p:attrName>ppt_y</p:attrName>
                                        </p:attrNameLst>
                                      </p:cBhvr>
                                      <p:tavLst>
                                        <p:tav tm="0">
                                          <p:val>
                                            <p:strVal val="1+(6*min(max(#ppt_w*#ppt_h,.3),1)-7.4)/-.7*#ppt_h/2"/>
                                          </p:val>
                                        </p:tav>
                                        <p:tav tm="100000">
                                          <p:val>
                                            <p:strVal val="#ppt_y"/>
                                          </p:val>
                                        </p:tav>
                                      </p:tavLst>
                                    </p:anim>
                                  </p:childTnLst>
                                </p:cTn>
                              </p:par>
                            </p:childTnLst>
                          </p:cTn>
                        </p:par>
                        <p:par>
                          <p:cTn id="41" fill="hold">
                            <p:stCondLst>
                              <p:cond delay="2500"/>
                            </p:stCondLst>
                            <p:childTnLst>
                              <p:par>
                                <p:cTn id="42" presetID="23" presetClass="entr" presetSubtype="36" fill="hold" nodeType="afterEffect">
                                  <p:stCondLst>
                                    <p:cond delay="0"/>
                                  </p:stCondLst>
                                  <p:childTnLst>
                                    <p:set>
                                      <p:cBhvr>
                                        <p:cTn id="43" dur="1" fill="hold">
                                          <p:stCondLst>
                                            <p:cond delay="0"/>
                                          </p:stCondLst>
                                        </p:cTn>
                                        <p:tgtEl>
                                          <p:spTgt spid="56"/>
                                        </p:tgtEl>
                                        <p:attrNameLst>
                                          <p:attrName>style.visibility</p:attrName>
                                        </p:attrNameLst>
                                      </p:cBhvr>
                                      <p:to>
                                        <p:strVal val="visible"/>
                                      </p:to>
                                    </p:set>
                                    <p:anim calcmode="lin" valueType="num">
                                      <p:cBhvr>
                                        <p:cTn id="44" dur="500" fill="hold"/>
                                        <p:tgtEl>
                                          <p:spTgt spid="56"/>
                                        </p:tgtEl>
                                        <p:attrNameLst>
                                          <p:attrName>ppt_w</p:attrName>
                                        </p:attrNameLst>
                                      </p:cBhvr>
                                      <p:tavLst>
                                        <p:tav tm="0">
                                          <p:val>
                                            <p:strVal val="(6*min(max(#ppt_w*#ppt_h,.3),1)-7.4)/-.7*#ppt_w"/>
                                          </p:val>
                                        </p:tav>
                                        <p:tav tm="100000">
                                          <p:val>
                                            <p:strVal val="#ppt_w"/>
                                          </p:val>
                                        </p:tav>
                                      </p:tavLst>
                                    </p:anim>
                                    <p:anim calcmode="lin" valueType="num">
                                      <p:cBhvr>
                                        <p:cTn id="45" dur="500" fill="hold"/>
                                        <p:tgtEl>
                                          <p:spTgt spid="56"/>
                                        </p:tgtEl>
                                        <p:attrNameLst>
                                          <p:attrName>ppt_h</p:attrName>
                                        </p:attrNameLst>
                                      </p:cBhvr>
                                      <p:tavLst>
                                        <p:tav tm="0">
                                          <p:val>
                                            <p:strVal val="(6*min(max(#ppt_w*#ppt_h,.3),1)-7.4)/-.7*#ppt_h"/>
                                          </p:val>
                                        </p:tav>
                                        <p:tav tm="100000">
                                          <p:val>
                                            <p:strVal val="#ppt_h"/>
                                          </p:val>
                                        </p:tav>
                                      </p:tavLst>
                                    </p:anim>
                                    <p:anim calcmode="lin" valueType="num">
                                      <p:cBhvr>
                                        <p:cTn id="46" dur="500" fill="hold"/>
                                        <p:tgtEl>
                                          <p:spTgt spid="56"/>
                                        </p:tgtEl>
                                        <p:attrNameLst>
                                          <p:attrName>ppt_x</p:attrName>
                                        </p:attrNameLst>
                                      </p:cBhvr>
                                      <p:tavLst>
                                        <p:tav tm="0">
                                          <p:val>
                                            <p:fltVal val="0.5"/>
                                          </p:val>
                                        </p:tav>
                                        <p:tav tm="100000">
                                          <p:val>
                                            <p:strVal val="#ppt_x"/>
                                          </p:val>
                                        </p:tav>
                                      </p:tavLst>
                                    </p:anim>
                                    <p:anim calcmode="lin" valueType="num">
                                      <p:cBhvr>
                                        <p:cTn id="47" dur="500" fill="hold"/>
                                        <p:tgtEl>
                                          <p:spTgt spid="56"/>
                                        </p:tgtEl>
                                        <p:attrNameLst>
                                          <p:attrName>ppt_y</p:attrName>
                                        </p:attrNameLst>
                                      </p:cBhvr>
                                      <p:tavLst>
                                        <p:tav tm="0">
                                          <p:val>
                                            <p:strVal val="1+(6*min(max(#ppt_w*#ppt_h,.3),1)-7.4)/-.7*#ppt_h/2"/>
                                          </p:val>
                                        </p:tav>
                                        <p:tav tm="100000">
                                          <p:val>
                                            <p:strVal val="#ppt_y"/>
                                          </p:val>
                                        </p:tav>
                                      </p:tavLst>
                                    </p:anim>
                                  </p:childTnLst>
                                </p:cTn>
                              </p:par>
                            </p:childTnLst>
                          </p:cTn>
                        </p:par>
                        <p:par>
                          <p:cTn id="48" fill="hold">
                            <p:stCondLst>
                              <p:cond delay="3000"/>
                            </p:stCondLst>
                            <p:childTnLst>
                              <p:par>
                                <p:cTn id="49" presetID="14" presetClass="entr" presetSubtype="10" fill="hold" nodeType="afterEffect">
                                  <p:stCondLst>
                                    <p:cond delay="0"/>
                                  </p:stCondLst>
                                  <p:childTnLst>
                                    <p:set>
                                      <p:cBhvr>
                                        <p:cTn id="50" dur="1" fill="hold">
                                          <p:stCondLst>
                                            <p:cond delay="0"/>
                                          </p:stCondLst>
                                        </p:cTn>
                                        <p:tgtEl>
                                          <p:spTgt spid="29"/>
                                        </p:tgtEl>
                                        <p:attrNameLst>
                                          <p:attrName>style.visibility</p:attrName>
                                        </p:attrNameLst>
                                      </p:cBhvr>
                                      <p:to>
                                        <p:strVal val="visible"/>
                                      </p:to>
                                    </p:set>
                                    <p:animEffect transition="in" filter="randombar(horizontal)">
                                      <p:cBhvr>
                                        <p:cTn id="51" dur="500"/>
                                        <p:tgtEl>
                                          <p:spTgt spid="29"/>
                                        </p:tgtEl>
                                      </p:cBhvr>
                                    </p:animEffect>
                                  </p:childTnLst>
                                </p:cTn>
                              </p:par>
                              <p:par>
                                <p:cTn id="52" presetID="14" presetClass="entr" presetSubtype="10" fill="hold" nodeType="withEffect">
                                  <p:stCondLst>
                                    <p:cond delay="0"/>
                                  </p:stCondLst>
                                  <p:childTnLst>
                                    <p:set>
                                      <p:cBhvr>
                                        <p:cTn id="53" dur="1" fill="hold">
                                          <p:stCondLst>
                                            <p:cond delay="0"/>
                                          </p:stCondLst>
                                        </p:cTn>
                                        <p:tgtEl>
                                          <p:spTgt spid="66"/>
                                        </p:tgtEl>
                                        <p:attrNameLst>
                                          <p:attrName>style.visibility</p:attrName>
                                        </p:attrNameLst>
                                      </p:cBhvr>
                                      <p:to>
                                        <p:strVal val="visible"/>
                                      </p:to>
                                    </p:set>
                                    <p:animEffect transition="in" filter="randombar(horizontal)">
                                      <p:cBhvr>
                                        <p:cTn id="54" dur="500"/>
                                        <p:tgtEl>
                                          <p:spTgt spid="66"/>
                                        </p:tgtEl>
                                      </p:cBhvr>
                                    </p:animEffect>
                                  </p:childTnLst>
                                </p:cTn>
                              </p:par>
                              <p:par>
                                <p:cTn id="55" presetID="14" presetClass="entr" presetSubtype="10" fill="hold" nodeType="withEffect">
                                  <p:stCondLst>
                                    <p:cond delay="0"/>
                                  </p:stCondLst>
                                  <p:childTnLst>
                                    <p:set>
                                      <p:cBhvr>
                                        <p:cTn id="56" dur="1" fill="hold">
                                          <p:stCondLst>
                                            <p:cond delay="0"/>
                                          </p:stCondLst>
                                        </p:cTn>
                                        <p:tgtEl>
                                          <p:spTgt spid="72"/>
                                        </p:tgtEl>
                                        <p:attrNameLst>
                                          <p:attrName>style.visibility</p:attrName>
                                        </p:attrNameLst>
                                      </p:cBhvr>
                                      <p:to>
                                        <p:strVal val="visible"/>
                                      </p:to>
                                    </p:set>
                                    <p:animEffect transition="in" filter="randombar(horizontal)">
                                      <p:cBhvr>
                                        <p:cTn id="57" dur="500"/>
                                        <p:tgtEl>
                                          <p:spTgt spid="72"/>
                                        </p:tgtEl>
                                      </p:cBhvr>
                                    </p:animEffect>
                                  </p:childTnLst>
                                </p:cTn>
                              </p:par>
                            </p:childTnLst>
                          </p:cTn>
                        </p:par>
                        <p:par>
                          <p:cTn id="58" fill="hold">
                            <p:stCondLst>
                              <p:cond delay="3500"/>
                            </p:stCondLst>
                            <p:childTnLst>
                              <p:par>
                                <p:cTn id="59" presetID="22" presetClass="entr" presetSubtype="8" fill="hold" grpId="0" nodeType="afterEffect">
                                  <p:stCondLst>
                                    <p:cond delay="0"/>
                                  </p:stCondLst>
                                  <p:childTnLst>
                                    <p:set>
                                      <p:cBhvr>
                                        <p:cTn id="60" dur="1" fill="hold">
                                          <p:stCondLst>
                                            <p:cond delay="0"/>
                                          </p:stCondLst>
                                        </p:cTn>
                                        <p:tgtEl>
                                          <p:spTgt spid="28"/>
                                        </p:tgtEl>
                                        <p:attrNameLst>
                                          <p:attrName>style.visibility</p:attrName>
                                        </p:attrNameLst>
                                      </p:cBhvr>
                                      <p:to>
                                        <p:strVal val="visible"/>
                                      </p:to>
                                    </p:set>
                                    <p:animEffect transition="in" filter="wipe(left)">
                                      <p:cBhvr>
                                        <p:cTn id="61" dur="500"/>
                                        <p:tgtEl>
                                          <p:spTgt spid="28"/>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49"/>
                                        </p:tgtEl>
                                        <p:attrNameLst>
                                          <p:attrName>style.visibility</p:attrName>
                                        </p:attrNameLst>
                                      </p:cBhvr>
                                      <p:to>
                                        <p:strVal val="visible"/>
                                      </p:to>
                                    </p:set>
                                    <p:animEffect transition="in" filter="wipe(left)">
                                      <p:cBhvr>
                                        <p:cTn id="64" dur="500"/>
                                        <p:tgtEl>
                                          <p:spTgt spid="49"/>
                                        </p:tgtEl>
                                      </p:cBhvr>
                                    </p:animEffect>
                                  </p:childTnLst>
                                </p:cTn>
                              </p:par>
                              <p:par>
                                <p:cTn id="65" presetID="22" presetClass="entr" presetSubtype="8" fill="hold" grpId="0" nodeType="with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left)">
                                      <p:cBhvr>
                                        <p:cTn id="67" dur="500"/>
                                        <p:tgtEl>
                                          <p:spTgt spid="65"/>
                                        </p:tgtEl>
                                      </p:cBhvr>
                                    </p:animEffect>
                                  </p:childTnLst>
                                </p:cTn>
                              </p:par>
                            </p:childTnLst>
                          </p:cTn>
                        </p:par>
                        <p:par>
                          <p:cTn id="68" fill="hold">
                            <p:stCondLst>
                              <p:cond delay="4000"/>
                            </p:stCondLst>
                            <p:childTnLst>
                              <p:par>
                                <p:cTn id="69" presetID="16" presetClass="entr" presetSubtype="21" fill="hold" nodeType="afterEffect">
                                  <p:stCondLst>
                                    <p:cond delay="0"/>
                                  </p:stCondLst>
                                  <p:childTnLst>
                                    <p:set>
                                      <p:cBhvr>
                                        <p:cTn id="70" dur="1" fill="hold">
                                          <p:stCondLst>
                                            <p:cond delay="0"/>
                                          </p:stCondLst>
                                        </p:cTn>
                                        <p:tgtEl>
                                          <p:spTgt spid="77"/>
                                        </p:tgtEl>
                                        <p:attrNameLst>
                                          <p:attrName>style.visibility</p:attrName>
                                        </p:attrNameLst>
                                      </p:cBhvr>
                                      <p:to>
                                        <p:strVal val="visible"/>
                                      </p:to>
                                    </p:set>
                                    <p:animEffect transition="in" filter="barn(inVertical)">
                                      <p:cBhvr>
                                        <p:cTn id="71" dur="500"/>
                                        <p:tgtEl>
                                          <p:spTgt spid="77"/>
                                        </p:tgtEl>
                                      </p:cBhvr>
                                    </p:animEffect>
                                  </p:childTnLst>
                                </p:cTn>
                              </p:par>
                            </p:childTnLst>
                          </p:cTn>
                        </p:par>
                        <p:par>
                          <p:cTn id="72" fill="hold">
                            <p:stCondLst>
                              <p:cond delay="4500"/>
                            </p:stCondLst>
                            <p:childTnLst>
                              <p:par>
                                <p:cTn id="73" presetID="52" presetClass="entr" presetSubtype="0" fill="hold" grpId="0" nodeType="afterEffect">
                                  <p:stCondLst>
                                    <p:cond delay="0"/>
                                  </p:stCondLst>
                                  <p:childTnLst>
                                    <p:set>
                                      <p:cBhvr>
                                        <p:cTn id="74" dur="1" fill="hold">
                                          <p:stCondLst>
                                            <p:cond delay="0"/>
                                          </p:stCondLst>
                                        </p:cTn>
                                        <p:tgtEl>
                                          <p:spTgt spid="78"/>
                                        </p:tgtEl>
                                        <p:attrNameLst>
                                          <p:attrName>style.visibility</p:attrName>
                                        </p:attrNameLst>
                                      </p:cBhvr>
                                      <p:to>
                                        <p:strVal val="visible"/>
                                      </p:to>
                                    </p:set>
                                    <p:animScale>
                                      <p:cBhvr>
                                        <p:cTn id="75" dur="1000" decel="50000" fill="hold">
                                          <p:stCondLst>
                                            <p:cond delay="0"/>
                                          </p:stCondLst>
                                        </p:cTn>
                                        <p:tgtEl>
                                          <p:spTgt spid="7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6" dur="1000" decel="50000" fill="hold">
                                          <p:stCondLst>
                                            <p:cond delay="0"/>
                                          </p:stCondLst>
                                        </p:cTn>
                                        <p:tgtEl>
                                          <p:spTgt spid="78"/>
                                        </p:tgtEl>
                                        <p:attrNameLst>
                                          <p:attrName>ppt_x</p:attrName>
                                          <p:attrName>ppt_y</p:attrName>
                                        </p:attrNameLst>
                                      </p:cBhvr>
                                    </p:animMotion>
                                    <p:animEffect transition="in" filter="fade">
                                      <p:cBhvr>
                                        <p:cTn id="77" dur="10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49" grpId="0"/>
      <p:bldP spid="65" grpId="0"/>
      <p:bldP spid="78" grpId="0"/>
      <p:bldP spid="7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组合 16"/>
          <p:cNvGrpSpPr/>
          <p:nvPr/>
        </p:nvGrpSpPr>
        <p:grpSpPr>
          <a:xfrm>
            <a:off x="5921938" y="1466906"/>
            <a:ext cx="572068" cy="415805"/>
            <a:chOff x="5871081" y="1533134"/>
            <a:chExt cx="572068" cy="415805"/>
          </a:xfrm>
        </p:grpSpPr>
        <p:grpSp>
          <p:nvGrpSpPr>
            <p:cNvPr id="18" name="组合 17"/>
            <p:cNvGrpSpPr/>
            <p:nvPr/>
          </p:nvGrpSpPr>
          <p:grpSpPr>
            <a:xfrm rot="10800000">
              <a:off x="5871081" y="1533134"/>
              <a:ext cx="572068" cy="415805"/>
              <a:chOff x="2812960" y="874737"/>
              <a:chExt cx="572068" cy="415805"/>
            </a:xfrm>
          </p:grpSpPr>
          <p:sp>
            <p:nvSpPr>
              <p:cNvPr id="24" name="Pentagon 9"/>
              <p:cNvSpPr/>
              <p:nvPr/>
            </p:nvSpPr>
            <p:spPr>
              <a:xfrm flipH="1">
                <a:off x="2812960" y="874737"/>
                <a:ext cx="572068" cy="415805"/>
              </a:xfrm>
              <a:prstGeom prst="homePlate">
                <a:avLst>
                  <a:gd name="adj" fmla="val 23830"/>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latin typeface="+mn-ea"/>
                </a:endParaRPr>
              </a:p>
            </p:txBody>
          </p:sp>
          <p:sp>
            <p:nvSpPr>
              <p:cNvPr id="25" name="Pentagon 9"/>
              <p:cNvSpPr/>
              <p:nvPr/>
            </p:nvSpPr>
            <p:spPr>
              <a:xfrm flipH="1">
                <a:off x="2860590" y="909356"/>
                <a:ext cx="476808" cy="346566"/>
              </a:xfrm>
              <a:prstGeom prst="homePlate">
                <a:avLst>
                  <a:gd name="adj" fmla="val 23830"/>
                </a:avLst>
              </a:prstGeom>
              <a:solidFill>
                <a:srgbClr val="C00000"/>
              </a:solidFill>
              <a:ln>
                <a:noFill/>
              </a:ln>
              <a:effectLst>
                <a:innerShdw blurRad="63500" dist="50800" dir="2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sz="1800">
                  <a:solidFill>
                    <a:srgbClr val="7F7F7F"/>
                  </a:solidFill>
                  <a:latin typeface="+mn-ea"/>
                </a:endParaRPr>
              </a:p>
            </p:txBody>
          </p:sp>
        </p:grpSp>
        <p:grpSp>
          <p:nvGrpSpPr>
            <p:cNvPr id="19" name="Group 29"/>
            <p:cNvGrpSpPr/>
            <p:nvPr/>
          </p:nvGrpSpPr>
          <p:grpSpPr>
            <a:xfrm>
              <a:off x="6018683" y="1608936"/>
              <a:ext cx="264199" cy="264199"/>
              <a:chOff x="8216107" y="2577307"/>
              <a:chExt cx="464344" cy="464344"/>
            </a:xfrm>
            <a:solidFill>
              <a:schemeClr val="bg1"/>
            </a:solidFill>
          </p:grpSpPr>
          <p:sp>
            <p:nvSpPr>
              <p:cNvPr id="20" name="AutoShape 52"/>
              <p:cNvSpPr/>
              <p:nvPr/>
            </p:nvSpPr>
            <p:spPr bwMode="auto">
              <a:xfrm>
                <a:off x="8216107" y="2577307"/>
                <a:ext cx="464344" cy="464344"/>
              </a:xfrm>
              <a:custGeom>
                <a:avLst/>
                <a:gdLst>
                  <a:gd name="T0" fmla="+- 0 10800 87"/>
                  <a:gd name="T1" fmla="*/ T0 w 21426"/>
                  <a:gd name="T2" fmla="+- 0 10799 73"/>
                  <a:gd name="T3" fmla="*/ 10799 h 21453"/>
                  <a:gd name="T4" fmla="+- 0 10800 87"/>
                  <a:gd name="T5" fmla="*/ T4 w 21426"/>
                  <a:gd name="T6" fmla="+- 0 10799 73"/>
                  <a:gd name="T7" fmla="*/ 10799 h 21453"/>
                  <a:gd name="T8" fmla="+- 0 10800 87"/>
                  <a:gd name="T9" fmla="*/ T8 w 21426"/>
                  <a:gd name="T10" fmla="+- 0 10799 73"/>
                  <a:gd name="T11" fmla="*/ 10799 h 21453"/>
                  <a:gd name="T12" fmla="+- 0 10800 87"/>
                  <a:gd name="T13" fmla="*/ T12 w 21426"/>
                  <a:gd name="T14" fmla="+- 0 10799 73"/>
                  <a:gd name="T15" fmla="*/ 10799 h 21453"/>
                </a:gdLst>
                <a:ahLst/>
                <a:cxnLst>
                  <a:cxn ang="0">
                    <a:pos x="T1" y="T3"/>
                  </a:cxn>
                  <a:cxn ang="0">
                    <a:pos x="T5" y="T7"/>
                  </a:cxn>
                  <a:cxn ang="0">
                    <a:pos x="T9" y="T11"/>
                  </a:cxn>
                  <a:cxn ang="0">
                    <a:pos x="T13" y="T15"/>
                  </a:cxn>
                </a:cxnLst>
                <a:rect l="0" t="0" r="r" b="b"/>
                <a:pathLst>
                  <a:path w="21426" h="21453">
                    <a:moveTo>
                      <a:pt x="8034" y="20112"/>
                    </a:moveTo>
                    <a:cubicBezTo>
                      <a:pt x="5816" y="17892"/>
                      <a:pt x="3556" y="15628"/>
                      <a:pt x="1338" y="13408"/>
                    </a:cubicBezTo>
                    <a:cubicBezTo>
                      <a:pt x="3241" y="7240"/>
                      <a:pt x="11488" y="7509"/>
                      <a:pt x="13391" y="1341"/>
                    </a:cubicBezTo>
                    <a:cubicBezTo>
                      <a:pt x="15609" y="3560"/>
                      <a:pt x="17869" y="5825"/>
                      <a:pt x="20087" y="8045"/>
                    </a:cubicBezTo>
                    <a:cubicBezTo>
                      <a:pt x="18184" y="14212"/>
                      <a:pt x="9937" y="13944"/>
                      <a:pt x="8034" y="20112"/>
                    </a:cubicBezTo>
                    <a:moveTo>
                      <a:pt x="21034" y="7097"/>
                    </a:moveTo>
                    <a:lnTo>
                      <a:pt x="14338" y="393"/>
                    </a:lnTo>
                    <a:cubicBezTo>
                      <a:pt x="14006" y="60"/>
                      <a:pt x="13525" y="-73"/>
                      <a:pt x="13069" y="39"/>
                    </a:cubicBezTo>
                    <a:cubicBezTo>
                      <a:pt x="12828" y="98"/>
                      <a:pt x="12614" y="222"/>
                      <a:pt x="12444" y="393"/>
                    </a:cubicBezTo>
                    <a:cubicBezTo>
                      <a:pt x="12292" y="545"/>
                      <a:pt x="12177" y="733"/>
                      <a:pt x="12112" y="944"/>
                    </a:cubicBezTo>
                    <a:cubicBezTo>
                      <a:pt x="11808" y="1929"/>
                      <a:pt x="11283" y="2785"/>
                      <a:pt x="10507" y="3562"/>
                    </a:cubicBezTo>
                    <a:cubicBezTo>
                      <a:pt x="9471" y="4598"/>
                      <a:pt x="8121" y="5384"/>
                      <a:pt x="6693" y="6214"/>
                    </a:cubicBezTo>
                    <a:cubicBezTo>
                      <a:pt x="5177" y="7094"/>
                      <a:pt x="3611" y="8006"/>
                      <a:pt x="2328" y="9290"/>
                    </a:cubicBezTo>
                    <a:cubicBezTo>
                      <a:pt x="1237" y="10383"/>
                      <a:pt x="493" y="11600"/>
                      <a:pt x="59" y="13011"/>
                    </a:cubicBezTo>
                    <a:cubicBezTo>
                      <a:pt x="-87" y="13488"/>
                      <a:pt x="40" y="14004"/>
                      <a:pt x="391" y="14356"/>
                    </a:cubicBezTo>
                    <a:lnTo>
                      <a:pt x="7087" y="21060"/>
                    </a:lnTo>
                    <a:cubicBezTo>
                      <a:pt x="7419" y="21393"/>
                      <a:pt x="7900" y="21526"/>
                      <a:pt x="8356" y="21414"/>
                    </a:cubicBezTo>
                    <a:cubicBezTo>
                      <a:pt x="8597" y="21354"/>
                      <a:pt x="8811" y="21231"/>
                      <a:pt x="8981" y="21060"/>
                    </a:cubicBezTo>
                    <a:cubicBezTo>
                      <a:pt x="9133" y="20908"/>
                      <a:pt x="9248" y="20720"/>
                      <a:pt x="9314" y="20508"/>
                    </a:cubicBezTo>
                    <a:cubicBezTo>
                      <a:pt x="9617" y="19523"/>
                      <a:pt x="10142" y="18667"/>
                      <a:pt x="10918" y="17890"/>
                    </a:cubicBezTo>
                    <a:cubicBezTo>
                      <a:pt x="11954" y="16853"/>
                      <a:pt x="13304" y="16069"/>
                      <a:pt x="14733" y="15239"/>
                    </a:cubicBezTo>
                    <a:cubicBezTo>
                      <a:pt x="16248" y="14357"/>
                      <a:pt x="17814" y="13446"/>
                      <a:pt x="19097" y="12162"/>
                    </a:cubicBezTo>
                    <a:cubicBezTo>
                      <a:pt x="20188" y="11070"/>
                      <a:pt x="20932" y="9852"/>
                      <a:pt x="21366" y="8440"/>
                    </a:cubicBezTo>
                    <a:cubicBezTo>
                      <a:pt x="21512" y="7965"/>
                      <a:pt x="21385" y="7448"/>
                      <a:pt x="21034" y="7097"/>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mn-ea"/>
                  <a:ea typeface="+mn-ea"/>
                  <a:sym typeface="Gill Sans" charset="0"/>
                </a:endParaRPr>
              </a:p>
            </p:txBody>
          </p:sp>
          <p:sp>
            <p:nvSpPr>
              <p:cNvPr id="21" name="AutoShape 53"/>
              <p:cNvSpPr/>
              <p:nvPr/>
            </p:nvSpPr>
            <p:spPr bwMode="auto">
              <a:xfrm>
                <a:off x="8390732" y="2736850"/>
                <a:ext cx="125413" cy="130175"/>
              </a:xfrm>
              <a:custGeom>
                <a:avLst/>
                <a:gdLst>
                  <a:gd name="T0" fmla="+- 0 10801 59"/>
                  <a:gd name="T1" fmla="*/ T0 w 21484"/>
                  <a:gd name="T2" fmla="+- 0 10799 41"/>
                  <a:gd name="T3" fmla="*/ 10799 h 21516"/>
                  <a:gd name="T4" fmla="+- 0 10801 59"/>
                  <a:gd name="T5" fmla="*/ T4 w 21484"/>
                  <a:gd name="T6" fmla="+- 0 10799 41"/>
                  <a:gd name="T7" fmla="*/ 10799 h 21516"/>
                  <a:gd name="T8" fmla="+- 0 10801 59"/>
                  <a:gd name="T9" fmla="*/ T8 w 21484"/>
                  <a:gd name="T10" fmla="+- 0 10799 41"/>
                  <a:gd name="T11" fmla="*/ 10799 h 21516"/>
                  <a:gd name="T12" fmla="+- 0 10801 59"/>
                  <a:gd name="T13" fmla="*/ T12 w 21484"/>
                  <a:gd name="T14" fmla="+- 0 10799 41"/>
                  <a:gd name="T15" fmla="*/ 10799 h 21516"/>
                </a:gdLst>
                <a:ahLst/>
                <a:cxnLst>
                  <a:cxn ang="0">
                    <a:pos x="T1" y="T3"/>
                  </a:cxn>
                  <a:cxn ang="0">
                    <a:pos x="T5" y="T7"/>
                  </a:cxn>
                  <a:cxn ang="0">
                    <a:pos x="T9" y="T11"/>
                  </a:cxn>
                  <a:cxn ang="0">
                    <a:pos x="T13" y="T15"/>
                  </a:cxn>
                </a:cxnLst>
                <a:rect l="0" t="0" r="r" b="b"/>
                <a:pathLst>
                  <a:path w="21484" h="21516">
                    <a:moveTo>
                      <a:pt x="17511" y="14987"/>
                    </a:moveTo>
                    <a:cubicBezTo>
                      <a:pt x="17287" y="15384"/>
                      <a:pt x="17032" y="15740"/>
                      <a:pt x="16731" y="16049"/>
                    </a:cubicBezTo>
                    <a:cubicBezTo>
                      <a:pt x="15340" y="14692"/>
                      <a:pt x="13947" y="13205"/>
                      <a:pt x="12559" y="11675"/>
                    </a:cubicBezTo>
                    <a:cubicBezTo>
                      <a:pt x="12912" y="11521"/>
                      <a:pt x="13287" y="11362"/>
                      <a:pt x="13689" y="11198"/>
                    </a:cubicBezTo>
                    <a:cubicBezTo>
                      <a:pt x="14092" y="11034"/>
                      <a:pt x="14494" y="10927"/>
                      <a:pt x="14895" y="10861"/>
                    </a:cubicBezTo>
                    <a:cubicBezTo>
                      <a:pt x="15308" y="10801"/>
                      <a:pt x="15715" y="10819"/>
                      <a:pt x="16122" y="10913"/>
                    </a:cubicBezTo>
                    <a:cubicBezTo>
                      <a:pt x="16527" y="11011"/>
                      <a:pt x="16909" y="11222"/>
                      <a:pt x="17262" y="11554"/>
                    </a:cubicBezTo>
                    <a:cubicBezTo>
                      <a:pt x="17612" y="11890"/>
                      <a:pt x="17835" y="12244"/>
                      <a:pt x="17923" y="12620"/>
                    </a:cubicBezTo>
                    <a:cubicBezTo>
                      <a:pt x="18020" y="13004"/>
                      <a:pt x="18025" y="13392"/>
                      <a:pt x="17958" y="13789"/>
                    </a:cubicBezTo>
                    <a:cubicBezTo>
                      <a:pt x="17883" y="14187"/>
                      <a:pt x="17738" y="14585"/>
                      <a:pt x="17511" y="14987"/>
                    </a:cubicBezTo>
                    <a:moveTo>
                      <a:pt x="5799" y="10193"/>
                    </a:moveTo>
                    <a:cubicBezTo>
                      <a:pt x="5096" y="10221"/>
                      <a:pt x="4482" y="9996"/>
                      <a:pt x="3946" y="9496"/>
                    </a:cubicBezTo>
                    <a:cubicBezTo>
                      <a:pt x="3717" y="9285"/>
                      <a:pt x="3558" y="9028"/>
                      <a:pt x="3461" y="8724"/>
                    </a:cubicBezTo>
                    <a:cubicBezTo>
                      <a:pt x="3359" y="8420"/>
                      <a:pt x="3326" y="8088"/>
                      <a:pt x="3366" y="7723"/>
                    </a:cubicBezTo>
                    <a:cubicBezTo>
                      <a:pt x="3397" y="7363"/>
                      <a:pt x="3509" y="6989"/>
                      <a:pt x="3703" y="6610"/>
                    </a:cubicBezTo>
                    <a:cubicBezTo>
                      <a:pt x="3889" y="6231"/>
                      <a:pt x="4160" y="5852"/>
                      <a:pt x="4510" y="5487"/>
                    </a:cubicBezTo>
                    <a:cubicBezTo>
                      <a:pt x="5768" y="6694"/>
                      <a:pt x="7022" y="8018"/>
                      <a:pt x="8282" y="9388"/>
                    </a:cubicBezTo>
                    <a:cubicBezTo>
                      <a:pt x="7330" y="9893"/>
                      <a:pt x="6501" y="10164"/>
                      <a:pt x="5799" y="10193"/>
                    </a:cubicBezTo>
                    <a:moveTo>
                      <a:pt x="19678" y="8570"/>
                    </a:moveTo>
                    <a:cubicBezTo>
                      <a:pt x="18868" y="7915"/>
                      <a:pt x="18055" y="7470"/>
                      <a:pt x="17235" y="7250"/>
                    </a:cubicBezTo>
                    <a:cubicBezTo>
                      <a:pt x="16421" y="7031"/>
                      <a:pt x="15603" y="6942"/>
                      <a:pt x="14779" y="6998"/>
                    </a:cubicBezTo>
                    <a:cubicBezTo>
                      <a:pt x="13964" y="7059"/>
                      <a:pt x="13130" y="7236"/>
                      <a:pt x="12296" y="7545"/>
                    </a:cubicBezTo>
                    <a:cubicBezTo>
                      <a:pt x="11462" y="7859"/>
                      <a:pt x="10625" y="8200"/>
                      <a:pt x="9782" y="8593"/>
                    </a:cubicBezTo>
                    <a:cubicBezTo>
                      <a:pt x="8448" y="7115"/>
                      <a:pt x="7114" y="5658"/>
                      <a:pt x="5778" y="4299"/>
                    </a:cubicBezTo>
                    <a:cubicBezTo>
                      <a:pt x="6382" y="3775"/>
                      <a:pt x="6963" y="3509"/>
                      <a:pt x="7526" y="3490"/>
                    </a:cubicBezTo>
                    <a:cubicBezTo>
                      <a:pt x="8088" y="3467"/>
                      <a:pt x="8631" y="3523"/>
                      <a:pt x="9145" y="3649"/>
                    </a:cubicBezTo>
                    <a:cubicBezTo>
                      <a:pt x="9669" y="3775"/>
                      <a:pt x="10149" y="3883"/>
                      <a:pt x="10590" y="3967"/>
                    </a:cubicBezTo>
                    <a:cubicBezTo>
                      <a:pt x="11038" y="4051"/>
                      <a:pt x="11424" y="3958"/>
                      <a:pt x="11765" y="3682"/>
                    </a:cubicBezTo>
                    <a:cubicBezTo>
                      <a:pt x="12123" y="3382"/>
                      <a:pt x="12321" y="2994"/>
                      <a:pt x="12351" y="2526"/>
                    </a:cubicBezTo>
                    <a:cubicBezTo>
                      <a:pt x="12376" y="2054"/>
                      <a:pt x="12189" y="1596"/>
                      <a:pt x="11782" y="1147"/>
                    </a:cubicBezTo>
                    <a:cubicBezTo>
                      <a:pt x="11258" y="569"/>
                      <a:pt x="10630" y="216"/>
                      <a:pt x="9872" y="85"/>
                    </a:cubicBezTo>
                    <a:cubicBezTo>
                      <a:pt x="9126" y="-41"/>
                      <a:pt x="8358" y="-30"/>
                      <a:pt x="7564" y="136"/>
                    </a:cubicBezTo>
                    <a:cubicBezTo>
                      <a:pt x="6780" y="309"/>
                      <a:pt x="6032" y="595"/>
                      <a:pt x="5324" y="997"/>
                    </a:cubicBezTo>
                    <a:cubicBezTo>
                      <a:pt x="4617" y="1399"/>
                      <a:pt x="4048" y="1811"/>
                      <a:pt x="3626" y="2213"/>
                    </a:cubicBezTo>
                    <a:cubicBezTo>
                      <a:pt x="3464" y="2066"/>
                      <a:pt x="3302" y="1918"/>
                      <a:pt x="3141" y="1773"/>
                    </a:cubicBezTo>
                    <a:cubicBezTo>
                      <a:pt x="2963" y="1614"/>
                      <a:pt x="2739" y="1530"/>
                      <a:pt x="2471" y="1535"/>
                    </a:cubicBezTo>
                    <a:cubicBezTo>
                      <a:pt x="2200" y="1535"/>
                      <a:pt x="1977" y="1647"/>
                      <a:pt x="1793" y="1853"/>
                    </a:cubicBezTo>
                    <a:cubicBezTo>
                      <a:pt x="1615" y="2054"/>
                      <a:pt x="1530" y="2288"/>
                      <a:pt x="1565" y="2536"/>
                    </a:cubicBezTo>
                    <a:cubicBezTo>
                      <a:pt x="1589" y="2793"/>
                      <a:pt x="1696" y="2989"/>
                      <a:pt x="1880" y="3139"/>
                    </a:cubicBezTo>
                    <a:cubicBezTo>
                      <a:pt x="2044" y="3270"/>
                      <a:pt x="2203" y="3401"/>
                      <a:pt x="2364" y="3537"/>
                    </a:cubicBezTo>
                    <a:cubicBezTo>
                      <a:pt x="1731" y="4276"/>
                      <a:pt x="1207" y="5094"/>
                      <a:pt x="795" y="5957"/>
                    </a:cubicBezTo>
                    <a:cubicBezTo>
                      <a:pt x="378" y="6820"/>
                      <a:pt x="130" y="7676"/>
                      <a:pt x="37" y="8509"/>
                    </a:cubicBezTo>
                    <a:cubicBezTo>
                      <a:pt x="-59" y="9346"/>
                      <a:pt x="33" y="10113"/>
                      <a:pt x="298" y="10824"/>
                    </a:cubicBezTo>
                    <a:cubicBezTo>
                      <a:pt x="566" y="11540"/>
                      <a:pt x="1056" y="12148"/>
                      <a:pt x="1774" y="12723"/>
                    </a:cubicBezTo>
                    <a:cubicBezTo>
                      <a:pt x="2942" y="13658"/>
                      <a:pt x="4321" y="14056"/>
                      <a:pt x="5915" y="13967"/>
                    </a:cubicBezTo>
                    <a:cubicBezTo>
                      <a:pt x="7507" y="13874"/>
                      <a:pt x="9223" y="13415"/>
                      <a:pt x="11064" y="12461"/>
                    </a:cubicBezTo>
                    <a:cubicBezTo>
                      <a:pt x="12532" y="14093"/>
                      <a:pt x="14002" y="15716"/>
                      <a:pt x="15470" y="17223"/>
                    </a:cubicBezTo>
                    <a:cubicBezTo>
                      <a:pt x="14849" y="17728"/>
                      <a:pt x="14305" y="18018"/>
                      <a:pt x="13826" y="18111"/>
                    </a:cubicBezTo>
                    <a:cubicBezTo>
                      <a:pt x="13344" y="18210"/>
                      <a:pt x="12917" y="18200"/>
                      <a:pt x="12530" y="18088"/>
                    </a:cubicBezTo>
                    <a:cubicBezTo>
                      <a:pt x="12142" y="17971"/>
                      <a:pt x="11782" y="17803"/>
                      <a:pt x="11455" y="17587"/>
                    </a:cubicBezTo>
                    <a:cubicBezTo>
                      <a:pt x="11125" y="17368"/>
                      <a:pt x="10799" y="17181"/>
                      <a:pt x="10474" y="17026"/>
                    </a:cubicBezTo>
                    <a:cubicBezTo>
                      <a:pt x="10154" y="16872"/>
                      <a:pt x="9823" y="16788"/>
                      <a:pt x="9486" y="16783"/>
                    </a:cubicBezTo>
                    <a:cubicBezTo>
                      <a:pt x="9145" y="16778"/>
                      <a:pt x="8785" y="16937"/>
                      <a:pt x="8388" y="17265"/>
                    </a:cubicBezTo>
                    <a:cubicBezTo>
                      <a:pt x="7981" y="17606"/>
                      <a:pt x="7777" y="18004"/>
                      <a:pt x="7777" y="18453"/>
                    </a:cubicBezTo>
                    <a:cubicBezTo>
                      <a:pt x="7777" y="18897"/>
                      <a:pt x="7991" y="19351"/>
                      <a:pt x="8408" y="19809"/>
                    </a:cubicBezTo>
                    <a:cubicBezTo>
                      <a:pt x="8830" y="20268"/>
                      <a:pt x="9379" y="20651"/>
                      <a:pt x="10042" y="20955"/>
                    </a:cubicBezTo>
                    <a:cubicBezTo>
                      <a:pt x="10708" y="21259"/>
                      <a:pt x="11455" y="21451"/>
                      <a:pt x="12279" y="21502"/>
                    </a:cubicBezTo>
                    <a:cubicBezTo>
                      <a:pt x="13103" y="21559"/>
                      <a:pt x="13970" y="21437"/>
                      <a:pt x="14886" y="21109"/>
                    </a:cubicBezTo>
                    <a:cubicBezTo>
                      <a:pt x="15807" y="20787"/>
                      <a:pt x="16721" y="20202"/>
                      <a:pt x="17617" y="19332"/>
                    </a:cubicBezTo>
                    <a:cubicBezTo>
                      <a:pt x="18051" y="19739"/>
                      <a:pt x="18489" y="20127"/>
                      <a:pt x="18921" y="20501"/>
                    </a:cubicBezTo>
                    <a:cubicBezTo>
                      <a:pt x="19107" y="20656"/>
                      <a:pt x="19328" y="20731"/>
                      <a:pt x="19601" y="20712"/>
                    </a:cubicBezTo>
                    <a:cubicBezTo>
                      <a:pt x="19861" y="20703"/>
                      <a:pt x="20090" y="20586"/>
                      <a:pt x="20269" y="20375"/>
                    </a:cubicBezTo>
                    <a:cubicBezTo>
                      <a:pt x="20455" y="20170"/>
                      <a:pt x="20532" y="19921"/>
                      <a:pt x="20503" y="19674"/>
                    </a:cubicBezTo>
                    <a:cubicBezTo>
                      <a:pt x="20477" y="19421"/>
                      <a:pt x="20371" y="19229"/>
                      <a:pt x="20192" y="19089"/>
                    </a:cubicBezTo>
                    <a:cubicBezTo>
                      <a:pt x="19755" y="18752"/>
                      <a:pt x="19321" y="18397"/>
                      <a:pt x="18884" y="18022"/>
                    </a:cubicBezTo>
                    <a:cubicBezTo>
                      <a:pt x="19626" y="17143"/>
                      <a:pt x="20221" y="16217"/>
                      <a:pt x="20664" y="15300"/>
                    </a:cubicBezTo>
                    <a:cubicBezTo>
                      <a:pt x="21103" y="14379"/>
                      <a:pt x="21367" y="13490"/>
                      <a:pt x="21453" y="12667"/>
                    </a:cubicBezTo>
                    <a:cubicBezTo>
                      <a:pt x="21540" y="11839"/>
                      <a:pt x="21439" y="11091"/>
                      <a:pt x="21159" y="10412"/>
                    </a:cubicBezTo>
                    <a:cubicBezTo>
                      <a:pt x="20880" y="9725"/>
                      <a:pt x="20386" y="9135"/>
                      <a:pt x="19678" y="857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mn-ea"/>
                  <a:ea typeface="+mn-ea"/>
                  <a:sym typeface="Gill Sans" charset="0"/>
                </a:endParaRPr>
              </a:p>
            </p:txBody>
          </p:sp>
          <p:sp>
            <p:nvSpPr>
              <p:cNvPr id="22" name="AutoShape 54"/>
              <p:cNvSpPr/>
              <p:nvPr/>
            </p:nvSpPr>
            <p:spPr bwMode="auto">
              <a:xfrm>
                <a:off x="8375650" y="2896394"/>
                <a:ext cx="70644" cy="73819"/>
              </a:xfrm>
              <a:custGeom>
                <a:avLst/>
                <a:gdLst>
                  <a:gd name="T0" fmla="+- 0 10791 197"/>
                  <a:gd name="T1" fmla="*/ T0 w 21188"/>
                  <a:gd name="T2" fmla="+- 0 10794 193"/>
                  <a:gd name="T3" fmla="*/ 10794 h 21203"/>
                  <a:gd name="T4" fmla="+- 0 10791 197"/>
                  <a:gd name="T5" fmla="*/ T4 w 21188"/>
                  <a:gd name="T6" fmla="+- 0 10794 193"/>
                  <a:gd name="T7" fmla="*/ 10794 h 21203"/>
                  <a:gd name="T8" fmla="+- 0 10791 197"/>
                  <a:gd name="T9" fmla="*/ T8 w 21188"/>
                  <a:gd name="T10" fmla="+- 0 10794 193"/>
                  <a:gd name="T11" fmla="*/ 10794 h 21203"/>
                  <a:gd name="T12" fmla="+- 0 10791 197"/>
                  <a:gd name="T13" fmla="*/ T12 w 21188"/>
                  <a:gd name="T14" fmla="+- 0 10794 193"/>
                  <a:gd name="T15" fmla="*/ 10794 h 21203"/>
                </a:gdLst>
                <a:ahLst/>
                <a:cxnLst>
                  <a:cxn ang="0">
                    <a:pos x="T1" y="T3"/>
                  </a:cxn>
                  <a:cxn ang="0">
                    <a:pos x="T5" y="T7"/>
                  </a:cxn>
                  <a:cxn ang="0">
                    <a:pos x="T9" y="T11"/>
                  </a:cxn>
                  <a:cxn ang="0">
                    <a:pos x="T13" y="T15"/>
                  </a:cxn>
                </a:cxnLst>
                <a:rect l="0" t="0" r="r" b="b"/>
                <a:pathLst>
                  <a:path w="21188" h="21203">
                    <a:moveTo>
                      <a:pt x="17615" y="468"/>
                    </a:moveTo>
                    <a:lnTo>
                      <a:pt x="17606" y="468"/>
                    </a:lnTo>
                    <a:cubicBezTo>
                      <a:pt x="14870" y="2476"/>
                      <a:pt x="12200" y="4590"/>
                      <a:pt x="9727" y="6958"/>
                    </a:cubicBezTo>
                    <a:cubicBezTo>
                      <a:pt x="7348" y="9227"/>
                      <a:pt x="5200" y="11619"/>
                      <a:pt x="3329" y="14060"/>
                    </a:cubicBezTo>
                    <a:lnTo>
                      <a:pt x="341" y="17962"/>
                    </a:lnTo>
                    <a:lnTo>
                      <a:pt x="350" y="17970"/>
                    </a:lnTo>
                    <a:cubicBezTo>
                      <a:pt x="-197" y="18786"/>
                      <a:pt x="-106" y="19880"/>
                      <a:pt x="638" y="20590"/>
                    </a:cubicBezTo>
                    <a:cubicBezTo>
                      <a:pt x="1491" y="21407"/>
                      <a:pt x="2889" y="21407"/>
                      <a:pt x="3746" y="20590"/>
                    </a:cubicBezTo>
                    <a:cubicBezTo>
                      <a:pt x="3877" y="20460"/>
                      <a:pt x="3984" y="20321"/>
                      <a:pt x="4069" y="20174"/>
                    </a:cubicBezTo>
                    <a:lnTo>
                      <a:pt x="6867" y="16517"/>
                    </a:lnTo>
                    <a:cubicBezTo>
                      <a:pt x="8601" y="14255"/>
                      <a:pt x="10606" y="12027"/>
                      <a:pt x="12824" y="9913"/>
                    </a:cubicBezTo>
                    <a:cubicBezTo>
                      <a:pt x="15281" y="7570"/>
                      <a:pt x="17557" y="5758"/>
                      <a:pt x="20329" y="3749"/>
                    </a:cubicBezTo>
                    <a:lnTo>
                      <a:pt x="20321" y="3741"/>
                    </a:lnTo>
                    <a:cubicBezTo>
                      <a:pt x="20400" y="3684"/>
                      <a:pt x="20473" y="3635"/>
                      <a:pt x="20543" y="3570"/>
                    </a:cubicBezTo>
                    <a:cubicBezTo>
                      <a:pt x="21402" y="2753"/>
                      <a:pt x="21402" y="1427"/>
                      <a:pt x="20543" y="606"/>
                    </a:cubicBezTo>
                    <a:cubicBezTo>
                      <a:pt x="19742" y="-161"/>
                      <a:pt x="18472" y="-193"/>
                      <a:pt x="17615" y="468"/>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mn-ea"/>
                  <a:ea typeface="+mn-ea"/>
                  <a:sym typeface="Gill Sans" charset="0"/>
                </a:endParaRPr>
              </a:p>
            </p:txBody>
          </p:sp>
          <p:sp>
            <p:nvSpPr>
              <p:cNvPr id="23" name="AutoShape 55"/>
              <p:cNvSpPr/>
              <p:nvPr/>
            </p:nvSpPr>
            <p:spPr bwMode="auto">
              <a:xfrm>
                <a:off x="8448675" y="2649538"/>
                <a:ext cx="71438" cy="74613"/>
              </a:xfrm>
              <a:custGeom>
                <a:avLst/>
                <a:gdLst>
                  <a:gd name="T0" fmla="+- 0 10803 213"/>
                  <a:gd name="T1" fmla="*/ T0 w 21180"/>
                  <a:gd name="T2" fmla="+- 0 10801 203"/>
                  <a:gd name="T3" fmla="*/ 10801 h 21196"/>
                  <a:gd name="T4" fmla="+- 0 10803 213"/>
                  <a:gd name="T5" fmla="*/ T4 w 21180"/>
                  <a:gd name="T6" fmla="+- 0 10801 203"/>
                  <a:gd name="T7" fmla="*/ 10801 h 21196"/>
                  <a:gd name="T8" fmla="+- 0 10803 213"/>
                  <a:gd name="T9" fmla="*/ T8 w 21180"/>
                  <a:gd name="T10" fmla="+- 0 10801 203"/>
                  <a:gd name="T11" fmla="*/ 10801 h 21196"/>
                  <a:gd name="T12" fmla="+- 0 10803 213"/>
                  <a:gd name="T13" fmla="*/ T12 w 21180"/>
                  <a:gd name="T14" fmla="+- 0 10801 203"/>
                  <a:gd name="T15" fmla="*/ 10801 h 21196"/>
                </a:gdLst>
                <a:ahLst/>
                <a:cxnLst>
                  <a:cxn ang="0">
                    <a:pos x="T1" y="T3"/>
                  </a:cxn>
                  <a:cxn ang="0">
                    <a:pos x="T5" y="T7"/>
                  </a:cxn>
                  <a:cxn ang="0">
                    <a:pos x="T9" y="T11"/>
                  </a:cxn>
                  <a:cxn ang="0">
                    <a:pos x="T13" y="T15"/>
                  </a:cxn>
                </a:cxnLst>
                <a:rect l="0" t="0" r="r" b="b"/>
                <a:pathLst>
                  <a:path w="21180" h="21196">
                    <a:moveTo>
                      <a:pt x="8372" y="11356"/>
                    </a:moveTo>
                    <a:cubicBezTo>
                      <a:pt x="6122" y="13508"/>
                      <a:pt x="3675" y="15444"/>
                      <a:pt x="1144" y="17292"/>
                    </a:cubicBezTo>
                    <a:cubicBezTo>
                      <a:pt x="963" y="17388"/>
                      <a:pt x="786" y="17493"/>
                      <a:pt x="637" y="17645"/>
                    </a:cubicBezTo>
                    <a:cubicBezTo>
                      <a:pt x="-213" y="18457"/>
                      <a:pt x="-213" y="19774"/>
                      <a:pt x="637" y="20585"/>
                    </a:cubicBezTo>
                    <a:cubicBezTo>
                      <a:pt x="1464" y="21380"/>
                      <a:pt x="2796" y="21397"/>
                      <a:pt x="3652" y="20641"/>
                    </a:cubicBezTo>
                    <a:lnTo>
                      <a:pt x="3665" y="20649"/>
                    </a:lnTo>
                    <a:cubicBezTo>
                      <a:pt x="6364" y="18673"/>
                      <a:pt x="8988" y="16581"/>
                      <a:pt x="11419" y="14263"/>
                    </a:cubicBezTo>
                    <a:cubicBezTo>
                      <a:pt x="13759" y="12030"/>
                      <a:pt x="15873" y="9685"/>
                      <a:pt x="17715" y="7283"/>
                    </a:cubicBezTo>
                    <a:lnTo>
                      <a:pt x="20663" y="3427"/>
                    </a:lnTo>
                    <a:lnTo>
                      <a:pt x="20654" y="3419"/>
                    </a:lnTo>
                    <a:cubicBezTo>
                      <a:pt x="21386" y="2600"/>
                      <a:pt x="21357" y="1379"/>
                      <a:pt x="20541" y="608"/>
                    </a:cubicBezTo>
                    <a:cubicBezTo>
                      <a:pt x="19697" y="-203"/>
                      <a:pt x="18323" y="-203"/>
                      <a:pt x="17468" y="608"/>
                    </a:cubicBezTo>
                    <a:cubicBezTo>
                      <a:pt x="17313" y="760"/>
                      <a:pt x="17197" y="937"/>
                      <a:pt x="17094" y="1114"/>
                    </a:cubicBezTo>
                    <a:lnTo>
                      <a:pt x="14228" y="4857"/>
                    </a:lnTo>
                    <a:cubicBezTo>
                      <a:pt x="12526" y="7090"/>
                      <a:pt x="10552" y="9275"/>
                      <a:pt x="8372" y="11356"/>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mn-ea"/>
                  <a:ea typeface="+mn-ea"/>
                  <a:sym typeface="Gill Sans" charset="0"/>
                </a:endParaRPr>
              </a:p>
            </p:txBody>
          </p:sp>
        </p:grpSp>
      </p:grpSp>
      <p:grpSp>
        <p:nvGrpSpPr>
          <p:cNvPr id="26" name="组合 25"/>
          <p:cNvGrpSpPr/>
          <p:nvPr/>
        </p:nvGrpSpPr>
        <p:grpSpPr>
          <a:xfrm>
            <a:off x="3230704" y="1131590"/>
            <a:ext cx="2556930" cy="3232311"/>
            <a:chOff x="3179847" y="1197818"/>
            <a:chExt cx="2556930" cy="3232311"/>
          </a:xfrm>
        </p:grpSpPr>
        <p:pic>
          <p:nvPicPr>
            <p:cNvPr id="27" name="图片 3"/>
            <p:cNvPicPr>
              <a:picLocks noChangeAspect="1"/>
            </p:cNvPicPr>
            <p:nvPr/>
          </p:nvPicPr>
          <p:blipFill rotWithShape="1">
            <a:blip r:embed="rId1" cstate="print">
              <a:extLst>
                <a:ext uri="{28A0092B-C50C-407E-A947-70E740481C1C}">
                  <a14:useLocalDpi xmlns:a14="http://schemas.microsoft.com/office/drawing/2010/main" val="0"/>
                </a:ext>
              </a:extLst>
            </a:blip>
            <a:srcRect l="53909" t="10520" r="5430" b="17484"/>
            <a:stretch>
              <a:fillRect/>
            </a:stretch>
          </p:blipFill>
          <p:spPr>
            <a:xfrm>
              <a:off x="3179847" y="1197818"/>
              <a:ext cx="2556930" cy="3232311"/>
            </a:xfrm>
            <a:prstGeom prst="rect">
              <a:avLst/>
            </a:prstGeom>
            <a:effectLst>
              <a:outerShdw blurRad="50800" dist="38100" dir="2700000" algn="tl" rotWithShape="0">
                <a:prstClr val="black">
                  <a:alpha val="40000"/>
                </a:prstClr>
              </a:outerShdw>
            </a:effectLst>
          </p:spPr>
        </p:pic>
        <p:sp>
          <p:nvSpPr>
            <p:cNvPr id="28" name="Rectangle 5"/>
            <p:cNvSpPr/>
            <p:nvPr/>
          </p:nvSpPr>
          <p:spPr>
            <a:xfrm>
              <a:off x="3539006" y="1570718"/>
              <a:ext cx="1868588" cy="2524313"/>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latin typeface="+mn-ea"/>
              </a:endParaRPr>
            </a:p>
          </p:txBody>
        </p:sp>
      </p:grpSp>
      <p:grpSp>
        <p:nvGrpSpPr>
          <p:cNvPr id="29" name="组合 28"/>
          <p:cNvGrpSpPr/>
          <p:nvPr/>
        </p:nvGrpSpPr>
        <p:grpSpPr>
          <a:xfrm>
            <a:off x="2556997" y="1499874"/>
            <a:ext cx="572068" cy="415805"/>
            <a:chOff x="2506140" y="1520382"/>
            <a:chExt cx="572068" cy="415805"/>
          </a:xfrm>
        </p:grpSpPr>
        <p:grpSp>
          <p:nvGrpSpPr>
            <p:cNvPr id="30" name="组合 29"/>
            <p:cNvGrpSpPr/>
            <p:nvPr/>
          </p:nvGrpSpPr>
          <p:grpSpPr>
            <a:xfrm>
              <a:off x="2506140" y="1520382"/>
              <a:ext cx="572068" cy="415805"/>
              <a:chOff x="2812960" y="874737"/>
              <a:chExt cx="572068" cy="415805"/>
            </a:xfrm>
          </p:grpSpPr>
          <p:sp>
            <p:nvSpPr>
              <p:cNvPr id="34" name="Pentagon 9"/>
              <p:cNvSpPr/>
              <p:nvPr/>
            </p:nvSpPr>
            <p:spPr>
              <a:xfrm flipH="1">
                <a:off x="2812960" y="874737"/>
                <a:ext cx="572068" cy="415805"/>
              </a:xfrm>
              <a:prstGeom prst="homePlate">
                <a:avLst>
                  <a:gd name="adj" fmla="val 23830"/>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latin typeface="+mn-ea"/>
                </a:endParaRPr>
              </a:p>
            </p:txBody>
          </p:sp>
          <p:sp>
            <p:nvSpPr>
              <p:cNvPr id="35" name="Pentagon 9"/>
              <p:cNvSpPr/>
              <p:nvPr/>
            </p:nvSpPr>
            <p:spPr>
              <a:xfrm flipH="1">
                <a:off x="2860590" y="909356"/>
                <a:ext cx="476808" cy="346566"/>
              </a:xfrm>
              <a:prstGeom prst="homePlate">
                <a:avLst>
                  <a:gd name="adj" fmla="val 23830"/>
                </a:avLst>
              </a:prstGeom>
              <a:solidFill>
                <a:srgbClr val="C00000"/>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sz="1800">
                  <a:solidFill>
                    <a:srgbClr val="7F7F7F"/>
                  </a:solidFill>
                  <a:latin typeface="+mn-ea"/>
                </a:endParaRPr>
              </a:p>
            </p:txBody>
          </p:sp>
        </p:grpSp>
        <p:grpSp>
          <p:nvGrpSpPr>
            <p:cNvPr id="31" name="Group 36"/>
            <p:cNvGrpSpPr/>
            <p:nvPr/>
          </p:nvGrpSpPr>
          <p:grpSpPr>
            <a:xfrm>
              <a:off x="2715031" y="1600024"/>
              <a:ext cx="181552" cy="264651"/>
              <a:chOff x="3582988" y="3510757"/>
              <a:chExt cx="319088" cy="465138"/>
            </a:xfrm>
            <a:solidFill>
              <a:srgbClr val="FFFFFF"/>
            </a:solidFill>
          </p:grpSpPr>
          <p:sp>
            <p:nvSpPr>
              <p:cNvPr id="32" name="AutoShape 113"/>
              <p:cNvSpPr/>
              <p:nvPr/>
            </p:nvSpPr>
            <p:spPr bwMode="auto">
              <a:xfrm>
                <a:off x="3582988" y="3510757"/>
                <a:ext cx="319088" cy="465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386" y="14175"/>
                    </a:moveTo>
                    <a:lnTo>
                      <a:pt x="6223" y="14175"/>
                    </a:lnTo>
                    <a:cubicBezTo>
                      <a:pt x="5734" y="13446"/>
                      <a:pt x="5147" y="12716"/>
                      <a:pt x="4568" y="12003"/>
                    </a:cubicBezTo>
                    <a:cubicBezTo>
                      <a:pt x="3287" y="10427"/>
                      <a:pt x="1963" y="8797"/>
                      <a:pt x="1963" y="7425"/>
                    </a:cubicBezTo>
                    <a:cubicBezTo>
                      <a:pt x="1963" y="4075"/>
                      <a:pt x="5927" y="1350"/>
                      <a:pt x="10800" y="1350"/>
                    </a:cubicBezTo>
                    <a:cubicBezTo>
                      <a:pt x="15672" y="1350"/>
                      <a:pt x="19636" y="4075"/>
                      <a:pt x="19636" y="7425"/>
                    </a:cubicBezTo>
                    <a:cubicBezTo>
                      <a:pt x="19636" y="8787"/>
                      <a:pt x="18312" y="10425"/>
                      <a:pt x="17029" y="12011"/>
                    </a:cubicBezTo>
                    <a:cubicBezTo>
                      <a:pt x="16455" y="12723"/>
                      <a:pt x="15873" y="13449"/>
                      <a:pt x="15386" y="14175"/>
                    </a:cubicBezTo>
                    <a:moveTo>
                      <a:pt x="10800" y="20249"/>
                    </a:moveTo>
                    <a:cubicBezTo>
                      <a:pt x="9805" y="20249"/>
                      <a:pt x="9347" y="20171"/>
                      <a:pt x="8839" y="19406"/>
                    </a:cubicBezTo>
                    <a:lnTo>
                      <a:pt x="13000" y="19048"/>
                    </a:lnTo>
                    <a:cubicBezTo>
                      <a:pt x="12398" y="20174"/>
                      <a:pt x="11959" y="20249"/>
                      <a:pt x="10800" y="20249"/>
                    </a:cubicBezTo>
                    <a:moveTo>
                      <a:pt x="7595" y="16813"/>
                    </a:moveTo>
                    <a:cubicBezTo>
                      <a:pt x="7417" y="16407"/>
                      <a:pt x="7215" y="15978"/>
                      <a:pt x="6991" y="15525"/>
                    </a:cubicBezTo>
                    <a:lnTo>
                      <a:pt x="14616" y="15525"/>
                    </a:lnTo>
                    <a:cubicBezTo>
                      <a:pt x="14496" y="15767"/>
                      <a:pt x="14375" y="16010"/>
                      <a:pt x="14270" y="16239"/>
                    </a:cubicBezTo>
                    <a:cubicBezTo>
                      <a:pt x="14270" y="16239"/>
                      <a:pt x="7595" y="16813"/>
                      <a:pt x="7595" y="16813"/>
                    </a:cubicBezTo>
                    <a:close/>
                    <a:moveTo>
                      <a:pt x="13345" y="18343"/>
                    </a:moveTo>
                    <a:lnTo>
                      <a:pt x="8476" y="18762"/>
                    </a:lnTo>
                    <a:cubicBezTo>
                      <a:pt x="8303" y="18416"/>
                      <a:pt x="8116" y="18011"/>
                      <a:pt x="7890" y="17483"/>
                    </a:cubicBezTo>
                    <a:cubicBezTo>
                      <a:pt x="7887" y="17477"/>
                      <a:pt x="7883" y="17469"/>
                      <a:pt x="7881" y="17462"/>
                    </a:cubicBezTo>
                    <a:lnTo>
                      <a:pt x="13957" y="16941"/>
                    </a:lnTo>
                    <a:cubicBezTo>
                      <a:pt x="13871" y="17140"/>
                      <a:pt x="13778" y="17350"/>
                      <a:pt x="13698" y="17537"/>
                    </a:cubicBezTo>
                    <a:cubicBezTo>
                      <a:pt x="13569" y="17841"/>
                      <a:pt x="13453" y="18104"/>
                      <a:pt x="13345" y="18343"/>
                    </a:cubicBezTo>
                    <a:moveTo>
                      <a:pt x="10800" y="0"/>
                    </a:moveTo>
                    <a:cubicBezTo>
                      <a:pt x="4835" y="0"/>
                      <a:pt x="0" y="3324"/>
                      <a:pt x="0" y="7425"/>
                    </a:cubicBezTo>
                    <a:cubicBezTo>
                      <a:pt x="0" y="10146"/>
                      <a:pt x="3621" y="13029"/>
                      <a:pt x="4939" y="15562"/>
                    </a:cubicBezTo>
                    <a:cubicBezTo>
                      <a:pt x="6906" y="19339"/>
                      <a:pt x="6688" y="21599"/>
                      <a:pt x="10800" y="21599"/>
                    </a:cubicBezTo>
                    <a:cubicBezTo>
                      <a:pt x="14972" y="21599"/>
                      <a:pt x="14692" y="19349"/>
                      <a:pt x="16660" y="15577"/>
                    </a:cubicBezTo>
                    <a:cubicBezTo>
                      <a:pt x="17983" y="13039"/>
                      <a:pt x="21600" y="10124"/>
                      <a:pt x="21600" y="7425"/>
                    </a:cubicBezTo>
                    <a:cubicBezTo>
                      <a:pt x="21600" y="3324"/>
                      <a:pt x="16764"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a:solidFill>
                    <a:srgbClr val="7F7F7F"/>
                  </a:solidFill>
                  <a:latin typeface="+mn-ea"/>
                  <a:ea typeface="+mn-ea"/>
                  <a:sym typeface="Gill Sans" charset="0"/>
                </a:endParaRPr>
              </a:p>
            </p:txBody>
          </p:sp>
          <p:sp>
            <p:nvSpPr>
              <p:cNvPr id="33" name="AutoShape 114"/>
              <p:cNvSpPr/>
              <p:nvPr/>
            </p:nvSpPr>
            <p:spPr bwMode="auto">
              <a:xfrm>
                <a:off x="3655219" y="3583782"/>
                <a:ext cx="94456" cy="94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8" y="0"/>
                    </a:moveTo>
                    <a:cubicBezTo>
                      <a:pt x="8943" y="0"/>
                      <a:pt x="0" y="8942"/>
                      <a:pt x="0" y="19938"/>
                    </a:cubicBezTo>
                    <a:cubicBezTo>
                      <a:pt x="0" y="20855"/>
                      <a:pt x="743" y="21600"/>
                      <a:pt x="1661" y="21600"/>
                    </a:cubicBezTo>
                    <a:cubicBezTo>
                      <a:pt x="2579" y="21600"/>
                      <a:pt x="3323" y="20855"/>
                      <a:pt x="3323" y="19938"/>
                    </a:cubicBezTo>
                    <a:cubicBezTo>
                      <a:pt x="3323" y="10777"/>
                      <a:pt x="10777" y="3323"/>
                      <a:pt x="19938" y="3323"/>
                    </a:cubicBezTo>
                    <a:cubicBezTo>
                      <a:pt x="20856" y="3323"/>
                      <a:pt x="21600" y="2578"/>
                      <a:pt x="21600" y="1661"/>
                    </a:cubicBezTo>
                    <a:cubicBezTo>
                      <a:pt x="21600" y="744"/>
                      <a:pt x="20856" y="0"/>
                      <a:pt x="19938"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a:solidFill>
                    <a:srgbClr val="7F7F7F"/>
                  </a:solidFill>
                  <a:latin typeface="+mn-ea"/>
                  <a:ea typeface="+mn-ea"/>
                  <a:sym typeface="Gill Sans" charset="0"/>
                </a:endParaRPr>
              </a:p>
            </p:txBody>
          </p:sp>
        </p:grpSp>
      </p:grpSp>
      <p:grpSp>
        <p:nvGrpSpPr>
          <p:cNvPr id="36" name="组合 35"/>
          <p:cNvGrpSpPr/>
          <p:nvPr/>
        </p:nvGrpSpPr>
        <p:grpSpPr>
          <a:xfrm>
            <a:off x="2564975" y="2553904"/>
            <a:ext cx="572068" cy="415805"/>
            <a:chOff x="2514118" y="2387124"/>
            <a:chExt cx="572068" cy="415805"/>
          </a:xfrm>
        </p:grpSpPr>
        <p:grpSp>
          <p:nvGrpSpPr>
            <p:cNvPr id="37" name="组合 36"/>
            <p:cNvGrpSpPr/>
            <p:nvPr/>
          </p:nvGrpSpPr>
          <p:grpSpPr>
            <a:xfrm>
              <a:off x="2514118" y="2387124"/>
              <a:ext cx="572068" cy="415805"/>
              <a:chOff x="2812960" y="874737"/>
              <a:chExt cx="572068" cy="415805"/>
            </a:xfrm>
          </p:grpSpPr>
          <p:sp>
            <p:nvSpPr>
              <p:cNvPr id="39" name="Pentagon 9"/>
              <p:cNvSpPr/>
              <p:nvPr/>
            </p:nvSpPr>
            <p:spPr>
              <a:xfrm flipH="1">
                <a:off x="2812960" y="874737"/>
                <a:ext cx="572068" cy="415805"/>
              </a:xfrm>
              <a:prstGeom prst="homePlate">
                <a:avLst>
                  <a:gd name="adj" fmla="val 23830"/>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latin typeface="+mn-ea"/>
                </a:endParaRPr>
              </a:p>
            </p:txBody>
          </p:sp>
          <p:sp>
            <p:nvSpPr>
              <p:cNvPr id="40" name="Pentagon 9"/>
              <p:cNvSpPr/>
              <p:nvPr/>
            </p:nvSpPr>
            <p:spPr>
              <a:xfrm flipH="1">
                <a:off x="2860590" y="909356"/>
                <a:ext cx="476808" cy="346566"/>
              </a:xfrm>
              <a:prstGeom prst="homePlate">
                <a:avLst>
                  <a:gd name="adj" fmla="val 23830"/>
                </a:avLst>
              </a:prstGeom>
              <a:solidFill>
                <a:srgbClr val="C00000"/>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sz="1800">
                  <a:solidFill>
                    <a:srgbClr val="7F7F7F"/>
                  </a:solidFill>
                  <a:latin typeface="+mn-ea"/>
                </a:endParaRPr>
              </a:p>
            </p:txBody>
          </p:sp>
        </p:grpSp>
        <p:sp>
          <p:nvSpPr>
            <p:cNvPr id="38" name="AutoShape 83"/>
            <p:cNvSpPr/>
            <p:nvPr/>
          </p:nvSpPr>
          <p:spPr bwMode="auto">
            <a:xfrm>
              <a:off x="2715031" y="2508314"/>
              <a:ext cx="264199" cy="1734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610" y="13990"/>
                  </a:moveTo>
                  <a:cubicBezTo>
                    <a:pt x="11373" y="14259"/>
                    <a:pt x="11093" y="14400"/>
                    <a:pt x="10800" y="14400"/>
                  </a:cubicBezTo>
                  <a:cubicBezTo>
                    <a:pt x="10505" y="14400"/>
                    <a:pt x="10225" y="14259"/>
                    <a:pt x="9990" y="13990"/>
                  </a:cubicBezTo>
                  <a:lnTo>
                    <a:pt x="7198" y="10800"/>
                  </a:lnTo>
                  <a:lnTo>
                    <a:pt x="6636" y="10157"/>
                  </a:lnTo>
                  <a:lnTo>
                    <a:pt x="1349" y="4115"/>
                  </a:lnTo>
                  <a:lnTo>
                    <a:pt x="1349" y="4114"/>
                  </a:lnTo>
                  <a:cubicBezTo>
                    <a:pt x="1349" y="2980"/>
                    <a:pt x="1955" y="2057"/>
                    <a:pt x="2699" y="2057"/>
                  </a:cubicBezTo>
                  <a:lnTo>
                    <a:pt x="18899" y="2057"/>
                  </a:lnTo>
                  <a:cubicBezTo>
                    <a:pt x="19643" y="2057"/>
                    <a:pt x="20249" y="2980"/>
                    <a:pt x="20249" y="4114"/>
                  </a:cubicBezTo>
                  <a:cubicBezTo>
                    <a:pt x="20249" y="4114"/>
                    <a:pt x="11610" y="13990"/>
                    <a:pt x="11610" y="13990"/>
                  </a:cubicBezTo>
                  <a:close/>
                  <a:moveTo>
                    <a:pt x="20249" y="16198"/>
                  </a:moveTo>
                  <a:lnTo>
                    <a:pt x="15525" y="10800"/>
                  </a:lnTo>
                  <a:lnTo>
                    <a:pt x="20249" y="5399"/>
                  </a:lnTo>
                  <a:cubicBezTo>
                    <a:pt x="20249" y="5399"/>
                    <a:pt x="20249" y="16198"/>
                    <a:pt x="20249" y="16198"/>
                  </a:cubicBezTo>
                  <a:close/>
                  <a:moveTo>
                    <a:pt x="20249" y="17484"/>
                  </a:moveTo>
                  <a:cubicBezTo>
                    <a:pt x="20249" y="18620"/>
                    <a:pt x="19643" y="19541"/>
                    <a:pt x="18899" y="19541"/>
                  </a:cubicBezTo>
                  <a:lnTo>
                    <a:pt x="2699" y="19541"/>
                  </a:lnTo>
                  <a:cubicBezTo>
                    <a:pt x="1955" y="19541"/>
                    <a:pt x="1349" y="18620"/>
                    <a:pt x="1349" y="17484"/>
                  </a:cubicBezTo>
                  <a:lnTo>
                    <a:pt x="6636" y="11442"/>
                  </a:lnTo>
                  <a:lnTo>
                    <a:pt x="9585" y="14813"/>
                  </a:lnTo>
                  <a:cubicBezTo>
                    <a:pt x="9945" y="15222"/>
                    <a:pt x="10372" y="15429"/>
                    <a:pt x="10800" y="15429"/>
                  </a:cubicBezTo>
                  <a:cubicBezTo>
                    <a:pt x="11228" y="15429"/>
                    <a:pt x="11654" y="15222"/>
                    <a:pt x="12017" y="14813"/>
                  </a:cubicBezTo>
                  <a:lnTo>
                    <a:pt x="14963" y="11442"/>
                  </a:lnTo>
                  <a:cubicBezTo>
                    <a:pt x="14963" y="11442"/>
                    <a:pt x="20249" y="17484"/>
                    <a:pt x="20249" y="17484"/>
                  </a:cubicBezTo>
                  <a:close/>
                  <a:moveTo>
                    <a:pt x="1349" y="5399"/>
                  </a:moveTo>
                  <a:lnTo>
                    <a:pt x="6074" y="10800"/>
                  </a:lnTo>
                  <a:lnTo>
                    <a:pt x="1349" y="16198"/>
                  </a:lnTo>
                  <a:cubicBezTo>
                    <a:pt x="1349" y="16198"/>
                    <a:pt x="1349" y="5399"/>
                    <a:pt x="1349" y="5399"/>
                  </a:cubicBezTo>
                  <a:close/>
                  <a:moveTo>
                    <a:pt x="18899" y="0"/>
                  </a:moveTo>
                  <a:lnTo>
                    <a:pt x="2699" y="0"/>
                  </a:lnTo>
                  <a:cubicBezTo>
                    <a:pt x="1208" y="0"/>
                    <a:pt x="0" y="1842"/>
                    <a:pt x="0" y="4114"/>
                  </a:cubicBezTo>
                  <a:lnTo>
                    <a:pt x="0" y="17484"/>
                  </a:lnTo>
                  <a:cubicBezTo>
                    <a:pt x="0" y="19756"/>
                    <a:pt x="1208" y="21600"/>
                    <a:pt x="2699" y="21600"/>
                  </a:cubicBezTo>
                  <a:lnTo>
                    <a:pt x="18899" y="21600"/>
                  </a:lnTo>
                  <a:cubicBezTo>
                    <a:pt x="20391" y="21600"/>
                    <a:pt x="21600" y="19756"/>
                    <a:pt x="21600" y="17484"/>
                  </a:cubicBezTo>
                  <a:lnTo>
                    <a:pt x="21600" y="4114"/>
                  </a:lnTo>
                  <a:cubicBezTo>
                    <a:pt x="21600" y="1842"/>
                    <a:pt x="20391" y="0"/>
                    <a:pt x="18899" y="0"/>
                  </a:cubicBezTo>
                </a:path>
              </a:pathLst>
            </a:custGeom>
            <a:solidFill>
              <a:srgbClr val="FFFFFF"/>
            </a:solid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mn-ea"/>
                <a:ea typeface="+mn-ea"/>
                <a:sym typeface="Gill Sans" charset="0"/>
              </a:endParaRPr>
            </a:p>
          </p:txBody>
        </p:sp>
      </p:grpSp>
      <p:grpSp>
        <p:nvGrpSpPr>
          <p:cNvPr id="41" name="组合 40"/>
          <p:cNvGrpSpPr/>
          <p:nvPr/>
        </p:nvGrpSpPr>
        <p:grpSpPr>
          <a:xfrm>
            <a:off x="2564975" y="3607933"/>
            <a:ext cx="572068" cy="415805"/>
            <a:chOff x="2514118" y="3026461"/>
            <a:chExt cx="572068" cy="415805"/>
          </a:xfrm>
        </p:grpSpPr>
        <p:grpSp>
          <p:nvGrpSpPr>
            <p:cNvPr id="42" name="组合 41"/>
            <p:cNvGrpSpPr/>
            <p:nvPr/>
          </p:nvGrpSpPr>
          <p:grpSpPr>
            <a:xfrm>
              <a:off x="2514118" y="3026461"/>
              <a:ext cx="572068" cy="415805"/>
              <a:chOff x="2812960" y="874737"/>
              <a:chExt cx="572068" cy="415805"/>
            </a:xfrm>
          </p:grpSpPr>
          <p:sp>
            <p:nvSpPr>
              <p:cNvPr id="44" name="Pentagon 9"/>
              <p:cNvSpPr/>
              <p:nvPr/>
            </p:nvSpPr>
            <p:spPr>
              <a:xfrm flipH="1">
                <a:off x="2812960" y="874737"/>
                <a:ext cx="572068" cy="415805"/>
              </a:xfrm>
              <a:prstGeom prst="homePlate">
                <a:avLst>
                  <a:gd name="adj" fmla="val 23830"/>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latin typeface="+mn-ea"/>
                </a:endParaRPr>
              </a:p>
            </p:txBody>
          </p:sp>
          <p:sp>
            <p:nvSpPr>
              <p:cNvPr id="45" name="Pentagon 9"/>
              <p:cNvSpPr/>
              <p:nvPr/>
            </p:nvSpPr>
            <p:spPr>
              <a:xfrm flipH="1">
                <a:off x="2860590" y="909356"/>
                <a:ext cx="476808" cy="346566"/>
              </a:xfrm>
              <a:prstGeom prst="homePlate">
                <a:avLst>
                  <a:gd name="adj" fmla="val 23830"/>
                </a:avLst>
              </a:prstGeom>
              <a:solidFill>
                <a:srgbClr val="C00000"/>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sz="1800">
                  <a:solidFill>
                    <a:srgbClr val="7F7F7F"/>
                  </a:solidFill>
                  <a:latin typeface="+mn-ea"/>
                </a:endParaRPr>
              </a:p>
            </p:txBody>
          </p:sp>
        </p:grpSp>
        <p:sp>
          <p:nvSpPr>
            <p:cNvPr id="43" name="AutoShape 59"/>
            <p:cNvSpPr/>
            <p:nvPr/>
          </p:nvSpPr>
          <p:spPr bwMode="auto">
            <a:xfrm>
              <a:off x="2670706" y="3102263"/>
              <a:ext cx="264651" cy="264199"/>
            </a:xfrm>
            <a:custGeom>
              <a:avLst/>
              <a:gdLst>
                <a:gd name="T0" fmla="+- 0 10794 23"/>
                <a:gd name="T1" fmla="*/ T0 w 21543"/>
                <a:gd name="T2" fmla="*/ 10800 h 21600"/>
                <a:gd name="T3" fmla="+- 0 10794 23"/>
                <a:gd name="T4" fmla="*/ T3 w 21543"/>
                <a:gd name="T5" fmla="*/ 10800 h 21600"/>
                <a:gd name="T6" fmla="+- 0 10794 23"/>
                <a:gd name="T7" fmla="*/ T6 w 21543"/>
                <a:gd name="T8" fmla="*/ 10800 h 21600"/>
                <a:gd name="T9" fmla="+- 0 10794 23"/>
                <a:gd name="T10" fmla="*/ T9 w 21543"/>
                <a:gd name="T11" fmla="*/ 10800 h 21600"/>
              </a:gdLst>
              <a:ahLst/>
              <a:cxnLst>
                <a:cxn ang="0">
                  <a:pos x="T1" y="T2"/>
                </a:cxn>
                <a:cxn ang="0">
                  <a:pos x="T4" y="T5"/>
                </a:cxn>
                <a:cxn ang="0">
                  <a:pos x="T7" y="T8"/>
                </a:cxn>
                <a:cxn ang="0">
                  <a:pos x="T10" y="T11"/>
                </a:cxn>
              </a:cxnLst>
              <a:rect l="0" t="0" r="r" b="b"/>
              <a:pathLst>
                <a:path w="21543" h="21600">
                  <a:moveTo>
                    <a:pt x="16976" y="19986"/>
                  </a:moveTo>
                  <a:lnTo>
                    <a:pt x="11226" y="17680"/>
                  </a:lnTo>
                  <a:cubicBezTo>
                    <a:pt x="11088" y="17626"/>
                    <a:pt x="10946" y="17608"/>
                    <a:pt x="10806" y="17600"/>
                  </a:cubicBezTo>
                  <a:lnTo>
                    <a:pt x="19660" y="3837"/>
                  </a:lnTo>
                  <a:cubicBezTo>
                    <a:pt x="19660" y="3837"/>
                    <a:pt x="16976" y="19986"/>
                    <a:pt x="16976" y="19986"/>
                  </a:cubicBezTo>
                  <a:close/>
                  <a:moveTo>
                    <a:pt x="6859" y="16244"/>
                  </a:moveTo>
                  <a:cubicBezTo>
                    <a:pt x="6858" y="16242"/>
                    <a:pt x="6855" y="16240"/>
                    <a:pt x="6854" y="16238"/>
                  </a:cubicBezTo>
                  <a:lnTo>
                    <a:pt x="19606" y="2552"/>
                  </a:lnTo>
                  <a:lnTo>
                    <a:pt x="8735" y="19536"/>
                  </a:lnTo>
                  <a:cubicBezTo>
                    <a:pt x="8735" y="19536"/>
                    <a:pt x="6859" y="16244"/>
                    <a:pt x="6859" y="16244"/>
                  </a:cubicBezTo>
                  <a:close/>
                  <a:moveTo>
                    <a:pt x="2111" y="14024"/>
                  </a:moveTo>
                  <a:lnTo>
                    <a:pt x="17712" y="3595"/>
                  </a:lnTo>
                  <a:lnTo>
                    <a:pt x="6369" y="15770"/>
                  </a:lnTo>
                  <a:cubicBezTo>
                    <a:pt x="6309" y="15734"/>
                    <a:pt x="6256" y="15687"/>
                    <a:pt x="6190" y="15660"/>
                  </a:cubicBezTo>
                  <a:cubicBezTo>
                    <a:pt x="6190" y="15660"/>
                    <a:pt x="2111" y="14024"/>
                    <a:pt x="2111" y="14024"/>
                  </a:cubicBezTo>
                  <a:close/>
                  <a:moveTo>
                    <a:pt x="21234" y="108"/>
                  </a:moveTo>
                  <a:cubicBezTo>
                    <a:pt x="21123" y="35"/>
                    <a:pt x="20996" y="0"/>
                    <a:pt x="20868" y="0"/>
                  </a:cubicBezTo>
                  <a:cubicBezTo>
                    <a:pt x="20738" y="0"/>
                    <a:pt x="20608" y="36"/>
                    <a:pt x="20495" y="113"/>
                  </a:cubicBezTo>
                  <a:lnTo>
                    <a:pt x="299" y="13613"/>
                  </a:lnTo>
                  <a:cubicBezTo>
                    <a:pt x="91" y="13751"/>
                    <a:pt x="-23" y="13995"/>
                    <a:pt x="3" y="14244"/>
                  </a:cubicBezTo>
                  <a:cubicBezTo>
                    <a:pt x="28" y="14494"/>
                    <a:pt x="190" y="14708"/>
                    <a:pt x="422" y="14801"/>
                  </a:cubicBezTo>
                  <a:lnTo>
                    <a:pt x="5689" y="16914"/>
                  </a:lnTo>
                  <a:lnTo>
                    <a:pt x="8166" y="21259"/>
                  </a:lnTo>
                  <a:cubicBezTo>
                    <a:pt x="8284" y="21468"/>
                    <a:pt x="8505" y="21597"/>
                    <a:pt x="8743" y="21599"/>
                  </a:cubicBezTo>
                  <a:lnTo>
                    <a:pt x="8751" y="21599"/>
                  </a:lnTo>
                  <a:cubicBezTo>
                    <a:pt x="8987" y="21599"/>
                    <a:pt x="9206" y="21474"/>
                    <a:pt x="9328" y="21271"/>
                  </a:cubicBezTo>
                  <a:lnTo>
                    <a:pt x="10726" y="18934"/>
                  </a:lnTo>
                  <a:lnTo>
                    <a:pt x="17253" y="21551"/>
                  </a:lnTo>
                  <a:cubicBezTo>
                    <a:pt x="17332" y="21584"/>
                    <a:pt x="17418" y="21599"/>
                    <a:pt x="17502" y="21599"/>
                  </a:cubicBezTo>
                  <a:cubicBezTo>
                    <a:pt x="17617" y="21599"/>
                    <a:pt x="17731" y="21571"/>
                    <a:pt x="17832" y="21512"/>
                  </a:cubicBezTo>
                  <a:cubicBezTo>
                    <a:pt x="18010" y="21412"/>
                    <a:pt x="18133" y="21238"/>
                    <a:pt x="18167" y="21035"/>
                  </a:cubicBezTo>
                  <a:lnTo>
                    <a:pt x="21533" y="785"/>
                  </a:lnTo>
                  <a:cubicBezTo>
                    <a:pt x="21576" y="520"/>
                    <a:pt x="21459" y="254"/>
                    <a:pt x="21234" y="108"/>
                  </a:cubicBezTo>
                </a:path>
              </a:pathLst>
            </a:custGeom>
            <a:solidFill>
              <a:srgbClr val="FFFFFF"/>
            </a:solidFill>
            <a:ln>
              <a:noFill/>
            </a:ln>
            <a:effectLst/>
          </p:spPr>
          <p:txBody>
            <a:bodyPr lIns="19050" tIns="19050" rIns="19050" bIns="19050" anchor="ctr"/>
            <a:lstStyle/>
            <a:p>
              <a:pPr algn="ctr" defTabSz="228600" fontAlgn="base" hangingPunct="0">
                <a:spcBef>
                  <a:spcPct val="0"/>
                </a:spcBef>
                <a:spcAft>
                  <a:spcPct val="0"/>
                </a:spcAft>
              </a:pPr>
              <a:endParaRPr lang="en-US">
                <a:solidFill>
                  <a:srgbClr val="7F7F7F"/>
                </a:solidFill>
                <a:latin typeface="+mn-ea"/>
                <a:ea typeface="+mn-ea"/>
                <a:sym typeface="Gill Sans" charset="0"/>
              </a:endParaRPr>
            </a:p>
          </p:txBody>
        </p:sp>
      </p:grpSp>
      <p:grpSp>
        <p:nvGrpSpPr>
          <p:cNvPr id="46" name="组合 45"/>
          <p:cNvGrpSpPr/>
          <p:nvPr/>
        </p:nvGrpSpPr>
        <p:grpSpPr>
          <a:xfrm>
            <a:off x="569022" y="1479596"/>
            <a:ext cx="1923767" cy="750738"/>
            <a:chOff x="1078513" y="1669167"/>
            <a:chExt cx="1923767" cy="750738"/>
          </a:xfrm>
        </p:grpSpPr>
        <p:sp>
          <p:nvSpPr>
            <p:cNvPr id="47" name="TextBox 46"/>
            <p:cNvSpPr txBox="1"/>
            <p:nvPr/>
          </p:nvSpPr>
          <p:spPr>
            <a:xfrm>
              <a:off x="1078513" y="1958240"/>
              <a:ext cx="1923767" cy="461665"/>
            </a:xfrm>
            <a:prstGeom prst="rect">
              <a:avLst/>
            </a:prstGeom>
            <a:noFill/>
          </p:spPr>
          <p:txBody>
            <a:bodyPr wrap="square" lIns="0" tIns="0" rtlCol="0" anchor="t">
              <a:spAutoFit/>
            </a:bodyPr>
            <a:lstStyle/>
            <a:p>
              <a:r>
                <a:rPr lang="zh-CN" altLang="en-US" sz="900" dirty="0">
                  <a:solidFill>
                    <a:srgbClr val="7F7F7F"/>
                  </a:solidFill>
                  <a:latin typeface="+mn-ea"/>
                  <a:ea typeface="+mn-ea"/>
                </a:rPr>
                <a:t>单击此处添加文本单击此处添加文本</a:t>
              </a:r>
              <a:endParaRPr lang="en-US" altLang="zh-CN" sz="900" dirty="0">
                <a:solidFill>
                  <a:srgbClr val="7F7F7F"/>
                </a:solidFill>
                <a:latin typeface="+mn-ea"/>
                <a:ea typeface="+mn-ea"/>
              </a:endParaRPr>
            </a:p>
            <a:p>
              <a:r>
                <a:rPr lang="zh-CN" altLang="en-US" sz="900" dirty="0">
                  <a:solidFill>
                    <a:srgbClr val="7F7F7F"/>
                  </a:solidFill>
                  <a:latin typeface="+mn-ea"/>
                  <a:ea typeface="+mn-ea"/>
                </a:rPr>
                <a:t>单击此处添加文本单击此处添加</a:t>
              </a:r>
              <a:r>
                <a:rPr lang="zh-CN" altLang="en-US" sz="900" dirty="0" smtClean="0">
                  <a:solidFill>
                    <a:srgbClr val="7F7F7F"/>
                  </a:solidFill>
                  <a:latin typeface="+mn-ea"/>
                  <a:ea typeface="+mn-ea"/>
                </a:rPr>
                <a:t>文本</a:t>
              </a:r>
              <a:endParaRPr lang="en-US" altLang="zh-CN" sz="900" dirty="0" smtClean="0">
                <a:solidFill>
                  <a:srgbClr val="7F7F7F"/>
                </a:solidFill>
                <a:latin typeface="+mn-ea"/>
                <a:ea typeface="+mn-ea"/>
              </a:endParaRPr>
            </a:p>
            <a:p>
              <a:r>
                <a:rPr lang="zh-CN" altLang="en-US" sz="900" dirty="0">
                  <a:solidFill>
                    <a:srgbClr val="7F7F7F"/>
                  </a:solidFill>
                  <a:latin typeface="+mn-ea"/>
                  <a:ea typeface="+mn-ea"/>
                </a:rPr>
                <a:t>单击此处添加文本单击此处添加</a:t>
              </a:r>
              <a:r>
                <a:rPr lang="zh-CN" altLang="en-US" sz="900" dirty="0" smtClean="0">
                  <a:solidFill>
                    <a:srgbClr val="7F7F7F"/>
                  </a:solidFill>
                  <a:latin typeface="+mn-ea"/>
                  <a:ea typeface="+mn-ea"/>
                </a:rPr>
                <a:t>文本</a:t>
              </a:r>
              <a:endParaRPr lang="en-US" altLang="zh-CN" sz="900" dirty="0">
                <a:solidFill>
                  <a:srgbClr val="7F7F7F"/>
                </a:solidFill>
                <a:latin typeface="+mn-ea"/>
                <a:ea typeface="+mn-ea"/>
              </a:endParaRPr>
            </a:p>
          </p:txBody>
        </p:sp>
        <p:sp>
          <p:nvSpPr>
            <p:cNvPr id="48" name="TextBox 47"/>
            <p:cNvSpPr txBox="1"/>
            <p:nvPr/>
          </p:nvSpPr>
          <p:spPr>
            <a:xfrm>
              <a:off x="2071632" y="1669167"/>
              <a:ext cx="923330" cy="276999"/>
            </a:xfrm>
            <a:prstGeom prst="rect">
              <a:avLst/>
            </a:prstGeom>
            <a:noFill/>
          </p:spPr>
          <p:txBody>
            <a:bodyPr wrap="none" lIns="0" tIns="0" rIns="0" bIns="0" rtlCol="0" anchor="t">
              <a:spAutoFit/>
            </a:bodyPr>
            <a:lstStyle/>
            <a:p>
              <a:pPr algn="ctr"/>
              <a:r>
                <a:rPr lang="zh-CN" altLang="en-US" dirty="0" smtClean="0">
                  <a:solidFill>
                    <a:schemeClr val="bg2"/>
                  </a:solidFill>
                  <a:latin typeface="+mn-ea"/>
                  <a:ea typeface="+mn-ea"/>
                </a:rPr>
                <a:t>标题文字</a:t>
              </a:r>
              <a:endParaRPr lang="en-US" dirty="0" smtClean="0">
                <a:solidFill>
                  <a:schemeClr val="bg2"/>
                </a:solidFill>
                <a:latin typeface="+mn-ea"/>
                <a:ea typeface="+mn-ea"/>
              </a:endParaRPr>
            </a:p>
          </p:txBody>
        </p:sp>
      </p:grpSp>
      <p:grpSp>
        <p:nvGrpSpPr>
          <p:cNvPr id="49" name="组合 48"/>
          <p:cNvGrpSpPr/>
          <p:nvPr/>
        </p:nvGrpSpPr>
        <p:grpSpPr>
          <a:xfrm>
            <a:off x="569022" y="2553904"/>
            <a:ext cx="1923767" cy="750738"/>
            <a:chOff x="1078513" y="1669167"/>
            <a:chExt cx="1923767" cy="750738"/>
          </a:xfrm>
        </p:grpSpPr>
        <p:sp>
          <p:nvSpPr>
            <p:cNvPr id="50" name="TextBox 49"/>
            <p:cNvSpPr txBox="1"/>
            <p:nvPr/>
          </p:nvSpPr>
          <p:spPr>
            <a:xfrm>
              <a:off x="1078513" y="1958240"/>
              <a:ext cx="1923767" cy="461665"/>
            </a:xfrm>
            <a:prstGeom prst="rect">
              <a:avLst/>
            </a:prstGeom>
            <a:noFill/>
          </p:spPr>
          <p:txBody>
            <a:bodyPr wrap="square" lIns="0" tIns="0" rtlCol="0" anchor="t">
              <a:spAutoFit/>
            </a:bodyPr>
            <a:lstStyle/>
            <a:p>
              <a:r>
                <a:rPr lang="zh-CN" altLang="en-US" sz="900" dirty="0">
                  <a:solidFill>
                    <a:srgbClr val="7F7F7F"/>
                  </a:solidFill>
                  <a:latin typeface="+mn-ea"/>
                  <a:ea typeface="+mn-ea"/>
                </a:rPr>
                <a:t>单击此处添加文本单击此处添加文本</a:t>
              </a:r>
              <a:endParaRPr lang="en-US" altLang="zh-CN" sz="900" dirty="0">
                <a:solidFill>
                  <a:srgbClr val="7F7F7F"/>
                </a:solidFill>
                <a:latin typeface="+mn-ea"/>
                <a:ea typeface="+mn-ea"/>
              </a:endParaRPr>
            </a:p>
            <a:p>
              <a:r>
                <a:rPr lang="zh-CN" altLang="en-US" sz="900" dirty="0">
                  <a:solidFill>
                    <a:srgbClr val="7F7F7F"/>
                  </a:solidFill>
                  <a:latin typeface="+mn-ea"/>
                  <a:ea typeface="+mn-ea"/>
                </a:rPr>
                <a:t>单击此处添加文本单击此处添加</a:t>
              </a:r>
              <a:r>
                <a:rPr lang="zh-CN" altLang="en-US" sz="900" dirty="0" smtClean="0">
                  <a:solidFill>
                    <a:srgbClr val="7F7F7F"/>
                  </a:solidFill>
                  <a:latin typeface="+mn-ea"/>
                  <a:ea typeface="+mn-ea"/>
                </a:rPr>
                <a:t>文本</a:t>
              </a:r>
              <a:endParaRPr lang="en-US" altLang="zh-CN" sz="900" dirty="0" smtClean="0">
                <a:solidFill>
                  <a:srgbClr val="7F7F7F"/>
                </a:solidFill>
                <a:latin typeface="+mn-ea"/>
                <a:ea typeface="+mn-ea"/>
              </a:endParaRPr>
            </a:p>
            <a:p>
              <a:r>
                <a:rPr lang="zh-CN" altLang="en-US" sz="900" dirty="0">
                  <a:solidFill>
                    <a:srgbClr val="7F7F7F"/>
                  </a:solidFill>
                  <a:latin typeface="+mn-ea"/>
                  <a:ea typeface="+mn-ea"/>
                </a:rPr>
                <a:t>单击此处添加文本单击此处添加</a:t>
              </a:r>
              <a:r>
                <a:rPr lang="zh-CN" altLang="en-US" sz="900" dirty="0" smtClean="0">
                  <a:solidFill>
                    <a:srgbClr val="7F7F7F"/>
                  </a:solidFill>
                  <a:latin typeface="+mn-ea"/>
                  <a:ea typeface="+mn-ea"/>
                </a:rPr>
                <a:t>文本</a:t>
              </a:r>
              <a:endParaRPr lang="en-US" altLang="zh-CN" sz="900" dirty="0">
                <a:solidFill>
                  <a:srgbClr val="7F7F7F"/>
                </a:solidFill>
                <a:latin typeface="+mn-ea"/>
                <a:ea typeface="+mn-ea"/>
              </a:endParaRPr>
            </a:p>
          </p:txBody>
        </p:sp>
        <p:sp>
          <p:nvSpPr>
            <p:cNvPr id="51" name="TextBox 50"/>
            <p:cNvSpPr txBox="1"/>
            <p:nvPr/>
          </p:nvSpPr>
          <p:spPr>
            <a:xfrm>
              <a:off x="2071632" y="1669167"/>
              <a:ext cx="923330" cy="276999"/>
            </a:xfrm>
            <a:prstGeom prst="rect">
              <a:avLst/>
            </a:prstGeom>
            <a:noFill/>
          </p:spPr>
          <p:txBody>
            <a:bodyPr wrap="none" lIns="0" tIns="0" rIns="0" bIns="0" rtlCol="0" anchor="t">
              <a:spAutoFit/>
            </a:bodyPr>
            <a:lstStyle/>
            <a:p>
              <a:pPr algn="ctr"/>
              <a:r>
                <a:rPr lang="zh-CN" altLang="en-US" dirty="0" smtClean="0">
                  <a:solidFill>
                    <a:schemeClr val="tx2"/>
                  </a:solidFill>
                  <a:latin typeface="+mn-ea"/>
                  <a:ea typeface="+mn-ea"/>
                </a:rPr>
                <a:t>标题文字</a:t>
              </a:r>
              <a:endParaRPr lang="en-US" dirty="0" smtClean="0">
                <a:solidFill>
                  <a:schemeClr val="tx2"/>
                </a:solidFill>
                <a:latin typeface="+mn-ea"/>
                <a:ea typeface="+mn-ea"/>
              </a:endParaRPr>
            </a:p>
          </p:txBody>
        </p:sp>
      </p:grpSp>
      <p:grpSp>
        <p:nvGrpSpPr>
          <p:cNvPr id="52" name="组合 51"/>
          <p:cNvGrpSpPr/>
          <p:nvPr/>
        </p:nvGrpSpPr>
        <p:grpSpPr>
          <a:xfrm>
            <a:off x="569022" y="3582608"/>
            <a:ext cx="1923767" cy="750738"/>
            <a:chOff x="1078513" y="1669167"/>
            <a:chExt cx="1923767" cy="750738"/>
          </a:xfrm>
        </p:grpSpPr>
        <p:sp>
          <p:nvSpPr>
            <p:cNvPr id="53" name="TextBox 52"/>
            <p:cNvSpPr txBox="1"/>
            <p:nvPr/>
          </p:nvSpPr>
          <p:spPr>
            <a:xfrm>
              <a:off x="1078513" y="1958240"/>
              <a:ext cx="1923767" cy="461665"/>
            </a:xfrm>
            <a:prstGeom prst="rect">
              <a:avLst/>
            </a:prstGeom>
            <a:noFill/>
          </p:spPr>
          <p:txBody>
            <a:bodyPr wrap="square" lIns="0" tIns="0" rtlCol="0" anchor="t">
              <a:spAutoFit/>
            </a:bodyPr>
            <a:lstStyle/>
            <a:p>
              <a:r>
                <a:rPr lang="zh-CN" altLang="en-US" sz="900" dirty="0">
                  <a:solidFill>
                    <a:srgbClr val="7F7F7F"/>
                  </a:solidFill>
                  <a:latin typeface="+mn-ea"/>
                  <a:ea typeface="+mn-ea"/>
                </a:rPr>
                <a:t>单击此处添加文本单击此处添加文本</a:t>
              </a:r>
              <a:endParaRPr lang="en-US" altLang="zh-CN" sz="900" dirty="0">
                <a:solidFill>
                  <a:srgbClr val="7F7F7F"/>
                </a:solidFill>
                <a:latin typeface="+mn-ea"/>
                <a:ea typeface="+mn-ea"/>
              </a:endParaRPr>
            </a:p>
            <a:p>
              <a:r>
                <a:rPr lang="zh-CN" altLang="en-US" sz="900" dirty="0">
                  <a:solidFill>
                    <a:srgbClr val="7F7F7F"/>
                  </a:solidFill>
                  <a:latin typeface="+mn-ea"/>
                  <a:ea typeface="+mn-ea"/>
                </a:rPr>
                <a:t>单击此处添加文本单击此处添加</a:t>
              </a:r>
              <a:r>
                <a:rPr lang="zh-CN" altLang="en-US" sz="900" dirty="0" smtClean="0">
                  <a:solidFill>
                    <a:srgbClr val="7F7F7F"/>
                  </a:solidFill>
                  <a:latin typeface="+mn-ea"/>
                  <a:ea typeface="+mn-ea"/>
                </a:rPr>
                <a:t>文本</a:t>
              </a:r>
              <a:endParaRPr lang="en-US" altLang="zh-CN" sz="900" dirty="0" smtClean="0">
                <a:solidFill>
                  <a:srgbClr val="7F7F7F"/>
                </a:solidFill>
                <a:latin typeface="+mn-ea"/>
                <a:ea typeface="+mn-ea"/>
              </a:endParaRPr>
            </a:p>
            <a:p>
              <a:r>
                <a:rPr lang="zh-CN" altLang="en-US" sz="900" dirty="0">
                  <a:solidFill>
                    <a:srgbClr val="7F7F7F"/>
                  </a:solidFill>
                  <a:latin typeface="+mn-ea"/>
                  <a:ea typeface="+mn-ea"/>
                </a:rPr>
                <a:t>单击此处添加文本单击此处添加</a:t>
              </a:r>
              <a:r>
                <a:rPr lang="zh-CN" altLang="en-US" sz="900" dirty="0" smtClean="0">
                  <a:solidFill>
                    <a:srgbClr val="7F7F7F"/>
                  </a:solidFill>
                  <a:latin typeface="+mn-ea"/>
                  <a:ea typeface="+mn-ea"/>
                </a:rPr>
                <a:t>文本</a:t>
              </a:r>
              <a:endParaRPr lang="en-US" altLang="zh-CN" sz="900" dirty="0">
                <a:solidFill>
                  <a:srgbClr val="7F7F7F"/>
                </a:solidFill>
                <a:latin typeface="+mn-ea"/>
                <a:ea typeface="+mn-ea"/>
              </a:endParaRPr>
            </a:p>
          </p:txBody>
        </p:sp>
        <p:sp>
          <p:nvSpPr>
            <p:cNvPr id="54" name="TextBox 53"/>
            <p:cNvSpPr txBox="1"/>
            <p:nvPr/>
          </p:nvSpPr>
          <p:spPr>
            <a:xfrm>
              <a:off x="2071632" y="1669167"/>
              <a:ext cx="923330" cy="276999"/>
            </a:xfrm>
            <a:prstGeom prst="rect">
              <a:avLst/>
            </a:prstGeom>
            <a:noFill/>
          </p:spPr>
          <p:txBody>
            <a:bodyPr wrap="none" lIns="0" tIns="0" rIns="0" bIns="0" rtlCol="0" anchor="t">
              <a:spAutoFit/>
            </a:bodyPr>
            <a:lstStyle/>
            <a:p>
              <a:pPr algn="ctr"/>
              <a:r>
                <a:rPr lang="zh-CN" altLang="en-US" dirty="0" smtClean="0">
                  <a:solidFill>
                    <a:schemeClr val="bg2"/>
                  </a:solidFill>
                  <a:latin typeface="+mn-ea"/>
                  <a:ea typeface="+mn-ea"/>
                </a:rPr>
                <a:t>标题文字</a:t>
              </a:r>
              <a:endParaRPr lang="en-US" dirty="0" smtClean="0">
                <a:solidFill>
                  <a:schemeClr val="bg2"/>
                </a:solidFill>
                <a:latin typeface="+mn-ea"/>
                <a:ea typeface="+mn-ea"/>
              </a:endParaRPr>
            </a:p>
          </p:txBody>
        </p:sp>
      </p:grpSp>
      <p:grpSp>
        <p:nvGrpSpPr>
          <p:cNvPr id="55" name="组合 54"/>
          <p:cNvGrpSpPr/>
          <p:nvPr/>
        </p:nvGrpSpPr>
        <p:grpSpPr>
          <a:xfrm>
            <a:off x="5921938" y="2536663"/>
            <a:ext cx="572068" cy="415805"/>
            <a:chOff x="5871081" y="2190265"/>
            <a:chExt cx="572068" cy="415805"/>
          </a:xfrm>
        </p:grpSpPr>
        <p:grpSp>
          <p:nvGrpSpPr>
            <p:cNvPr id="56" name="组合 55"/>
            <p:cNvGrpSpPr/>
            <p:nvPr/>
          </p:nvGrpSpPr>
          <p:grpSpPr>
            <a:xfrm rot="10800000">
              <a:off x="5871081" y="2190265"/>
              <a:ext cx="572068" cy="415805"/>
              <a:chOff x="2812960" y="874737"/>
              <a:chExt cx="572068" cy="415805"/>
            </a:xfrm>
          </p:grpSpPr>
          <p:sp>
            <p:nvSpPr>
              <p:cNvPr id="64" name="Pentagon 9"/>
              <p:cNvSpPr/>
              <p:nvPr/>
            </p:nvSpPr>
            <p:spPr>
              <a:xfrm flipH="1">
                <a:off x="2812960" y="874737"/>
                <a:ext cx="572068" cy="415805"/>
              </a:xfrm>
              <a:prstGeom prst="homePlate">
                <a:avLst>
                  <a:gd name="adj" fmla="val 23830"/>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latin typeface="+mn-ea"/>
                </a:endParaRPr>
              </a:p>
            </p:txBody>
          </p:sp>
          <p:sp>
            <p:nvSpPr>
              <p:cNvPr id="65" name="Pentagon 9"/>
              <p:cNvSpPr/>
              <p:nvPr/>
            </p:nvSpPr>
            <p:spPr>
              <a:xfrm flipH="1">
                <a:off x="2860590" y="909356"/>
                <a:ext cx="476808" cy="346566"/>
              </a:xfrm>
              <a:prstGeom prst="homePlate">
                <a:avLst>
                  <a:gd name="adj" fmla="val 23830"/>
                </a:avLst>
              </a:prstGeom>
              <a:solidFill>
                <a:srgbClr val="C00000"/>
              </a:solidFill>
              <a:ln>
                <a:noFill/>
              </a:ln>
              <a:effectLst>
                <a:innerShdw blurRad="63500" dist="50800" dir="2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sz="1800">
                  <a:solidFill>
                    <a:srgbClr val="7F7F7F"/>
                  </a:solidFill>
                  <a:latin typeface="+mn-ea"/>
                </a:endParaRPr>
              </a:p>
            </p:txBody>
          </p:sp>
        </p:grpSp>
        <p:grpSp>
          <p:nvGrpSpPr>
            <p:cNvPr id="57" name="Group 22"/>
            <p:cNvGrpSpPr/>
            <p:nvPr/>
          </p:nvGrpSpPr>
          <p:grpSpPr>
            <a:xfrm>
              <a:off x="5997568" y="2282755"/>
              <a:ext cx="264199" cy="264651"/>
              <a:chOff x="7287419" y="3505994"/>
              <a:chExt cx="464344" cy="465138"/>
            </a:xfrm>
            <a:solidFill>
              <a:schemeClr val="bg1"/>
            </a:solidFill>
          </p:grpSpPr>
          <p:sp>
            <p:nvSpPr>
              <p:cNvPr id="58" name="AutoShape 37"/>
              <p:cNvSpPr/>
              <p:nvPr/>
            </p:nvSpPr>
            <p:spPr bwMode="auto">
              <a:xfrm>
                <a:off x="7287419" y="3549650"/>
                <a:ext cx="423069" cy="421482"/>
              </a:xfrm>
              <a:custGeom>
                <a:avLst/>
                <a:gdLst>
                  <a:gd name="T0" fmla="+- 0 10849 98"/>
                  <a:gd name="T1" fmla="*/ T0 w 21502"/>
                  <a:gd name="T2" fmla="*/ 10800 h 21600"/>
                  <a:gd name="T3" fmla="+- 0 10849 98"/>
                  <a:gd name="T4" fmla="*/ T3 w 21502"/>
                  <a:gd name="T5" fmla="*/ 10800 h 21600"/>
                  <a:gd name="T6" fmla="+- 0 10849 98"/>
                  <a:gd name="T7" fmla="*/ T6 w 21502"/>
                  <a:gd name="T8" fmla="*/ 10800 h 21600"/>
                  <a:gd name="T9" fmla="+- 0 10849 98"/>
                  <a:gd name="T10" fmla="*/ T9 w 21502"/>
                  <a:gd name="T11" fmla="*/ 10800 h 21600"/>
                </a:gdLst>
                <a:ahLst/>
                <a:cxnLst>
                  <a:cxn ang="0">
                    <a:pos x="T1" y="T2"/>
                  </a:cxn>
                  <a:cxn ang="0">
                    <a:pos x="T4" y="T5"/>
                  </a:cxn>
                  <a:cxn ang="0">
                    <a:pos x="T7" y="T8"/>
                  </a:cxn>
                  <a:cxn ang="0">
                    <a:pos x="T10" y="T11"/>
                  </a:cxn>
                </a:cxnLst>
                <a:rect l="0" t="0" r="r" b="b"/>
                <a:pathLst>
                  <a:path w="21502" h="21600">
                    <a:moveTo>
                      <a:pt x="19917" y="7880"/>
                    </a:moveTo>
                    <a:lnTo>
                      <a:pt x="18875" y="8932"/>
                    </a:lnTo>
                    <a:cubicBezTo>
                      <a:pt x="18730" y="9079"/>
                      <a:pt x="18497" y="9079"/>
                      <a:pt x="18353" y="8932"/>
                    </a:cubicBezTo>
                    <a:lnTo>
                      <a:pt x="17048" y="7617"/>
                    </a:lnTo>
                    <a:lnTo>
                      <a:pt x="15991" y="10290"/>
                    </a:lnTo>
                    <a:lnTo>
                      <a:pt x="16080" y="10064"/>
                    </a:lnTo>
                    <a:cubicBezTo>
                      <a:pt x="13859" y="7826"/>
                      <a:pt x="11601" y="7544"/>
                      <a:pt x="9565" y="7291"/>
                    </a:cubicBezTo>
                    <a:cubicBezTo>
                      <a:pt x="8910" y="7210"/>
                      <a:pt x="8276" y="7126"/>
                      <a:pt x="7652" y="6990"/>
                    </a:cubicBezTo>
                    <a:lnTo>
                      <a:pt x="13918" y="4456"/>
                    </a:lnTo>
                    <a:lnTo>
                      <a:pt x="12652" y="3179"/>
                    </a:lnTo>
                    <a:cubicBezTo>
                      <a:pt x="12508" y="3033"/>
                      <a:pt x="12508" y="2798"/>
                      <a:pt x="12652" y="2652"/>
                    </a:cubicBezTo>
                    <a:lnTo>
                      <a:pt x="13695" y="1598"/>
                    </a:lnTo>
                    <a:cubicBezTo>
                      <a:pt x="13840" y="1453"/>
                      <a:pt x="14073" y="1453"/>
                      <a:pt x="14217" y="1598"/>
                    </a:cubicBezTo>
                    <a:lnTo>
                      <a:pt x="19917" y="7353"/>
                    </a:lnTo>
                    <a:cubicBezTo>
                      <a:pt x="20062" y="7499"/>
                      <a:pt x="20062" y="7734"/>
                      <a:pt x="19917" y="7880"/>
                    </a:cubicBezTo>
                    <a:moveTo>
                      <a:pt x="12292" y="19639"/>
                    </a:moveTo>
                    <a:cubicBezTo>
                      <a:pt x="12200" y="19872"/>
                      <a:pt x="11999" y="20044"/>
                      <a:pt x="11756" y="20095"/>
                    </a:cubicBezTo>
                    <a:cubicBezTo>
                      <a:pt x="11700" y="20106"/>
                      <a:pt x="11643" y="20111"/>
                      <a:pt x="11587" y="20110"/>
                    </a:cubicBezTo>
                    <a:cubicBezTo>
                      <a:pt x="11400" y="20105"/>
                      <a:pt x="11219" y="20030"/>
                      <a:pt x="11084" y="19892"/>
                    </a:cubicBezTo>
                    <a:lnTo>
                      <a:pt x="1692" y="10517"/>
                    </a:lnTo>
                    <a:cubicBezTo>
                      <a:pt x="1519" y="10343"/>
                      <a:pt x="1443" y="10094"/>
                      <a:pt x="1488" y="9852"/>
                    </a:cubicBezTo>
                    <a:cubicBezTo>
                      <a:pt x="1533" y="9610"/>
                      <a:pt x="1695" y="9407"/>
                      <a:pt x="1917" y="9308"/>
                    </a:cubicBezTo>
                    <a:lnTo>
                      <a:pt x="6505" y="7453"/>
                    </a:lnTo>
                    <a:cubicBezTo>
                      <a:pt x="9597" y="8490"/>
                      <a:pt x="12689" y="7491"/>
                      <a:pt x="15781" y="10821"/>
                    </a:cubicBezTo>
                    <a:cubicBezTo>
                      <a:pt x="15781" y="10821"/>
                      <a:pt x="12292" y="19639"/>
                      <a:pt x="12292" y="19639"/>
                    </a:cubicBezTo>
                    <a:close/>
                    <a:moveTo>
                      <a:pt x="15260" y="545"/>
                    </a:moveTo>
                    <a:cubicBezTo>
                      <a:pt x="14912" y="193"/>
                      <a:pt x="14449" y="0"/>
                      <a:pt x="13956" y="0"/>
                    </a:cubicBezTo>
                    <a:cubicBezTo>
                      <a:pt x="13463" y="0"/>
                      <a:pt x="13000" y="193"/>
                      <a:pt x="12651" y="546"/>
                    </a:cubicBezTo>
                    <a:lnTo>
                      <a:pt x="11610" y="1598"/>
                    </a:lnTo>
                    <a:cubicBezTo>
                      <a:pt x="11261" y="1949"/>
                      <a:pt x="11068" y="2417"/>
                      <a:pt x="11068" y="2915"/>
                    </a:cubicBezTo>
                    <a:cubicBezTo>
                      <a:pt x="11068" y="3265"/>
                      <a:pt x="11164" y="3601"/>
                      <a:pt x="11342" y="3893"/>
                    </a:cubicBezTo>
                    <a:lnTo>
                      <a:pt x="1324" y="7944"/>
                    </a:lnTo>
                    <a:cubicBezTo>
                      <a:pt x="654" y="8241"/>
                      <a:pt x="173" y="8851"/>
                      <a:pt x="38" y="9575"/>
                    </a:cubicBezTo>
                    <a:cubicBezTo>
                      <a:pt x="-98" y="10302"/>
                      <a:pt x="130" y="11048"/>
                      <a:pt x="654" y="11576"/>
                    </a:cubicBezTo>
                    <a:lnTo>
                      <a:pt x="10041" y="20946"/>
                    </a:lnTo>
                    <a:cubicBezTo>
                      <a:pt x="10445" y="21354"/>
                      <a:pt x="10982" y="21586"/>
                      <a:pt x="11549" y="21599"/>
                    </a:cubicBezTo>
                    <a:cubicBezTo>
                      <a:pt x="11562" y="21599"/>
                      <a:pt x="11593" y="21599"/>
                      <a:pt x="11605" y="21599"/>
                    </a:cubicBezTo>
                    <a:cubicBezTo>
                      <a:pt x="11754" y="21599"/>
                      <a:pt x="11906" y="21584"/>
                      <a:pt x="12056" y="21553"/>
                    </a:cubicBezTo>
                    <a:cubicBezTo>
                      <a:pt x="12789" y="21399"/>
                      <a:pt x="13390" y="20888"/>
                      <a:pt x="13662" y="20191"/>
                    </a:cubicBezTo>
                    <a:lnTo>
                      <a:pt x="17604" y="10229"/>
                    </a:lnTo>
                    <a:cubicBezTo>
                      <a:pt x="17902" y="10426"/>
                      <a:pt x="18250" y="10532"/>
                      <a:pt x="18613" y="10532"/>
                    </a:cubicBezTo>
                    <a:cubicBezTo>
                      <a:pt x="19107" y="10532"/>
                      <a:pt x="19570" y="10338"/>
                      <a:pt x="19918" y="9986"/>
                    </a:cubicBezTo>
                    <a:lnTo>
                      <a:pt x="20957" y="8937"/>
                    </a:lnTo>
                    <a:cubicBezTo>
                      <a:pt x="21308" y="8585"/>
                      <a:pt x="21502" y="8116"/>
                      <a:pt x="21502" y="7617"/>
                    </a:cubicBezTo>
                    <a:cubicBezTo>
                      <a:pt x="21502" y="7117"/>
                      <a:pt x="21308" y="6648"/>
                      <a:pt x="20961" y="6300"/>
                    </a:cubicBezTo>
                    <a:cubicBezTo>
                      <a:pt x="20961" y="6300"/>
                      <a:pt x="15260" y="545"/>
                      <a:pt x="15260" y="545"/>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a:solidFill>
                    <a:srgbClr val="7F7F7F"/>
                  </a:solidFill>
                  <a:latin typeface="+mn-ea"/>
                  <a:ea typeface="+mn-ea"/>
                  <a:sym typeface="Gill Sans" charset="0"/>
                </a:endParaRPr>
              </a:p>
            </p:txBody>
          </p:sp>
          <p:sp>
            <p:nvSpPr>
              <p:cNvPr id="59" name="AutoShape 38"/>
              <p:cNvSpPr/>
              <p:nvPr/>
            </p:nvSpPr>
            <p:spPr bwMode="auto">
              <a:xfrm>
                <a:off x="7490619" y="3738563"/>
                <a:ext cx="72231" cy="730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4320"/>
                    </a:moveTo>
                    <a:cubicBezTo>
                      <a:pt x="14381" y="4320"/>
                      <a:pt x="17279" y="7222"/>
                      <a:pt x="17279" y="10800"/>
                    </a:cubicBezTo>
                    <a:cubicBezTo>
                      <a:pt x="17279" y="14377"/>
                      <a:pt x="14381" y="17279"/>
                      <a:pt x="10800" y="17279"/>
                    </a:cubicBezTo>
                    <a:cubicBezTo>
                      <a:pt x="7218" y="17279"/>
                      <a:pt x="4319" y="14377"/>
                      <a:pt x="4319" y="10800"/>
                    </a:cubicBezTo>
                    <a:cubicBezTo>
                      <a:pt x="4319" y="7222"/>
                      <a:pt x="7218" y="4320"/>
                      <a:pt x="10800" y="4320"/>
                    </a:cubicBezTo>
                    <a:moveTo>
                      <a:pt x="10800" y="21599"/>
                    </a:moveTo>
                    <a:cubicBezTo>
                      <a:pt x="16752" y="21599"/>
                      <a:pt x="21600" y="16756"/>
                      <a:pt x="21600" y="10800"/>
                    </a:cubicBezTo>
                    <a:cubicBezTo>
                      <a:pt x="21600" y="4843"/>
                      <a:pt x="16752" y="0"/>
                      <a:pt x="10800" y="0"/>
                    </a:cubicBezTo>
                    <a:cubicBezTo>
                      <a:pt x="4847" y="0"/>
                      <a:pt x="0" y="4843"/>
                      <a:pt x="0" y="10800"/>
                    </a:cubicBezTo>
                    <a:cubicBezTo>
                      <a:pt x="0" y="16756"/>
                      <a:pt x="4847" y="21599"/>
                      <a:pt x="10800" y="2159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a:solidFill>
                    <a:srgbClr val="7F7F7F"/>
                  </a:solidFill>
                  <a:latin typeface="+mn-ea"/>
                  <a:ea typeface="+mn-ea"/>
                  <a:sym typeface="Gill Sans" charset="0"/>
                </a:endParaRPr>
              </a:p>
            </p:txBody>
          </p:sp>
          <p:sp>
            <p:nvSpPr>
              <p:cNvPr id="60" name="AutoShape 39"/>
              <p:cNvSpPr/>
              <p:nvPr/>
            </p:nvSpPr>
            <p:spPr bwMode="auto">
              <a:xfrm>
                <a:off x="7679532" y="3505994"/>
                <a:ext cx="72231" cy="730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7279"/>
                    </a:moveTo>
                    <a:cubicBezTo>
                      <a:pt x="7218" y="17279"/>
                      <a:pt x="4320" y="14377"/>
                      <a:pt x="4320" y="10800"/>
                    </a:cubicBezTo>
                    <a:cubicBezTo>
                      <a:pt x="4320" y="7222"/>
                      <a:pt x="7218" y="4320"/>
                      <a:pt x="10800" y="4320"/>
                    </a:cubicBezTo>
                    <a:cubicBezTo>
                      <a:pt x="14381" y="4320"/>
                      <a:pt x="17280" y="7222"/>
                      <a:pt x="17280" y="10800"/>
                    </a:cubicBezTo>
                    <a:cubicBezTo>
                      <a:pt x="17280" y="14377"/>
                      <a:pt x="14381" y="17279"/>
                      <a:pt x="10800" y="17279"/>
                    </a:cubicBezTo>
                    <a:moveTo>
                      <a:pt x="10800" y="0"/>
                    </a:moveTo>
                    <a:cubicBezTo>
                      <a:pt x="4847" y="0"/>
                      <a:pt x="0" y="4843"/>
                      <a:pt x="0" y="10800"/>
                    </a:cubicBezTo>
                    <a:cubicBezTo>
                      <a:pt x="0" y="16756"/>
                      <a:pt x="4847" y="21599"/>
                      <a:pt x="10800" y="21599"/>
                    </a:cubicBezTo>
                    <a:cubicBezTo>
                      <a:pt x="16752" y="21599"/>
                      <a:pt x="21600" y="16756"/>
                      <a:pt x="21600" y="10800"/>
                    </a:cubicBezTo>
                    <a:cubicBezTo>
                      <a:pt x="21600" y="4843"/>
                      <a:pt x="16752"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a:solidFill>
                    <a:srgbClr val="7F7F7F"/>
                  </a:solidFill>
                  <a:latin typeface="+mn-ea"/>
                  <a:ea typeface="+mn-ea"/>
                  <a:sym typeface="Gill Sans" charset="0"/>
                </a:endParaRPr>
              </a:p>
            </p:txBody>
          </p:sp>
          <p:sp>
            <p:nvSpPr>
              <p:cNvPr id="61" name="AutoShape 40"/>
              <p:cNvSpPr/>
              <p:nvPr/>
            </p:nvSpPr>
            <p:spPr bwMode="auto">
              <a:xfrm>
                <a:off x="7403307" y="3724275"/>
                <a:ext cx="57944" cy="579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5400"/>
                    </a:moveTo>
                    <a:cubicBezTo>
                      <a:pt x="13779" y="5400"/>
                      <a:pt x="16199" y="7815"/>
                      <a:pt x="16199" y="10800"/>
                    </a:cubicBezTo>
                    <a:cubicBezTo>
                      <a:pt x="16199" y="13784"/>
                      <a:pt x="13779" y="16200"/>
                      <a:pt x="10800" y="16200"/>
                    </a:cubicBezTo>
                    <a:cubicBezTo>
                      <a:pt x="7820" y="16200"/>
                      <a:pt x="5399" y="13784"/>
                      <a:pt x="5399" y="10800"/>
                    </a:cubicBezTo>
                    <a:cubicBezTo>
                      <a:pt x="5399" y="7815"/>
                      <a:pt x="7820" y="5400"/>
                      <a:pt x="10800" y="5400"/>
                    </a:cubicBezTo>
                    <a:moveTo>
                      <a:pt x="0" y="10800"/>
                    </a:moveTo>
                    <a:cubicBezTo>
                      <a:pt x="0" y="16753"/>
                      <a:pt x="4843" y="21599"/>
                      <a:pt x="10800" y="21599"/>
                    </a:cubicBezTo>
                    <a:cubicBezTo>
                      <a:pt x="16756" y="21599"/>
                      <a:pt x="21600" y="16753"/>
                      <a:pt x="21600" y="10800"/>
                    </a:cubicBezTo>
                    <a:cubicBezTo>
                      <a:pt x="21600" y="4846"/>
                      <a:pt x="16756" y="0"/>
                      <a:pt x="10800" y="0"/>
                    </a:cubicBezTo>
                    <a:cubicBezTo>
                      <a:pt x="4843" y="0"/>
                      <a:pt x="0" y="4846"/>
                      <a:pt x="0" y="1080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a:solidFill>
                    <a:srgbClr val="7F7F7F"/>
                  </a:solidFill>
                  <a:latin typeface="+mn-ea"/>
                  <a:ea typeface="+mn-ea"/>
                  <a:sym typeface="Gill Sans" charset="0"/>
                </a:endParaRPr>
              </a:p>
            </p:txBody>
          </p:sp>
          <p:sp>
            <p:nvSpPr>
              <p:cNvPr id="62" name="AutoShape 41"/>
              <p:cNvSpPr/>
              <p:nvPr/>
            </p:nvSpPr>
            <p:spPr bwMode="auto">
              <a:xfrm>
                <a:off x="7461250" y="3825875"/>
                <a:ext cx="29369" cy="285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599"/>
                    </a:moveTo>
                    <a:cubicBezTo>
                      <a:pt x="16758" y="21599"/>
                      <a:pt x="21600" y="16769"/>
                      <a:pt x="21600" y="10800"/>
                    </a:cubicBezTo>
                    <a:cubicBezTo>
                      <a:pt x="21600" y="4830"/>
                      <a:pt x="16758" y="0"/>
                      <a:pt x="10800" y="0"/>
                    </a:cubicBezTo>
                    <a:cubicBezTo>
                      <a:pt x="4841" y="0"/>
                      <a:pt x="0" y="4830"/>
                      <a:pt x="0" y="10800"/>
                    </a:cubicBezTo>
                    <a:cubicBezTo>
                      <a:pt x="0" y="16769"/>
                      <a:pt x="4841" y="21599"/>
                      <a:pt x="10800" y="2159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a:solidFill>
                    <a:srgbClr val="7F7F7F"/>
                  </a:solidFill>
                  <a:latin typeface="+mn-ea"/>
                  <a:ea typeface="+mn-ea"/>
                  <a:sym typeface="Gill Sans" charset="0"/>
                </a:endParaRPr>
              </a:p>
            </p:txBody>
          </p:sp>
          <p:sp>
            <p:nvSpPr>
              <p:cNvPr id="63" name="AutoShape 42"/>
              <p:cNvSpPr/>
              <p:nvPr/>
            </p:nvSpPr>
            <p:spPr bwMode="auto">
              <a:xfrm>
                <a:off x="7693819" y="3607594"/>
                <a:ext cx="28575" cy="293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41" y="0"/>
                      <a:pt x="0" y="4830"/>
                      <a:pt x="0" y="10800"/>
                    </a:cubicBezTo>
                    <a:cubicBezTo>
                      <a:pt x="0" y="16769"/>
                      <a:pt x="4841" y="21599"/>
                      <a:pt x="10800" y="21599"/>
                    </a:cubicBezTo>
                    <a:cubicBezTo>
                      <a:pt x="16758" y="21599"/>
                      <a:pt x="21600" y="16769"/>
                      <a:pt x="21600" y="10800"/>
                    </a:cubicBezTo>
                    <a:cubicBezTo>
                      <a:pt x="21600" y="4830"/>
                      <a:pt x="16758"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a:solidFill>
                    <a:srgbClr val="7F7F7F"/>
                  </a:solidFill>
                  <a:latin typeface="+mn-ea"/>
                  <a:ea typeface="+mn-ea"/>
                  <a:sym typeface="Gill Sans" charset="0"/>
                </a:endParaRPr>
              </a:p>
            </p:txBody>
          </p:sp>
        </p:grpSp>
      </p:grpSp>
      <p:grpSp>
        <p:nvGrpSpPr>
          <p:cNvPr id="66" name="组合 65"/>
          <p:cNvGrpSpPr/>
          <p:nvPr/>
        </p:nvGrpSpPr>
        <p:grpSpPr>
          <a:xfrm>
            <a:off x="5921938" y="3606420"/>
            <a:ext cx="572068" cy="415805"/>
            <a:chOff x="5864748" y="3008916"/>
            <a:chExt cx="572068" cy="415805"/>
          </a:xfrm>
        </p:grpSpPr>
        <p:grpSp>
          <p:nvGrpSpPr>
            <p:cNvPr id="67" name="组合 66"/>
            <p:cNvGrpSpPr/>
            <p:nvPr/>
          </p:nvGrpSpPr>
          <p:grpSpPr>
            <a:xfrm rot="10800000">
              <a:off x="5864748" y="3008916"/>
              <a:ext cx="572068" cy="415805"/>
              <a:chOff x="2812960" y="874737"/>
              <a:chExt cx="572068" cy="415805"/>
            </a:xfrm>
          </p:grpSpPr>
          <p:sp>
            <p:nvSpPr>
              <p:cNvPr id="78" name="Pentagon 9"/>
              <p:cNvSpPr/>
              <p:nvPr/>
            </p:nvSpPr>
            <p:spPr>
              <a:xfrm flipH="1">
                <a:off x="2812960" y="874737"/>
                <a:ext cx="572068" cy="415805"/>
              </a:xfrm>
              <a:prstGeom prst="homePlate">
                <a:avLst>
                  <a:gd name="adj" fmla="val 23830"/>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latin typeface="+mn-ea"/>
                </a:endParaRPr>
              </a:p>
            </p:txBody>
          </p:sp>
          <p:sp>
            <p:nvSpPr>
              <p:cNvPr id="79" name="Pentagon 9"/>
              <p:cNvSpPr/>
              <p:nvPr/>
            </p:nvSpPr>
            <p:spPr>
              <a:xfrm flipH="1">
                <a:off x="2860590" y="909356"/>
                <a:ext cx="476808" cy="346566"/>
              </a:xfrm>
              <a:prstGeom prst="homePlate">
                <a:avLst>
                  <a:gd name="adj" fmla="val 23830"/>
                </a:avLst>
              </a:prstGeom>
              <a:solidFill>
                <a:srgbClr val="C00000"/>
              </a:solidFill>
              <a:ln>
                <a:noFill/>
              </a:ln>
              <a:effectLst>
                <a:innerShdw blurRad="63500" dist="50800" dir="2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sz="1800">
                  <a:solidFill>
                    <a:srgbClr val="7F7F7F"/>
                  </a:solidFill>
                  <a:latin typeface="+mn-ea"/>
                </a:endParaRPr>
              </a:p>
            </p:txBody>
          </p:sp>
        </p:grpSp>
        <p:grpSp>
          <p:nvGrpSpPr>
            <p:cNvPr id="68" name="Group 12"/>
            <p:cNvGrpSpPr/>
            <p:nvPr/>
          </p:nvGrpSpPr>
          <p:grpSpPr>
            <a:xfrm>
              <a:off x="5985331" y="3091890"/>
              <a:ext cx="264199" cy="264651"/>
              <a:chOff x="9145588" y="4435475"/>
              <a:chExt cx="464344" cy="465138"/>
            </a:xfrm>
            <a:solidFill>
              <a:schemeClr val="bg1"/>
            </a:solidFill>
          </p:grpSpPr>
          <p:sp>
            <p:nvSpPr>
              <p:cNvPr id="69" name="AutoShape 7"/>
              <p:cNvSpPr/>
              <p:nvPr/>
            </p:nvSpPr>
            <p:spPr bwMode="auto">
              <a:xfrm>
                <a:off x="9145588" y="4435475"/>
                <a:ext cx="464344" cy="465138"/>
              </a:xfrm>
              <a:custGeom>
                <a:avLst/>
                <a:gdLst>
                  <a:gd name="T0" fmla="+- 0 10800 1271"/>
                  <a:gd name="T1" fmla="*/ T0 w 19058"/>
                  <a:gd name="T2" fmla="+- 0 10799 1270"/>
                  <a:gd name="T3" fmla="*/ 10799 h 19059"/>
                  <a:gd name="T4" fmla="+- 0 10800 1271"/>
                  <a:gd name="T5" fmla="*/ T4 w 19058"/>
                  <a:gd name="T6" fmla="+- 0 10799 1270"/>
                  <a:gd name="T7" fmla="*/ 10799 h 19059"/>
                  <a:gd name="T8" fmla="+- 0 10800 1271"/>
                  <a:gd name="T9" fmla="*/ T8 w 19058"/>
                  <a:gd name="T10" fmla="+- 0 10799 1270"/>
                  <a:gd name="T11" fmla="*/ 10799 h 19059"/>
                  <a:gd name="T12" fmla="+- 0 10800 1271"/>
                  <a:gd name="T13" fmla="*/ T12 w 19058"/>
                  <a:gd name="T14" fmla="+- 0 10799 1270"/>
                  <a:gd name="T15" fmla="*/ 10799 h 19059"/>
                </a:gdLst>
                <a:ahLst/>
                <a:cxnLst>
                  <a:cxn ang="0">
                    <a:pos x="T1" y="T3"/>
                  </a:cxn>
                  <a:cxn ang="0">
                    <a:pos x="T5" y="T7"/>
                  </a:cxn>
                  <a:cxn ang="0">
                    <a:pos x="T9" y="T11"/>
                  </a:cxn>
                  <a:cxn ang="0">
                    <a:pos x="T13" y="T15"/>
                  </a:cxn>
                </a:cxnLst>
                <a:rect l="0" t="0" r="r" b="b"/>
                <a:pathLst>
                  <a:path w="19058" h="19059">
                    <a:moveTo>
                      <a:pt x="6430" y="17268"/>
                    </a:moveTo>
                    <a:cubicBezTo>
                      <a:pt x="2162" y="15559"/>
                      <a:pt x="82" y="10698"/>
                      <a:pt x="1790" y="6431"/>
                    </a:cubicBezTo>
                    <a:cubicBezTo>
                      <a:pt x="3499" y="2164"/>
                      <a:pt x="8360" y="81"/>
                      <a:pt x="12627" y="1791"/>
                    </a:cubicBezTo>
                    <a:cubicBezTo>
                      <a:pt x="16894" y="3499"/>
                      <a:pt x="18975" y="8361"/>
                      <a:pt x="17267" y="12628"/>
                    </a:cubicBezTo>
                    <a:cubicBezTo>
                      <a:pt x="15558" y="16895"/>
                      <a:pt x="10696" y="18976"/>
                      <a:pt x="6430" y="17268"/>
                    </a:cubicBezTo>
                    <a:moveTo>
                      <a:pt x="13070" y="685"/>
                    </a:moveTo>
                    <a:cubicBezTo>
                      <a:pt x="8186" y="-1270"/>
                      <a:pt x="2641" y="1103"/>
                      <a:pt x="685" y="5987"/>
                    </a:cubicBezTo>
                    <a:cubicBezTo>
                      <a:pt x="-1271" y="10872"/>
                      <a:pt x="1103" y="16418"/>
                      <a:pt x="5987" y="18373"/>
                    </a:cubicBezTo>
                    <a:cubicBezTo>
                      <a:pt x="10871" y="20330"/>
                      <a:pt x="16416" y="17955"/>
                      <a:pt x="18373" y="13071"/>
                    </a:cubicBezTo>
                    <a:cubicBezTo>
                      <a:pt x="20329" y="8186"/>
                      <a:pt x="17954" y="2641"/>
                      <a:pt x="13070" y="685"/>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a:solidFill>
                    <a:srgbClr val="7F7F7F"/>
                  </a:solidFill>
                  <a:latin typeface="+mn-ea"/>
                  <a:ea typeface="+mn-ea"/>
                  <a:sym typeface="Gill Sans" charset="0"/>
                </a:endParaRPr>
              </a:p>
            </p:txBody>
          </p:sp>
          <p:sp>
            <p:nvSpPr>
              <p:cNvPr id="70" name="AutoShape 8"/>
              <p:cNvSpPr/>
              <p:nvPr/>
            </p:nvSpPr>
            <p:spPr bwMode="auto">
              <a:xfrm>
                <a:off x="9348788" y="4638675"/>
                <a:ext cx="57944" cy="57944"/>
              </a:xfrm>
              <a:custGeom>
                <a:avLst/>
                <a:gdLst>
                  <a:gd name="T0" fmla="+- 0 10801 1272"/>
                  <a:gd name="T1" fmla="*/ T0 w 19059"/>
                  <a:gd name="T2" fmla="+- 0 10800 1272"/>
                  <a:gd name="T3" fmla="*/ 10800 h 19056"/>
                  <a:gd name="T4" fmla="+- 0 10801 1272"/>
                  <a:gd name="T5" fmla="*/ T4 w 19059"/>
                  <a:gd name="T6" fmla="+- 0 10800 1272"/>
                  <a:gd name="T7" fmla="*/ 10800 h 19056"/>
                  <a:gd name="T8" fmla="+- 0 10801 1272"/>
                  <a:gd name="T9" fmla="*/ T8 w 19059"/>
                  <a:gd name="T10" fmla="+- 0 10800 1272"/>
                  <a:gd name="T11" fmla="*/ 10800 h 19056"/>
                  <a:gd name="T12" fmla="+- 0 10801 1272"/>
                  <a:gd name="T13" fmla="*/ T12 w 19059"/>
                  <a:gd name="T14" fmla="+- 0 10800 1272"/>
                  <a:gd name="T15" fmla="*/ 10800 h 19056"/>
                </a:gdLst>
                <a:ahLst/>
                <a:cxnLst>
                  <a:cxn ang="0">
                    <a:pos x="T1" y="T3"/>
                  </a:cxn>
                  <a:cxn ang="0">
                    <a:pos x="T5" y="T7"/>
                  </a:cxn>
                  <a:cxn ang="0">
                    <a:pos x="T9" y="T11"/>
                  </a:cxn>
                  <a:cxn ang="0">
                    <a:pos x="T13" y="T15"/>
                  </a:cxn>
                </a:cxnLst>
                <a:rect l="0" t="0" r="r" b="b"/>
                <a:pathLst>
                  <a:path w="19059" h="19056">
                    <a:moveTo>
                      <a:pt x="7753" y="13951"/>
                    </a:moveTo>
                    <a:cubicBezTo>
                      <a:pt x="5315" y="12969"/>
                      <a:pt x="4129" y="10197"/>
                      <a:pt x="5101" y="7755"/>
                    </a:cubicBezTo>
                    <a:cubicBezTo>
                      <a:pt x="6083" y="5323"/>
                      <a:pt x="8860" y="4132"/>
                      <a:pt x="11298" y="5104"/>
                    </a:cubicBezTo>
                    <a:cubicBezTo>
                      <a:pt x="13735" y="6081"/>
                      <a:pt x="14926" y="8858"/>
                      <a:pt x="13949" y="11300"/>
                    </a:cubicBezTo>
                    <a:cubicBezTo>
                      <a:pt x="12972" y="13737"/>
                      <a:pt x="10195" y="14923"/>
                      <a:pt x="7753" y="13951"/>
                    </a:cubicBezTo>
                    <a:moveTo>
                      <a:pt x="13070" y="686"/>
                    </a:moveTo>
                    <a:cubicBezTo>
                      <a:pt x="8190" y="-1272"/>
                      <a:pt x="2640" y="1104"/>
                      <a:pt x="686" y="5988"/>
                    </a:cubicBezTo>
                    <a:cubicBezTo>
                      <a:pt x="-1272" y="10872"/>
                      <a:pt x="1105" y="16416"/>
                      <a:pt x="5985" y="18369"/>
                    </a:cubicBezTo>
                    <a:cubicBezTo>
                      <a:pt x="10870" y="20328"/>
                      <a:pt x="16415" y="17951"/>
                      <a:pt x="18374" y="13072"/>
                    </a:cubicBezTo>
                    <a:cubicBezTo>
                      <a:pt x="20328" y="8188"/>
                      <a:pt x="17960" y="2644"/>
                      <a:pt x="13070" y="686"/>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a:solidFill>
                    <a:srgbClr val="7F7F7F"/>
                  </a:solidFill>
                  <a:latin typeface="+mn-ea"/>
                  <a:ea typeface="+mn-ea"/>
                  <a:sym typeface="Gill Sans" charset="0"/>
                </a:endParaRPr>
              </a:p>
            </p:txBody>
          </p:sp>
          <p:sp>
            <p:nvSpPr>
              <p:cNvPr id="71" name="AutoShape 9"/>
              <p:cNvSpPr/>
              <p:nvPr/>
            </p:nvSpPr>
            <p:spPr bwMode="auto">
              <a:xfrm>
                <a:off x="9290050" y="4580732"/>
                <a:ext cx="174625" cy="174625"/>
              </a:xfrm>
              <a:custGeom>
                <a:avLst/>
                <a:gdLst>
                  <a:gd name="T0" fmla="+- 0 10800 1271"/>
                  <a:gd name="T1" fmla="*/ T0 w 19059"/>
                  <a:gd name="T2" fmla="+- 0 10800 1271"/>
                  <a:gd name="T3" fmla="*/ 10800 h 19058"/>
                  <a:gd name="T4" fmla="+- 0 10800 1271"/>
                  <a:gd name="T5" fmla="*/ T4 w 19059"/>
                  <a:gd name="T6" fmla="+- 0 10800 1271"/>
                  <a:gd name="T7" fmla="*/ 10800 h 19058"/>
                  <a:gd name="T8" fmla="+- 0 10800 1271"/>
                  <a:gd name="T9" fmla="*/ T8 w 19059"/>
                  <a:gd name="T10" fmla="+- 0 10800 1271"/>
                  <a:gd name="T11" fmla="*/ 10800 h 19058"/>
                  <a:gd name="T12" fmla="+- 0 10800 1271"/>
                  <a:gd name="T13" fmla="*/ T12 w 19059"/>
                  <a:gd name="T14" fmla="+- 0 10800 1271"/>
                  <a:gd name="T15" fmla="*/ 10800 h 19058"/>
                </a:gdLst>
                <a:ahLst/>
                <a:cxnLst>
                  <a:cxn ang="0">
                    <a:pos x="T1" y="T3"/>
                  </a:cxn>
                  <a:cxn ang="0">
                    <a:pos x="T5" y="T7"/>
                  </a:cxn>
                  <a:cxn ang="0">
                    <a:pos x="T9" y="T11"/>
                  </a:cxn>
                  <a:cxn ang="0">
                    <a:pos x="T13" y="T15"/>
                  </a:cxn>
                </a:cxnLst>
                <a:rect l="0" t="0" r="r" b="b"/>
                <a:pathLst>
                  <a:path w="19059" h="19058">
                    <a:moveTo>
                      <a:pt x="7169" y="15424"/>
                    </a:moveTo>
                    <a:cubicBezTo>
                      <a:pt x="3916" y="14123"/>
                      <a:pt x="2331" y="10417"/>
                      <a:pt x="3632" y="7167"/>
                    </a:cubicBezTo>
                    <a:cubicBezTo>
                      <a:pt x="4934" y="3917"/>
                      <a:pt x="8638" y="2331"/>
                      <a:pt x="11889" y="3632"/>
                    </a:cubicBezTo>
                    <a:cubicBezTo>
                      <a:pt x="15141" y="4934"/>
                      <a:pt x="16728" y="8640"/>
                      <a:pt x="15425" y="11890"/>
                    </a:cubicBezTo>
                    <a:cubicBezTo>
                      <a:pt x="14124" y="15140"/>
                      <a:pt x="10419" y="16728"/>
                      <a:pt x="7169" y="15424"/>
                    </a:cubicBezTo>
                    <a:moveTo>
                      <a:pt x="13071" y="685"/>
                    </a:moveTo>
                    <a:cubicBezTo>
                      <a:pt x="8186" y="-1271"/>
                      <a:pt x="2639" y="1104"/>
                      <a:pt x="686" y="5987"/>
                    </a:cubicBezTo>
                    <a:cubicBezTo>
                      <a:pt x="-1271" y="10871"/>
                      <a:pt x="1104" y="16416"/>
                      <a:pt x="5987" y="18372"/>
                    </a:cubicBezTo>
                    <a:cubicBezTo>
                      <a:pt x="10874" y="20329"/>
                      <a:pt x="16418" y="17955"/>
                      <a:pt x="18375" y="13070"/>
                    </a:cubicBezTo>
                    <a:cubicBezTo>
                      <a:pt x="20328" y="8186"/>
                      <a:pt x="17956" y="2641"/>
                      <a:pt x="13071" y="685"/>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a:solidFill>
                    <a:srgbClr val="7F7F7F"/>
                  </a:solidFill>
                  <a:latin typeface="+mn-ea"/>
                  <a:ea typeface="+mn-ea"/>
                  <a:sym typeface="Gill Sans" charset="0"/>
                </a:endParaRPr>
              </a:p>
            </p:txBody>
          </p:sp>
          <p:sp>
            <p:nvSpPr>
              <p:cNvPr id="72" name="AutoShape 10"/>
              <p:cNvSpPr/>
              <p:nvPr/>
            </p:nvSpPr>
            <p:spPr bwMode="auto">
              <a:xfrm>
                <a:off x="9406732" y="4696619"/>
                <a:ext cx="72231" cy="74613"/>
              </a:xfrm>
              <a:custGeom>
                <a:avLst/>
                <a:gdLst>
                  <a:gd name="T0" fmla="+- 0 10804 288"/>
                  <a:gd name="T1" fmla="*/ T0 w 21033"/>
                  <a:gd name="T2" fmla="+- 0 10798 277"/>
                  <a:gd name="T3" fmla="*/ 10798 h 21043"/>
                  <a:gd name="T4" fmla="+- 0 10804 288"/>
                  <a:gd name="T5" fmla="*/ T4 w 21033"/>
                  <a:gd name="T6" fmla="+- 0 10798 277"/>
                  <a:gd name="T7" fmla="*/ 10798 h 21043"/>
                  <a:gd name="T8" fmla="+- 0 10804 288"/>
                  <a:gd name="T9" fmla="*/ T8 w 21033"/>
                  <a:gd name="T10" fmla="+- 0 10798 277"/>
                  <a:gd name="T11" fmla="*/ 10798 h 21043"/>
                  <a:gd name="T12" fmla="+- 0 10804 288"/>
                  <a:gd name="T13" fmla="*/ T12 w 21033"/>
                  <a:gd name="T14" fmla="+- 0 10798 277"/>
                  <a:gd name="T15" fmla="*/ 10798 h 21043"/>
                </a:gdLst>
                <a:ahLst/>
                <a:cxnLst>
                  <a:cxn ang="0">
                    <a:pos x="T1" y="T3"/>
                  </a:cxn>
                  <a:cxn ang="0">
                    <a:pos x="T5" y="T7"/>
                  </a:cxn>
                  <a:cxn ang="0">
                    <a:pos x="T9" y="T11"/>
                  </a:cxn>
                  <a:cxn ang="0">
                    <a:pos x="T13" y="T15"/>
                  </a:cxn>
                </a:cxnLst>
                <a:rect l="0" t="0" r="r" b="b"/>
                <a:pathLst>
                  <a:path w="21033" h="21043">
                    <a:moveTo>
                      <a:pt x="20881" y="2825"/>
                    </a:moveTo>
                    <a:cubicBezTo>
                      <a:pt x="21312" y="1771"/>
                      <a:pt x="20787" y="572"/>
                      <a:pt x="19713" y="149"/>
                    </a:cubicBezTo>
                    <a:cubicBezTo>
                      <a:pt x="18636" y="-277"/>
                      <a:pt x="17414" y="238"/>
                      <a:pt x="16984" y="1296"/>
                    </a:cubicBezTo>
                    <a:lnTo>
                      <a:pt x="16980" y="1292"/>
                    </a:lnTo>
                    <a:cubicBezTo>
                      <a:pt x="13964" y="8692"/>
                      <a:pt x="8182" y="14184"/>
                      <a:pt x="1269" y="17089"/>
                    </a:cubicBezTo>
                    <a:cubicBezTo>
                      <a:pt x="207" y="17536"/>
                      <a:pt x="-288" y="18747"/>
                      <a:pt x="170" y="19789"/>
                    </a:cubicBezTo>
                    <a:cubicBezTo>
                      <a:pt x="629" y="20840"/>
                      <a:pt x="1863" y="21323"/>
                      <a:pt x="2924" y="20876"/>
                    </a:cubicBezTo>
                    <a:cubicBezTo>
                      <a:pt x="2961" y="20860"/>
                      <a:pt x="2982" y="20828"/>
                      <a:pt x="3014" y="20815"/>
                    </a:cubicBezTo>
                    <a:cubicBezTo>
                      <a:pt x="10874" y="17480"/>
                      <a:pt x="17451" y="11227"/>
                      <a:pt x="20877" y="2825"/>
                    </a:cubicBezTo>
                    <a:cubicBezTo>
                      <a:pt x="20877" y="2825"/>
                      <a:pt x="20881" y="2825"/>
                      <a:pt x="20881" y="2825"/>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a:solidFill>
                    <a:srgbClr val="7F7F7F"/>
                  </a:solidFill>
                  <a:latin typeface="+mn-ea"/>
                  <a:ea typeface="+mn-ea"/>
                  <a:sym typeface="Gill Sans" charset="0"/>
                </a:endParaRPr>
              </a:p>
            </p:txBody>
          </p:sp>
          <p:sp>
            <p:nvSpPr>
              <p:cNvPr id="73" name="AutoShape 11"/>
              <p:cNvSpPr/>
              <p:nvPr/>
            </p:nvSpPr>
            <p:spPr bwMode="auto">
              <a:xfrm>
                <a:off x="9435307" y="4725988"/>
                <a:ext cx="103981" cy="106363"/>
              </a:xfrm>
              <a:custGeom>
                <a:avLst/>
                <a:gdLst>
                  <a:gd name="T0" fmla="+- 0 10803 203"/>
                  <a:gd name="T1" fmla="*/ T0 w 21201"/>
                  <a:gd name="T2" fmla="+- 0 10798 194"/>
                  <a:gd name="T3" fmla="*/ 10798 h 21209"/>
                  <a:gd name="T4" fmla="+- 0 10803 203"/>
                  <a:gd name="T5" fmla="*/ T4 w 21201"/>
                  <a:gd name="T6" fmla="+- 0 10798 194"/>
                  <a:gd name="T7" fmla="*/ 10798 h 21209"/>
                  <a:gd name="T8" fmla="+- 0 10803 203"/>
                  <a:gd name="T9" fmla="*/ T8 w 21201"/>
                  <a:gd name="T10" fmla="+- 0 10798 194"/>
                  <a:gd name="T11" fmla="*/ 10798 h 21209"/>
                  <a:gd name="T12" fmla="+- 0 10803 203"/>
                  <a:gd name="T13" fmla="*/ T12 w 21201"/>
                  <a:gd name="T14" fmla="+- 0 10798 194"/>
                  <a:gd name="T15" fmla="*/ 10798 h 21209"/>
                </a:gdLst>
                <a:ahLst/>
                <a:cxnLst>
                  <a:cxn ang="0">
                    <a:pos x="T1" y="T3"/>
                  </a:cxn>
                  <a:cxn ang="0">
                    <a:pos x="T5" y="T7"/>
                  </a:cxn>
                  <a:cxn ang="0">
                    <a:pos x="T9" y="T11"/>
                  </a:cxn>
                  <a:cxn ang="0">
                    <a:pos x="T13" y="T15"/>
                  </a:cxn>
                </a:cxnLst>
                <a:rect l="0" t="0" r="r" b="b"/>
                <a:pathLst>
                  <a:path w="21201" h="21209">
                    <a:moveTo>
                      <a:pt x="20267" y="104"/>
                    </a:moveTo>
                    <a:cubicBezTo>
                      <a:pt x="19508" y="-194"/>
                      <a:pt x="18645" y="169"/>
                      <a:pt x="18339" y="912"/>
                    </a:cubicBezTo>
                    <a:cubicBezTo>
                      <a:pt x="14991" y="9110"/>
                      <a:pt x="8568" y="15198"/>
                      <a:pt x="894" y="18420"/>
                    </a:cubicBezTo>
                    <a:cubicBezTo>
                      <a:pt x="144" y="18735"/>
                      <a:pt x="-203" y="19589"/>
                      <a:pt x="121" y="20327"/>
                    </a:cubicBezTo>
                    <a:cubicBezTo>
                      <a:pt x="442" y="21068"/>
                      <a:pt x="1314" y="21406"/>
                      <a:pt x="2067" y="21090"/>
                    </a:cubicBezTo>
                    <a:cubicBezTo>
                      <a:pt x="2102" y="21073"/>
                      <a:pt x="2125" y="21042"/>
                      <a:pt x="2159" y="21025"/>
                    </a:cubicBezTo>
                    <a:cubicBezTo>
                      <a:pt x="10491" y="17500"/>
                      <a:pt x="17461" y="10881"/>
                      <a:pt x="21095" y="1994"/>
                    </a:cubicBezTo>
                    <a:cubicBezTo>
                      <a:pt x="21397" y="1250"/>
                      <a:pt x="21026" y="404"/>
                      <a:pt x="20267" y="104"/>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a:solidFill>
                    <a:srgbClr val="7F7F7F"/>
                  </a:solidFill>
                  <a:latin typeface="+mn-ea"/>
                  <a:ea typeface="+mn-ea"/>
                  <a:sym typeface="Gill Sans" charset="0"/>
                </a:endParaRPr>
              </a:p>
            </p:txBody>
          </p:sp>
          <p:sp>
            <p:nvSpPr>
              <p:cNvPr id="74" name="AutoShape 12"/>
              <p:cNvSpPr/>
              <p:nvPr/>
            </p:nvSpPr>
            <p:spPr bwMode="auto">
              <a:xfrm>
                <a:off x="9421019" y="4711700"/>
                <a:ext cx="88106" cy="89694"/>
              </a:xfrm>
              <a:custGeom>
                <a:avLst/>
                <a:gdLst>
                  <a:gd name="T0" fmla="+- 0 10802 238"/>
                  <a:gd name="T1" fmla="*/ T0 w 21128"/>
                  <a:gd name="T2" fmla="+- 0 10797 227"/>
                  <a:gd name="T3" fmla="*/ 10797 h 21141"/>
                  <a:gd name="T4" fmla="+- 0 10802 238"/>
                  <a:gd name="T5" fmla="*/ T4 w 21128"/>
                  <a:gd name="T6" fmla="+- 0 10797 227"/>
                  <a:gd name="T7" fmla="*/ 10797 h 21141"/>
                  <a:gd name="T8" fmla="+- 0 10802 238"/>
                  <a:gd name="T9" fmla="*/ T8 w 21128"/>
                  <a:gd name="T10" fmla="+- 0 10797 227"/>
                  <a:gd name="T11" fmla="*/ 10797 h 21141"/>
                  <a:gd name="T12" fmla="+- 0 10802 238"/>
                  <a:gd name="T13" fmla="*/ T12 w 21128"/>
                  <a:gd name="T14" fmla="+- 0 10797 227"/>
                  <a:gd name="T15" fmla="*/ 10797 h 21141"/>
                </a:gdLst>
                <a:ahLst/>
                <a:cxnLst>
                  <a:cxn ang="0">
                    <a:pos x="T1" y="T3"/>
                  </a:cxn>
                  <a:cxn ang="0">
                    <a:pos x="T5" y="T7"/>
                  </a:cxn>
                  <a:cxn ang="0">
                    <a:pos x="T9" y="T11"/>
                  </a:cxn>
                  <a:cxn ang="0">
                    <a:pos x="T13" y="T15"/>
                  </a:cxn>
                </a:cxnLst>
                <a:rect l="0" t="0" r="r" b="b"/>
                <a:pathLst>
                  <a:path w="21128" h="21141">
                    <a:moveTo>
                      <a:pt x="20035" y="122"/>
                    </a:moveTo>
                    <a:cubicBezTo>
                      <a:pt x="19142" y="-227"/>
                      <a:pt x="18134" y="195"/>
                      <a:pt x="17778" y="1071"/>
                    </a:cubicBezTo>
                    <a:cubicBezTo>
                      <a:pt x="14571" y="8936"/>
                      <a:pt x="8412" y="14778"/>
                      <a:pt x="1051" y="17867"/>
                    </a:cubicBezTo>
                    <a:lnTo>
                      <a:pt x="1054" y="17867"/>
                    </a:lnTo>
                    <a:cubicBezTo>
                      <a:pt x="172" y="18240"/>
                      <a:pt x="-238" y="19242"/>
                      <a:pt x="142" y="20108"/>
                    </a:cubicBezTo>
                    <a:cubicBezTo>
                      <a:pt x="522" y="20973"/>
                      <a:pt x="1543" y="21372"/>
                      <a:pt x="2425" y="21003"/>
                    </a:cubicBezTo>
                    <a:cubicBezTo>
                      <a:pt x="2459" y="20986"/>
                      <a:pt x="2476" y="20956"/>
                      <a:pt x="2514" y="20936"/>
                    </a:cubicBezTo>
                    <a:cubicBezTo>
                      <a:pt x="10651" y="17491"/>
                      <a:pt x="17459" y="11027"/>
                      <a:pt x="21002" y="2339"/>
                    </a:cubicBezTo>
                    <a:cubicBezTo>
                      <a:pt x="21361" y="1463"/>
                      <a:pt x="20927" y="472"/>
                      <a:pt x="20035" y="122"/>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a:solidFill>
                    <a:srgbClr val="7F7F7F"/>
                  </a:solidFill>
                  <a:latin typeface="+mn-ea"/>
                  <a:ea typeface="+mn-ea"/>
                  <a:sym typeface="Gill Sans" charset="0"/>
                </a:endParaRPr>
              </a:p>
            </p:txBody>
          </p:sp>
          <p:sp>
            <p:nvSpPr>
              <p:cNvPr id="75" name="AutoShape 13"/>
              <p:cNvSpPr/>
              <p:nvPr/>
            </p:nvSpPr>
            <p:spPr bwMode="auto">
              <a:xfrm>
                <a:off x="9275763" y="4566444"/>
                <a:ext cx="73025" cy="73819"/>
              </a:xfrm>
              <a:custGeom>
                <a:avLst/>
                <a:gdLst>
                  <a:gd name="T0" fmla="+- 0 10797 278"/>
                  <a:gd name="T1" fmla="*/ T0 w 21039"/>
                  <a:gd name="T2" fmla="+- 0 10803 281"/>
                  <a:gd name="T3" fmla="*/ 10803 h 21044"/>
                  <a:gd name="T4" fmla="+- 0 10797 278"/>
                  <a:gd name="T5" fmla="*/ T4 w 21039"/>
                  <a:gd name="T6" fmla="+- 0 10803 281"/>
                  <a:gd name="T7" fmla="*/ 10803 h 21044"/>
                  <a:gd name="T8" fmla="+- 0 10797 278"/>
                  <a:gd name="T9" fmla="*/ T8 w 21039"/>
                  <a:gd name="T10" fmla="+- 0 10803 281"/>
                  <a:gd name="T11" fmla="*/ 10803 h 21044"/>
                  <a:gd name="T12" fmla="+- 0 10797 278"/>
                  <a:gd name="T13" fmla="*/ T12 w 21039"/>
                  <a:gd name="T14" fmla="+- 0 10803 281"/>
                  <a:gd name="T15" fmla="*/ 10803 h 21044"/>
                </a:gdLst>
                <a:ahLst/>
                <a:cxnLst>
                  <a:cxn ang="0">
                    <a:pos x="T1" y="T3"/>
                  </a:cxn>
                  <a:cxn ang="0">
                    <a:pos x="T5" y="T7"/>
                  </a:cxn>
                  <a:cxn ang="0">
                    <a:pos x="T9" y="T11"/>
                  </a:cxn>
                  <a:cxn ang="0">
                    <a:pos x="T13" y="T15"/>
                  </a:cxn>
                </a:cxnLst>
                <a:rect l="0" t="0" r="r" b="b"/>
                <a:pathLst>
                  <a:path w="21039" h="21044">
                    <a:moveTo>
                      <a:pt x="20871" y="1248"/>
                    </a:moveTo>
                    <a:cubicBezTo>
                      <a:pt x="20411" y="197"/>
                      <a:pt x="19177" y="-281"/>
                      <a:pt x="18112" y="169"/>
                    </a:cubicBezTo>
                    <a:cubicBezTo>
                      <a:pt x="18075" y="181"/>
                      <a:pt x="18050" y="214"/>
                      <a:pt x="18021" y="226"/>
                    </a:cubicBezTo>
                    <a:cubicBezTo>
                      <a:pt x="10159" y="3562"/>
                      <a:pt x="3583" y="9820"/>
                      <a:pt x="152" y="18220"/>
                    </a:cubicBezTo>
                    <a:lnTo>
                      <a:pt x="148" y="18220"/>
                    </a:lnTo>
                    <a:cubicBezTo>
                      <a:pt x="-278" y="19278"/>
                      <a:pt x="242" y="20473"/>
                      <a:pt x="1320" y="20896"/>
                    </a:cubicBezTo>
                    <a:cubicBezTo>
                      <a:pt x="2398" y="21318"/>
                      <a:pt x="3620" y="20803"/>
                      <a:pt x="4046" y="19749"/>
                    </a:cubicBezTo>
                    <a:lnTo>
                      <a:pt x="4051" y="19749"/>
                    </a:lnTo>
                    <a:cubicBezTo>
                      <a:pt x="7068" y="12356"/>
                      <a:pt x="12856" y="6858"/>
                      <a:pt x="19764" y="3956"/>
                    </a:cubicBezTo>
                    <a:cubicBezTo>
                      <a:pt x="20830" y="3506"/>
                      <a:pt x="21322" y="2298"/>
                      <a:pt x="20871" y="1248"/>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a:solidFill>
                    <a:srgbClr val="7F7F7F"/>
                  </a:solidFill>
                  <a:latin typeface="+mn-ea"/>
                  <a:ea typeface="+mn-ea"/>
                  <a:sym typeface="Gill Sans" charset="0"/>
                </a:endParaRPr>
              </a:p>
            </p:txBody>
          </p:sp>
          <p:sp>
            <p:nvSpPr>
              <p:cNvPr id="76" name="AutoShape 14"/>
              <p:cNvSpPr/>
              <p:nvPr/>
            </p:nvSpPr>
            <p:spPr bwMode="auto">
              <a:xfrm>
                <a:off x="9217819" y="4508500"/>
                <a:ext cx="103981" cy="105569"/>
              </a:xfrm>
              <a:custGeom>
                <a:avLst/>
                <a:gdLst>
                  <a:gd name="T0" fmla="+- 0 10797 198"/>
                  <a:gd name="T1" fmla="*/ T0 w 21199"/>
                  <a:gd name="T2" fmla="+- 0 10802 198"/>
                  <a:gd name="T3" fmla="*/ 10802 h 21208"/>
                  <a:gd name="T4" fmla="+- 0 10797 198"/>
                  <a:gd name="T5" fmla="*/ T4 w 21199"/>
                  <a:gd name="T6" fmla="+- 0 10802 198"/>
                  <a:gd name="T7" fmla="*/ 10802 h 21208"/>
                  <a:gd name="T8" fmla="+- 0 10797 198"/>
                  <a:gd name="T9" fmla="*/ T8 w 21199"/>
                  <a:gd name="T10" fmla="+- 0 10802 198"/>
                  <a:gd name="T11" fmla="*/ 10802 h 21208"/>
                  <a:gd name="T12" fmla="+- 0 10797 198"/>
                  <a:gd name="T13" fmla="*/ T12 w 21199"/>
                  <a:gd name="T14" fmla="+- 0 10802 198"/>
                  <a:gd name="T15" fmla="*/ 10802 h 21208"/>
                </a:gdLst>
                <a:ahLst/>
                <a:cxnLst>
                  <a:cxn ang="0">
                    <a:pos x="T1" y="T3"/>
                  </a:cxn>
                  <a:cxn ang="0">
                    <a:pos x="T5" y="T7"/>
                  </a:cxn>
                  <a:cxn ang="0">
                    <a:pos x="T9" y="T11"/>
                  </a:cxn>
                  <a:cxn ang="0">
                    <a:pos x="T13" y="T15"/>
                  </a:cxn>
                </a:cxnLst>
                <a:rect l="0" t="0" r="r" b="b"/>
                <a:pathLst>
                  <a:path w="21199" h="21208">
                    <a:moveTo>
                      <a:pt x="21077" y="880"/>
                    </a:moveTo>
                    <a:cubicBezTo>
                      <a:pt x="20753" y="142"/>
                      <a:pt x="19881" y="-198"/>
                      <a:pt x="19129" y="117"/>
                    </a:cubicBezTo>
                    <a:cubicBezTo>
                      <a:pt x="19097" y="131"/>
                      <a:pt x="19071" y="162"/>
                      <a:pt x="19039" y="179"/>
                    </a:cubicBezTo>
                    <a:cubicBezTo>
                      <a:pt x="10706" y="3707"/>
                      <a:pt x="3739" y="10322"/>
                      <a:pt x="106" y="19208"/>
                    </a:cubicBezTo>
                    <a:cubicBezTo>
                      <a:pt x="-198" y="19957"/>
                      <a:pt x="172" y="20803"/>
                      <a:pt x="934" y="21101"/>
                    </a:cubicBezTo>
                    <a:cubicBezTo>
                      <a:pt x="1689" y="21401"/>
                      <a:pt x="2552" y="21041"/>
                      <a:pt x="2859" y="20292"/>
                    </a:cubicBezTo>
                    <a:cubicBezTo>
                      <a:pt x="6206" y="12096"/>
                      <a:pt x="12625" y="6008"/>
                      <a:pt x="20301" y="2787"/>
                    </a:cubicBezTo>
                    <a:cubicBezTo>
                      <a:pt x="21051" y="2469"/>
                      <a:pt x="21402" y="1618"/>
                      <a:pt x="21077" y="88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a:solidFill>
                    <a:srgbClr val="7F7F7F"/>
                  </a:solidFill>
                  <a:latin typeface="+mn-ea"/>
                  <a:ea typeface="+mn-ea"/>
                  <a:sym typeface="Gill Sans" charset="0"/>
                </a:endParaRPr>
              </a:p>
            </p:txBody>
          </p:sp>
          <p:sp>
            <p:nvSpPr>
              <p:cNvPr id="77" name="AutoShape 15"/>
              <p:cNvSpPr/>
              <p:nvPr/>
            </p:nvSpPr>
            <p:spPr bwMode="auto">
              <a:xfrm>
                <a:off x="9247188" y="4537075"/>
                <a:ext cx="88107" cy="90488"/>
              </a:xfrm>
              <a:custGeom>
                <a:avLst/>
                <a:gdLst>
                  <a:gd name="T0" fmla="+- 0 10796 232"/>
                  <a:gd name="T1" fmla="*/ T0 w 21129"/>
                  <a:gd name="T2" fmla="+- 0 10804 234"/>
                  <a:gd name="T3" fmla="*/ 10804 h 21141"/>
                  <a:gd name="T4" fmla="+- 0 10796 232"/>
                  <a:gd name="T5" fmla="*/ T4 w 21129"/>
                  <a:gd name="T6" fmla="+- 0 10804 234"/>
                  <a:gd name="T7" fmla="*/ 10804 h 21141"/>
                  <a:gd name="T8" fmla="+- 0 10796 232"/>
                  <a:gd name="T9" fmla="*/ T8 w 21129"/>
                  <a:gd name="T10" fmla="+- 0 10804 234"/>
                  <a:gd name="T11" fmla="*/ 10804 h 21141"/>
                  <a:gd name="T12" fmla="+- 0 10796 232"/>
                  <a:gd name="T13" fmla="*/ T12 w 21129"/>
                  <a:gd name="T14" fmla="+- 0 10804 234"/>
                  <a:gd name="T15" fmla="*/ 10804 h 21141"/>
                </a:gdLst>
                <a:ahLst/>
                <a:cxnLst>
                  <a:cxn ang="0">
                    <a:pos x="T1" y="T3"/>
                  </a:cxn>
                  <a:cxn ang="0">
                    <a:pos x="T5" y="T7"/>
                  </a:cxn>
                  <a:cxn ang="0">
                    <a:pos x="T9" y="T11"/>
                  </a:cxn>
                  <a:cxn ang="0">
                    <a:pos x="T13" y="T15"/>
                  </a:cxn>
                </a:cxnLst>
                <a:rect l="0" t="0" r="r" b="b"/>
                <a:pathLst>
                  <a:path w="21129" h="21141">
                    <a:moveTo>
                      <a:pt x="20075" y="3267"/>
                    </a:moveTo>
                    <a:cubicBezTo>
                      <a:pt x="20953" y="2898"/>
                      <a:pt x="21368" y="1899"/>
                      <a:pt x="20987" y="1030"/>
                    </a:cubicBezTo>
                    <a:cubicBezTo>
                      <a:pt x="20611" y="168"/>
                      <a:pt x="19589" y="-234"/>
                      <a:pt x="18707" y="138"/>
                    </a:cubicBezTo>
                    <a:cubicBezTo>
                      <a:pt x="18670" y="152"/>
                      <a:pt x="18649" y="185"/>
                      <a:pt x="18615" y="198"/>
                    </a:cubicBezTo>
                    <a:cubicBezTo>
                      <a:pt x="10481" y="3647"/>
                      <a:pt x="3673" y="10118"/>
                      <a:pt x="124" y="18802"/>
                    </a:cubicBezTo>
                    <a:cubicBezTo>
                      <a:pt x="-232" y="19678"/>
                      <a:pt x="205" y="20666"/>
                      <a:pt x="1094" y="21019"/>
                    </a:cubicBezTo>
                    <a:cubicBezTo>
                      <a:pt x="1983" y="21366"/>
                      <a:pt x="2991" y="20946"/>
                      <a:pt x="3354" y="20071"/>
                    </a:cubicBezTo>
                    <a:cubicBezTo>
                      <a:pt x="6561" y="12205"/>
                      <a:pt x="12717" y="6360"/>
                      <a:pt x="20075" y="3274"/>
                    </a:cubicBezTo>
                    <a:cubicBezTo>
                      <a:pt x="20075" y="3274"/>
                      <a:pt x="20075" y="3267"/>
                      <a:pt x="20075" y="3267"/>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a:solidFill>
                    <a:srgbClr val="7F7F7F"/>
                  </a:solidFill>
                  <a:latin typeface="+mn-ea"/>
                  <a:ea typeface="+mn-ea"/>
                  <a:sym typeface="Gill Sans" charset="0"/>
                </a:endParaRPr>
              </a:p>
            </p:txBody>
          </p:sp>
        </p:grpSp>
      </p:grpSp>
      <p:grpSp>
        <p:nvGrpSpPr>
          <p:cNvPr id="80" name="组合 79"/>
          <p:cNvGrpSpPr/>
          <p:nvPr/>
        </p:nvGrpSpPr>
        <p:grpSpPr>
          <a:xfrm>
            <a:off x="6525467" y="1479596"/>
            <a:ext cx="2006973" cy="750738"/>
            <a:chOff x="995307" y="1669167"/>
            <a:chExt cx="2006973" cy="750738"/>
          </a:xfrm>
        </p:grpSpPr>
        <p:sp>
          <p:nvSpPr>
            <p:cNvPr id="81" name="TextBox 80"/>
            <p:cNvSpPr txBox="1"/>
            <p:nvPr/>
          </p:nvSpPr>
          <p:spPr>
            <a:xfrm>
              <a:off x="1078513" y="1958240"/>
              <a:ext cx="1923767" cy="461665"/>
            </a:xfrm>
            <a:prstGeom prst="rect">
              <a:avLst/>
            </a:prstGeom>
            <a:noFill/>
          </p:spPr>
          <p:txBody>
            <a:bodyPr wrap="square" lIns="0" tIns="0" rtlCol="0" anchor="t">
              <a:spAutoFit/>
            </a:bodyPr>
            <a:lstStyle/>
            <a:p>
              <a:r>
                <a:rPr lang="zh-CN" altLang="en-US" sz="900" dirty="0">
                  <a:solidFill>
                    <a:srgbClr val="7F7F7F"/>
                  </a:solidFill>
                  <a:latin typeface="+mn-ea"/>
                  <a:ea typeface="+mn-ea"/>
                </a:rPr>
                <a:t>单击此处添加文本单击此处添加文本</a:t>
              </a:r>
              <a:endParaRPr lang="en-US" altLang="zh-CN" sz="900" dirty="0">
                <a:solidFill>
                  <a:srgbClr val="7F7F7F"/>
                </a:solidFill>
                <a:latin typeface="+mn-ea"/>
                <a:ea typeface="+mn-ea"/>
              </a:endParaRPr>
            </a:p>
            <a:p>
              <a:r>
                <a:rPr lang="zh-CN" altLang="en-US" sz="900" dirty="0">
                  <a:solidFill>
                    <a:srgbClr val="7F7F7F"/>
                  </a:solidFill>
                  <a:latin typeface="+mn-ea"/>
                  <a:ea typeface="+mn-ea"/>
                </a:rPr>
                <a:t>单击此处添加文本单击此处添加</a:t>
              </a:r>
              <a:r>
                <a:rPr lang="zh-CN" altLang="en-US" sz="900" dirty="0" smtClean="0">
                  <a:solidFill>
                    <a:srgbClr val="7F7F7F"/>
                  </a:solidFill>
                  <a:latin typeface="+mn-ea"/>
                  <a:ea typeface="+mn-ea"/>
                </a:rPr>
                <a:t>文本</a:t>
              </a:r>
              <a:endParaRPr lang="en-US" altLang="zh-CN" sz="900" dirty="0" smtClean="0">
                <a:solidFill>
                  <a:srgbClr val="7F7F7F"/>
                </a:solidFill>
                <a:latin typeface="+mn-ea"/>
                <a:ea typeface="+mn-ea"/>
              </a:endParaRPr>
            </a:p>
            <a:p>
              <a:r>
                <a:rPr lang="zh-CN" altLang="en-US" sz="900" dirty="0">
                  <a:solidFill>
                    <a:srgbClr val="7F7F7F"/>
                  </a:solidFill>
                  <a:latin typeface="+mn-ea"/>
                  <a:ea typeface="+mn-ea"/>
                </a:rPr>
                <a:t>单击此处添加文本单击此处添加</a:t>
              </a:r>
              <a:r>
                <a:rPr lang="zh-CN" altLang="en-US" sz="900" dirty="0" smtClean="0">
                  <a:solidFill>
                    <a:srgbClr val="7F7F7F"/>
                  </a:solidFill>
                  <a:latin typeface="+mn-ea"/>
                  <a:ea typeface="+mn-ea"/>
                </a:rPr>
                <a:t>文本</a:t>
              </a:r>
              <a:endParaRPr lang="en-US" altLang="zh-CN" sz="900" dirty="0">
                <a:solidFill>
                  <a:srgbClr val="7F7F7F"/>
                </a:solidFill>
                <a:latin typeface="+mn-ea"/>
                <a:ea typeface="+mn-ea"/>
              </a:endParaRPr>
            </a:p>
          </p:txBody>
        </p:sp>
        <p:sp>
          <p:nvSpPr>
            <p:cNvPr id="82" name="TextBox 81"/>
            <p:cNvSpPr txBox="1"/>
            <p:nvPr/>
          </p:nvSpPr>
          <p:spPr>
            <a:xfrm>
              <a:off x="995307" y="1669167"/>
              <a:ext cx="923330" cy="276999"/>
            </a:xfrm>
            <a:prstGeom prst="rect">
              <a:avLst/>
            </a:prstGeom>
            <a:noFill/>
          </p:spPr>
          <p:txBody>
            <a:bodyPr wrap="none" lIns="0" tIns="0" rIns="0" bIns="0" rtlCol="0" anchor="t">
              <a:spAutoFit/>
            </a:bodyPr>
            <a:lstStyle/>
            <a:p>
              <a:pPr algn="ctr"/>
              <a:r>
                <a:rPr lang="zh-CN" altLang="en-US" dirty="0" smtClean="0">
                  <a:solidFill>
                    <a:schemeClr val="bg2"/>
                  </a:solidFill>
                  <a:latin typeface="+mn-ea"/>
                  <a:ea typeface="+mn-ea"/>
                </a:rPr>
                <a:t>标题文字</a:t>
              </a:r>
              <a:endParaRPr lang="en-US" dirty="0" smtClean="0">
                <a:solidFill>
                  <a:schemeClr val="bg2"/>
                </a:solidFill>
                <a:latin typeface="+mn-ea"/>
                <a:ea typeface="+mn-ea"/>
              </a:endParaRPr>
            </a:p>
          </p:txBody>
        </p:sp>
      </p:grpSp>
      <p:grpSp>
        <p:nvGrpSpPr>
          <p:cNvPr id="83" name="组合 82"/>
          <p:cNvGrpSpPr/>
          <p:nvPr/>
        </p:nvGrpSpPr>
        <p:grpSpPr>
          <a:xfrm>
            <a:off x="6534992" y="2553904"/>
            <a:ext cx="1997448" cy="750738"/>
            <a:chOff x="1004832" y="1669167"/>
            <a:chExt cx="1997448" cy="750738"/>
          </a:xfrm>
        </p:grpSpPr>
        <p:sp>
          <p:nvSpPr>
            <p:cNvPr id="84" name="TextBox 83"/>
            <p:cNvSpPr txBox="1"/>
            <p:nvPr/>
          </p:nvSpPr>
          <p:spPr>
            <a:xfrm>
              <a:off x="1078513" y="1958240"/>
              <a:ext cx="1923767" cy="461665"/>
            </a:xfrm>
            <a:prstGeom prst="rect">
              <a:avLst/>
            </a:prstGeom>
            <a:noFill/>
          </p:spPr>
          <p:txBody>
            <a:bodyPr wrap="square" lIns="0" tIns="0" rtlCol="0" anchor="t">
              <a:spAutoFit/>
            </a:bodyPr>
            <a:lstStyle/>
            <a:p>
              <a:r>
                <a:rPr lang="zh-CN" altLang="en-US" sz="900" dirty="0">
                  <a:solidFill>
                    <a:srgbClr val="7F7F7F"/>
                  </a:solidFill>
                  <a:latin typeface="+mn-ea"/>
                  <a:ea typeface="+mn-ea"/>
                </a:rPr>
                <a:t>单击此处添加文本单击此处添加文本</a:t>
              </a:r>
              <a:endParaRPr lang="en-US" altLang="zh-CN" sz="900" dirty="0">
                <a:solidFill>
                  <a:srgbClr val="7F7F7F"/>
                </a:solidFill>
                <a:latin typeface="+mn-ea"/>
                <a:ea typeface="+mn-ea"/>
              </a:endParaRPr>
            </a:p>
            <a:p>
              <a:r>
                <a:rPr lang="zh-CN" altLang="en-US" sz="900" dirty="0">
                  <a:solidFill>
                    <a:srgbClr val="7F7F7F"/>
                  </a:solidFill>
                  <a:latin typeface="+mn-ea"/>
                  <a:ea typeface="+mn-ea"/>
                </a:rPr>
                <a:t>单击此处添加文本单击此处添加</a:t>
              </a:r>
              <a:r>
                <a:rPr lang="zh-CN" altLang="en-US" sz="900" dirty="0" smtClean="0">
                  <a:solidFill>
                    <a:srgbClr val="7F7F7F"/>
                  </a:solidFill>
                  <a:latin typeface="+mn-ea"/>
                  <a:ea typeface="+mn-ea"/>
                </a:rPr>
                <a:t>文本</a:t>
              </a:r>
              <a:endParaRPr lang="en-US" altLang="zh-CN" sz="900" dirty="0" smtClean="0">
                <a:solidFill>
                  <a:srgbClr val="7F7F7F"/>
                </a:solidFill>
                <a:latin typeface="+mn-ea"/>
                <a:ea typeface="+mn-ea"/>
              </a:endParaRPr>
            </a:p>
            <a:p>
              <a:r>
                <a:rPr lang="zh-CN" altLang="en-US" sz="900" dirty="0">
                  <a:solidFill>
                    <a:srgbClr val="7F7F7F"/>
                  </a:solidFill>
                  <a:latin typeface="+mn-ea"/>
                  <a:ea typeface="+mn-ea"/>
                </a:rPr>
                <a:t>单击此处添加文本单击此处添加</a:t>
              </a:r>
              <a:r>
                <a:rPr lang="zh-CN" altLang="en-US" sz="900" dirty="0" smtClean="0">
                  <a:solidFill>
                    <a:srgbClr val="7F7F7F"/>
                  </a:solidFill>
                  <a:latin typeface="+mn-ea"/>
                  <a:ea typeface="+mn-ea"/>
                </a:rPr>
                <a:t>文本</a:t>
              </a:r>
              <a:endParaRPr lang="en-US" altLang="zh-CN" sz="900" dirty="0">
                <a:solidFill>
                  <a:srgbClr val="7F7F7F"/>
                </a:solidFill>
                <a:latin typeface="+mn-ea"/>
                <a:ea typeface="+mn-ea"/>
              </a:endParaRPr>
            </a:p>
          </p:txBody>
        </p:sp>
        <p:sp>
          <p:nvSpPr>
            <p:cNvPr id="85" name="TextBox 84"/>
            <p:cNvSpPr txBox="1"/>
            <p:nvPr/>
          </p:nvSpPr>
          <p:spPr>
            <a:xfrm>
              <a:off x="1004832" y="1669167"/>
              <a:ext cx="923330" cy="276999"/>
            </a:xfrm>
            <a:prstGeom prst="rect">
              <a:avLst/>
            </a:prstGeom>
            <a:noFill/>
          </p:spPr>
          <p:txBody>
            <a:bodyPr wrap="none" lIns="0" tIns="0" rIns="0" bIns="0" rtlCol="0" anchor="t">
              <a:spAutoFit/>
            </a:bodyPr>
            <a:lstStyle/>
            <a:p>
              <a:pPr algn="ctr"/>
              <a:r>
                <a:rPr lang="zh-CN" altLang="en-US" dirty="0" smtClean="0">
                  <a:solidFill>
                    <a:schemeClr val="tx2"/>
                  </a:solidFill>
                  <a:latin typeface="+mn-ea"/>
                  <a:ea typeface="+mn-ea"/>
                </a:rPr>
                <a:t>标题文字</a:t>
              </a:r>
              <a:endParaRPr lang="en-US" dirty="0" smtClean="0">
                <a:solidFill>
                  <a:schemeClr val="tx2"/>
                </a:solidFill>
                <a:latin typeface="+mn-ea"/>
                <a:ea typeface="+mn-ea"/>
              </a:endParaRPr>
            </a:p>
          </p:txBody>
        </p:sp>
      </p:grpSp>
      <p:grpSp>
        <p:nvGrpSpPr>
          <p:cNvPr id="86" name="组合 85"/>
          <p:cNvGrpSpPr/>
          <p:nvPr/>
        </p:nvGrpSpPr>
        <p:grpSpPr>
          <a:xfrm>
            <a:off x="6534992" y="3582608"/>
            <a:ext cx="1997448" cy="750738"/>
            <a:chOff x="1004832" y="1669167"/>
            <a:chExt cx="1997448" cy="750738"/>
          </a:xfrm>
        </p:grpSpPr>
        <p:sp>
          <p:nvSpPr>
            <p:cNvPr id="89" name="TextBox 88"/>
            <p:cNvSpPr txBox="1"/>
            <p:nvPr/>
          </p:nvSpPr>
          <p:spPr>
            <a:xfrm>
              <a:off x="1078513" y="1958240"/>
              <a:ext cx="1923767" cy="461665"/>
            </a:xfrm>
            <a:prstGeom prst="rect">
              <a:avLst/>
            </a:prstGeom>
            <a:noFill/>
          </p:spPr>
          <p:txBody>
            <a:bodyPr wrap="square" lIns="0" tIns="0" rtlCol="0" anchor="t">
              <a:spAutoFit/>
            </a:bodyPr>
            <a:lstStyle/>
            <a:p>
              <a:r>
                <a:rPr lang="zh-CN" altLang="en-US" sz="900" dirty="0">
                  <a:solidFill>
                    <a:srgbClr val="7F7F7F"/>
                  </a:solidFill>
                  <a:latin typeface="+mn-ea"/>
                  <a:ea typeface="+mn-ea"/>
                </a:rPr>
                <a:t>单击此处添加文本单击此处添加文本</a:t>
              </a:r>
              <a:endParaRPr lang="en-US" altLang="zh-CN" sz="900" dirty="0">
                <a:solidFill>
                  <a:srgbClr val="7F7F7F"/>
                </a:solidFill>
                <a:latin typeface="+mn-ea"/>
                <a:ea typeface="+mn-ea"/>
              </a:endParaRPr>
            </a:p>
            <a:p>
              <a:r>
                <a:rPr lang="zh-CN" altLang="en-US" sz="900" dirty="0">
                  <a:solidFill>
                    <a:srgbClr val="7F7F7F"/>
                  </a:solidFill>
                  <a:latin typeface="+mn-ea"/>
                  <a:ea typeface="+mn-ea"/>
                </a:rPr>
                <a:t>单击此处添加文本单击此处添加</a:t>
              </a:r>
              <a:r>
                <a:rPr lang="zh-CN" altLang="en-US" sz="900" dirty="0" smtClean="0">
                  <a:solidFill>
                    <a:srgbClr val="7F7F7F"/>
                  </a:solidFill>
                  <a:latin typeface="+mn-ea"/>
                  <a:ea typeface="+mn-ea"/>
                </a:rPr>
                <a:t>文本</a:t>
              </a:r>
              <a:endParaRPr lang="en-US" altLang="zh-CN" sz="900" dirty="0" smtClean="0">
                <a:solidFill>
                  <a:srgbClr val="7F7F7F"/>
                </a:solidFill>
                <a:latin typeface="+mn-ea"/>
                <a:ea typeface="+mn-ea"/>
              </a:endParaRPr>
            </a:p>
            <a:p>
              <a:r>
                <a:rPr lang="zh-CN" altLang="en-US" sz="900" dirty="0">
                  <a:solidFill>
                    <a:srgbClr val="7F7F7F"/>
                  </a:solidFill>
                  <a:latin typeface="+mn-ea"/>
                  <a:ea typeface="+mn-ea"/>
                </a:rPr>
                <a:t>单击此处添加文本单击此处添加</a:t>
              </a:r>
              <a:r>
                <a:rPr lang="zh-CN" altLang="en-US" sz="900" dirty="0" smtClean="0">
                  <a:solidFill>
                    <a:srgbClr val="7F7F7F"/>
                  </a:solidFill>
                  <a:latin typeface="+mn-ea"/>
                  <a:ea typeface="+mn-ea"/>
                </a:rPr>
                <a:t>文本</a:t>
              </a:r>
              <a:endParaRPr lang="en-US" altLang="zh-CN" sz="900" dirty="0">
                <a:solidFill>
                  <a:srgbClr val="7F7F7F"/>
                </a:solidFill>
                <a:latin typeface="+mn-ea"/>
                <a:ea typeface="+mn-ea"/>
              </a:endParaRPr>
            </a:p>
          </p:txBody>
        </p:sp>
        <p:sp>
          <p:nvSpPr>
            <p:cNvPr id="90" name="TextBox 89"/>
            <p:cNvSpPr txBox="1"/>
            <p:nvPr/>
          </p:nvSpPr>
          <p:spPr>
            <a:xfrm>
              <a:off x="1004832" y="1669167"/>
              <a:ext cx="923330" cy="276999"/>
            </a:xfrm>
            <a:prstGeom prst="rect">
              <a:avLst/>
            </a:prstGeom>
            <a:noFill/>
          </p:spPr>
          <p:txBody>
            <a:bodyPr wrap="none" lIns="0" tIns="0" rIns="0" bIns="0" rtlCol="0" anchor="t">
              <a:spAutoFit/>
            </a:bodyPr>
            <a:lstStyle/>
            <a:p>
              <a:pPr algn="ctr"/>
              <a:r>
                <a:rPr lang="zh-CN" altLang="en-US" dirty="0" smtClean="0">
                  <a:solidFill>
                    <a:schemeClr val="bg2"/>
                  </a:solidFill>
                  <a:latin typeface="+mn-ea"/>
                  <a:ea typeface="+mn-ea"/>
                </a:rPr>
                <a:t>标题文字</a:t>
              </a:r>
              <a:endParaRPr lang="en-US" dirty="0" smtClean="0">
                <a:solidFill>
                  <a:schemeClr val="bg2"/>
                </a:solidFill>
                <a:latin typeface="+mn-ea"/>
                <a:ea typeface="+mn-ea"/>
              </a:endParaRPr>
            </a:p>
          </p:txBody>
        </p:sp>
      </p:grpSp>
      <p:sp>
        <p:nvSpPr>
          <p:cNvPr id="87" name="TextBox 86"/>
          <p:cNvSpPr txBox="1"/>
          <p:nvPr/>
        </p:nvSpPr>
        <p:spPr>
          <a:xfrm>
            <a:off x="784151" y="281211"/>
            <a:ext cx="2764839" cy="411835"/>
          </a:xfrm>
          <a:prstGeom prst="rect">
            <a:avLst/>
          </a:prstGeom>
          <a:noFill/>
          <a:effectLst/>
        </p:spPr>
        <p:txBody>
          <a:bodyPr wrap="square" lIns="72572" tIns="36286" rIns="72572" bIns="36286" rtlCol="0">
            <a:spAutoFit/>
          </a:bodyPr>
          <a:lstStyle/>
          <a:p>
            <a:pPr algn="ctr"/>
            <a:r>
              <a:rPr lang="zh-CN" altLang="en-US" sz="2200" dirty="0" smtClean="0">
                <a:latin typeface="+mn-ea"/>
                <a:ea typeface="+mn-ea"/>
              </a:rPr>
              <a:t>添加文字标题内容</a:t>
            </a:r>
            <a:endParaRPr lang="zh-CN" altLang="en-US" sz="2200" dirty="0">
              <a:latin typeface="+mn-ea"/>
              <a:ea typeface="+mn-ea"/>
            </a:endParaRPr>
          </a:p>
        </p:txBody>
      </p:sp>
    </p:spTree>
  </p:cSld>
  <p:clrMapOvr>
    <a:masterClrMapping/>
  </p:clrMapOvr>
  <mc:AlternateContent xmlns:mc="http://schemas.openxmlformats.org/markup-compatibility/2006">
    <mc:Choice xmlns:p14="http://schemas.microsoft.com/office/powerpoint/2010/main" Requires="p14">
      <p:transition spd="slow" p14:dur="1600" advTm="0">
        <p14:gallery dir="l"/>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500" fill="hold"/>
                                        <p:tgtEl>
                                          <p:spTgt spid="26"/>
                                        </p:tgtEl>
                                        <p:attrNameLst>
                                          <p:attrName>ppt_x</p:attrName>
                                        </p:attrNameLst>
                                      </p:cBhvr>
                                      <p:tavLst>
                                        <p:tav tm="0">
                                          <p:val>
                                            <p:strVal val="#ppt_x"/>
                                          </p:val>
                                        </p:tav>
                                        <p:tav tm="100000">
                                          <p:val>
                                            <p:strVal val="#ppt_x"/>
                                          </p:val>
                                        </p:tav>
                                      </p:tavLst>
                                    </p:anim>
                                    <p:anim calcmode="lin" valueType="num">
                                      <p:cBhvr additive="base">
                                        <p:cTn id="12" dur="500" fill="hold"/>
                                        <p:tgtEl>
                                          <p:spTgt spid="2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8" fill="hold"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additive="base">
                                        <p:cTn id="16" dur="500" fill="hold"/>
                                        <p:tgtEl>
                                          <p:spTgt spid="29"/>
                                        </p:tgtEl>
                                        <p:attrNameLst>
                                          <p:attrName>ppt_x</p:attrName>
                                        </p:attrNameLst>
                                      </p:cBhvr>
                                      <p:tavLst>
                                        <p:tav tm="0">
                                          <p:val>
                                            <p:strVal val="0-#ppt_w/2"/>
                                          </p:val>
                                        </p:tav>
                                        <p:tav tm="100000">
                                          <p:val>
                                            <p:strVal val="#ppt_x"/>
                                          </p:val>
                                        </p:tav>
                                      </p:tavLst>
                                    </p:anim>
                                    <p:anim calcmode="lin" valueType="num">
                                      <p:cBhvr additive="base">
                                        <p:cTn id="17" dur="500" fill="hold"/>
                                        <p:tgtEl>
                                          <p:spTgt spid="29"/>
                                        </p:tgtEl>
                                        <p:attrNameLst>
                                          <p:attrName>ppt_y</p:attrName>
                                        </p:attrNameLst>
                                      </p:cBhvr>
                                      <p:tavLst>
                                        <p:tav tm="0">
                                          <p:val>
                                            <p:strVal val="#ppt_y"/>
                                          </p:val>
                                        </p:tav>
                                        <p:tav tm="100000">
                                          <p:val>
                                            <p:strVal val="#ppt_y"/>
                                          </p:val>
                                        </p:tav>
                                      </p:tavLst>
                                    </p:anim>
                                  </p:childTnLst>
                                </p:cTn>
                              </p:par>
                              <p:par>
                                <p:cTn id="18" presetID="2" presetClass="entr" presetSubtype="8" fill="hold" nodeType="withEffect">
                                  <p:stCondLst>
                                    <p:cond delay="0"/>
                                  </p:stCondLst>
                                  <p:childTnLst>
                                    <p:set>
                                      <p:cBhvr>
                                        <p:cTn id="19" dur="1" fill="hold">
                                          <p:stCondLst>
                                            <p:cond delay="0"/>
                                          </p:stCondLst>
                                        </p:cTn>
                                        <p:tgtEl>
                                          <p:spTgt spid="36"/>
                                        </p:tgtEl>
                                        <p:attrNameLst>
                                          <p:attrName>style.visibility</p:attrName>
                                        </p:attrNameLst>
                                      </p:cBhvr>
                                      <p:to>
                                        <p:strVal val="visible"/>
                                      </p:to>
                                    </p:set>
                                    <p:anim calcmode="lin" valueType="num">
                                      <p:cBhvr additive="base">
                                        <p:cTn id="20" dur="500" fill="hold"/>
                                        <p:tgtEl>
                                          <p:spTgt spid="36"/>
                                        </p:tgtEl>
                                        <p:attrNameLst>
                                          <p:attrName>ppt_x</p:attrName>
                                        </p:attrNameLst>
                                      </p:cBhvr>
                                      <p:tavLst>
                                        <p:tav tm="0">
                                          <p:val>
                                            <p:strVal val="0-#ppt_w/2"/>
                                          </p:val>
                                        </p:tav>
                                        <p:tav tm="100000">
                                          <p:val>
                                            <p:strVal val="#ppt_x"/>
                                          </p:val>
                                        </p:tav>
                                      </p:tavLst>
                                    </p:anim>
                                    <p:anim calcmode="lin" valueType="num">
                                      <p:cBhvr additive="base">
                                        <p:cTn id="21" dur="500" fill="hold"/>
                                        <p:tgtEl>
                                          <p:spTgt spid="36"/>
                                        </p:tgtEl>
                                        <p:attrNameLst>
                                          <p:attrName>ppt_y</p:attrName>
                                        </p:attrNameLst>
                                      </p:cBhvr>
                                      <p:tavLst>
                                        <p:tav tm="0">
                                          <p:val>
                                            <p:strVal val="#ppt_y"/>
                                          </p:val>
                                        </p:tav>
                                        <p:tav tm="100000">
                                          <p:val>
                                            <p:strVal val="#ppt_y"/>
                                          </p:val>
                                        </p:tav>
                                      </p:tavLst>
                                    </p:anim>
                                  </p:childTnLst>
                                </p:cTn>
                              </p:par>
                              <p:par>
                                <p:cTn id="22" presetID="2" presetClass="entr" presetSubtype="8" fill="hold" nodeType="withEffect">
                                  <p:stCondLst>
                                    <p:cond delay="0"/>
                                  </p:stCondLst>
                                  <p:childTnLst>
                                    <p:set>
                                      <p:cBhvr>
                                        <p:cTn id="23" dur="1" fill="hold">
                                          <p:stCondLst>
                                            <p:cond delay="0"/>
                                          </p:stCondLst>
                                        </p:cTn>
                                        <p:tgtEl>
                                          <p:spTgt spid="41"/>
                                        </p:tgtEl>
                                        <p:attrNameLst>
                                          <p:attrName>style.visibility</p:attrName>
                                        </p:attrNameLst>
                                      </p:cBhvr>
                                      <p:to>
                                        <p:strVal val="visible"/>
                                      </p:to>
                                    </p:set>
                                    <p:anim calcmode="lin" valueType="num">
                                      <p:cBhvr additive="base">
                                        <p:cTn id="24" dur="500" fill="hold"/>
                                        <p:tgtEl>
                                          <p:spTgt spid="41"/>
                                        </p:tgtEl>
                                        <p:attrNameLst>
                                          <p:attrName>ppt_x</p:attrName>
                                        </p:attrNameLst>
                                      </p:cBhvr>
                                      <p:tavLst>
                                        <p:tav tm="0">
                                          <p:val>
                                            <p:strVal val="0-#ppt_w/2"/>
                                          </p:val>
                                        </p:tav>
                                        <p:tav tm="100000">
                                          <p:val>
                                            <p:strVal val="#ppt_x"/>
                                          </p:val>
                                        </p:tav>
                                      </p:tavLst>
                                    </p:anim>
                                    <p:anim calcmode="lin" valueType="num">
                                      <p:cBhvr additive="base">
                                        <p:cTn id="25" dur="500" fill="hold"/>
                                        <p:tgtEl>
                                          <p:spTgt spid="41"/>
                                        </p:tgtEl>
                                        <p:attrNameLst>
                                          <p:attrName>ppt_y</p:attrName>
                                        </p:attrNameLst>
                                      </p:cBhvr>
                                      <p:tavLst>
                                        <p:tav tm="0">
                                          <p:val>
                                            <p:strVal val="#ppt_y"/>
                                          </p:val>
                                        </p:tav>
                                        <p:tav tm="100000">
                                          <p:val>
                                            <p:strVal val="#ppt_y"/>
                                          </p:val>
                                        </p:tav>
                                      </p:tavLst>
                                    </p:anim>
                                  </p:childTnLst>
                                </p:cTn>
                              </p:par>
                              <p:par>
                                <p:cTn id="26" presetID="2" presetClass="entr" presetSubtype="8" fill="hold" nodeType="withEffect">
                                  <p:stCondLst>
                                    <p:cond delay="0"/>
                                  </p:stCondLst>
                                  <p:childTnLst>
                                    <p:set>
                                      <p:cBhvr>
                                        <p:cTn id="27" dur="1" fill="hold">
                                          <p:stCondLst>
                                            <p:cond delay="0"/>
                                          </p:stCondLst>
                                        </p:cTn>
                                        <p:tgtEl>
                                          <p:spTgt spid="46"/>
                                        </p:tgtEl>
                                        <p:attrNameLst>
                                          <p:attrName>style.visibility</p:attrName>
                                        </p:attrNameLst>
                                      </p:cBhvr>
                                      <p:to>
                                        <p:strVal val="visible"/>
                                      </p:to>
                                    </p:set>
                                    <p:anim calcmode="lin" valueType="num">
                                      <p:cBhvr additive="base">
                                        <p:cTn id="28" dur="500" fill="hold"/>
                                        <p:tgtEl>
                                          <p:spTgt spid="46"/>
                                        </p:tgtEl>
                                        <p:attrNameLst>
                                          <p:attrName>ppt_x</p:attrName>
                                        </p:attrNameLst>
                                      </p:cBhvr>
                                      <p:tavLst>
                                        <p:tav tm="0">
                                          <p:val>
                                            <p:strVal val="0-#ppt_w/2"/>
                                          </p:val>
                                        </p:tav>
                                        <p:tav tm="100000">
                                          <p:val>
                                            <p:strVal val="#ppt_x"/>
                                          </p:val>
                                        </p:tav>
                                      </p:tavLst>
                                    </p:anim>
                                    <p:anim calcmode="lin" valueType="num">
                                      <p:cBhvr additive="base">
                                        <p:cTn id="29" dur="500" fill="hold"/>
                                        <p:tgtEl>
                                          <p:spTgt spid="46"/>
                                        </p:tgtEl>
                                        <p:attrNameLst>
                                          <p:attrName>ppt_y</p:attrName>
                                        </p:attrNameLst>
                                      </p:cBhvr>
                                      <p:tavLst>
                                        <p:tav tm="0">
                                          <p:val>
                                            <p:strVal val="#ppt_y"/>
                                          </p:val>
                                        </p:tav>
                                        <p:tav tm="100000">
                                          <p:val>
                                            <p:strVal val="#ppt_y"/>
                                          </p:val>
                                        </p:tav>
                                      </p:tavLst>
                                    </p:anim>
                                  </p:childTnLst>
                                </p:cTn>
                              </p:par>
                              <p:par>
                                <p:cTn id="30" presetID="2" presetClass="entr" presetSubtype="8" fill="hold" nodeType="withEffect">
                                  <p:stCondLst>
                                    <p:cond delay="0"/>
                                  </p:stCondLst>
                                  <p:childTnLst>
                                    <p:set>
                                      <p:cBhvr>
                                        <p:cTn id="31" dur="1" fill="hold">
                                          <p:stCondLst>
                                            <p:cond delay="0"/>
                                          </p:stCondLst>
                                        </p:cTn>
                                        <p:tgtEl>
                                          <p:spTgt spid="49"/>
                                        </p:tgtEl>
                                        <p:attrNameLst>
                                          <p:attrName>style.visibility</p:attrName>
                                        </p:attrNameLst>
                                      </p:cBhvr>
                                      <p:to>
                                        <p:strVal val="visible"/>
                                      </p:to>
                                    </p:set>
                                    <p:anim calcmode="lin" valueType="num">
                                      <p:cBhvr additive="base">
                                        <p:cTn id="32" dur="500" fill="hold"/>
                                        <p:tgtEl>
                                          <p:spTgt spid="49"/>
                                        </p:tgtEl>
                                        <p:attrNameLst>
                                          <p:attrName>ppt_x</p:attrName>
                                        </p:attrNameLst>
                                      </p:cBhvr>
                                      <p:tavLst>
                                        <p:tav tm="0">
                                          <p:val>
                                            <p:strVal val="0-#ppt_w/2"/>
                                          </p:val>
                                        </p:tav>
                                        <p:tav tm="100000">
                                          <p:val>
                                            <p:strVal val="#ppt_x"/>
                                          </p:val>
                                        </p:tav>
                                      </p:tavLst>
                                    </p:anim>
                                    <p:anim calcmode="lin" valueType="num">
                                      <p:cBhvr additive="base">
                                        <p:cTn id="33" dur="500" fill="hold"/>
                                        <p:tgtEl>
                                          <p:spTgt spid="49"/>
                                        </p:tgtEl>
                                        <p:attrNameLst>
                                          <p:attrName>ppt_y</p:attrName>
                                        </p:attrNameLst>
                                      </p:cBhvr>
                                      <p:tavLst>
                                        <p:tav tm="0">
                                          <p:val>
                                            <p:strVal val="#ppt_y"/>
                                          </p:val>
                                        </p:tav>
                                        <p:tav tm="100000">
                                          <p:val>
                                            <p:strVal val="#ppt_y"/>
                                          </p:val>
                                        </p:tav>
                                      </p:tavLst>
                                    </p:anim>
                                  </p:childTnLst>
                                </p:cTn>
                              </p:par>
                              <p:par>
                                <p:cTn id="34" presetID="2" presetClass="entr" presetSubtype="8" fill="hold" nodeType="withEffect">
                                  <p:stCondLst>
                                    <p:cond delay="0"/>
                                  </p:stCondLst>
                                  <p:childTnLst>
                                    <p:set>
                                      <p:cBhvr>
                                        <p:cTn id="35" dur="1" fill="hold">
                                          <p:stCondLst>
                                            <p:cond delay="0"/>
                                          </p:stCondLst>
                                        </p:cTn>
                                        <p:tgtEl>
                                          <p:spTgt spid="52"/>
                                        </p:tgtEl>
                                        <p:attrNameLst>
                                          <p:attrName>style.visibility</p:attrName>
                                        </p:attrNameLst>
                                      </p:cBhvr>
                                      <p:to>
                                        <p:strVal val="visible"/>
                                      </p:to>
                                    </p:set>
                                    <p:anim calcmode="lin" valueType="num">
                                      <p:cBhvr additive="base">
                                        <p:cTn id="36" dur="500" fill="hold"/>
                                        <p:tgtEl>
                                          <p:spTgt spid="52"/>
                                        </p:tgtEl>
                                        <p:attrNameLst>
                                          <p:attrName>ppt_x</p:attrName>
                                        </p:attrNameLst>
                                      </p:cBhvr>
                                      <p:tavLst>
                                        <p:tav tm="0">
                                          <p:val>
                                            <p:strVal val="0-#ppt_w/2"/>
                                          </p:val>
                                        </p:tav>
                                        <p:tav tm="100000">
                                          <p:val>
                                            <p:strVal val="#ppt_x"/>
                                          </p:val>
                                        </p:tav>
                                      </p:tavLst>
                                    </p:anim>
                                    <p:anim calcmode="lin" valueType="num">
                                      <p:cBhvr additive="base">
                                        <p:cTn id="37" dur="500" fill="hold"/>
                                        <p:tgtEl>
                                          <p:spTgt spid="52"/>
                                        </p:tgtEl>
                                        <p:attrNameLst>
                                          <p:attrName>ppt_y</p:attrName>
                                        </p:attrNameLst>
                                      </p:cBhvr>
                                      <p:tavLst>
                                        <p:tav tm="0">
                                          <p:val>
                                            <p:strVal val="#ppt_y"/>
                                          </p:val>
                                        </p:tav>
                                        <p:tav tm="100000">
                                          <p:val>
                                            <p:strVal val="#ppt_y"/>
                                          </p:val>
                                        </p:tav>
                                      </p:tavLst>
                                    </p:anim>
                                  </p:childTnLst>
                                </p:cTn>
                              </p:par>
                            </p:childTnLst>
                          </p:cTn>
                        </p:par>
                        <p:par>
                          <p:cTn id="38" fill="hold">
                            <p:stCondLst>
                              <p:cond delay="1500"/>
                            </p:stCondLst>
                            <p:childTnLst>
                              <p:par>
                                <p:cTn id="39" presetID="2" presetClass="entr" presetSubtype="2" fill="hold" nodeType="after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additive="base">
                                        <p:cTn id="41" dur="500" fill="hold"/>
                                        <p:tgtEl>
                                          <p:spTgt spid="17"/>
                                        </p:tgtEl>
                                        <p:attrNameLst>
                                          <p:attrName>ppt_x</p:attrName>
                                        </p:attrNameLst>
                                      </p:cBhvr>
                                      <p:tavLst>
                                        <p:tav tm="0">
                                          <p:val>
                                            <p:strVal val="1+#ppt_w/2"/>
                                          </p:val>
                                        </p:tav>
                                        <p:tav tm="100000">
                                          <p:val>
                                            <p:strVal val="#ppt_x"/>
                                          </p:val>
                                        </p:tav>
                                      </p:tavLst>
                                    </p:anim>
                                    <p:anim calcmode="lin" valueType="num">
                                      <p:cBhvr additive="base">
                                        <p:cTn id="42" dur="500" fill="hold"/>
                                        <p:tgtEl>
                                          <p:spTgt spid="17"/>
                                        </p:tgtEl>
                                        <p:attrNameLst>
                                          <p:attrName>ppt_y</p:attrName>
                                        </p:attrNameLst>
                                      </p:cBhvr>
                                      <p:tavLst>
                                        <p:tav tm="0">
                                          <p:val>
                                            <p:strVal val="#ppt_y"/>
                                          </p:val>
                                        </p:tav>
                                        <p:tav tm="100000">
                                          <p:val>
                                            <p:strVal val="#ppt_y"/>
                                          </p:val>
                                        </p:tav>
                                      </p:tavLst>
                                    </p:anim>
                                  </p:childTnLst>
                                </p:cTn>
                              </p:par>
                              <p:par>
                                <p:cTn id="43" presetID="2" presetClass="entr" presetSubtype="2" fill="hold" nodeType="withEffect">
                                  <p:stCondLst>
                                    <p:cond delay="0"/>
                                  </p:stCondLst>
                                  <p:childTnLst>
                                    <p:set>
                                      <p:cBhvr>
                                        <p:cTn id="44" dur="1" fill="hold">
                                          <p:stCondLst>
                                            <p:cond delay="0"/>
                                          </p:stCondLst>
                                        </p:cTn>
                                        <p:tgtEl>
                                          <p:spTgt spid="55"/>
                                        </p:tgtEl>
                                        <p:attrNameLst>
                                          <p:attrName>style.visibility</p:attrName>
                                        </p:attrNameLst>
                                      </p:cBhvr>
                                      <p:to>
                                        <p:strVal val="visible"/>
                                      </p:to>
                                    </p:set>
                                    <p:anim calcmode="lin" valueType="num">
                                      <p:cBhvr additive="base">
                                        <p:cTn id="45" dur="500" fill="hold"/>
                                        <p:tgtEl>
                                          <p:spTgt spid="55"/>
                                        </p:tgtEl>
                                        <p:attrNameLst>
                                          <p:attrName>ppt_x</p:attrName>
                                        </p:attrNameLst>
                                      </p:cBhvr>
                                      <p:tavLst>
                                        <p:tav tm="0">
                                          <p:val>
                                            <p:strVal val="1+#ppt_w/2"/>
                                          </p:val>
                                        </p:tav>
                                        <p:tav tm="100000">
                                          <p:val>
                                            <p:strVal val="#ppt_x"/>
                                          </p:val>
                                        </p:tav>
                                      </p:tavLst>
                                    </p:anim>
                                    <p:anim calcmode="lin" valueType="num">
                                      <p:cBhvr additive="base">
                                        <p:cTn id="46" dur="500" fill="hold"/>
                                        <p:tgtEl>
                                          <p:spTgt spid="55"/>
                                        </p:tgtEl>
                                        <p:attrNameLst>
                                          <p:attrName>ppt_y</p:attrName>
                                        </p:attrNameLst>
                                      </p:cBhvr>
                                      <p:tavLst>
                                        <p:tav tm="0">
                                          <p:val>
                                            <p:strVal val="#ppt_y"/>
                                          </p:val>
                                        </p:tav>
                                        <p:tav tm="100000">
                                          <p:val>
                                            <p:strVal val="#ppt_y"/>
                                          </p:val>
                                        </p:tav>
                                      </p:tavLst>
                                    </p:anim>
                                  </p:childTnLst>
                                </p:cTn>
                              </p:par>
                              <p:par>
                                <p:cTn id="47" presetID="2" presetClass="entr" presetSubtype="2" fill="hold" nodeType="withEffect">
                                  <p:stCondLst>
                                    <p:cond delay="0"/>
                                  </p:stCondLst>
                                  <p:childTnLst>
                                    <p:set>
                                      <p:cBhvr>
                                        <p:cTn id="48" dur="1" fill="hold">
                                          <p:stCondLst>
                                            <p:cond delay="0"/>
                                          </p:stCondLst>
                                        </p:cTn>
                                        <p:tgtEl>
                                          <p:spTgt spid="66"/>
                                        </p:tgtEl>
                                        <p:attrNameLst>
                                          <p:attrName>style.visibility</p:attrName>
                                        </p:attrNameLst>
                                      </p:cBhvr>
                                      <p:to>
                                        <p:strVal val="visible"/>
                                      </p:to>
                                    </p:set>
                                    <p:anim calcmode="lin" valueType="num">
                                      <p:cBhvr additive="base">
                                        <p:cTn id="49" dur="500" fill="hold"/>
                                        <p:tgtEl>
                                          <p:spTgt spid="66"/>
                                        </p:tgtEl>
                                        <p:attrNameLst>
                                          <p:attrName>ppt_x</p:attrName>
                                        </p:attrNameLst>
                                      </p:cBhvr>
                                      <p:tavLst>
                                        <p:tav tm="0">
                                          <p:val>
                                            <p:strVal val="1+#ppt_w/2"/>
                                          </p:val>
                                        </p:tav>
                                        <p:tav tm="100000">
                                          <p:val>
                                            <p:strVal val="#ppt_x"/>
                                          </p:val>
                                        </p:tav>
                                      </p:tavLst>
                                    </p:anim>
                                    <p:anim calcmode="lin" valueType="num">
                                      <p:cBhvr additive="base">
                                        <p:cTn id="50" dur="500" fill="hold"/>
                                        <p:tgtEl>
                                          <p:spTgt spid="66"/>
                                        </p:tgtEl>
                                        <p:attrNameLst>
                                          <p:attrName>ppt_y</p:attrName>
                                        </p:attrNameLst>
                                      </p:cBhvr>
                                      <p:tavLst>
                                        <p:tav tm="0">
                                          <p:val>
                                            <p:strVal val="#ppt_y"/>
                                          </p:val>
                                        </p:tav>
                                        <p:tav tm="100000">
                                          <p:val>
                                            <p:strVal val="#ppt_y"/>
                                          </p:val>
                                        </p:tav>
                                      </p:tavLst>
                                    </p:anim>
                                  </p:childTnLst>
                                </p:cTn>
                              </p:par>
                              <p:par>
                                <p:cTn id="51" presetID="2" presetClass="entr" presetSubtype="2" fill="hold" nodeType="with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additive="base">
                                        <p:cTn id="53" dur="500" fill="hold"/>
                                        <p:tgtEl>
                                          <p:spTgt spid="80"/>
                                        </p:tgtEl>
                                        <p:attrNameLst>
                                          <p:attrName>ppt_x</p:attrName>
                                        </p:attrNameLst>
                                      </p:cBhvr>
                                      <p:tavLst>
                                        <p:tav tm="0">
                                          <p:val>
                                            <p:strVal val="1+#ppt_w/2"/>
                                          </p:val>
                                        </p:tav>
                                        <p:tav tm="100000">
                                          <p:val>
                                            <p:strVal val="#ppt_x"/>
                                          </p:val>
                                        </p:tav>
                                      </p:tavLst>
                                    </p:anim>
                                    <p:anim calcmode="lin" valueType="num">
                                      <p:cBhvr additive="base">
                                        <p:cTn id="54" dur="500" fill="hold"/>
                                        <p:tgtEl>
                                          <p:spTgt spid="80"/>
                                        </p:tgtEl>
                                        <p:attrNameLst>
                                          <p:attrName>ppt_y</p:attrName>
                                        </p:attrNameLst>
                                      </p:cBhvr>
                                      <p:tavLst>
                                        <p:tav tm="0">
                                          <p:val>
                                            <p:strVal val="#ppt_y"/>
                                          </p:val>
                                        </p:tav>
                                        <p:tav tm="100000">
                                          <p:val>
                                            <p:strVal val="#ppt_y"/>
                                          </p:val>
                                        </p:tav>
                                      </p:tavLst>
                                    </p:anim>
                                  </p:childTnLst>
                                </p:cTn>
                              </p:par>
                              <p:par>
                                <p:cTn id="55" presetID="2" presetClass="entr" presetSubtype="2" fill="hold" nodeType="withEffect">
                                  <p:stCondLst>
                                    <p:cond delay="0"/>
                                  </p:stCondLst>
                                  <p:childTnLst>
                                    <p:set>
                                      <p:cBhvr>
                                        <p:cTn id="56" dur="1" fill="hold">
                                          <p:stCondLst>
                                            <p:cond delay="0"/>
                                          </p:stCondLst>
                                        </p:cTn>
                                        <p:tgtEl>
                                          <p:spTgt spid="83"/>
                                        </p:tgtEl>
                                        <p:attrNameLst>
                                          <p:attrName>style.visibility</p:attrName>
                                        </p:attrNameLst>
                                      </p:cBhvr>
                                      <p:to>
                                        <p:strVal val="visible"/>
                                      </p:to>
                                    </p:set>
                                    <p:anim calcmode="lin" valueType="num">
                                      <p:cBhvr additive="base">
                                        <p:cTn id="57" dur="500" fill="hold"/>
                                        <p:tgtEl>
                                          <p:spTgt spid="83"/>
                                        </p:tgtEl>
                                        <p:attrNameLst>
                                          <p:attrName>ppt_x</p:attrName>
                                        </p:attrNameLst>
                                      </p:cBhvr>
                                      <p:tavLst>
                                        <p:tav tm="0">
                                          <p:val>
                                            <p:strVal val="1+#ppt_w/2"/>
                                          </p:val>
                                        </p:tav>
                                        <p:tav tm="100000">
                                          <p:val>
                                            <p:strVal val="#ppt_x"/>
                                          </p:val>
                                        </p:tav>
                                      </p:tavLst>
                                    </p:anim>
                                    <p:anim calcmode="lin" valueType="num">
                                      <p:cBhvr additive="base">
                                        <p:cTn id="58" dur="500" fill="hold"/>
                                        <p:tgtEl>
                                          <p:spTgt spid="83"/>
                                        </p:tgtEl>
                                        <p:attrNameLst>
                                          <p:attrName>ppt_y</p:attrName>
                                        </p:attrNameLst>
                                      </p:cBhvr>
                                      <p:tavLst>
                                        <p:tav tm="0">
                                          <p:val>
                                            <p:strVal val="#ppt_y"/>
                                          </p:val>
                                        </p:tav>
                                        <p:tav tm="100000">
                                          <p:val>
                                            <p:strVal val="#ppt_y"/>
                                          </p:val>
                                        </p:tav>
                                      </p:tavLst>
                                    </p:anim>
                                  </p:childTnLst>
                                </p:cTn>
                              </p:par>
                              <p:par>
                                <p:cTn id="59" presetID="2" presetClass="entr" presetSubtype="2" fill="hold" nodeType="withEffect">
                                  <p:stCondLst>
                                    <p:cond delay="0"/>
                                  </p:stCondLst>
                                  <p:childTnLst>
                                    <p:set>
                                      <p:cBhvr>
                                        <p:cTn id="60" dur="1" fill="hold">
                                          <p:stCondLst>
                                            <p:cond delay="0"/>
                                          </p:stCondLst>
                                        </p:cTn>
                                        <p:tgtEl>
                                          <p:spTgt spid="86"/>
                                        </p:tgtEl>
                                        <p:attrNameLst>
                                          <p:attrName>style.visibility</p:attrName>
                                        </p:attrNameLst>
                                      </p:cBhvr>
                                      <p:to>
                                        <p:strVal val="visible"/>
                                      </p:to>
                                    </p:set>
                                    <p:anim calcmode="lin" valueType="num">
                                      <p:cBhvr additive="base">
                                        <p:cTn id="61" dur="500" fill="hold"/>
                                        <p:tgtEl>
                                          <p:spTgt spid="86"/>
                                        </p:tgtEl>
                                        <p:attrNameLst>
                                          <p:attrName>ppt_x</p:attrName>
                                        </p:attrNameLst>
                                      </p:cBhvr>
                                      <p:tavLst>
                                        <p:tav tm="0">
                                          <p:val>
                                            <p:strVal val="1+#ppt_w/2"/>
                                          </p:val>
                                        </p:tav>
                                        <p:tav tm="100000">
                                          <p:val>
                                            <p:strVal val="#ppt_x"/>
                                          </p:val>
                                        </p:tav>
                                      </p:tavLst>
                                    </p:anim>
                                    <p:anim calcmode="lin" valueType="num">
                                      <p:cBhvr additive="base">
                                        <p:cTn id="62" dur="500" fill="hold"/>
                                        <p:tgtEl>
                                          <p:spTgt spid="8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TextBox 39"/>
          <p:cNvSpPr txBox="1"/>
          <p:nvPr/>
        </p:nvSpPr>
        <p:spPr>
          <a:xfrm>
            <a:off x="784151" y="281211"/>
            <a:ext cx="2764839" cy="411835"/>
          </a:xfrm>
          <a:prstGeom prst="rect">
            <a:avLst/>
          </a:prstGeom>
          <a:noFill/>
          <a:effectLst/>
        </p:spPr>
        <p:txBody>
          <a:bodyPr wrap="square" lIns="72572" tIns="36286" rIns="72572" bIns="36286" rtlCol="0">
            <a:spAutoFit/>
          </a:bodyPr>
          <a:lstStyle/>
          <a:p>
            <a:pPr algn="ctr"/>
            <a:r>
              <a:rPr lang="zh-CN" altLang="en-US" sz="2200" dirty="0" smtClean="0">
                <a:latin typeface="+mn-ea"/>
                <a:ea typeface="+mn-ea"/>
              </a:rPr>
              <a:t>添加文字标题内容</a:t>
            </a:r>
            <a:endParaRPr lang="zh-CN" altLang="en-US" sz="2200" dirty="0">
              <a:latin typeface="+mn-ea"/>
              <a:ea typeface="+mn-ea"/>
            </a:endParaRPr>
          </a:p>
        </p:txBody>
      </p:sp>
      <p:sp>
        <p:nvSpPr>
          <p:cNvPr id="41" name="圆角矩形 40"/>
          <p:cNvSpPr/>
          <p:nvPr/>
        </p:nvSpPr>
        <p:spPr>
          <a:xfrm>
            <a:off x="5917606" y="1682217"/>
            <a:ext cx="1090267" cy="784178"/>
          </a:xfrm>
          <a:prstGeom prst="roundRect">
            <a:avLst>
              <a:gd name="adj" fmla="val 11292"/>
            </a:avLst>
          </a:prstGeom>
          <a:solidFill>
            <a:srgbClr val="C00000"/>
          </a:solidFill>
          <a:ln w="19050">
            <a:gradFill flip="none" rotWithShape="1">
              <a:gsLst>
                <a:gs pos="0">
                  <a:schemeClr val="bg1"/>
                </a:gs>
                <a:gs pos="100000">
                  <a:schemeClr val="bg1">
                    <a:lumMod val="85000"/>
                  </a:schemeClr>
                </a:gs>
              </a:gsLst>
              <a:lin ang="2700000" scaled="1"/>
              <a:tileRect/>
            </a:gradFill>
          </a:ln>
          <a:effectLst>
            <a:outerShdw blurRad="254000" dist="889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42" name="圆角矩形 41"/>
          <p:cNvSpPr/>
          <p:nvPr/>
        </p:nvSpPr>
        <p:spPr>
          <a:xfrm>
            <a:off x="4629599" y="1576719"/>
            <a:ext cx="1383623" cy="995174"/>
          </a:xfrm>
          <a:prstGeom prst="roundRect">
            <a:avLst>
              <a:gd name="adj" fmla="val 11292"/>
            </a:avLst>
          </a:prstGeom>
          <a:gradFill flip="none" rotWithShape="1">
            <a:gsLst>
              <a:gs pos="100000">
                <a:schemeClr val="bg1"/>
              </a:gs>
              <a:gs pos="0">
                <a:schemeClr val="bg1">
                  <a:lumMod val="85000"/>
                </a:schemeClr>
              </a:gs>
            </a:gsLst>
            <a:lin ang="2700000" scaled="1"/>
            <a:tileRect/>
          </a:gradFill>
          <a:ln w="19050">
            <a:gradFill flip="none" rotWithShape="1">
              <a:gsLst>
                <a:gs pos="0">
                  <a:schemeClr val="bg1"/>
                </a:gs>
                <a:gs pos="100000">
                  <a:schemeClr val="bg1">
                    <a:lumMod val="85000"/>
                  </a:schemeClr>
                </a:gs>
              </a:gsLst>
              <a:lin ang="2700000" scaled="1"/>
              <a:tileRect/>
            </a:gradFill>
          </a:ln>
          <a:effectLst>
            <a:outerShdw blurRad="254000" dist="889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43" name="圆角矩形 42"/>
          <p:cNvSpPr/>
          <p:nvPr/>
        </p:nvSpPr>
        <p:spPr>
          <a:xfrm>
            <a:off x="3705361" y="1682217"/>
            <a:ext cx="1090267" cy="784178"/>
          </a:xfrm>
          <a:prstGeom prst="roundRect">
            <a:avLst>
              <a:gd name="adj" fmla="val 11292"/>
            </a:avLst>
          </a:prstGeom>
          <a:solidFill>
            <a:srgbClr val="C00000"/>
          </a:solidFill>
          <a:ln w="19050">
            <a:gradFill flip="none" rotWithShape="1">
              <a:gsLst>
                <a:gs pos="0">
                  <a:schemeClr val="bg1"/>
                </a:gs>
                <a:gs pos="100000">
                  <a:schemeClr val="bg1">
                    <a:lumMod val="85000"/>
                  </a:schemeClr>
                </a:gs>
              </a:gsLst>
              <a:lin ang="2700000" scaled="1"/>
              <a:tileRect/>
            </a:gradFill>
          </a:ln>
          <a:effectLst>
            <a:outerShdw blurRad="254000" dist="889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44" name="椭圆 43"/>
          <p:cNvSpPr/>
          <p:nvPr/>
        </p:nvSpPr>
        <p:spPr>
          <a:xfrm>
            <a:off x="1340693" y="1217957"/>
            <a:ext cx="1706235" cy="1706235"/>
          </a:xfrm>
          <a:prstGeom prst="ellipse">
            <a:avLst/>
          </a:prstGeom>
          <a:gradFill flip="none" rotWithShape="1">
            <a:gsLst>
              <a:gs pos="0">
                <a:schemeClr val="bg1">
                  <a:lumMod val="85000"/>
                </a:schemeClr>
              </a:gs>
              <a:gs pos="100000">
                <a:schemeClr val="bg1"/>
              </a:gs>
            </a:gsLst>
            <a:lin ang="2700000" scaled="1"/>
            <a:tileRect/>
          </a:gradFill>
          <a:ln w="22225">
            <a:gradFill>
              <a:gsLst>
                <a:gs pos="0">
                  <a:schemeClr val="bg1"/>
                </a:gs>
                <a:gs pos="100000">
                  <a:schemeClr val="bg1">
                    <a:lumMod val="85000"/>
                  </a:schemeClr>
                </a:gs>
              </a:gsLst>
              <a:lin ang="5400000" scaled="1"/>
            </a:gradFill>
          </a:ln>
          <a:effectLst>
            <a:outerShdw blurRad="292100" dist="1397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45" name="圆角矩形 44"/>
          <p:cNvSpPr/>
          <p:nvPr/>
        </p:nvSpPr>
        <p:spPr>
          <a:xfrm>
            <a:off x="2512772" y="1576719"/>
            <a:ext cx="1383623" cy="995174"/>
          </a:xfrm>
          <a:prstGeom prst="roundRect">
            <a:avLst>
              <a:gd name="adj" fmla="val 11292"/>
            </a:avLst>
          </a:prstGeom>
          <a:gradFill flip="none" rotWithShape="1">
            <a:gsLst>
              <a:gs pos="100000">
                <a:schemeClr val="bg1"/>
              </a:gs>
              <a:gs pos="0">
                <a:schemeClr val="bg1">
                  <a:lumMod val="85000"/>
                </a:schemeClr>
              </a:gs>
            </a:gsLst>
            <a:lin ang="2700000" scaled="1"/>
            <a:tileRect/>
          </a:gradFill>
          <a:ln w="19050">
            <a:gradFill flip="none" rotWithShape="1">
              <a:gsLst>
                <a:gs pos="0">
                  <a:schemeClr val="bg1"/>
                </a:gs>
                <a:gs pos="100000">
                  <a:schemeClr val="bg1">
                    <a:lumMod val="85000"/>
                  </a:schemeClr>
                </a:gs>
              </a:gsLst>
              <a:lin ang="2700000" scaled="1"/>
              <a:tileRect/>
            </a:gradFill>
          </a:ln>
          <a:effectLst>
            <a:outerShdw blurRad="254000" dist="889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46" name="椭圆 45"/>
          <p:cNvSpPr/>
          <p:nvPr/>
        </p:nvSpPr>
        <p:spPr>
          <a:xfrm>
            <a:off x="1545197" y="1422461"/>
            <a:ext cx="1297227" cy="1297227"/>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47" name="椭圆 46"/>
          <p:cNvSpPr/>
          <p:nvPr/>
        </p:nvSpPr>
        <p:spPr>
          <a:xfrm>
            <a:off x="1610931" y="1488196"/>
            <a:ext cx="1165760" cy="1165760"/>
          </a:xfrm>
          <a:prstGeom prst="ellipse">
            <a:avLst/>
          </a:prstGeom>
          <a:gradFill flip="none" rotWithShape="1">
            <a:gsLst>
              <a:gs pos="0">
                <a:schemeClr val="bg1"/>
              </a:gs>
              <a:gs pos="100000">
                <a:srgbClr val="D5D5D5"/>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48" name="椭圆 47"/>
          <p:cNvSpPr/>
          <p:nvPr/>
        </p:nvSpPr>
        <p:spPr>
          <a:xfrm>
            <a:off x="1702797" y="1580061"/>
            <a:ext cx="982027" cy="982027"/>
          </a:xfrm>
          <a:prstGeom prst="ellipse">
            <a:avLst/>
          </a:prstGeom>
          <a:solidFill>
            <a:srgbClr val="C00000"/>
          </a:solidFill>
          <a:ln w="38100">
            <a:gradFill flip="none" rotWithShape="1">
              <a:gsLst>
                <a:gs pos="0">
                  <a:schemeClr val="bg1">
                    <a:lumMod val="85000"/>
                  </a:schemeClr>
                </a:gs>
                <a:gs pos="100000">
                  <a:schemeClr val="bg1"/>
                </a:gs>
              </a:gsLst>
              <a:lin ang="2700000" scaled="1"/>
              <a:tileRect/>
            </a:gradFill>
          </a:ln>
          <a:effectLst>
            <a:innerShdw blurRad="177800" dist="762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49" name="文本框 21"/>
          <p:cNvSpPr txBox="1"/>
          <p:nvPr/>
        </p:nvSpPr>
        <p:spPr>
          <a:xfrm>
            <a:off x="1738114" y="1730620"/>
            <a:ext cx="895782" cy="530915"/>
          </a:xfrm>
          <a:prstGeom prst="rect">
            <a:avLst/>
          </a:prstGeom>
          <a:noFill/>
        </p:spPr>
        <p:txBody>
          <a:bodyPr wrap="square" lIns="68580" tIns="34290" rIns="68580" bIns="34290" rtlCol="0">
            <a:spAutoFit/>
          </a:bodyPr>
          <a:lstStyle/>
          <a:p>
            <a:pPr algn="ctr"/>
            <a:r>
              <a:rPr lang="en-US" altLang="zh-CN" sz="3000" dirty="0">
                <a:solidFill>
                  <a:schemeClr val="bg1"/>
                </a:solidFill>
                <a:latin typeface="Impact" panose="020B0806030902050204" pitchFamily="34" charset="0"/>
              </a:rPr>
              <a:t>01</a:t>
            </a:r>
            <a:endParaRPr lang="zh-CN" altLang="en-US" sz="3000" dirty="0">
              <a:solidFill>
                <a:schemeClr val="bg1"/>
              </a:solidFill>
              <a:latin typeface="Impact" panose="020B0806030902050204" pitchFamily="34" charset="0"/>
            </a:endParaRPr>
          </a:p>
        </p:txBody>
      </p:sp>
      <p:sp>
        <p:nvSpPr>
          <p:cNvPr id="50" name="文本框 22"/>
          <p:cNvSpPr txBox="1"/>
          <p:nvPr/>
        </p:nvSpPr>
        <p:spPr>
          <a:xfrm>
            <a:off x="1753725" y="2153084"/>
            <a:ext cx="895782" cy="238527"/>
          </a:xfrm>
          <a:prstGeom prst="rect">
            <a:avLst/>
          </a:prstGeom>
          <a:noFill/>
        </p:spPr>
        <p:txBody>
          <a:bodyPr wrap="square" lIns="68580" tIns="34290" rIns="68580" bIns="34290" rtlCol="0">
            <a:spAutoFit/>
          </a:bodyPr>
          <a:lstStyle/>
          <a:p>
            <a:pPr algn="ctr"/>
            <a:r>
              <a:rPr lang="en-US" altLang="zh-CN" sz="1100" dirty="0">
                <a:solidFill>
                  <a:schemeClr val="bg1"/>
                </a:solidFill>
                <a:latin typeface="LiHei Pro" panose="020B0500000000000000" pitchFamily="34" charset="-122"/>
                <a:ea typeface="LiHei Pro" panose="020B0500000000000000" pitchFamily="34" charset="-122"/>
              </a:rPr>
              <a:t>OPTION</a:t>
            </a:r>
            <a:endParaRPr lang="zh-CN" altLang="en-US" sz="1100" dirty="0">
              <a:solidFill>
                <a:schemeClr val="bg1"/>
              </a:solidFill>
              <a:latin typeface="LiHei Pro" panose="020B0500000000000000" pitchFamily="34" charset="-122"/>
              <a:ea typeface="LiHei Pro" panose="020B0500000000000000" pitchFamily="34" charset="-122"/>
            </a:endParaRPr>
          </a:p>
        </p:txBody>
      </p:sp>
      <p:grpSp>
        <p:nvGrpSpPr>
          <p:cNvPr id="51" name="组合 50"/>
          <p:cNvGrpSpPr/>
          <p:nvPr/>
        </p:nvGrpSpPr>
        <p:grpSpPr>
          <a:xfrm>
            <a:off x="2853403" y="1696843"/>
            <a:ext cx="1004893" cy="704404"/>
            <a:chOff x="3464748" y="2262458"/>
            <a:chExt cx="1339857" cy="939206"/>
          </a:xfrm>
        </p:grpSpPr>
        <p:sp>
          <p:nvSpPr>
            <p:cNvPr id="52" name="文本框 17"/>
            <p:cNvSpPr txBox="1"/>
            <p:nvPr/>
          </p:nvSpPr>
          <p:spPr>
            <a:xfrm>
              <a:off x="3464748" y="2586110"/>
              <a:ext cx="1339857" cy="615554"/>
            </a:xfrm>
            <a:prstGeom prst="rect">
              <a:avLst/>
            </a:prstGeom>
            <a:noFill/>
          </p:spPr>
          <p:txBody>
            <a:bodyPr wrap="square" rtlCol="0">
              <a:spAutoFit/>
            </a:bodyPr>
            <a:lstStyle/>
            <a:p>
              <a:pPr algn="just"/>
              <a:r>
                <a:rPr lang="zh-CN" altLang="en-US" sz="800" dirty="0">
                  <a:solidFill>
                    <a:prstClr val="black">
                      <a:lumMod val="50000"/>
                      <a:lumOff val="50000"/>
                    </a:prstClr>
                  </a:solidFill>
                  <a:latin typeface="微软雅黑" panose="020B0503020204020204" pitchFamily="34" charset="-122"/>
                  <a:ea typeface="微软雅黑" panose="020B0503020204020204" pitchFamily="34" charset="-122"/>
                </a:rPr>
                <a:t>点击添加文字说明或复制文本黏贴自此内容要言简意赅</a:t>
              </a:r>
              <a:endParaRPr lang="zh-CN" altLang="en-US" sz="800" dirty="0">
                <a:solidFill>
                  <a:prstClr val="black">
                    <a:lumMod val="50000"/>
                    <a:lumOff val="50000"/>
                  </a:prstClr>
                </a:solidFill>
                <a:latin typeface="微软雅黑" panose="020B0503020204020204" pitchFamily="34" charset="-122"/>
                <a:ea typeface="微软雅黑" panose="020B0503020204020204" pitchFamily="34" charset="-122"/>
              </a:endParaRPr>
            </a:p>
          </p:txBody>
        </p:sp>
        <p:sp>
          <p:nvSpPr>
            <p:cNvPr id="53" name="文本框 23"/>
            <p:cNvSpPr txBox="1"/>
            <p:nvPr/>
          </p:nvSpPr>
          <p:spPr>
            <a:xfrm>
              <a:off x="3807976" y="2262458"/>
              <a:ext cx="980224" cy="356717"/>
            </a:xfrm>
            <a:prstGeom prst="rect">
              <a:avLst/>
            </a:prstGeom>
            <a:noFill/>
          </p:spPr>
          <p:txBody>
            <a:bodyPr wrap="square" rtlCol="0">
              <a:spAutoFit/>
            </a:bodyPr>
            <a:lstStyle/>
            <a:p>
              <a:pPr algn="r"/>
              <a:r>
                <a:rPr lang="en-US" altLang="zh-CN" sz="1100" dirty="0">
                  <a:solidFill>
                    <a:schemeClr val="tx1">
                      <a:lumMod val="50000"/>
                      <a:lumOff val="50000"/>
                    </a:schemeClr>
                  </a:solidFill>
                  <a:latin typeface="Impact" panose="020B0806030902050204" pitchFamily="34" charset="0"/>
                </a:rPr>
                <a:t>01.1</a:t>
              </a:r>
              <a:endParaRPr lang="zh-CN" altLang="en-US" sz="1100" dirty="0">
                <a:solidFill>
                  <a:schemeClr val="tx1">
                    <a:lumMod val="50000"/>
                    <a:lumOff val="50000"/>
                  </a:schemeClr>
                </a:solidFill>
                <a:latin typeface="Impact" panose="020B0806030902050204" pitchFamily="34" charset="0"/>
              </a:endParaRPr>
            </a:p>
          </p:txBody>
        </p:sp>
      </p:grpSp>
      <p:grpSp>
        <p:nvGrpSpPr>
          <p:cNvPr id="54" name="组合 53"/>
          <p:cNvGrpSpPr/>
          <p:nvPr/>
        </p:nvGrpSpPr>
        <p:grpSpPr>
          <a:xfrm>
            <a:off x="4854268" y="1696843"/>
            <a:ext cx="1004893" cy="704404"/>
            <a:chOff x="5815067" y="2262458"/>
            <a:chExt cx="1339857" cy="939206"/>
          </a:xfrm>
        </p:grpSpPr>
        <p:sp>
          <p:nvSpPr>
            <p:cNvPr id="55" name="文本框 18"/>
            <p:cNvSpPr txBox="1"/>
            <p:nvPr/>
          </p:nvSpPr>
          <p:spPr>
            <a:xfrm>
              <a:off x="5815067" y="2586110"/>
              <a:ext cx="1339857" cy="615554"/>
            </a:xfrm>
            <a:prstGeom prst="rect">
              <a:avLst/>
            </a:prstGeom>
            <a:noFill/>
          </p:spPr>
          <p:txBody>
            <a:bodyPr wrap="square" rtlCol="0">
              <a:spAutoFit/>
            </a:bodyPr>
            <a:lstStyle/>
            <a:p>
              <a:pPr algn="just"/>
              <a:r>
                <a:rPr lang="zh-CN" altLang="en-US" sz="800" dirty="0">
                  <a:solidFill>
                    <a:prstClr val="black">
                      <a:lumMod val="50000"/>
                      <a:lumOff val="50000"/>
                    </a:prstClr>
                  </a:solidFill>
                  <a:latin typeface="微软雅黑" panose="020B0503020204020204" pitchFamily="34" charset="-122"/>
                  <a:ea typeface="微软雅黑" panose="020B0503020204020204" pitchFamily="34" charset="-122"/>
                </a:rPr>
                <a:t>点击添加文字说明或复制文本黏贴自此内容要言简意赅</a:t>
              </a:r>
              <a:endParaRPr lang="zh-CN" altLang="en-US" sz="800" dirty="0">
                <a:solidFill>
                  <a:prstClr val="black">
                    <a:lumMod val="50000"/>
                    <a:lumOff val="50000"/>
                  </a:prstClr>
                </a:solidFill>
                <a:latin typeface="微软雅黑" panose="020B0503020204020204" pitchFamily="34" charset="-122"/>
                <a:ea typeface="微软雅黑" panose="020B0503020204020204" pitchFamily="34" charset="-122"/>
              </a:endParaRPr>
            </a:p>
          </p:txBody>
        </p:sp>
        <p:sp>
          <p:nvSpPr>
            <p:cNvPr id="56" name="文本框 24"/>
            <p:cNvSpPr txBox="1"/>
            <p:nvPr/>
          </p:nvSpPr>
          <p:spPr>
            <a:xfrm>
              <a:off x="6155725" y="2262458"/>
              <a:ext cx="980224" cy="356717"/>
            </a:xfrm>
            <a:prstGeom prst="rect">
              <a:avLst/>
            </a:prstGeom>
            <a:noFill/>
          </p:spPr>
          <p:txBody>
            <a:bodyPr wrap="square" rtlCol="0">
              <a:spAutoFit/>
            </a:bodyPr>
            <a:lstStyle/>
            <a:p>
              <a:pPr algn="r"/>
              <a:r>
                <a:rPr lang="en-US" altLang="zh-CN" sz="1100" dirty="0">
                  <a:solidFill>
                    <a:schemeClr val="tx1">
                      <a:lumMod val="50000"/>
                      <a:lumOff val="50000"/>
                    </a:schemeClr>
                  </a:solidFill>
                  <a:latin typeface="Impact" panose="020B0806030902050204" pitchFamily="34" charset="0"/>
                </a:rPr>
                <a:t>01.2</a:t>
              </a:r>
              <a:endParaRPr lang="zh-CN" altLang="en-US" sz="1100" dirty="0">
                <a:solidFill>
                  <a:schemeClr val="tx1">
                    <a:lumMod val="50000"/>
                    <a:lumOff val="50000"/>
                  </a:schemeClr>
                </a:solidFill>
                <a:latin typeface="Impact" panose="020B0806030902050204" pitchFamily="34" charset="0"/>
              </a:endParaRPr>
            </a:p>
          </p:txBody>
        </p:sp>
      </p:grpSp>
      <p:grpSp>
        <p:nvGrpSpPr>
          <p:cNvPr id="57" name="组合 56"/>
          <p:cNvGrpSpPr/>
          <p:nvPr/>
        </p:nvGrpSpPr>
        <p:grpSpPr>
          <a:xfrm>
            <a:off x="3891701" y="1831049"/>
            <a:ext cx="875116" cy="533165"/>
            <a:chOff x="4684045" y="2441400"/>
            <a:chExt cx="1166821" cy="710887"/>
          </a:xfrm>
        </p:grpSpPr>
        <p:grpSp>
          <p:nvGrpSpPr>
            <p:cNvPr id="58" name="Group 4"/>
            <p:cNvGrpSpPr>
              <a:grpSpLocks noChangeAspect="1"/>
            </p:cNvGrpSpPr>
            <p:nvPr/>
          </p:nvGrpSpPr>
          <p:grpSpPr bwMode="auto">
            <a:xfrm>
              <a:off x="5116464" y="2441400"/>
              <a:ext cx="286537" cy="335790"/>
              <a:chOff x="1776" y="1776"/>
              <a:chExt cx="64" cy="75"/>
            </a:xfrm>
            <a:solidFill>
              <a:schemeClr val="bg1"/>
            </a:solidFill>
            <a:effectLst/>
          </p:grpSpPr>
          <p:sp>
            <p:nvSpPr>
              <p:cNvPr id="60" name="Freeform 5"/>
              <p:cNvSpPr/>
              <p:nvPr/>
            </p:nvSpPr>
            <p:spPr bwMode="auto">
              <a:xfrm>
                <a:off x="1795" y="1779"/>
                <a:ext cx="29" cy="26"/>
              </a:xfrm>
              <a:custGeom>
                <a:avLst/>
                <a:gdLst>
                  <a:gd name="T0" fmla="*/ 5 w 11"/>
                  <a:gd name="T1" fmla="*/ 10 h 10"/>
                  <a:gd name="T2" fmla="*/ 5 w 11"/>
                  <a:gd name="T3" fmla="*/ 10 h 10"/>
                  <a:gd name="T4" fmla="*/ 11 w 11"/>
                  <a:gd name="T5" fmla="*/ 5 h 10"/>
                  <a:gd name="T6" fmla="*/ 5 w 11"/>
                  <a:gd name="T7" fmla="*/ 0 h 10"/>
                  <a:gd name="T8" fmla="*/ 5 w 11"/>
                  <a:gd name="T9" fmla="*/ 0 h 10"/>
                  <a:gd name="T10" fmla="*/ 0 w 11"/>
                  <a:gd name="T11" fmla="*/ 5 h 10"/>
                  <a:gd name="T12" fmla="*/ 5 w 11"/>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11" h="10">
                    <a:moveTo>
                      <a:pt x="5" y="10"/>
                    </a:moveTo>
                    <a:cubicBezTo>
                      <a:pt x="5" y="10"/>
                      <a:pt x="5" y="10"/>
                      <a:pt x="5" y="10"/>
                    </a:cubicBezTo>
                    <a:cubicBezTo>
                      <a:pt x="8" y="10"/>
                      <a:pt x="11" y="8"/>
                      <a:pt x="11" y="5"/>
                    </a:cubicBezTo>
                    <a:cubicBezTo>
                      <a:pt x="11" y="2"/>
                      <a:pt x="8" y="0"/>
                      <a:pt x="5" y="0"/>
                    </a:cubicBezTo>
                    <a:cubicBezTo>
                      <a:pt x="5" y="0"/>
                      <a:pt x="5" y="0"/>
                      <a:pt x="5" y="0"/>
                    </a:cubicBezTo>
                    <a:cubicBezTo>
                      <a:pt x="2" y="1"/>
                      <a:pt x="0" y="3"/>
                      <a:pt x="0" y="5"/>
                    </a:cubicBezTo>
                    <a:cubicBezTo>
                      <a:pt x="0" y="8"/>
                      <a:pt x="2" y="10"/>
                      <a:pt x="5"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61" name="Freeform 6"/>
              <p:cNvSpPr/>
              <p:nvPr/>
            </p:nvSpPr>
            <p:spPr bwMode="auto">
              <a:xfrm>
                <a:off x="1776" y="1810"/>
                <a:ext cx="64" cy="41"/>
              </a:xfrm>
              <a:custGeom>
                <a:avLst/>
                <a:gdLst>
                  <a:gd name="T0" fmla="*/ 23 w 24"/>
                  <a:gd name="T1" fmla="*/ 3 h 16"/>
                  <a:gd name="T2" fmla="*/ 19 w 24"/>
                  <a:gd name="T3" fmla="*/ 0 h 16"/>
                  <a:gd name="T4" fmla="*/ 19 w 24"/>
                  <a:gd name="T5" fmla="*/ 0 h 16"/>
                  <a:gd name="T6" fmla="*/ 17 w 24"/>
                  <a:gd name="T7" fmla="*/ 0 h 16"/>
                  <a:gd name="T8" fmla="*/ 15 w 24"/>
                  <a:gd name="T9" fmla="*/ 5 h 16"/>
                  <a:gd name="T10" fmla="*/ 12 w 24"/>
                  <a:gd name="T11" fmla="*/ 11 h 16"/>
                  <a:gd name="T12" fmla="*/ 14 w 24"/>
                  <a:gd name="T13" fmla="*/ 7 h 16"/>
                  <a:gd name="T14" fmla="*/ 13 w 24"/>
                  <a:gd name="T15" fmla="*/ 1 h 16"/>
                  <a:gd name="T16" fmla="*/ 13 w 24"/>
                  <a:gd name="T17" fmla="*/ 1 h 16"/>
                  <a:gd name="T18" fmla="*/ 12 w 24"/>
                  <a:gd name="T19" fmla="*/ 0 h 16"/>
                  <a:gd name="T20" fmla="*/ 12 w 24"/>
                  <a:gd name="T21" fmla="*/ 0 h 16"/>
                  <a:gd name="T22" fmla="*/ 12 w 24"/>
                  <a:gd name="T23" fmla="*/ 1 h 16"/>
                  <a:gd name="T24" fmla="*/ 12 w 24"/>
                  <a:gd name="T25" fmla="*/ 1 h 16"/>
                  <a:gd name="T26" fmla="*/ 11 w 24"/>
                  <a:gd name="T27" fmla="*/ 7 h 16"/>
                  <a:gd name="T28" fmla="*/ 10 w 24"/>
                  <a:gd name="T29" fmla="*/ 5 h 16"/>
                  <a:gd name="T30" fmla="*/ 8 w 24"/>
                  <a:gd name="T31" fmla="*/ 0 h 16"/>
                  <a:gd name="T32" fmla="*/ 5 w 24"/>
                  <a:gd name="T33" fmla="*/ 0 h 16"/>
                  <a:gd name="T34" fmla="*/ 5 w 24"/>
                  <a:gd name="T35" fmla="*/ 0 h 16"/>
                  <a:gd name="T36" fmla="*/ 1 w 24"/>
                  <a:gd name="T37" fmla="*/ 3 h 16"/>
                  <a:gd name="T38" fmla="*/ 0 w 24"/>
                  <a:gd name="T39" fmla="*/ 16 h 16"/>
                  <a:gd name="T40" fmla="*/ 4 w 24"/>
                  <a:gd name="T41" fmla="*/ 16 h 16"/>
                  <a:gd name="T42" fmla="*/ 4 w 24"/>
                  <a:gd name="T43" fmla="*/ 6 h 16"/>
                  <a:gd name="T44" fmla="*/ 5 w 24"/>
                  <a:gd name="T45" fmla="*/ 6 h 16"/>
                  <a:gd name="T46" fmla="*/ 5 w 24"/>
                  <a:gd name="T47" fmla="*/ 16 h 16"/>
                  <a:gd name="T48" fmla="*/ 12 w 24"/>
                  <a:gd name="T49" fmla="*/ 16 h 16"/>
                  <a:gd name="T50" fmla="*/ 19 w 24"/>
                  <a:gd name="T51" fmla="*/ 16 h 16"/>
                  <a:gd name="T52" fmla="*/ 19 w 24"/>
                  <a:gd name="T53" fmla="*/ 6 h 16"/>
                  <a:gd name="T54" fmla="*/ 19 w 24"/>
                  <a:gd name="T55" fmla="*/ 6 h 16"/>
                  <a:gd name="T56" fmla="*/ 20 w 24"/>
                  <a:gd name="T57" fmla="*/ 6 h 16"/>
                  <a:gd name="T58" fmla="*/ 20 w 24"/>
                  <a:gd name="T59" fmla="*/ 16 h 16"/>
                  <a:gd name="T60" fmla="*/ 23 w 24"/>
                  <a:gd name="T61" fmla="*/ 16 h 16"/>
                  <a:gd name="T62" fmla="*/ 23 w 24"/>
                  <a:gd name="T63" fmla="*/ 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 h="16">
                    <a:moveTo>
                      <a:pt x="23" y="3"/>
                    </a:moveTo>
                    <a:cubicBezTo>
                      <a:pt x="22" y="1"/>
                      <a:pt x="20" y="0"/>
                      <a:pt x="19" y="0"/>
                    </a:cubicBezTo>
                    <a:cubicBezTo>
                      <a:pt x="19" y="0"/>
                      <a:pt x="19" y="0"/>
                      <a:pt x="19" y="0"/>
                    </a:cubicBezTo>
                    <a:cubicBezTo>
                      <a:pt x="17" y="0"/>
                      <a:pt x="17" y="0"/>
                      <a:pt x="17" y="0"/>
                    </a:cubicBezTo>
                    <a:cubicBezTo>
                      <a:pt x="15" y="5"/>
                      <a:pt x="15" y="5"/>
                      <a:pt x="15" y="5"/>
                    </a:cubicBezTo>
                    <a:cubicBezTo>
                      <a:pt x="12" y="11"/>
                      <a:pt x="12" y="11"/>
                      <a:pt x="12" y="11"/>
                    </a:cubicBezTo>
                    <a:cubicBezTo>
                      <a:pt x="14" y="7"/>
                      <a:pt x="14" y="7"/>
                      <a:pt x="14" y="7"/>
                    </a:cubicBezTo>
                    <a:cubicBezTo>
                      <a:pt x="13" y="1"/>
                      <a:pt x="13" y="1"/>
                      <a:pt x="13" y="1"/>
                    </a:cubicBezTo>
                    <a:cubicBezTo>
                      <a:pt x="13" y="1"/>
                      <a:pt x="13" y="1"/>
                      <a:pt x="13" y="1"/>
                    </a:cubicBezTo>
                    <a:cubicBezTo>
                      <a:pt x="13" y="0"/>
                      <a:pt x="13" y="0"/>
                      <a:pt x="12" y="0"/>
                    </a:cubicBezTo>
                    <a:cubicBezTo>
                      <a:pt x="12" y="0"/>
                      <a:pt x="12" y="0"/>
                      <a:pt x="12" y="0"/>
                    </a:cubicBezTo>
                    <a:cubicBezTo>
                      <a:pt x="12" y="0"/>
                      <a:pt x="12" y="0"/>
                      <a:pt x="12" y="1"/>
                    </a:cubicBezTo>
                    <a:cubicBezTo>
                      <a:pt x="12" y="1"/>
                      <a:pt x="12" y="1"/>
                      <a:pt x="12" y="1"/>
                    </a:cubicBezTo>
                    <a:cubicBezTo>
                      <a:pt x="11" y="7"/>
                      <a:pt x="11" y="7"/>
                      <a:pt x="11" y="7"/>
                    </a:cubicBezTo>
                    <a:cubicBezTo>
                      <a:pt x="10" y="5"/>
                      <a:pt x="10" y="5"/>
                      <a:pt x="10" y="5"/>
                    </a:cubicBezTo>
                    <a:cubicBezTo>
                      <a:pt x="8" y="0"/>
                      <a:pt x="8" y="0"/>
                      <a:pt x="8" y="0"/>
                    </a:cubicBezTo>
                    <a:cubicBezTo>
                      <a:pt x="5" y="0"/>
                      <a:pt x="5" y="0"/>
                      <a:pt x="5" y="0"/>
                    </a:cubicBezTo>
                    <a:cubicBezTo>
                      <a:pt x="5" y="0"/>
                      <a:pt x="5" y="0"/>
                      <a:pt x="5" y="0"/>
                    </a:cubicBezTo>
                    <a:cubicBezTo>
                      <a:pt x="3" y="0"/>
                      <a:pt x="2" y="1"/>
                      <a:pt x="1" y="3"/>
                    </a:cubicBezTo>
                    <a:cubicBezTo>
                      <a:pt x="0" y="5"/>
                      <a:pt x="0" y="11"/>
                      <a:pt x="0" y="16"/>
                    </a:cubicBezTo>
                    <a:cubicBezTo>
                      <a:pt x="4" y="16"/>
                      <a:pt x="4" y="16"/>
                      <a:pt x="4" y="16"/>
                    </a:cubicBezTo>
                    <a:cubicBezTo>
                      <a:pt x="4" y="6"/>
                      <a:pt x="4" y="6"/>
                      <a:pt x="4" y="6"/>
                    </a:cubicBezTo>
                    <a:cubicBezTo>
                      <a:pt x="4" y="6"/>
                      <a:pt x="4" y="6"/>
                      <a:pt x="5" y="6"/>
                    </a:cubicBezTo>
                    <a:cubicBezTo>
                      <a:pt x="5" y="16"/>
                      <a:pt x="5" y="16"/>
                      <a:pt x="5" y="16"/>
                    </a:cubicBezTo>
                    <a:cubicBezTo>
                      <a:pt x="12" y="16"/>
                      <a:pt x="12" y="16"/>
                      <a:pt x="12" y="16"/>
                    </a:cubicBezTo>
                    <a:cubicBezTo>
                      <a:pt x="19" y="16"/>
                      <a:pt x="19" y="16"/>
                      <a:pt x="19" y="16"/>
                    </a:cubicBezTo>
                    <a:cubicBezTo>
                      <a:pt x="19" y="6"/>
                      <a:pt x="19" y="6"/>
                      <a:pt x="19" y="6"/>
                    </a:cubicBezTo>
                    <a:cubicBezTo>
                      <a:pt x="19" y="6"/>
                      <a:pt x="19" y="6"/>
                      <a:pt x="19" y="6"/>
                    </a:cubicBezTo>
                    <a:cubicBezTo>
                      <a:pt x="19" y="6"/>
                      <a:pt x="20" y="6"/>
                      <a:pt x="20" y="6"/>
                    </a:cubicBezTo>
                    <a:cubicBezTo>
                      <a:pt x="20" y="16"/>
                      <a:pt x="20" y="16"/>
                      <a:pt x="20" y="16"/>
                    </a:cubicBezTo>
                    <a:cubicBezTo>
                      <a:pt x="23" y="16"/>
                      <a:pt x="23" y="16"/>
                      <a:pt x="23" y="16"/>
                    </a:cubicBezTo>
                    <a:cubicBezTo>
                      <a:pt x="24" y="11"/>
                      <a:pt x="24" y="5"/>
                      <a:pt x="2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62" name="Freeform 7"/>
              <p:cNvSpPr/>
              <p:nvPr/>
            </p:nvSpPr>
            <p:spPr bwMode="auto">
              <a:xfrm>
                <a:off x="1795" y="1776"/>
                <a:ext cx="29" cy="26"/>
              </a:xfrm>
              <a:custGeom>
                <a:avLst/>
                <a:gdLst>
                  <a:gd name="T0" fmla="*/ 5 w 11"/>
                  <a:gd name="T1" fmla="*/ 10 h 10"/>
                  <a:gd name="T2" fmla="*/ 5 w 11"/>
                  <a:gd name="T3" fmla="*/ 10 h 10"/>
                  <a:gd name="T4" fmla="*/ 11 w 11"/>
                  <a:gd name="T5" fmla="*/ 5 h 10"/>
                  <a:gd name="T6" fmla="*/ 5 w 11"/>
                  <a:gd name="T7" fmla="*/ 0 h 10"/>
                  <a:gd name="T8" fmla="*/ 5 w 11"/>
                  <a:gd name="T9" fmla="*/ 0 h 10"/>
                  <a:gd name="T10" fmla="*/ 0 w 11"/>
                  <a:gd name="T11" fmla="*/ 5 h 10"/>
                  <a:gd name="T12" fmla="*/ 5 w 11"/>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11" h="10">
                    <a:moveTo>
                      <a:pt x="5" y="10"/>
                    </a:moveTo>
                    <a:cubicBezTo>
                      <a:pt x="5" y="10"/>
                      <a:pt x="5" y="10"/>
                      <a:pt x="5" y="10"/>
                    </a:cubicBezTo>
                    <a:cubicBezTo>
                      <a:pt x="8" y="10"/>
                      <a:pt x="11" y="8"/>
                      <a:pt x="11" y="5"/>
                    </a:cubicBezTo>
                    <a:cubicBezTo>
                      <a:pt x="11" y="2"/>
                      <a:pt x="8" y="0"/>
                      <a:pt x="5" y="0"/>
                    </a:cubicBezTo>
                    <a:cubicBezTo>
                      <a:pt x="5" y="0"/>
                      <a:pt x="5" y="0"/>
                      <a:pt x="5" y="0"/>
                    </a:cubicBezTo>
                    <a:cubicBezTo>
                      <a:pt x="2" y="1"/>
                      <a:pt x="0" y="3"/>
                      <a:pt x="0" y="5"/>
                    </a:cubicBezTo>
                    <a:cubicBezTo>
                      <a:pt x="0" y="8"/>
                      <a:pt x="2" y="10"/>
                      <a:pt x="5"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63" name="Freeform 8"/>
              <p:cNvSpPr/>
              <p:nvPr/>
            </p:nvSpPr>
            <p:spPr bwMode="auto">
              <a:xfrm>
                <a:off x="1776" y="1807"/>
                <a:ext cx="64" cy="42"/>
              </a:xfrm>
              <a:custGeom>
                <a:avLst/>
                <a:gdLst>
                  <a:gd name="T0" fmla="*/ 23 w 24"/>
                  <a:gd name="T1" fmla="*/ 3 h 16"/>
                  <a:gd name="T2" fmla="*/ 19 w 24"/>
                  <a:gd name="T3" fmla="*/ 0 h 16"/>
                  <a:gd name="T4" fmla="*/ 19 w 24"/>
                  <a:gd name="T5" fmla="*/ 0 h 16"/>
                  <a:gd name="T6" fmla="*/ 17 w 24"/>
                  <a:gd name="T7" fmla="*/ 0 h 16"/>
                  <a:gd name="T8" fmla="*/ 15 w 24"/>
                  <a:gd name="T9" fmla="*/ 5 h 16"/>
                  <a:gd name="T10" fmla="*/ 12 w 24"/>
                  <a:gd name="T11" fmla="*/ 11 h 16"/>
                  <a:gd name="T12" fmla="*/ 14 w 24"/>
                  <a:gd name="T13" fmla="*/ 7 h 16"/>
                  <a:gd name="T14" fmla="*/ 13 w 24"/>
                  <a:gd name="T15" fmla="*/ 1 h 16"/>
                  <a:gd name="T16" fmla="*/ 13 w 24"/>
                  <a:gd name="T17" fmla="*/ 1 h 16"/>
                  <a:gd name="T18" fmla="*/ 12 w 24"/>
                  <a:gd name="T19" fmla="*/ 0 h 16"/>
                  <a:gd name="T20" fmla="*/ 12 w 24"/>
                  <a:gd name="T21" fmla="*/ 0 h 16"/>
                  <a:gd name="T22" fmla="*/ 12 w 24"/>
                  <a:gd name="T23" fmla="*/ 1 h 16"/>
                  <a:gd name="T24" fmla="*/ 12 w 24"/>
                  <a:gd name="T25" fmla="*/ 1 h 16"/>
                  <a:gd name="T26" fmla="*/ 11 w 24"/>
                  <a:gd name="T27" fmla="*/ 7 h 16"/>
                  <a:gd name="T28" fmla="*/ 10 w 24"/>
                  <a:gd name="T29" fmla="*/ 5 h 16"/>
                  <a:gd name="T30" fmla="*/ 8 w 24"/>
                  <a:gd name="T31" fmla="*/ 0 h 16"/>
                  <a:gd name="T32" fmla="*/ 5 w 24"/>
                  <a:gd name="T33" fmla="*/ 0 h 16"/>
                  <a:gd name="T34" fmla="*/ 5 w 24"/>
                  <a:gd name="T35" fmla="*/ 0 h 16"/>
                  <a:gd name="T36" fmla="*/ 1 w 24"/>
                  <a:gd name="T37" fmla="*/ 3 h 16"/>
                  <a:gd name="T38" fmla="*/ 0 w 24"/>
                  <a:gd name="T39" fmla="*/ 16 h 16"/>
                  <a:gd name="T40" fmla="*/ 4 w 24"/>
                  <a:gd name="T41" fmla="*/ 16 h 16"/>
                  <a:gd name="T42" fmla="*/ 4 w 24"/>
                  <a:gd name="T43" fmla="*/ 6 h 16"/>
                  <a:gd name="T44" fmla="*/ 5 w 24"/>
                  <a:gd name="T45" fmla="*/ 6 h 16"/>
                  <a:gd name="T46" fmla="*/ 5 w 24"/>
                  <a:gd name="T47" fmla="*/ 16 h 16"/>
                  <a:gd name="T48" fmla="*/ 12 w 24"/>
                  <a:gd name="T49" fmla="*/ 16 h 16"/>
                  <a:gd name="T50" fmla="*/ 19 w 24"/>
                  <a:gd name="T51" fmla="*/ 16 h 16"/>
                  <a:gd name="T52" fmla="*/ 19 w 24"/>
                  <a:gd name="T53" fmla="*/ 6 h 16"/>
                  <a:gd name="T54" fmla="*/ 19 w 24"/>
                  <a:gd name="T55" fmla="*/ 6 h 16"/>
                  <a:gd name="T56" fmla="*/ 20 w 24"/>
                  <a:gd name="T57" fmla="*/ 6 h 16"/>
                  <a:gd name="T58" fmla="*/ 20 w 24"/>
                  <a:gd name="T59" fmla="*/ 16 h 16"/>
                  <a:gd name="T60" fmla="*/ 23 w 24"/>
                  <a:gd name="T61" fmla="*/ 16 h 16"/>
                  <a:gd name="T62" fmla="*/ 23 w 24"/>
                  <a:gd name="T63" fmla="*/ 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 h="16">
                    <a:moveTo>
                      <a:pt x="23" y="3"/>
                    </a:moveTo>
                    <a:cubicBezTo>
                      <a:pt x="22" y="1"/>
                      <a:pt x="20" y="0"/>
                      <a:pt x="19" y="0"/>
                    </a:cubicBezTo>
                    <a:cubicBezTo>
                      <a:pt x="19" y="0"/>
                      <a:pt x="19" y="0"/>
                      <a:pt x="19" y="0"/>
                    </a:cubicBezTo>
                    <a:cubicBezTo>
                      <a:pt x="17" y="0"/>
                      <a:pt x="17" y="0"/>
                      <a:pt x="17" y="0"/>
                    </a:cubicBezTo>
                    <a:cubicBezTo>
                      <a:pt x="15" y="5"/>
                      <a:pt x="15" y="5"/>
                      <a:pt x="15" y="5"/>
                    </a:cubicBezTo>
                    <a:cubicBezTo>
                      <a:pt x="12" y="11"/>
                      <a:pt x="12" y="11"/>
                      <a:pt x="12" y="11"/>
                    </a:cubicBezTo>
                    <a:cubicBezTo>
                      <a:pt x="14" y="7"/>
                      <a:pt x="14" y="7"/>
                      <a:pt x="14" y="7"/>
                    </a:cubicBezTo>
                    <a:cubicBezTo>
                      <a:pt x="13" y="1"/>
                      <a:pt x="13" y="1"/>
                      <a:pt x="13" y="1"/>
                    </a:cubicBezTo>
                    <a:cubicBezTo>
                      <a:pt x="13" y="1"/>
                      <a:pt x="13" y="1"/>
                      <a:pt x="13" y="1"/>
                    </a:cubicBezTo>
                    <a:cubicBezTo>
                      <a:pt x="13" y="0"/>
                      <a:pt x="13" y="0"/>
                      <a:pt x="12" y="0"/>
                    </a:cubicBezTo>
                    <a:cubicBezTo>
                      <a:pt x="12" y="0"/>
                      <a:pt x="12" y="0"/>
                      <a:pt x="12" y="0"/>
                    </a:cubicBezTo>
                    <a:cubicBezTo>
                      <a:pt x="12" y="0"/>
                      <a:pt x="12" y="0"/>
                      <a:pt x="12" y="1"/>
                    </a:cubicBezTo>
                    <a:cubicBezTo>
                      <a:pt x="12" y="1"/>
                      <a:pt x="12" y="1"/>
                      <a:pt x="12" y="1"/>
                    </a:cubicBezTo>
                    <a:cubicBezTo>
                      <a:pt x="11" y="7"/>
                      <a:pt x="11" y="7"/>
                      <a:pt x="11" y="7"/>
                    </a:cubicBezTo>
                    <a:cubicBezTo>
                      <a:pt x="10" y="5"/>
                      <a:pt x="10" y="5"/>
                      <a:pt x="10" y="5"/>
                    </a:cubicBezTo>
                    <a:cubicBezTo>
                      <a:pt x="8" y="0"/>
                      <a:pt x="8" y="0"/>
                      <a:pt x="8" y="0"/>
                    </a:cubicBezTo>
                    <a:cubicBezTo>
                      <a:pt x="5" y="0"/>
                      <a:pt x="5" y="0"/>
                      <a:pt x="5" y="0"/>
                    </a:cubicBezTo>
                    <a:cubicBezTo>
                      <a:pt x="5" y="0"/>
                      <a:pt x="5" y="0"/>
                      <a:pt x="5" y="0"/>
                    </a:cubicBezTo>
                    <a:cubicBezTo>
                      <a:pt x="3" y="0"/>
                      <a:pt x="2" y="1"/>
                      <a:pt x="1" y="3"/>
                    </a:cubicBezTo>
                    <a:cubicBezTo>
                      <a:pt x="0" y="5"/>
                      <a:pt x="0" y="11"/>
                      <a:pt x="0" y="16"/>
                    </a:cubicBezTo>
                    <a:cubicBezTo>
                      <a:pt x="4" y="16"/>
                      <a:pt x="4" y="16"/>
                      <a:pt x="4" y="16"/>
                    </a:cubicBezTo>
                    <a:cubicBezTo>
                      <a:pt x="4" y="6"/>
                      <a:pt x="4" y="6"/>
                      <a:pt x="4" y="6"/>
                    </a:cubicBezTo>
                    <a:cubicBezTo>
                      <a:pt x="4" y="6"/>
                      <a:pt x="4" y="6"/>
                      <a:pt x="5" y="6"/>
                    </a:cubicBezTo>
                    <a:cubicBezTo>
                      <a:pt x="5" y="16"/>
                      <a:pt x="5" y="16"/>
                      <a:pt x="5" y="16"/>
                    </a:cubicBezTo>
                    <a:cubicBezTo>
                      <a:pt x="12" y="16"/>
                      <a:pt x="12" y="16"/>
                      <a:pt x="12" y="16"/>
                    </a:cubicBezTo>
                    <a:cubicBezTo>
                      <a:pt x="19" y="16"/>
                      <a:pt x="19" y="16"/>
                      <a:pt x="19" y="16"/>
                    </a:cubicBezTo>
                    <a:cubicBezTo>
                      <a:pt x="19" y="6"/>
                      <a:pt x="19" y="6"/>
                      <a:pt x="19" y="6"/>
                    </a:cubicBezTo>
                    <a:cubicBezTo>
                      <a:pt x="19" y="6"/>
                      <a:pt x="19" y="6"/>
                      <a:pt x="19" y="6"/>
                    </a:cubicBezTo>
                    <a:cubicBezTo>
                      <a:pt x="19" y="6"/>
                      <a:pt x="20" y="6"/>
                      <a:pt x="20" y="6"/>
                    </a:cubicBezTo>
                    <a:cubicBezTo>
                      <a:pt x="20" y="16"/>
                      <a:pt x="20" y="16"/>
                      <a:pt x="20" y="16"/>
                    </a:cubicBezTo>
                    <a:cubicBezTo>
                      <a:pt x="23" y="16"/>
                      <a:pt x="23" y="16"/>
                      <a:pt x="23" y="16"/>
                    </a:cubicBezTo>
                    <a:cubicBezTo>
                      <a:pt x="24" y="11"/>
                      <a:pt x="24" y="5"/>
                      <a:pt x="2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sp>
          <p:nvSpPr>
            <p:cNvPr id="59" name="文本框 47"/>
            <p:cNvSpPr txBox="1"/>
            <p:nvPr/>
          </p:nvSpPr>
          <p:spPr>
            <a:xfrm>
              <a:off x="4684045" y="2782955"/>
              <a:ext cx="1166821" cy="369332"/>
            </a:xfrm>
            <a:prstGeom prst="rect">
              <a:avLst/>
            </a:prstGeom>
            <a:noFill/>
          </p:spPr>
          <p:txBody>
            <a:bodyPr wrap="square" rtlCol="0">
              <a:spAutoFit/>
            </a:bodyPr>
            <a:lstStyle/>
            <a:p>
              <a:pPr algn="ctr"/>
              <a:r>
                <a:rPr lang="zh-CN" altLang="en-US" sz="1200" b="1" dirty="0">
                  <a:solidFill>
                    <a:schemeClr val="bg1"/>
                  </a:solidFill>
                  <a:latin typeface="时尚中黑简体" pitchFamily="2" charset="-122"/>
                  <a:ea typeface="时尚中黑简体" pitchFamily="2" charset="-122"/>
                </a:rPr>
                <a:t>添加标题</a:t>
              </a:r>
              <a:endParaRPr lang="zh-CN" altLang="en-US" sz="1200" b="1" dirty="0">
                <a:solidFill>
                  <a:schemeClr val="bg1"/>
                </a:solidFill>
                <a:latin typeface="时尚中黑简体" pitchFamily="2" charset="-122"/>
                <a:ea typeface="时尚中黑简体" pitchFamily="2" charset="-122"/>
              </a:endParaRPr>
            </a:p>
          </p:txBody>
        </p:sp>
      </p:grpSp>
      <p:grpSp>
        <p:nvGrpSpPr>
          <p:cNvPr id="64" name="组合 63"/>
          <p:cNvGrpSpPr/>
          <p:nvPr/>
        </p:nvGrpSpPr>
        <p:grpSpPr>
          <a:xfrm>
            <a:off x="6066277" y="1840283"/>
            <a:ext cx="875116" cy="523929"/>
            <a:chOff x="7037380" y="2453713"/>
            <a:chExt cx="1166821" cy="698573"/>
          </a:xfrm>
        </p:grpSpPr>
        <p:grpSp>
          <p:nvGrpSpPr>
            <p:cNvPr id="65" name="Group 18"/>
            <p:cNvGrpSpPr>
              <a:grpSpLocks noChangeAspect="1"/>
            </p:cNvGrpSpPr>
            <p:nvPr/>
          </p:nvGrpSpPr>
          <p:grpSpPr bwMode="auto">
            <a:xfrm>
              <a:off x="7472608" y="2453713"/>
              <a:ext cx="320102" cy="298277"/>
              <a:chOff x="3802" y="2858"/>
              <a:chExt cx="616" cy="574"/>
            </a:xfrm>
            <a:solidFill>
              <a:schemeClr val="bg1"/>
            </a:solidFill>
            <a:effectLst/>
          </p:grpSpPr>
          <p:sp>
            <p:nvSpPr>
              <p:cNvPr id="67" name="Rectangle 19"/>
              <p:cNvSpPr>
                <a:spLocks noChangeArrowheads="1"/>
              </p:cNvSpPr>
              <p:nvPr/>
            </p:nvSpPr>
            <p:spPr bwMode="auto">
              <a:xfrm>
                <a:off x="3802" y="3205"/>
                <a:ext cx="129" cy="22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68" name="Rectangle 20"/>
              <p:cNvSpPr>
                <a:spLocks noChangeArrowheads="1"/>
              </p:cNvSpPr>
              <p:nvPr/>
            </p:nvSpPr>
            <p:spPr bwMode="auto">
              <a:xfrm>
                <a:off x="3964" y="3174"/>
                <a:ext cx="129" cy="25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69" name="Rectangle 21"/>
              <p:cNvSpPr>
                <a:spLocks noChangeArrowheads="1"/>
              </p:cNvSpPr>
              <p:nvPr/>
            </p:nvSpPr>
            <p:spPr bwMode="auto">
              <a:xfrm>
                <a:off x="4129" y="3131"/>
                <a:ext cx="129" cy="30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70" name="Rectangle 22"/>
              <p:cNvSpPr>
                <a:spLocks noChangeArrowheads="1"/>
              </p:cNvSpPr>
              <p:nvPr/>
            </p:nvSpPr>
            <p:spPr bwMode="auto">
              <a:xfrm>
                <a:off x="4289" y="3078"/>
                <a:ext cx="129" cy="35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71" name="Freeform 23"/>
              <p:cNvSpPr/>
              <p:nvPr/>
            </p:nvSpPr>
            <p:spPr bwMode="auto">
              <a:xfrm>
                <a:off x="3888" y="2858"/>
                <a:ext cx="370" cy="270"/>
              </a:xfrm>
              <a:custGeom>
                <a:avLst/>
                <a:gdLst>
                  <a:gd name="T0" fmla="*/ 94 w 155"/>
                  <a:gd name="T1" fmla="*/ 21 h 113"/>
                  <a:gd name="T2" fmla="*/ 0 w 155"/>
                  <a:gd name="T3" fmla="*/ 72 h 113"/>
                  <a:gd name="T4" fmla="*/ 114 w 155"/>
                  <a:gd name="T5" fmla="*/ 63 h 113"/>
                  <a:gd name="T6" fmla="*/ 122 w 155"/>
                  <a:gd name="T7" fmla="*/ 82 h 113"/>
                  <a:gd name="T8" fmla="*/ 155 w 155"/>
                  <a:gd name="T9" fmla="*/ 0 h 113"/>
                  <a:gd name="T10" fmla="*/ 85 w 155"/>
                  <a:gd name="T11" fmla="*/ 2 h 113"/>
                  <a:gd name="T12" fmla="*/ 94 w 155"/>
                  <a:gd name="T13" fmla="*/ 21 h 113"/>
                </a:gdLst>
                <a:ahLst/>
                <a:cxnLst>
                  <a:cxn ang="0">
                    <a:pos x="T0" y="T1"/>
                  </a:cxn>
                  <a:cxn ang="0">
                    <a:pos x="T2" y="T3"/>
                  </a:cxn>
                  <a:cxn ang="0">
                    <a:pos x="T4" y="T5"/>
                  </a:cxn>
                  <a:cxn ang="0">
                    <a:pos x="T6" y="T7"/>
                  </a:cxn>
                  <a:cxn ang="0">
                    <a:pos x="T8" y="T9"/>
                  </a:cxn>
                  <a:cxn ang="0">
                    <a:pos x="T10" y="T11"/>
                  </a:cxn>
                  <a:cxn ang="0">
                    <a:pos x="T12" y="T13"/>
                  </a:cxn>
                </a:cxnLst>
                <a:rect l="0" t="0" r="r" b="b"/>
                <a:pathLst>
                  <a:path w="155" h="113">
                    <a:moveTo>
                      <a:pt x="94" y="21"/>
                    </a:moveTo>
                    <a:cubicBezTo>
                      <a:pt x="85" y="33"/>
                      <a:pt x="53" y="68"/>
                      <a:pt x="0" y="72"/>
                    </a:cubicBezTo>
                    <a:cubicBezTo>
                      <a:pt x="0" y="72"/>
                      <a:pt x="31" y="113"/>
                      <a:pt x="114" y="63"/>
                    </a:cubicBezTo>
                    <a:cubicBezTo>
                      <a:pt x="122" y="82"/>
                      <a:pt x="122" y="82"/>
                      <a:pt x="122" y="82"/>
                    </a:cubicBezTo>
                    <a:cubicBezTo>
                      <a:pt x="155" y="0"/>
                      <a:pt x="155" y="0"/>
                      <a:pt x="155" y="0"/>
                    </a:cubicBezTo>
                    <a:cubicBezTo>
                      <a:pt x="85" y="2"/>
                      <a:pt x="85" y="2"/>
                      <a:pt x="85" y="2"/>
                    </a:cubicBezTo>
                    <a:lnTo>
                      <a:pt x="94" y="2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sp>
          <p:nvSpPr>
            <p:cNvPr id="66" name="文本框 48"/>
            <p:cNvSpPr txBox="1"/>
            <p:nvPr/>
          </p:nvSpPr>
          <p:spPr>
            <a:xfrm>
              <a:off x="7037380" y="2782954"/>
              <a:ext cx="1166821" cy="369332"/>
            </a:xfrm>
            <a:prstGeom prst="rect">
              <a:avLst/>
            </a:prstGeom>
            <a:noFill/>
          </p:spPr>
          <p:txBody>
            <a:bodyPr wrap="square" rtlCol="0">
              <a:spAutoFit/>
            </a:bodyPr>
            <a:lstStyle/>
            <a:p>
              <a:pPr algn="ctr"/>
              <a:r>
                <a:rPr lang="zh-CN" altLang="en-US" sz="1200" b="1" dirty="0">
                  <a:solidFill>
                    <a:schemeClr val="bg1"/>
                  </a:solidFill>
                  <a:latin typeface="时尚中黑简体" pitchFamily="2" charset="-122"/>
                  <a:ea typeface="时尚中黑简体" pitchFamily="2" charset="-122"/>
                </a:rPr>
                <a:t>添加标题</a:t>
              </a:r>
              <a:endParaRPr lang="zh-CN" altLang="en-US" sz="1200" b="1" dirty="0">
                <a:solidFill>
                  <a:schemeClr val="bg1"/>
                </a:solidFill>
                <a:latin typeface="时尚中黑简体" pitchFamily="2" charset="-122"/>
                <a:ea typeface="时尚中黑简体" pitchFamily="2" charset="-122"/>
              </a:endParaRPr>
            </a:p>
          </p:txBody>
        </p:sp>
      </p:grpSp>
      <p:sp>
        <p:nvSpPr>
          <p:cNvPr id="72" name="圆角矩形 71"/>
          <p:cNvSpPr/>
          <p:nvPr/>
        </p:nvSpPr>
        <p:spPr>
          <a:xfrm>
            <a:off x="2436263" y="3368005"/>
            <a:ext cx="1090267" cy="784178"/>
          </a:xfrm>
          <a:prstGeom prst="roundRect">
            <a:avLst>
              <a:gd name="adj" fmla="val 11292"/>
            </a:avLst>
          </a:prstGeom>
          <a:solidFill>
            <a:srgbClr val="C00000"/>
          </a:solidFill>
          <a:ln w="19050">
            <a:gradFill flip="none" rotWithShape="1">
              <a:gsLst>
                <a:gs pos="0">
                  <a:schemeClr val="bg1"/>
                </a:gs>
                <a:gs pos="100000">
                  <a:schemeClr val="bg1">
                    <a:lumMod val="85000"/>
                  </a:schemeClr>
                </a:gs>
              </a:gsLst>
              <a:lin ang="2700000" scaled="1"/>
              <a:tileRect/>
            </a:gradFill>
          </a:ln>
          <a:effectLst>
            <a:outerShdw blurRad="254000" dist="889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73" name="圆角矩形 72"/>
          <p:cNvSpPr/>
          <p:nvPr/>
        </p:nvSpPr>
        <p:spPr>
          <a:xfrm>
            <a:off x="3354714" y="3262507"/>
            <a:ext cx="1383623" cy="995174"/>
          </a:xfrm>
          <a:prstGeom prst="roundRect">
            <a:avLst>
              <a:gd name="adj" fmla="val 11292"/>
            </a:avLst>
          </a:prstGeom>
          <a:gradFill flip="none" rotWithShape="1">
            <a:gsLst>
              <a:gs pos="100000">
                <a:schemeClr val="bg1"/>
              </a:gs>
              <a:gs pos="0">
                <a:schemeClr val="bg1">
                  <a:lumMod val="85000"/>
                </a:schemeClr>
              </a:gs>
            </a:gsLst>
            <a:lin ang="2700000" scaled="1"/>
            <a:tileRect/>
          </a:gradFill>
          <a:ln w="19050">
            <a:gradFill flip="none" rotWithShape="1">
              <a:gsLst>
                <a:gs pos="0">
                  <a:schemeClr val="bg1"/>
                </a:gs>
                <a:gs pos="100000">
                  <a:schemeClr val="bg1">
                    <a:lumMod val="85000"/>
                  </a:schemeClr>
                </a:gs>
              </a:gsLst>
              <a:lin ang="2700000" scaled="1"/>
              <a:tileRect/>
            </a:gradFill>
          </a:ln>
          <a:effectLst>
            <a:outerShdw blurRad="254000" dist="889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74" name="圆角矩形 73"/>
          <p:cNvSpPr/>
          <p:nvPr/>
        </p:nvSpPr>
        <p:spPr>
          <a:xfrm>
            <a:off x="4353233" y="3368005"/>
            <a:ext cx="1090267" cy="784178"/>
          </a:xfrm>
          <a:prstGeom prst="roundRect">
            <a:avLst>
              <a:gd name="adj" fmla="val 11292"/>
            </a:avLst>
          </a:prstGeom>
          <a:solidFill>
            <a:srgbClr val="C00000"/>
          </a:solidFill>
          <a:ln w="19050">
            <a:gradFill flip="none" rotWithShape="1">
              <a:gsLst>
                <a:gs pos="0">
                  <a:schemeClr val="bg1"/>
                </a:gs>
                <a:gs pos="100000">
                  <a:schemeClr val="bg1">
                    <a:lumMod val="85000"/>
                  </a:schemeClr>
                </a:gs>
              </a:gsLst>
              <a:lin ang="2700000" scaled="1"/>
              <a:tileRect/>
            </a:gradFill>
          </a:ln>
          <a:effectLst>
            <a:outerShdw blurRad="254000" dist="889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75" name="椭圆 74"/>
          <p:cNvSpPr/>
          <p:nvPr/>
        </p:nvSpPr>
        <p:spPr>
          <a:xfrm>
            <a:off x="6178133" y="2903746"/>
            <a:ext cx="1706235" cy="1706235"/>
          </a:xfrm>
          <a:prstGeom prst="ellipse">
            <a:avLst/>
          </a:prstGeom>
          <a:gradFill flip="none" rotWithShape="1">
            <a:gsLst>
              <a:gs pos="0">
                <a:schemeClr val="bg1">
                  <a:lumMod val="85000"/>
                </a:schemeClr>
              </a:gs>
              <a:gs pos="100000">
                <a:schemeClr val="bg1"/>
              </a:gs>
            </a:gsLst>
            <a:lin ang="2700000" scaled="1"/>
            <a:tileRect/>
          </a:gradFill>
          <a:ln w="22225">
            <a:gradFill>
              <a:gsLst>
                <a:gs pos="0">
                  <a:schemeClr val="bg1"/>
                </a:gs>
                <a:gs pos="100000">
                  <a:schemeClr val="bg1">
                    <a:lumMod val="85000"/>
                  </a:schemeClr>
                </a:gs>
              </a:gsLst>
              <a:lin ang="5400000" scaled="1"/>
            </a:gradFill>
          </a:ln>
          <a:effectLst>
            <a:outerShdw blurRad="292100" dist="1397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76" name="圆角矩形 75"/>
          <p:cNvSpPr/>
          <p:nvPr/>
        </p:nvSpPr>
        <p:spPr>
          <a:xfrm>
            <a:off x="5290565" y="3262507"/>
            <a:ext cx="1383623" cy="995174"/>
          </a:xfrm>
          <a:prstGeom prst="roundRect">
            <a:avLst>
              <a:gd name="adj" fmla="val 11292"/>
            </a:avLst>
          </a:prstGeom>
          <a:gradFill flip="none" rotWithShape="1">
            <a:gsLst>
              <a:gs pos="100000">
                <a:schemeClr val="bg1"/>
              </a:gs>
              <a:gs pos="0">
                <a:schemeClr val="bg1">
                  <a:lumMod val="85000"/>
                </a:schemeClr>
              </a:gs>
            </a:gsLst>
            <a:lin ang="2700000" scaled="1"/>
            <a:tileRect/>
          </a:gradFill>
          <a:ln w="19050">
            <a:gradFill flip="none" rotWithShape="1">
              <a:gsLst>
                <a:gs pos="0">
                  <a:schemeClr val="bg1"/>
                </a:gs>
                <a:gs pos="100000">
                  <a:schemeClr val="bg1">
                    <a:lumMod val="85000"/>
                  </a:schemeClr>
                </a:gs>
              </a:gsLst>
              <a:lin ang="2700000" scaled="1"/>
              <a:tileRect/>
            </a:gradFill>
          </a:ln>
          <a:effectLst>
            <a:outerShdw blurRad="254000" dist="889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77" name="椭圆 76"/>
          <p:cNvSpPr/>
          <p:nvPr/>
        </p:nvSpPr>
        <p:spPr>
          <a:xfrm>
            <a:off x="6382636" y="3108250"/>
            <a:ext cx="1297227" cy="1297227"/>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78" name="椭圆 77"/>
          <p:cNvSpPr/>
          <p:nvPr/>
        </p:nvSpPr>
        <p:spPr>
          <a:xfrm>
            <a:off x="6448370" y="3173983"/>
            <a:ext cx="1165760" cy="1165760"/>
          </a:xfrm>
          <a:prstGeom prst="ellipse">
            <a:avLst/>
          </a:prstGeom>
          <a:gradFill flip="none" rotWithShape="1">
            <a:gsLst>
              <a:gs pos="0">
                <a:schemeClr val="bg1"/>
              </a:gs>
              <a:gs pos="100000">
                <a:srgbClr val="D5D5D5"/>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79" name="椭圆 78"/>
          <p:cNvSpPr/>
          <p:nvPr/>
        </p:nvSpPr>
        <p:spPr>
          <a:xfrm>
            <a:off x="6540237" y="3265850"/>
            <a:ext cx="982027" cy="982026"/>
          </a:xfrm>
          <a:prstGeom prst="ellipse">
            <a:avLst/>
          </a:prstGeom>
          <a:solidFill>
            <a:srgbClr val="C00000"/>
          </a:solidFill>
          <a:ln w="38100">
            <a:gradFill flip="none" rotWithShape="1">
              <a:gsLst>
                <a:gs pos="0">
                  <a:schemeClr val="bg1">
                    <a:lumMod val="85000"/>
                  </a:schemeClr>
                </a:gs>
                <a:gs pos="100000">
                  <a:schemeClr val="bg1"/>
                </a:gs>
              </a:gsLst>
              <a:lin ang="2700000" scaled="1"/>
              <a:tileRect/>
            </a:gradFill>
          </a:ln>
          <a:effectLst>
            <a:innerShdw blurRad="177800" dist="762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80" name="文本框 74"/>
          <p:cNvSpPr txBox="1"/>
          <p:nvPr/>
        </p:nvSpPr>
        <p:spPr>
          <a:xfrm>
            <a:off x="6575554" y="3416408"/>
            <a:ext cx="895782" cy="530915"/>
          </a:xfrm>
          <a:prstGeom prst="rect">
            <a:avLst/>
          </a:prstGeom>
          <a:noFill/>
        </p:spPr>
        <p:txBody>
          <a:bodyPr wrap="square" lIns="68580" tIns="34290" rIns="68580" bIns="34290" rtlCol="0">
            <a:spAutoFit/>
          </a:bodyPr>
          <a:lstStyle/>
          <a:p>
            <a:pPr algn="ctr"/>
            <a:r>
              <a:rPr lang="en-US" altLang="zh-CN" sz="3000" dirty="0">
                <a:solidFill>
                  <a:schemeClr val="bg1"/>
                </a:solidFill>
                <a:latin typeface="Impact" panose="020B0806030902050204" pitchFamily="34" charset="0"/>
              </a:rPr>
              <a:t>02</a:t>
            </a:r>
            <a:endParaRPr lang="zh-CN" altLang="en-US" sz="3000" dirty="0">
              <a:solidFill>
                <a:schemeClr val="bg1"/>
              </a:solidFill>
              <a:latin typeface="Impact" panose="020B0806030902050204" pitchFamily="34" charset="0"/>
            </a:endParaRPr>
          </a:p>
        </p:txBody>
      </p:sp>
      <p:sp>
        <p:nvSpPr>
          <p:cNvPr id="81" name="文本框 75"/>
          <p:cNvSpPr txBox="1"/>
          <p:nvPr/>
        </p:nvSpPr>
        <p:spPr>
          <a:xfrm>
            <a:off x="6591165" y="3838872"/>
            <a:ext cx="895782" cy="238527"/>
          </a:xfrm>
          <a:prstGeom prst="rect">
            <a:avLst/>
          </a:prstGeom>
          <a:noFill/>
        </p:spPr>
        <p:txBody>
          <a:bodyPr wrap="square" lIns="68580" tIns="34290" rIns="68580" bIns="34290" rtlCol="0">
            <a:spAutoFit/>
          </a:bodyPr>
          <a:lstStyle/>
          <a:p>
            <a:pPr algn="ctr"/>
            <a:r>
              <a:rPr lang="en-US" altLang="zh-CN" sz="1100" dirty="0">
                <a:solidFill>
                  <a:schemeClr val="bg1"/>
                </a:solidFill>
                <a:latin typeface="LiHei Pro" panose="020B0500000000000000" pitchFamily="34" charset="-122"/>
                <a:ea typeface="LiHei Pro" panose="020B0500000000000000" pitchFamily="34" charset="-122"/>
              </a:rPr>
              <a:t>OPTION</a:t>
            </a:r>
            <a:endParaRPr lang="zh-CN" altLang="en-US" sz="1100" dirty="0">
              <a:solidFill>
                <a:schemeClr val="bg1"/>
              </a:solidFill>
              <a:latin typeface="LiHei Pro" panose="020B0500000000000000" pitchFamily="34" charset="-122"/>
              <a:ea typeface="LiHei Pro" panose="020B0500000000000000" pitchFamily="34" charset="-122"/>
            </a:endParaRPr>
          </a:p>
        </p:txBody>
      </p:sp>
      <p:grpSp>
        <p:nvGrpSpPr>
          <p:cNvPr id="82" name="组合 81"/>
          <p:cNvGrpSpPr/>
          <p:nvPr/>
        </p:nvGrpSpPr>
        <p:grpSpPr>
          <a:xfrm>
            <a:off x="5329924" y="3382632"/>
            <a:ext cx="1004893" cy="704404"/>
            <a:chOff x="6957276" y="4510176"/>
            <a:chExt cx="1339857" cy="939206"/>
          </a:xfrm>
        </p:grpSpPr>
        <p:sp>
          <p:nvSpPr>
            <p:cNvPr id="83" name="文本框 56"/>
            <p:cNvSpPr txBox="1"/>
            <p:nvPr/>
          </p:nvSpPr>
          <p:spPr>
            <a:xfrm>
              <a:off x="6957276" y="4833828"/>
              <a:ext cx="1339857" cy="615554"/>
            </a:xfrm>
            <a:prstGeom prst="rect">
              <a:avLst/>
            </a:prstGeom>
            <a:noFill/>
          </p:spPr>
          <p:txBody>
            <a:bodyPr wrap="square" rtlCol="0">
              <a:spAutoFit/>
            </a:bodyPr>
            <a:lstStyle/>
            <a:p>
              <a:pPr algn="just"/>
              <a:r>
                <a:rPr lang="zh-CN" altLang="en-US" sz="800" dirty="0">
                  <a:solidFill>
                    <a:prstClr val="black">
                      <a:lumMod val="50000"/>
                      <a:lumOff val="50000"/>
                    </a:prstClr>
                  </a:solidFill>
                  <a:latin typeface="微软雅黑" panose="020B0503020204020204" pitchFamily="34" charset="-122"/>
                  <a:ea typeface="微软雅黑" panose="020B0503020204020204" pitchFamily="34" charset="-122"/>
                </a:rPr>
                <a:t>点击添加文字说明或复制文本黏贴自此内容要言简意赅</a:t>
              </a:r>
              <a:endParaRPr lang="zh-CN" altLang="en-US" sz="800" dirty="0">
                <a:solidFill>
                  <a:prstClr val="black">
                    <a:lumMod val="50000"/>
                    <a:lumOff val="50000"/>
                  </a:prstClr>
                </a:solidFill>
                <a:latin typeface="微软雅黑" panose="020B0503020204020204" pitchFamily="34" charset="-122"/>
                <a:ea typeface="微软雅黑" panose="020B0503020204020204" pitchFamily="34" charset="-122"/>
              </a:endParaRPr>
            </a:p>
          </p:txBody>
        </p:sp>
        <p:sp>
          <p:nvSpPr>
            <p:cNvPr id="84" name="文本框 59"/>
            <p:cNvSpPr txBox="1"/>
            <p:nvPr/>
          </p:nvSpPr>
          <p:spPr>
            <a:xfrm>
              <a:off x="7309284" y="4510176"/>
              <a:ext cx="980224" cy="356717"/>
            </a:xfrm>
            <a:prstGeom prst="rect">
              <a:avLst/>
            </a:prstGeom>
            <a:noFill/>
          </p:spPr>
          <p:txBody>
            <a:bodyPr wrap="square" rtlCol="0">
              <a:spAutoFit/>
            </a:bodyPr>
            <a:lstStyle/>
            <a:p>
              <a:pPr algn="r"/>
              <a:r>
                <a:rPr lang="en-US" altLang="zh-CN" sz="1100" dirty="0">
                  <a:solidFill>
                    <a:schemeClr val="tx1">
                      <a:lumMod val="50000"/>
                      <a:lumOff val="50000"/>
                    </a:schemeClr>
                  </a:solidFill>
                  <a:latin typeface="Impact" panose="020B0806030902050204" pitchFamily="34" charset="0"/>
                </a:rPr>
                <a:t>02.1</a:t>
              </a:r>
              <a:endParaRPr lang="zh-CN" altLang="en-US" sz="1100" dirty="0">
                <a:solidFill>
                  <a:schemeClr val="tx1">
                    <a:lumMod val="50000"/>
                    <a:lumOff val="50000"/>
                  </a:schemeClr>
                </a:solidFill>
                <a:latin typeface="Impact" panose="020B0806030902050204" pitchFamily="34" charset="0"/>
              </a:endParaRPr>
            </a:p>
          </p:txBody>
        </p:sp>
      </p:grpSp>
      <p:grpSp>
        <p:nvGrpSpPr>
          <p:cNvPr id="85" name="组合 84"/>
          <p:cNvGrpSpPr/>
          <p:nvPr/>
        </p:nvGrpSpPr>
        <p:grpSpPr>
          <a:xfrm>
            <a:off x="3356377" y="3382632"/>
            <a:ext cx="1004893" cy="704404"/>
            <a:chOff x="4668779" y="4510176"/>
            <a:chExt cx="1339857" cy="939206"/>
          </a:xfrm>
        </p:grpSpPr>
        <p:sp>
          <p:nvSpPr>
            <p:cNvPr id="86" name="文本框 57"/>
            <p:cNvSpPr txBox="1"/>
            <p:nvPr/>
          </p:nvSpPr>
          <p:spPr>
            <a:xfrm>
              <a:off x="4668779" y="4833828"/>
              <a:ext cx="1339857" cy="615554"/>
            </a:xfrm>
            <a:prstGeom prst="rect">
              <a:avLst/>
            </a:prstGeom>
            <a:noFill/>
          </p:spPr>
          <p:txBody>
            <a:bodyPr wrap="square" rtlCol="0">
              <a:spAutoFit/>
            </a:bodyPr>
            <a:lstStyle/>
            <a:p>
              <a:pPr algn="just"/>
              <a:r>
                <a:rPr lang="zh-CN" altLang="en-US" sz="800" dirty="0">
                  <a:solidFill>
                    <a:prstClr val="black">
                      <a:lumMod val="50000"/>
                      <a:lumOff val="50000"/>
                    </a:prstClr>
                  </a:solidFill>
                  <a:latin typeface="微软雅黑" panose="020B0503020204020204" pitchFamily="34" charset="-122"/>
                  <a:ea typeface="微软雅黑" panose="020B0503020204020204" pitchFamily="34" charset="-122"/>
                </a:rPr>
                <a:t>点击添加文字说明或复制文本黏贴自此内容要言简意赅</a:t>
              </a:r>
              <a:endParaRPr lang="zh-CN" altLang="en-US" sz="800" dirty="0">
                <a:solidFill>
                  <a:prstClr val="black">
                    <a:lumMod val="50000"/>
                    <a:lumOff val="50000"/>
                  </a:prstClr>
                </a:solidFill>
                <a:latin typeface="微软雅黑" panose="020B0503020204020204" pitchFamily="34" charset="-122"/>
                <a:ea typeface="微软雅黑" panose="020B0503020204020204" pitchFamily="34" charset="-122"/>
              </a:endParaRPr>
            </a:p>
          </p:txBody>
        </p:sp>
        <p:sp>
          <p:nvSpPr>
            <p:cNvPr id="87" name="文本框 60"/>
            <p:cNvSpPr txBox="1"/>
            <p:nvPr/>
          </p:nvSpPr>
          <p:spPr>
            <a:xfrm>
              <a:off x="5023356" y="4510176"/>
              <a:ext cx="980224" cy="356717"/>
            </a:xfrm>
            <a:prstGeom prst="rect">
              <a:avLst/>
            </a:prstGeom>
            <a:noFill/>
          </p:spPr>
          <p:txBody>
            <a:bodyPr wrap="square" rtlCol="0">
              <a:spAutoFit/>
            </a:bodyPr>
            <a:lstStyle/>
            <a:p>
              <a:pPr algn="r"/>
              <a:r>
                <a:rPr lang="en-US" altLang="zh-CN" sz="1100" dirty="0">
                  <a:solidFill>
                    <a:schemeClr val="tx1">
                      <a:lumMod val="50000"/>
                      <a:lumOff val="50000"/>
                    </a:schemeClr>
                  </a:solidFill>
                  <a:latin typeface="Impact" panose="020B0806030902050204" pitchFamily="34" charset="0"/>
                </a:rPr>
                <a:t>02.2</a:t>
              </a:r>
              <a:endParaRPr lang="zh-CN" altLang="en-US" sz="1100" dirty="0">
                <a:solidFill>
                  <a:schemeClr val="tx1">
                    <a:lumMod val="50000"/>
                    <a:lumOff val="50000"/>
                  </a:schemeClr>
                </a:solidFill>
                <a:latin typeface="Impact" panose="020B0806030902050204" pitchFamily="34" charset="0"/>
              </a:endParaRPr>
            </a:p>
          </p:txBody>
        </p:sp>
      </p:grpSp>
      <p:grpSp>
        <p:nvGrpSpPr>
          <p:cNvPr id="88" name="组合 87"/>
          <p:cNvGrpSpPr/>
          <p:nvPr/>
        </p:nvGrpSpPr>
        <p:grpSpPr>
          <a:xfrm>
            <a:off x="2464643" y="3497243"/>
            <a:ext cx="875116" cy="552762"/>
            <a:chOff x="2971801" y="4662987"/>
            <a:chExt cx="1166821" cy="737016"/>
          </a:xfrm>
        </p:grpSpPr>
        <p:grpSp>
          <p:nvGrpSpPr>
            <p:cNvPr id="89" name="组合 88"/>
            <p:cNvGrpSpPr/>
            <p:nvPr/>
          </p:nvGrpSpPr>
          <p:grpSpPr>
            <a:xfrm>
              <a:off x="2971801" y="4677129"/>
              <a:ext cx="1166821" cy="722874"/>
              <a:chOff x="3619501" y="4677129"/>
              <a:chExt cx="1166821" cy="722874"/>
            </a:xfrm>
          </p:grpSpPr>
          <p:sp>
            <p:nvSpPr>
              <p:cNvPr id="91" name="文本框 64"/>
              <p:cNvSpPr txBox="1"/>
              <p:nvPr/>
            </p:nvSpPr>
            <p:spPr>
              <a:xfrm>
                <a:off x="3619501" y="5030671"/>
                <a:ext cx="1166821" cy="369332"/>
              </a:xfrm>
              <a:prstGeom prst="rect">
                <a:avLst/>
              </a:prstGeom>
              <a:noFill/>
            </p:spPr>
            <p:txBody>
              <a:bodyPr wrap="square" rtlCol="0">
                <a:spAutoFit/>
              </a:bodyPr>
              <a:lstStyle/>
              <a:p>
                <a:pPr algn="ctr"/>
                <a:r>
                  <a:rPr lang="zh-CN" altLang="en-US" sz="1200" b="1" dirty="0">
                    <a:solidFill>
                      <a:schemeClr val="bg1"/>
                    </a:solidFill>
                    <a:latin typeface="时尚中黑简体" pitchFamily="2" charset="-122"/>
                    <a:ea typeface="时尚中黑简体" pitchFamily="2" charset="-122"/>
                  </a:rPr>
                  <a:t>添加标题</a:t>
                </a:r>
                <a:endParaRPr lang="zh-CN" altLang="en-US" sz="1200" b="1" dirty="0">
                  <a:solidFill>
                    <a:schemeClr val="bg1"/>
                  </a:solidFill>
                  <a:latin typeface="时尚中黑简体" pitchFamily="2" charset="-122"/>
                  <a:ea typeface="时尚中黑简体" pitchFamily="2" charset="-122"/>
                </a:endParaRPr>
              </a:p>
            </p:txBody>
          </p:sp>
          <p:sp>
            <p:nvSpPr>
              <p:cNvPr id="92" name="Freeform 14"/>
              <p:cNvSpPr/>
              <p:nvPr/>
            </p:nvSpPr>
            <p:spPr bwMode="auto">
              <a:xfrm>
                <a:off x="4014374" y="4677129"/>
                <a:ext cx="339996" cy="339408"/>
              </a:xfrm>
              <a:custGeom>
                <a:avLst/>
                <a:gdLst>
                  <a:gd name="T0" fmla="*/ 0 w 241"/>
                  <a:gd name="T1" fmla="*/ 115 h 241"/>
                  <a:gd name="T2" fmla="*/ 0 w 241"/>
                  <a:gd name="T3" fmla="*/ 121 h 241"/>
                  <a:gd name="T4" fmla="*/ 121 w 241"/>
                  <a:gd name="T5" fmla="*/ 241 h 241"/>
                  <a:gd name="T6" fmla="*/ 241 w 241"/>
                  <a:gd name="T7" fmla="*/ 121 h 241"/>
                  <a:gd name="T8" fmla="*/ 121 w 241"/>
                  <a:gd name="T9" fmla="*/ 0 h 241"/>
                  <a:gd name="T10" fmla="*/ 121 w 241"/>
                  <a:gd name="T11" fmla="*/ 115 h 241"/>
                  <a:gd name="T12" fmla="*/ 0 w 241"/>
                  <a:gd name="T13" fmla="*/ 115 h 241"/>
                </a:gdLst>
                <a:ahLst/>
                <a:cxnLst>
                  <a:cxn ang="0">
                    <a:pos x="T0" y="T1"/>
                  </a:cxn>
                  <a:cxn ang="0">
                    <a:pos x="T2" y="T3"/>
                  </a:cxn>
                  <a:cxn ang="0">
                    <a:pos x="T4" y="T5"/>
                  </a:cxn>
                  <a:cxn ang="0">
                    <a:pos x="T6" y="T7"/>
                  </a:cxn>
                  <a:cxn ang="0">
                    <a:pos x="T8" y="T9"/>
                  </a:cxn>
                  <a:cxn ang="0">
                    <a:pos x="T10" y="T11"/>
                  </a:cxn>
                  <a:cxn ang="0">
                    <a:pos x="T12" y="T13"/>
                  </a:cxn>
                </a:cxnLst>
                <a:rect l="0" t="0" r="r" b="b"/>
                <a:pathLst>
                  <a:path w="241" h="241">
                    <a:moveTo>
                      <a:pt x="0" y="115"/>
                    </a:moveTo>
                    <a:cubicBezTo>
                      <a:pt x="0" y="117"/>
                      <a:pt x="0" y="119"/>
                      <a:pt x="0" y="121"/>
                    </a:cubicBezTo>
                    <a:cubicBezTo>
                      <a:pt x="0" y="187"/>
                      <a:pt x="54" y="241"/>
                      <a:pt x="121" y="241"/>
                    </a:cubicBezTo>
                    <a:cubicBezTo>
                      <a:pt x="187" y="241"/>
                      <a:pt x="241" y="187"/>
                      <a:pt x="241" y="121"/>
                    </a:cubicBezTo>
                    <a:cubicBezTo>
                      <a:pt x="241" y="54"/>
                      <a:pt x="187" y="0"/>
                      <a:pt x="121" y="0"/>
                    </a:cubicBezTo>
                    <a:cubicBezTo>
                      <a:pt x="121" y="115"/>
                      <a:pt x="121" y="115"/>
                      <a:pt x="121" y="115"/>
                    </a:cubicBezTo>
                    <a:lnTo>
                      <a:pt x="0" y="115"/>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sp>
          <p:nvSpPr>
            <p:cNvPr id="90" name="Freeform 15"/>
            <p:cNvSpPr>
              <a:spLocks noEditPoints="1"/>
            </p:cNvSpPr>
            <p:nvPr/>
          </p:nvSpPr>
          <p:spPr bwMode="auto">
            <a:xfrm>
              <a:off x="3357245" y="4662987"/>
              <a:ext cx="162044" cy="160865"/>
            </a:xfrm>
            <a:custGeom>
              <a:avLst/>
              <a:gdLst>
                <a:gd name="T0" fmla="*/ 0 w 115"/>
                <a:gd name="T1" fmla="*/ 114 h 114"/>
                <a:gd name="T2" fmla="*/ 115 w 115"/>
                <a:gd name="T3" fmla="*/ 114 h 114"/>
                <a:gd name="T4" fmla="*/ 115 w 115"/>
                <a:gd name="T5" fmla="*/ 0 h 114"/>
                <a:gd name="T6" fmla="*/ 0 w 115"/>
                <a:gd name="T7" fmla="*/ 114 h 114"/>
                <a:gd name="T8" fmla="*/ 15 w 115"/>
                <a:gd name="T9" fmla="*/ 104 h 114"/>
                <a:gd name="T10" fmla="*/ 104 w 115"/>
                <a:gd name="T11" fmla="*/ 14 h 114"/>
                <a:gd name="T12" fmla="*/ 104 w 115"/>
                <a:gd name="T13" fmla="*/ 104 h 114"/>
                <a:gd name="T14" fmla="*/ 15 w 115"/>
                <a:gd name="T15" fmla="*/ 104 h 1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 h="114">
                  <a:moveTo>
                    <a:pt x="0" y="114"/>
                  </a:moveTo>
                  <a:cubicBezTo>
                    <a:pt x="115" y="114"/>
                    <a:pt x="115" y="114"/>
                    <a:pt x="115" y="114"/>
                  </a:cubicBezTo>
                  <a:cubicBezTo>
                    <a:pt x="115" y="0"/>
                    <a:pt x="115" y="0"/>
                    <a:pt x="115" y="0"/>
                  </a:cubicBezTo>
                  <a:cubicBezTo>
                    <a:pt x="51" y="0"/>
                    <a:pt x="0" y="51"/>
                    <a:pt x="0" y="114"/>
                  </a:cubicBezTo>
                  <a:close/>
                  <a:moveTo>
                    <a:pt x="15" y="104"/>
                  </a:moveTo>
                  <a:cubicBezTo>
                    <a:pt x="15" y="54"/>
                    <a:pt x="55" y="14"/>
                    <a:pt x="104" y="14"/>
                  </a:cubicBezTo>
                  <a:cubicBezTo>
                    <a:pt x="104" y="104"/>
                    <a:pt x="104" y="104"/>
                    <a:pt x="104" y="104"/>
                  </a:cubicBezTo>
                  <a:lnTo>
                    <a:pt x="15" y="104"/>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nvGrpSpPr>
          <p:cNvPr id="93" name="组合 92"/>
          <p:cNvGrpSpPr/>
          <p:nvPr/>
        </p:nvGrpSpPr>
        <p:grpSpPr>
          <a:xfrm>
            <a:off x="4382044" y="3523881"/>
            <a:ext cx="875116" cy="526126"/>
            <a:chOff x="5972836" y="4698504"/>
            <a:chExt cx="1166821" cy="701500"/>
          </a:xfrm>
        </p:grpSpPr>
        <p:sp>
          <p:nvSpPr>
            <p:cNvPr id="94" name="文本框 63"/>
            <p:cNvSpPr txBox="1"/>
            <p:nvPr/>
          </p:nvSpPr>
          <p:spPr>
            <a:xfrm>
              <a:off x="5972836" y="5030672"/>
              <a:ext cx="1166821" cy="369332"/>
            </a:xfrm>
            <a:prstGeom prst="rect">
              <a:avLst/>
            </a:prstGeom>
            <a:noFill/>
          </p:spPr>
          <p:txBody>
            <a:bodyPr wrap="square" rtlCol="0">
              <a:spAutoFit/>
            </a:bodyPr>
            <a:lstStyle/>
            <a:p>
              <a:pPr algn="ctr"/>
              <a:r>
                <a:rPr lang="zh-CN" altLang="en-US" sz="1200" b="1" dirty="0">
                  <a:solidFill>
                    <a:schemeClr val="bg1"/>
                  </a:solidFill>
                  <a:latin typeface="时尚中黑简体" pitchFamily="2" charset="-122"/>
                  <a:ea typeface="时尚中黑简体" pitchFamily="2" charset="-122"/>
                </a:rPr>
                <a:t>添加标题</a:t>
              </a:r>
              <a:endParaRPr lang="zh-CN" altLang="en-US" sz="1200" b="1" dirty="0">
                <a:solidFill>
                  <a:schemeClr val="bg1"/>
                </a:solidFill>
                <a:latin typeface="时尚中黑简体" pitchFamily="2" charset="-122"/>
                <a:ea typeface="时尚中黑简体" pitchFamily="2" charset="-122"/>
              </a:endParaRPr>
            </a:p>
          </p:txBody>
        </p:sp>
        <p:sp>
          <p:nvSpPr>
            <p:cNvPr id="95" name="Freeform 502"/>
            <p:cNvSpPr/>
            <p:nvPr/>
          </p:nvSpPr>
          <p:spPr bwMode="auto">
            <a:xfrm>
              <a:off x="6417981" y="4862290"/>
              <a:ext cx="114010" cy="133277"/>
            </a:xfrm>
            <a:custGeom>
              <a:avLst/>
              <a:gdLst>
                <a:gd name="T0" fmla="*/ 2 w 30"/>
                <a:gd name="T1" fmla="*/ 0 h 35"/>
                <a:gd name="T2" fmla="*/ 28 w 30"/>
                <a:gd name="T3" fmla="*/ 0 h 35"/>
                <a:gd name="T4" fmla="*/ 30 w 30"/>
                <a:gd name="T5" fmla="*/ 1 h 35"/>
                <a:gd name="T6" fmla="*/ 28 w 30"/>
                <a:gd name="T7" fmla="*/ 3 h 35"/>
                <a:gd name="T8" fmla="*/ 3 w 30"/>
                <a:gd name="T9" fmla="*/ 3 h 35"/>
                <a:gd name="T10" fmla="*/ 3 w 30"/>
                <a:gd name="T11" fmla="*/ 33 h 35"/>
                <a:gd name="T12" fmla="*/ 2 w 30"/>
                <a:gd name="T13" fmla="*/ 35 h 35"/>
                <a:gd name="T14" fmla="*/ 0 w 30"/>
                <a:gd name="T15" fmla="*/ 33 h 35"/>
                <a:gd name="T16" fmla="*/ 0 w 30"/>
                <a:gd name="T17" fmla="*/ 1 h 35"/>
                <a:gd name="T18" fmla="*/ 2 w 30"/>
                <a:gd name="T19"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 h="35">
                  <a:moveTo>
                    <a:pt x="2" y="0"/>
                  </a:moveTo>
                  <a:cubicBezTo>
                    <a:pt x="28" y="0"/>
                    <a:pt x="28" y="0"/>
                    <a:pt x="28" y="0"/>
                  </a:cubicBezTo>
                  <a:cubicBezTo>
                    <a:pt x="29" y="0"/>
                    <a:pt x="30" y="1"/>
                    <a:pt x="30" y="1"/>
                  </a:cubicBezTo>
                  <a:cubicBezTo>
                    <a:pt x="30" y="2"/>
                    <a:pt x="29" y="3"/>
                    <a:pt x="28" y="3"/>
                  </a:cubicBezTo>
                  <a:cubicBezTo>
                    <a:pt x="3" y="3"/>
                    <a:pt x="3" y="3"/>
                    <a:pt x="3" y="3"/>
                  </a:cubicBezTo>
                  <a:cubicBezTo>
                    <a:pt x="3" y="33"/>
                    <a:pt x="3" y="33"/>
                    <a:pt x="3" y="33"/>
                  </a:cubicBezTo>
                  <a:cubicBezTo>
                    <a:pt x="3" y="34"/>
                    <a:pt x="3" y="35"/>
                    <a:pt x="2" y="35"/>
                  </a:cubicBezTo>
                  <a:cubicBezTo>
                    <a:pt x="1" y="35"/>
                    <a:pt x="0" y="34"/>
                    <a:pt x="0" y="33"/>
                  </a:cubicBezTo>
                  <a:cubicBezTo>
                    <a:pt x="0" y="1"/>
                    <a:pt x="0" y="1"/>
                    <a:pt x="0" y="1"/>
                  </a:cubicBezTo>
                  <a:cubicBezTo>
                    <a:pt x="0" y="1"/>
                    <a:pt x="1" y="0"/>
                    <a:pt x="2" y="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96" name="Freeform 503"/>
            <p:cNvSpPr/>
            <p:nvPr/>
          </p:nvSpPr>
          <p:spPr bwMode="auto">
            <a:xfrm>
              <a:off x="6429226" y="4706534"/>
              <a:ext cx="41750" cy="147729"/>
            </a:xfrm>
            <a:custGeom>
              <a:avLst/>
              <a:gdLst>
                <a:gd name="T0" fmla="*/ 11 w 11"/>
                <a:gd name="T1" fmla="*/ 34 h 39"/>
                <a:gd name="T2" fmla="*/ 11 w 11"/>
                <a:gd name="T3" fmla="*/ 6 h 39"/>
                <a:gd name="T4" fmla="*/ 5 w 11"/>
                <a:gd name="T5" fmla="*/ 0 h 39"/>
                <a:gd name="T6" fmla="*/ 0 w 11"/>
                <a:gd name="T7" fmla="*/ 6 h 39"/>
                <a:gd name="T8" fmla="*/ 0 w 11"/>
                <a:gd name="T9" fmla="*/ 34 h 39"/>
                <a:gd name="T10" fmla="*/ 5 w 11"/>
                <a:gd name="T11" fmla="*/ 39 h 39"/>
                <a:gd name="T12" fmla="*/ 11 w 11"/>
                <a:gd name="T13" fmla="*/ 34 h 39"/>
              </a:gdLst>
              <a:ahLst/>
              <a:cxnLst>
                <a:cxn ang="0">
                  <a:pos x="T0" y="T1"/>
                </a:cxn>
                <a:cxn ang="0">
                  <a:pos x="T2" y="T3"/>
                </a:cxn>
                <a:cxn ang="0">
                  <a:pos x="T4" y="T5"/>
                </a:cxn>
                <a:cxn ang="0">
                  <a:pos x="T6" y="T7"/>
                </a:cxn>
                <a:cxn ang="0">
                  <a:pos x="T8" y="T9"/>
                </a:cxn>
                <a:cxn ang="0">
                  <a:pos x="T10" y="T11"/>
                </a:cxn>
                <a:cxn ang="0">
                  <a:pos x="T12" y="T13"/>
                </a:cxn>
              </a:cxnLst>
              <a:rect l="0" t="0" r="r" b="b"/>
              <a:pathLst>
                <a:path w="11" h="39">
                  <a:moveTo>
                    <a:pt x="11" y="34"/>
                  </a:moveTo>
                  <a:cubicBezTo>
                    <a:pt x="11" y="6"/>
                    <a:pt x="11" y="6"/>
                    <a:pt x="11" y="6"/>
                  </a:cubicBezTo>
                  <a:cubicBezTo>
                    <a:pt x="11" y="3"/>
                    <a:pt x="9" y="0"/>
                    <a:pt x="5" y="0"/>
                  </a:cubicBezTo>
                  <a:cubicBezTo>
                    <a:pt x="2" y="0"/>
                    <a:pt x="0" y="3"/>
                    <a:pt x="0" y="6"/>
                  </a:cubicBezTo>
                  <a:cubicBezTo>
                    <a:pt x="0" y="34"/>
                    <a:pt x="0" y="34"/>
                    <a:pt x="0" y="34"/>
                  </a:cubicBezTo>
                  <a:cubicBezTo>
                    <a:pt x="0" y="37"/>
                    <a:pt x="2" y="39"/>
                    <a:pt x="5" y="39"/>
                  </a:cubicBezTo>
                  <a:cubicBezTo>
                    <a:pt x="9" y="39"/>
                    <a:pt x="11" y="37"/>
                    <a:pt x="11" y="34"/>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97" name="Freeform 504"/>
            <p:cNvSpPr/>
            <p:nvPr/>
          </p:nvSpPr>
          <p:spPr bwMode="auto">
            <a:xfrm>
              <a:off x="6485431" y="4698504"/>
              <a:ext cx="179845" cy="297062"/>
            </a:xfrm>
            <a:custGeom>
              <a:avLst/>
              <a:gdLst>
                <a:gd name="T0" fmla="*/ 5 w 47"/>
                <a:gd name="T1" fmla="*/ 69 h 78"/>
                <a:gd name="T2" fmla="*/ 6 w 47"/>
                <a:gd name="T3" fmla="*/ 77 h 78"/>
                <a:gd name="T4" fmla="*/ 9 w 47"/>
                <a:gd name="T5" fmla="*/ 78 h 78"/>
                <a:gd name="T6" fmla="*/ 14 w 47"/>
                <a:gd name="T7" fmla="*/ 76 h 78"/>
                <a:gd name="T8" fmla="*/ 26 w 47"/>
                <a:gd name="T9" fmla="*/ 57 h 78"/>
                <a:gd name="T10" fmla="*/ 46 w 47"/>
                <a:gd name="T11" fmla="*/ 57 h 78"/>
                <a:gd name="T12" fmla="*/ 47 w 47"/>
                <a:gd name="T13" fmla="*/ 56 h 78"/>
                <a:gd name="T14" fmla="*/ 47 w 47"/>
                <a:gd name="T15" fmla="*/ 42 h 78"/>
                <a:gd name="T16" fmla="*/ 32 w 47"/>
                <a:gd name="T17" fmla="*/ 19 h 78"/>
                <a:gd name="T18" fmla="*/ 30 w 47"/>
                <a:gd name="T19" fmla="*/ 20 h 78"/>
                <a:gd name="T20" fmla="*/ 35 w 47"/>
                <a:gd name="T21" fmla="*/ 10 h 78"/>
                <a:gd name="T22" fmla="*/ 24 w 47"/>
                <a:gd name="T23" fmla="*/ 0 h 78"/>
                <a:gd name="T24" fmla="*/ 14 w 47"/>
                <a:gd name="T25" fmla="*/ 10 h 78"/>
                <a:gd name="T26" fmla="*/ 24 w 47"/>
                <a:gd name="T27" fmla="*/ 21 h 78"/>
                <a:gd name="T28" fmla="*/ 27 w 47"/>
                <a:gd name="T29" fmla="*/ 20 h 78"/>
                <a:gd name="T30" fmla="*/ 21 w 47"/>
                <a:gd name="T31" fmla="*/ 27 h 78"/>
                <a:gd name="T32" fmla="*/ 5 w 47"/>
                <a:gd name="T33" fmla="*/ 31 h 78"/>
                <a:gd name="T34" fmla="*/ 1 w 47"/>
                <a:gd name="T35" fmla="*/ 34 h 78"/>
                <a:gd name="T36" fmla="*/ 1 w 47"/>
                <a:gd name="T37" fmla="*/ 38 h 78"/>
                <a:gd name="T38" fmla="*/ 6 w 47"/>
                <a:gd name="T39" fmla="*/ 42 h 78"/>
                <a:gd name="T40" fmla="*/ 8 w 47"/>
                <a:gd name="T41" fmla="*/ 42 h 78"/>
                <a:gd name="T42" fmla="*/ 17 w 47"/>
                <a:gd name="T43" fmla="*/ 40 h 78"/>
                <a:gd name="T44" fmla="*/ 17 w 47"/>
                <a:gd name="T45" fmla="*/ 43 h 78"/>
                <a:gd name="T46" fmla="*/ 17 w 47"/>
                <a:gd name="T47" fmla="*/ 47 h 78"/>
                <a:gd name="T48" fmla="*/ 5 w 47"/>
                <a:gd name="T49" fmla="*/ 6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7" h="78">
                  <a:moveTo>
                    <a:pt x="5" y="69"/>
                  </a:moveTo>
                  <a:cubicBezTo>
                    <a:pt x="3" y="72"/>
                    <a:pt x="3" y="76"/>
                    <a:pt x="6" y="77"/>
                  </a:cubicBezTo>
                  <a:cubicBezTo>
                    <a:pt x="7" y="78"/>
                    <a:pt x="8" y="78"/>
                    <a:pt x="9" y="78"/>
                  </a:cubicBezTo>
                  <a:cubicBezTo>
                    <a:pt x="11" y="78"/>
                    <a:pt x="13" y="77"/>
                    <a:pt x="14" y="76"/>
                  </a:cubicBezTo>
                  <a:cubicBezTo>
                    <a:pt x="26" y="57"/>
                    <a:pt x="26" y="57"/>
                    <a:pt x="26" y="57"/>
                  </a:cubicBezTo>
                  <a:cubicBezTo>
                    <a:pt x="46" y="57"/>
                    <a:pt x="46" y="57"/>
                    <a:pt x="46" y="57"/>
                  </a:cubicBezTo>
                  <a:cubicBezTo>
                    <a:pt x="47" y="57"/>
                    <a:pt x="47" y="57"/>
                    <a:pt x="47" y="56"/>
                  </a:cubicBezTo>
                  <a:cubicBezTo>
                    <a:pt x="47" y="42"/>
                    <a:pt x="47" y="42"/>
                    <a:pt x="47" y="42"/>
                  </a:cubicBezTo>
                  <a:cubicBezTo>
                    <a:pt x="47" y="29"/>
                    <a:pt x="41" y="19"/>
                    <a:pt x="32" y="19"/>
                  </a:cubicBezTo>
                  <a:cubicBezTo>
                    <a:pt x="31" y="19"/>
                    <a:pt x="30" y="19"/>
                    <a:pt x="30" y="20"/>
                  </a:cubicBezTo>
                  <a:cubicBezTo>
                    <a:pt x="33" y="18"/>
                    <a:pt x="35" y="14"/>
                    <a:pt x="35" y="10"/>
                  </a:cubicBezTo>
                  <a:cubicBezTo>
                    <a:pt x="35" y="5"/>
                    <a:pt x="30" y="0"/>
                    <a:pt x="24" y="0"/>
                  </a:cubicBezTo>
                  <a:cubicBezTo>
                    <a:pt x="19" y="0"/>
                    <a:pt x="14" y="5"/>
                    <a:pt x="14" y="10"/>
                  </a:cubicBezTo>
                  <a:cubicBezTo>
                    <a:pt x="14" y="16"/>
                    <a:pt x="19" y="21"/>
                    <a:pt x="24" y="21"/>
                  </a:cubicBezTo>
                  <a:cubicBezTo>
                    <a:pt x="25" y="21"/>
                    <a:pt x="26" y="21"/>
                    <a:pt x="27" y="20"/>
                  </a:cubicBezTo>
                  <a:cubicBezTo>
                    <a:pt x="25" y="22"/>
                    <a:pt x="23" y="24"/>
                    <a:pt x="21" y="27"/>
                  </a:cubicBezTo>
                  <a:cubicBezTo>
                    <a:pt x="5" y="31"/>
                    <a:pt x="5" y="31"/>
                    <a:pt x="5" y="31"/>
                  </a:cubicBezTo>
                  <a:cubicBezTo>
                    <a:pt x="3" y="32"/>
                    <a:pt x="2" y="32"/>
                    <a:pt x="1" y="34"/>
                  </a:cubicBezTo>
                  <a:cubicBezTo>
                    <a:pt x="1" y="35"/>
                    <a:pt x="0" y="37"/>
                    <a:pt x="1" y="38"/>
                  </a:cubicBezTo>
                  <a:cubicBezTo>
                    <a:pt x="1" y="41"/>
                    <a:pt x="4" y="42"/>
                    <a:pt x="6" y="42"/>
                  </a:cubicBezTo>
                  <a:cubicBezTo>
                    <a:pt x="7" y="42"/>
                    <a:pt x="7" y="42"/>
                    <a:pt x="8" y="42"/>
                  </a:cubicBezTo>
                  <a:cubicBezTo>
                    <a:pt x="17" y="40"/>
                    <a:pt x="17" y="40"/>
                    <a:pt x="17" y="40"/>
                  </a:cubicBezTo>
                  <a:cubicBezTo>
                    <a:pt x="17" y="41"/>
                    <a:pt x="17" y="42"/>
                    <a:pt x="17" y="43"/>
                  </a:cubicBezTo>
                  <a:cubicBezTo>
                    <a:pt x="17" y="47"/>
                    <a:pt x="17" y="47"/>
                    <a:pt x="17" y="47"/>
                  </a:cubicBezTo>
                  <a:lnTo>
                    <a:pt x="5" y="69"/>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98" name="Freeform 505"/>
            <p:cNvSpPr/>
            <p:nvPr/>
          </p:nvSpPr>
          <p:spPr bwMode="auto">
            <a:xfrm>
              <a:off x="6593015" y="4828570"/>
              <a:ext cx="97951" cy="114008"/>
            </a:xfrm>
            <a:custGeom>
              <a:avLst/>
              <a:gdLst>
                <a:gd name="T0" fmla="*/ 1 w 26"/>
                <a:gd name="T1" fmla="*/ 27 h 30"/>
                <a:gd name="T2" fmla="*/ 23 w 26"/>
                <a:gd name="T3" fmla="*/ 27 h 30"/>
                <a:gd name="T4" fmla="*/ 23 w 26"/>
                <a:gd name="T5" fmla="*/ 2 h 30"/>
                <a:gd name="T6" fmla="*/ 24 w 26"/>
                <a:gd name="T7" fmla="*/ 0 h 30"/>
                <a:gd name="T8" fmla="*/ 26 w 26"/>
                <a:gd name="T9" fmla="*/ 2 h 30"/>
                <a:gd name="T10" fmla="*/ 26 w 26"/>
                <a:gd name="T11" fmla="*/ 28 h 30"/>
                <a:gd name="T12" fmla="*/ 24 w 26"/>
                <a:gd name="T13" fmla="*/ 30 h 30"/>
                <a:gd name="T14" fmla="*/ 1 w 26"/>
                <a:gd name="T15" fmla="*/ 30 h 30"/>
                <a:gd name="T16" fmla="*/ 0 w 26"/>
                <a:gd name="T17" fmla="*/ 28 h 30"/>
                <a:gd name="T18" fmla="*/ 1 w 26"/>
                <a:gd name="T19" fmla="*/ 27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30">
                  <a:moveTo>
                    <a:pt x="1" y="27"/>
                  </a:moveTo>
                  <a:cubicBezTo>
                    <a:pt x="23" y="27"/>
                    <a:pt x="23" y="27"/>
                    <a:pt x="23" y="27"/>
                  </a:cubicBezTo>
                  <a:cubicBezTo>
                    <a:pt x="23" y="2"/>
                    <a:pt x="23" y="2"/>
                    <a:pt x="23" y="2"/>
                  </a:cubicBezTo>
                  <a:cubicBezTo>
                    <a:pt x="23" y="1"/>
                    <a:pt x="23" y="0"/>
                    <a:pt x="24" y="0"/>
                  </a:cubicBezTo>
                  <a:cubicBezTo>
                    <a:pt x="25" y="0"/>
                    <a:pt x="26" y="1"/>
                    <a:pt x="26" y="2"/>
                  </a:cubicBezTo>
                  <a:cubicBezTo>
                    <a:pt x="26" y="28"/>
                    <a:pt x="26" y="28"/>
                    <a:pt x="26" y="28"/>
                  </a:cubicBezTo>
                  <a:cubicBezTo>
                    <a:pt x="26" y="29"/>
                    <a:pt x="25" y="30"/>
                    <a:pt x="24" y="30"/>
                  </a:cubicBezTo>
                  <a:cubicBezTo>
                    <a:pt x="1" y="30"/>
                    <a:pt x="1" y="30"/>
                    <a:pt x="1" y="30"/>
                  </a:cubicBezTo>
                  <a:cubicBezTo>
                    <a:pt x="0" y="30"/>
                    <a:pt x="0" y="29"/>
                    <a:pt x="0" y="28"/>
                  </a:cubicBezTo>
                  <a:cubicBezTo>
                    <a:pt x="0" y="27"/>
                    <a:pt x="0" y="27"/>
                    <a:pt x="1" y="27"/>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spTree>
  </p:cSld>
  <p:clrMapOvr>
    <a:masterClrMapping/>
  </p:clrMapOvr>
  <mc:AlternateContent xmlns:mc="http://schemas.openxmlformats.org/markup-compatibility/2006">
    <mc:Choice xmlns:p14="http://schemas.microsoft.com/office/powerpoint/2010/main" Requires="p14">
      <p:transition spd="slow" p14:dur="1600" advTm="0">
        <p14:gallery dir="l"/>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 calcmode="lin" valueType="num">
                                      <p:cBhvr>
                                        <p:cTn id="11" dur="100" fill="hold"/>
                                        <p:tgtEl>
                                          <p:spTgt spid="44"/>
                                        </p:tgtEl>
                                        <p:attrNameLst>
                                          <p:attrName>ppt_w</p:attrName>
                                        </p:attrNameLst>
                                      </p:cBhvr>
                                      <p:tavLst>
                                        <p:tav tm="0">
                                          <p:val>
                                            <p:fltVal val="0"/>
                                          </p:val>
                                        </p:tav>
                                        <p:tav tm="100000">
                                          <p:val>
                                            <p:strVal val="#ppt_w"/>
                                          </p:val>
                                        </p:tav>
                                      </p:tavLst>
                                    </p:anim>
                                    <p:anim calcmode="lin" valueType="num">
                                      <p:cBhvr>
                                        <p:cTn id="12" dur="100" fill="hold"/>
                                        <p:tgtEl>
                                          <p:spTgt spid="44"/>
                                        </p:tgtEl>
                                        <p:attrNameLst>
                                          <p:attrName>ppt_h</p:attrName>
                                        </p:attrNameLst>
                                      </p:cBhvr>
                                      <p:tavLst>
                                        <p:tav tm="0">
                                          <p:val>
                                            <p:fltVal val="0"/>
                                          </p:val>
                                        </p:tav>
                                        <p:tav tm="100000">
                                          <p:val>
                                            <p:strVal val="#ppt_h"/>
                                          </p:val>
                                        </p:tav>
                                      </p:tavLst>
                                    </p:anim>
                                    <p:animEffect transition="in" filter="fade">
                                      <p:cBhvr>
                                        <p:cTn id="13" dur="100"/>
                                        <p:tgtEl>
                                          <p:spTgt spid="44"/>
                                        </p:tgtEl>
                                      </p:cBhvr>
                                    </p:animEffect>
                                  </p:childTnLst>
                                </p:cTn>
                              </p:par>
                              <p:par>
                                <p:cTn id="14" presetID="6" presetClass="emph" presetSubtype="0" fill="hold" grpId="1" nodeType="withEffect">
                                  <p:stCondLst>
                                    <p:cond delay="100"/>
                                  </p:stCondLst>
                                  <p:childTnLst>
                                    <p:animScale>
                                      <p:cBhvr>
                                        <p:cTn id="15" dur="100" fill="hold"/>
                                        <p:tgtEl>
                                          <p:spTgt spid="44"/>
                                        </p:tgtEl>
                                      </p:cBhvr>
                                      <p:by x="110000" y="110000"/>
                                    </p:animScale>
                                  </p:childTnLst>
                                </p:cTn>
                              </p:par>
                              <p:par>
                                <p:cTn id="16" presetID="6" presetClass="emph" presetSubtype="0" fill="hold" grpId="2" nodeType="withEffect">
                                  <p:stCondLst>
                                    <p:cond delay="200"/>
                                  </p:stCondLst>
                                  <p:childTnLst>
                                    <p:animScale>
                                      <p:cBhvr>
                                        <p:cTn id="17" dur="200" fill="hold"/>
                                        <p:tgtEl>
                                          <p:spTgt spid="44"/>
                                        </p:tgtEl>
                                      </p:cBhvr>
                                      <p:by x="90000" y="90000"/>
                                    </p:animScale>
                                  </p:childTnLst>
                                </p:cTn>
                              </p:par>
                              <p:par>
                                <p:cTn id="18" presetID="6" presetClass="emph" presetSubtype="0" fill="hold" grpId="3" nodeType="withEffect">
                                  <p:stCondLst>
                                    <p:cond delay="400"/>
                                  </p:stCondLst>
                                  <p:childTnLst>
                                    <p:animScale>
                                      <p:cBhvr>
                                        <p:cTn id="19" dur="100" fill="hold"/>
                                        <p:tgtEl>
                                          <p:spTgt spid="44"/>
                                        </p:tgtEl>
                                      </p:cBhvr>
                                      <p:by x="105000" y="105000"/>
                                    </p:animScale>
                                  </p:childTnLst>
                                </p:cTn>
                              </p:par>
                              <p:par>
                                <p:cTn id="20" presetID="6" presetClass="emph" presetSubtype="0" fill="hold" grpId="4" nodeType="withEffect">
                                  <p:stCondLst>
                                    <p:cond delay="500"/>
                                  </p:stCondLst>
                                  <p:childTnLst>
                                    <p:animScale>
                                      <p:cBhvr>
                                        <p:cTn id="21" dur="200" fill="hold"/>
                                        <p:tgtEl>
                                          <p:spTgt spid="44"/>
                                        </p:tgtEl>
                                      </p:cBhvr>
                                      <p:by x="95000" y="95000"/>
                                    </p:animScale>
                                  </p:childTnLst>
                                </p:cTn>
                              </p:par>
                            </p:childTnLst>
                          </p:cTn>
                        </p:par>
                        <p:par>
                          <p:cTn id="22" fill="hold">
                            <p:stCondLst>
                              <p:cond delay="1000"/>
                            </p:stCondLst>
                            <p:childTnLst>
                              <p:par>
                                <p:cTn id="23" presetID="53" presetClass="entr" presetSubtype="16" fill="hold" grpId="0"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 fill="hold"/>
                                        <p:tgtEl>
                                          <p:spTgt spid="75"/>
                                        </p:tgtEl>
                                        <p:attrNameLst>
                                          <p:attrName>ppt_w</p:attrName>
                                        </p:attrNameLst>
                                      </p:cBhvr>
                                      <p:tavLst>
                                        <p:tav tm="0">
                                          <p:val>
                                            <p:fltVal val="0"/>
                                          </p:val>
                                        </p:tav>
                                        <p:tav tm="100000">
                                          <p:val>
                                            <p:strVal val="#ppt_w"/>
                                          </p:val>
                                        </p:tav>
                                      </p:tavLst>
                                    </p:anim>
                                    <p:anim calcmode="lin" valueType="num">
                                      <p:cBhvr>
                                        <p:cTn id="26" dur="100" fill="hold"/>
                                        <p:tgtEl>
                                          <p:spTgt spid="75"/>
                                        </p:tgtEl>
                                        <p:attrNameLst>
                                          <p:attrName>ppt_h</p:attrName>
                                        </p:attrNameLst>
                                      </p:cBhvr>
                                      <p:tavLst>
                                        <p:tav tm="0">
                                          <p:val>
                                            <p:fltVal val="0"/>
                                          </p:val>
                                        </p:tav>
                                        <p:tav tm="100000">
                                          <p:val>
                                            <p:strVal val="#ppt_h"/>
                                          </p:val>
                                        </p:tav>
                                      </p:tavLst>
                                    </p:anim>
                                    <p:animEffect transition="in" filter="fade">
                                      <p:cBhvr>
                                        <p:cTn id="27" dur="100"/>
                                        <p:tgtEl>
                                          <p:spTgt spid="75"/>
                                        </p:tgtEl>
                                      </p:cBhvr>
                                    </p:animEffect>
                                  </p:childTnLst>
                                </p:cTn>
                              </p:par>
                              <p:par>
                                <p:cTn id="28" presetID="6" presetClass="emph" presetSubtype="0" fill="hold" grpId="1" nodeType="withEffect">
                                  <p:stCondLst>
                                    <p:cond delay="100"/>
                                  </p:stCondLst>
                                  <p:childTnLst>
                                    <p:animScale>
                                      <p:cBhvr>
                                        <p:cTn id="29" dur="100" fill="hold"/>
                                        <p:tgtEl>
                                          <p:spTgt spid="75"/>
                                        </p:tgtEl>
                                      </p:cBhvr>
                                      <p:by x="110000" y="110000"/>
                                    </p:animScale>
                                  </p:childTnLst>
                                </p:cTn>
                              </p:par>
                              <p:par>
                                <p:cTn id="30" presetID="6" presetClass="emph" presetSubtype="0" fill="hold" grpId="2" nodeType="withEffect">
                                  <p:stCondLst>
                                    <p:cond delay="200"/>
                                  </p:stCondLst>
                                  <p:childTnLst>
                                    <p:animScale>
                                      <p:cBhvr>
                                        <p:cTn id="31" dur="200" fill="hold"/>
                                        <p:tgtEl>
                                          <p:spTgt spid="75"/>
                                        </p:tgtEl>
                                      </p:cBhvr>
                                      <p:by x="90000" y="90000"/>
                                    </p:animScale>
                                  </p:childTnLst>
                                </p:cTn>
                              </p:par>
                              <p:par>
                                <p:cTn id="32" presetID="6" presetClass="emph" presetSubtype="0" fill="hold" grpId="3" nodeType="withEffect">
                                  <p:stCondLst>
                                    <p:cond delay="400"/>
                                  </p:stCondLst>
                                  <p:childTnLst>
                                    <p:animScale>
                                      <p:cBhvr>
                                        <p:cTn id="33" dur="100" fill="hold"/>
                                        <p:tgtEl>
                                          <p:spTgt spid="75"/>
                                        </p:tgtEl>
                                      </p:cBhvr>
                                      <p:by x="105000" y="105000"/>
                                    </p:animScale>
                                  </p:childTnLst>
                                </p:cTn>
                              </p:par>
                              <p:par>
                                <p:cTn id="34" presetID="6" presetClass="emph" presetSubtype="0" fill="hold" grpId="4" nodeType="withEffect">
                                  <p:stCondLst>
                                    <p:cond delay="500"/>
                                  </p:stCondLst>
                                  <p:childTnLst>
                                    <p:animScale>
                                      <p:cBhvr>
                                        <p:cTn id="35" dur="200" fill="hold"/>
                                        <p:tgtEl>
                                          <p:spTgt spid="75"/>
                                        </p:tgtEl>
                                      </p:cBhvr>
                                      <p:by x="95000" y="95000"/>
                                    </p:animScale>
                                  </p:childTnLst>
                                </p:cTn>
                              </p:par>
                            </p:childTnLst>
                          </p:cTn>
                        </p:par>
                        <p:par>
                          <p:cTn id="36" fill="hold">
                            <p:stCondLst>
                              <p:cond delay="1500"/>
                            </p:stCondLst>
                            <p:childTnLst>
                              <p:par>
                                <p:cTn id="37" presetID="53" presetClass="entr" presetSubtype="16" fill="hold" grpId="0" nodeType="afterEffect">
                                  <p:stCondLst>
                                    <p:cond delay="0"/>
                                  </p:stCondLst>
                                  <p:childTnLst>
                                    <p:set>
                                      <p:cBhvr>
                                        <p:cTn id="38" dur="1" fill="hold">
                                          <p:stCondLst>
                                            <p:cond delay="0"/>
                                          </p:stCondLst>
                                        </p:cTn>
                                        <p:tgtEl>
                                          <p:spTgt spid="46"/>
                                        </p:tgtEl>
                                        <p:attrNameLst>
                                          <p:attrName>style.visibility</p:attrName>
                                        </p:attrNameLst>
                                      </p:cBhvr>
                                      <p:to>
                                        <p:strVal val="visible"/>
                                      </p:to>
                                    </p:set>
                                    <p:anim calcmode="lin" valueType="num">
                                      <p:cBhvr>
                                        <p:cTn id="39" dur="500" fill="hold"/>
                                        <p:tgtEl>
                                          <p:spTgt spid="46"/>
                                        </p:tgtEl>
                                        <p:attrNameLst>
                                          <p:attrName>ppt_w</p:attrName>
                                        </p:attrNameLst>
                                      </p:cBhvr>
                                      <p:tavLst>
                                        <p:tav tm="0">
                                          <p:val>
                                            <p:fltVal val="0"/>
                                          </p:val>
                                        </p:tav>
                                        <p:tav tm="100000">
                                          <p:val>
                                            <p:strVal val="#ppt_w"/>
                                          </p:val>
                                        </p:tav>
                                      </p:tavLst>
                                    </p:anim>
                                    <p:anim calcmode="lin" valueType="num">
                                      <p:cBhvr>
                                        <p:cTn id="40" dur="500" fill="hold"/>
                                        <p:tgtEl>
                                          <p:spTgt spid="46"/>
                                        </p:tgtEl>
                                        <p:attrNameLst>
                                          <p:attrName>ppt_h</p:attrName>
                                        </p:attrNameLst>
                                      </p:cBhvr>
                                      <p:tavLst>
                                        <p:tav tm="0">
                                          <p:val>
                                            <p:fltVal val="0"/>
                                          </p:val>
                                        </p:tav>
                                        <p:tav tm="100000">
                                          <p:val>
                                            <p:strVal val="#ppt_h"/>
                                          </p:val>
                                        </p:tav>
                                      </p:tavLst>
                                    </p:anim>
                                    <p:animEffect transition="in" filter="fade">
                                      <p:cBhvr>
                                        <p:cTn id="41" dur="500"/>
                                        <p:tgtEl>
                                          <p:spTgt spid="46"/>
                                        </p:tgtEl>
                                      </p:cBhvr>
                                    </p:animEffect>
                                  </p:childTnLst>
                                </p:cTn>
                              </p:par>
                              <p:par>
                                <p:cTn id="42" presetID="53" presetClass="entr" presetSubtype="16" fill="hold" grpId="0" nodeType="withEffect">
                                  <p:stCondLst>
                                    <p:cond delay="250"/>
                                  </p:stCondLst>
                                  <p:childTnLst>
                                    <p:set>
                                      <p:cBhvr>
                                        <p:cTn id="43" dur="1" fill="hold">
                                          <p:stCondLst>
                                            <p:cond delay="0"/>
                                          </p:stCondLst>
                                        </p:cTn>
                                        <p:tgtEl>
                                          <p:spTgt spid="47"/>
                                        </p:tgtEl>
                                        <p:attrNameLst>
                                          <p:attrName>style.visibility</p:attrName>
                                        </p:attrNameLst>
                                      </p:cBhvr>
                                      <p:to>
                                        <p:strVal val="visible"/>
                                      </p:to>
                                    </p:set>
                                    <p:anim calcmode="lin" valueType="num">
                                      <p:cBhvr>
                                        <p:cTn id="44" dur="500" fill="hold"/>
                                        <p:tgtEl>
                                          <p:spTgt spid="47"/>
                                        </p:tgtEl>
                                        <p:attrNameLst>
                                          <p:attrName>ppt_w</p:attrName>
                                        </p:attrNameLst>
                                      </p:cBhvr>
                                      <p:tavLst>
                                        <p:tav tm="0">
                                          <p:val>
                                            <p:fltVal val="0"/>
                                          </p:val>
                                        </p:tav>
                                        <p:tav tm="100000">
                                          <p:val>
                                            <p:strVal val="#ppt_w"/>
                                          </p:val>
                                        </p:tav>
                                      </p:tavLst>
                                    </p:anim>
                                    <p:anim calcmode="lin" valueType="num">
                                      <p:cBhvr>
                                        <p:cTn id="45" dur="500" fill="hold"/>
                                        <p:tgtEl>
                                          <p:spTgt spid="47"/>
                                        </p:tgtEl>
                                        <p:attrNameLst>
                                          <p:attrName>ppt_h</p:attrName>
                                        </p:attrNameLst>
                                      </p:cBhvr>
                                      <p:tavLst>
                                        <p:tav tm="0">
                                          <p:val>
                                            <p:fltVal val="0"/>
                                          </p:val>
                                        </p:tav>
                                        <p:tav tm="100000">
                                          <p:val>
                                            <p:strVal val="#ppt_h"/>
                                          </p:val>
                                        </p:tav>
                                      </p:tavLst>
                                    </p:anim>
                                    <p:animEffect transition="in" filter="fade">
                                      <p:cBhvr>
                                        <p:cTn id="46" dur="500"/>
                                        <p:tgtEl>
                                          <p:spTgt spid="47"/>
                                        </p:tgtEl>
                                      </p:cBhvr>
                                    </p:animEffect>
                                  </p:childTnLst>
                                </p:cTn>
                              </p:par>
                              <p:par>
                                <p:cTn id="47" presetID="53" presetClass="entr" presetSubtype="16" fill="hold" grpId="0" nodeType="withEffect">
                                  <p:stCondLst>
                                    <p:cond delay="500"/>
                                  </p:stCondLst>
                                  <p:childTnLst>
                                    <p:set>
                                      <p:cBhvr>
                                        <p:cTn id="48" dur="1" fill="hold">
                                          <p:stCondLst>
                                            <p:cond delay="0"/>
                                          </p:stCondLst>
                                        </p:cTn>
                                        <p:tgtEl>
                                          <p:spTgt spid="48"/>
                                        </p:tgtEl>
                                        <p:attrNameLst>
                                          <p:attrName>style.visibility</p:attrName>
                                        </p:attrNameLst>
                                      </p:cBhvr>
                                      <p:to>
                                        <p:strVal val="visible"/>
                                      </p:to>
                                    </p:set>
                                    <p:anim calcmode="lin" valueType="num">
                                      <p:cBhvr>
                                        <p:cTn id="49" dur="500" fill="hold"/>
                                        <p:tgtEl>
                                          <p:spTgt spid="48"/>
                                        </p:tgtEl>
                                        <p:attrNameLst>
                                          <p:attrName>ppt_w</p:attrName>
                                        </p:attrNameLst>
                                      </p:cBhvr>
                                      <p:tavLst>
                                        <p:tav tm="0">
                                          <p:val>
                                            <p:fltVal val="0"/>
                                          </p:val>
                                        </p:tav>
                                        <p:tav tm="100000">
                                          <p:val>
                                            <p:strVal val="#ppt_w"/>
                                          </p:val>
                                        </p:tav>
                                      </p:tavLst>
                                    </p:anim>
                                    <p:anim calcmode="lin" valueType="num">
                                      <p:cBhvr>
                                        <p:cTn id="50" dur="500" fill="hold"/>
                                        <p:tgtEl>
                                          <p:spTgt spid="48"/>
                                        </p:tgtEl>
                                        <p:attrNameLst>
                                          <p:attrName>ppt_h</p:attrName>
                                        </p:attrNameLst>
                                      </p:cBhvr>
                                      <p:tavLst>
                                        <p:tav tm="0">
                                          <p:val>
                                            <p:fltVal val="0"/>
                                          </p:val>
                                        </p:tav>
                                        <p:tav tm="100000">
                                          <p:val>
                                            <p:strVal val="#ppt_h"/>
                                          </p:val>
                                        </p:tav>
                                      </p:tavLst>
                                    </p:anim>
                                    <p:animEffect transition="in" filter="fade">
                                      <p:cBhvr>
                                        <p:cTn id="51" dur="500"/>
                                        <p:tgtEl>
                                          <p:spTgt spid="48"/>
                                        </p:tgtEl>
                                      </p:cBhvr>
                                    </p:animEffect>
                                  </p:childTnLst>
                                </p:cTn>
                              </p:par>
                              <p:par>
                                <p:cTn id="52" presetID="53" presetClass="entr" presetSubtype="16" fill="hold" grpId="0" nodeType="withEffect">
                                  <p:stCondLst>
                                    <p:cond delay="750"/>
                                  </p:stCondLst>
                                  <p:childTnLst>
                                    <p:set>
                                      <p:cBhvr>
                                        <p:cTn id="53" dur="1" fill="hold">
                                          <p:stCondLst>
                                            <p:cond delay="0"/>
                                          </p:stCondLst>
                                        </p:cTn>
                                        <p:tgtEl>
                                          <p:spTgt spid="49"/>
                                        </p:tgtEl>
                                        <p:attrNameLst>
                                          <p:attrName>style.visibility</p:attrName>
                                        </p:attrNameLst>
                                      </p:cBhvr>
                                      <p:to>
                                        <p:strVal val="visible"/>
                                      </p:to>
                                    </p:set>
                                    <p:anim calcmode="lin" valueType="num">
                                      <p:cBhvr>
                                        <p:cTn id="54" dur="500" fill="hold"/>
                                        <p:tgtEl>
                                          <p:spTgt spid="49"/>
                                        </p:tgtEl>
                                        <p:attrNameLst>
                                          <p:attrName>ppt_w</p:attrName>
                                        </p:attrNameLst>
                                      </p:cBhvr>
                                      <p:tavLst>
                                        <p:tav tm="0">
                                          <p:val>
                                            <p:fltVal val="0"/>
                                          </p:val>
                                        </p:tav>
                                        <p:tav tm="100000">
                                          <p:val>
                                            <p:strVal val="#ppt_w"/>
                                          </p:val>
                                        </p:tav>
                                      </p:tavLst>
                                    </p:anim>
                                    <p:anim calcmode="lin" valueType="num">
                                      <p:cBhvr>
                                        <p:cTn id="55" dur="500" fill="hold"/>
                                        <p:tgtEl>
                                          <p:spTgt spid="49"/>
                                        </p:tgtEl>
                                        <p:attrNameLst>
                                          <p:attrName>ppt_h</p:attrName>
                                        </p:attrNameLst>
                                      </p:cBhvr>
                                      <p:tavLst>
                                        <p:tav tm="0">
                                          <p:val>
                                            <p:fltVal val="0"/>
                                          </p:val>
                                        </p:tav>
                                        <p:tav tm="100000">
                                          <p:val>
                                            <p:strVal val="#ppt_h"/>
                                          </p:val>
                                        </p:tav>
                                      </p:tavLst>
                                    </p:anim>
                                    <p:animEffect transition="in" filter="fade">
                                      <p:cBhvr>
                                        <p:cTn id="56" dur="500"/>
                                        <p:tgtEl>
                                          <p:spTgt spid="49"/>
                                        </p:tgtEl>
                                      </p:cBhvr>
                                    </p:animEffect>
                                  </p:childTnLst>
                                </p:cTn>
                              </p:par>
                              <p:par>
                                <p:cTn id="57" presetID="53" presetClass="entr" presetSubtype="16" fill="hold" grpId="0" nodeType="withEffect">
                                  <p:stCondLst>
                                    <p:cond delay="1000"/>
                                  </p:stCondLst>
                                  <p:childTnLst>
                                    <p:set>
                                      <p:cBhvr>
                                        <p:cTn id="58" dur="1" fill="hold">
                                          <p:stCondLst>
                                            <p:cond delay="0"/>
                                          </p:stCondLst>
                                        </p:cTn>
                                        <p:tgtEl>
                                          <p:spTgt spid="50"/>
                                        </p:tgtEl>
                                        <p:attrNameLst>
                                          <p:attrName>style.visibility</p:attrName>
                                        </p:attrNameLst>
                                      </p:cBhvr>
                                      <p:to>
                                        <p:strVal val="visible"/>
                                      </p:to>
                                    </p:set>
                                    <p:anim calcmode="lin" valueType="num">
                                      <p:cBhvr>
                                        <p:cTn id="59" dur="500" fill="hold"/>
                                        <p:tgtEl>
                                          <p:spTgt spid="50"/>
                                        </p:tgtEl>
                                        <p:attrNameLst>
                                          <p:attrName>ppt_w</p:attrName>
                                        </p:attrNameLst>
                                      </p:cBhvr>
                                      <p:tavLst>
                                        <p:tav tm="0">
                                          <p:val>
                                            <p:fltVal val="0"/>
                                          </p:val>
                                        </p:tav>
                                        <p:tav tm="100000">
                                          <p:val>
                                            <p:strVal val="#ppt_w"/>
                                          </p:val>
                                        </p:tav>
                                      </p:tavLst>
                                    </p:anim>
                                    <p:anim calcmode="lin" valueType="num">
                                      <p:cBhvr>
                                        <p:cTn id="60" dur="500" fill="hold"/>
                                        <p:tgtEl>
                                          <p:spTgt spid="50"/>
                                        </p:tgtEl>
                                        <p:attrNameLst>
                                          <p:attrName>ppt_h</p:attrName>
                                        </p:attrNameLst>
                                      </p:cBhvr>
                                      <p:tavLst>
                                        <p:tav tm="0">
                                          <p:val>
                                            <p:fltVal val="0"/>
                                          </p:val>
                                        </p:tav>
                                        <p:tav tm="100000">
                                          <p:val>
                                            <p:strVal val="#ppt_h"/>
                                          </p:val>
                                        </p:tav>
                                      </p:tavLst>
                                    </p:anim>
                                    <p:animEffect transition="in" filter="fade">
                                      <p:cBhvr>
                                        <p:cTn id="61" dur="500"/>
                                        <p:tgtEl>
                                          <p:spTgt spid="50"/>
                                        </p:tgtEl>
                                      </p:cBhvr>
                                    </p:animEffect>
                                  </p:childTnLst>
                                </p:cTn>
                              </p:par>
                            </p:childTnLst>
                          </p:cTn>
                        </p:par>
                        <p:par>
                          <p:cTn id="62" fill="hold">
                            <p:stCondLst>
                              <p:cond delay="2000"/>
                            </p:stCondLst>
                            <p:childTnLst>
                              <p:par>
                                <p:cTn id="63" presetID="53" presetClass="entr" presetSubtype="16" fill="hold" grpId="0" nodeType="afterEffect">
                                  <p:stCondLst>
                                    <p:cond delay="0"/>
                                  </p:stCondLst>
                                  <p:childTnLst>
                                    <p:set>
                                      <p:cBhvr>
                                        <p:cTn id="64" dur="1" fill="hold">
                                          <p:stCondLst>
                                            <p:cond delay="0"/>
                                          </p:stCondLst>
                                        </p:cTn>
                                        <p:tgtEl>
                                          <p:spTgt spid="77"/>
                                        </p:tgtEl>
                                        <p:attrNameLst>
                                          <p:attrName>style.visibility</p:attrName>
                                        </p:attrNameLst>
                                      </p:cBhvr>
                                      <p:to>
                                        <p:strVal val="visible"/>
                                      </p:to>
                                    </p:set>
                                    <p:anim calcmode="lin" valueType="num">
                                      <p:cBhvr>
                                        <p:cTn id="65" dur="500" fill="hold"/>
                                        <p:tgtEl>
                                          <p:spTgt spid="77"/>
                                        </p:tgtEl>
                                        <p:attrNameLst>
                                          <p:attrName>ppt_w</p:attrName>
                                        </p:attrNameLst>
                                      </p:cBhvr>
                                      <p:tavLst>
                                        <p:tav tm="0">
                                          <p:val>
                                            <p:fltVal val="0"/>
                                          </p:val>
                                        </p:tav>
                                        <p:tav tm="100000">
                                          <p:val>
                                            <p:strVal val="#ppt_w"/>
                                          </p:val>
                                        </p:tav>
                                      </p:tavLst>
                                    </p:anim>
                                    <p:anim calcmode="lin" valueType="num">
                                      <p:cBhvr>
                                        <p:cTn id="66" dur="500" fill="hold"/>
                                        <p:tgtEl>
                                          <p:spTgt spid="77"/>
                                        </p:tgtEl>
                                        <p:attrNameLst>
                                          <p:attrName>ppt_h</p:attrName>
                                        </p:attrNameLst>
                                      </p:cBhvr>
                                      <p:tavLst>
                                        <p:tav tm="0">
                                          <p:val>
                                            <p:fltVal val="0"/>
                                          </p:val>
                                        </p:tav>
                                        <p:tav tm="100000">
                                          <p:val>
                                            <p:strVal val="#ppt_h"/>
                                          </p:val>
                                        </p:tav>
                                      </p:tavLst>
                                    </p:anim>
                                    <p:animEffect transition="in" filter="fade">
                                      <p:cBhvr>
                                        <p:cTn id="67" dur="500"/>
                                        <p:tgtEl>
                                          <p:spTgt spid="77"/>
                                        </p:tgtEl>
                                      </p:cBhvr>
                                    </p:animEffect>
                                  </p:childTnLst>
                                </p:cTn>
                              </p:par>
                              <p:par>
                                <p:cTn id="68" presetID="53" presetClass="entr" presetSubtype="16" fill="hold" grpId="0" nodeType="withEffect">
                                  <p:stCondLst>
                                    <p:cond delay="250"/>
                                  </p:stCondLst>
                                  <p:childTnLst>
                                    <p:set>
                                      <p:cBhvr>
                                        <p:cTn id="69" dur="1" fill="hold">
                                          <p:stCondLst>
                                            <p:cond delay="0"/>
                                          </p:stCondLst>
                                        </p:cTn>
                                        <p:tgtEl>
                                          <p:spTgt spid="78"/>
                                        </p:tgtEl>
                                        <p:attrNameLst>
                                          <p:attrName>style.visibility</p:attrName>
                                        </p:attrNameLst>
                                      </p:cBhvr>
                                      <p:to>
                                        <p:strVal val="visible"/>
                                      </p:to>
                                    </p:set>
                                    <p:anim calcmode="lin" valueType="num">
                                      <p:cBhvr>
                                        <p:cTn id="70" dur="500" fill="hold"/>
                                        <p:tgtEl>
                                          <p:spTgt spid="78"/>
                                        </p:tgtEl>
                                        <p:attrNameLst>
                                          <p:attrName>ppt_w</p:attrName>
                                        </p:attrNameLst>
                                      </p:cBhvr>
                                      <p:tavLst>
                                        <p:tav tm="0">
                                          <p:val>
                                            <p:fltVal val="0"/>
                                          </p:val>
                                        </p:tav>
                                        <p:tav tm="100000">
                                          <p:val>
                                            <p:strVal val="#ppt_w"/>
                                          </p:val>
                                        </p:tav>
                                      </p:tavLst>
                                    </p:anim>
                                    <p:anim calcmode="lin" valueType="num">
                                      <p:cBhvr>
                                        <p:cTn id="71" dur="500" fill="hold"/>
                                        <p:tgtEl>
                                          <p:spTgt spid="78"/>
                                        </p:tgtEl>
                                        <p:attrNameLst>
                                          <p:attrName>ppt_h</p:attrName>
                                        </p:attrNameLst>
                                      </p:cBhvr>
                                      <p:tavLst>
                                        <p:tav tm="0">
                                          <p:val>
                                            <p:fltVal val="0"/>
                                          </p:val>
                                        </p:tav>
                                        <p:tav tm="100000">
                                          <p:val>
                                            <p:strVal val="#ppt_h"/>
                                          </p:val>
                                        </p:tav>
                                      </p:tavLst>
                                    </p:anim>
                                    <p:animEffect transition="in" filter="fade">
                                      <p:cBhvr>
                                        <p:cTn id="72" dur="500"/>
                                        <p:tgtEl>
                                          <p:spTgt spid="78"/>
                                        </p:tgtEl>
                                      </p:cBhvr>
                                    </p:animEffect>
                                  </p:childTnLst>
                                </p:cTn>
                              </p:par>
                              <p:par>
                                <p:cTn id="73" presetID="53" presetClass="entr" presetSubtype="16" fill="hold" grpId="0" nodeType="withEffect">
                                  <p:stCondLst>
                                    <p:cond delay="50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par>
                                <p:cTn id="78" presetID="53" presetClass="entr" presetSubtype="16" fill="hold" grpId="0" nodeType="withEffect">
                                  <p:stCondLst>
                                    <p:cond delay="750"/>
                                  </p:stCondLst>
                                  <p:childTnLst>
                                    <p:set>
                                      <p:cBhvr>
                                        <p:cTn id="79" dur="1" fill="hold">
                                          <p:stCondLst>
                                            <p:cond delay="0"/>
                                          </p:stCondLst>
                                        </p:cTn>
                                        <p:tgtEl>
                                          <p:spTgt spid="80"/>
                                        </p:tgtEl>
                                        <p:attrNameLst>
                                          <p:attrName>style.visibility</p:attrName>
                                        </p:attrNameLst>
                                      </p:cBhvr>
                                      <p:to>
                                        <p:strVal val="visible"/>
                                      </p:to>
                                    </p:set>
                                    <p:anim calcmode="lin" valueType="num">
                                      <p:cBhvr>
                                        <p:cTn id="80" dur="500" fill="hold"/>
                                        <p:tgtEl>
                                          <p:spTgt spid="80"/>
                                        </p:tgtEl>
                                        <p:attrNameLst>
                                          <p:attrName>ppt_w</p:attrName>
                                        </p:attrNameLst>
                                      </p:cBhvr>
                                      <p:tavLst>
                                        <p:tav tm="0">
                                          <p:val>
                                            <p:fltVal val="0"/>
                                          </p:val>
                                        </p:tav>
                                        <p:tav tm="100000">
                                          <p:val>
                                            <p:strVal val="#ppt_w"/>
                                          </p:val>
                                        </p:tav>
                                      </p:tavLst>
                                    </p:anim>
                                    <p:anim calcmode="lin" valueType="num">
                                      <p:cBhvr>
                                        <p:cTn id="81" dur="500" fill="hold"/>
                                        <p:tgtEl>
                                          <p:spTgt spid="80"/>
                                        </p:tgtEl>
                                        <p:attrNameLst>
                                          <p:attrName>ppt_h</p:attrName>
                                        </p:attrNameLst>
                                      </p:cBhvr>
                                      <p:tavLst>
                                        <p:tav tm="0">
                                          <p:val>
                                            <p:fltVal val="0"/>
                                          </p:val>
                                        </p:tav>
                                        <p:tav tm="100000">
                                          <p:val>
                                            <p:strVal val="#ppt_h"/>
                                          </p:val>
                                        </p:tav>
                                      </p:tavLst>
                                    </p:anim>
                                    <p:animEffect transition="in" filter="fade">
                                      <p:cBhvr>
                                        <p:cTn id="82" dur="500"/>
                                        <p:tgtEl>
                                          <p:spTgt spid="80"/>
                                        </p:tgtEl>
                                      </p:cBhvr>
                                    </p:animEffect>
                                  </p:childTnLst>
                                </p:cTn>
                              </p:par>
                              <p:par>
                                <p:cTn id="83" presetID="53" presetClass="entr" presetSubtype="16" fill="hold" grpId="0" nodeType="withEffect">
                                  <p:stCondLst>
                                    <p:cond delay="1000"/>
                                  </p:stCondLst>
                                  <p:childTnLst>
                                    <p:set>
                                      <p:cBhvr>
                                        <p:cTn id="84" dur="1" fill="hold">
                                          <p:stCondLst>
                                            <p:cond delay="0"/>
                                          </p:stCondLst>
                                        </p:cTn>
                                        <p:tgtEl>
                                          <p:spTgt spid="81"/>
                                        </p:tgtEl>
                                        <p:attrNameLst>
                                          <p:attrName>style.visibility</p:attrName>
                                        </p:attrNameLst>
                                      </p:cBhvr>
                                      <p:to>
                                        <p:strVal val="visible"/>
                                      </p:to>
                                    </p:set>
                                    <p:anim calcmode="lin" valueType="num">
                                      <p:cBhvr>
                                        <p:cTn id="85" dur="500" fill="hold"/>
                                        <p:tgtEl>
                                          <p:spTgt spid="81"/>
                                        </p:tgtEl>
                                        <p:attrNameLst>
                                          <p:attrName>ppt_w</p:attrName>
                                        </p:attrNameLst>
                                      </p:cBhvr>
                                      <p:tavLst>
                                        <p:tav tm="0">
                                          <p:val>
                                            <p:fltVal val="0"/>
                                          </p:val>
                                        </p:tav>
                                        <p:tav tm="100000">
                                          <p:val>
                                            <p:strVal val="#ppt_w"/>
                                          </p:val>
                                        </p:tav>
                                      </p:tavLst>
                                    </p:anim>
                                    <p:anim calcmode="lin" valueType="num">
                                      <p:cBhvr>
                                        <p:cTn id="86" dur="500" fill="hold"/>
                                        <p:tgtEl>
                                          <p:spTgt spid="81"/>
                                        </p:tgtEl>
                                        <p:attrNameLst>
                                          <p:attrName>ppt_h</p:attrName>
                                        </p:attrNameLst>
                                      </p:cBhvr>
                                      <p:tavLst>
                                        <p:tav tm="0">
                                          <p:val>
                                            <p:fltVal val="0"/>
                                          </p:val>
                                        </p:tav>
                                        <p:tav tm="100000">
                                          <p:val>
                                            <p:strVal val="#ppt_h"/>
                                          </p:val>
                                        </p:tav>
                                      </p:tavLst>
                                    </p:anim>
                                    <p:animEffect transition="in" filter="fade">
                                      <p:cBhvr>
                                        <p:cTn id="87" dur="500"/>
                                        <p:tgtEl>
                                          <p:spTgt spid="81"/>
                                        </p:tgtEl>
                                      </p:cBhvr>
                                    </p:animEffect>
                                  </p:childTnLst>
                                </p:cTn>
                              </p:par>
                            </p:childTnLst>
                          </p:cTn>
                        </p:par>
                        <p:par>
                          <p:cTn id="88" fill="hold">
                            <p:stCondLst>
                              <p:cond delay="2500"/>
                            </p:stCondLst>
                            <p:childTnLst>
                              <p:par>
                                <p:cTn id="89" presetID="12" presetClass="entr" presetSubtype="8" fill="hold" grpId="0" nodeType="afterEffect">
                                  <p:stCondLst>
                                    <p:cond delay="0"/>
                                  </p:stCondLst>
                                  <p:childTnLst>
                                    <p:set>
                                      <p:cBhvr>
                                        <p:cTn id="90" dur="1" fill="hold">
                                          <p:stCondLst>
                                            <p:cond delay="0"/>
                                          </p:stCondLst>
                                        </p:cTn>
                                        <p:tgtEl>
                                          <p:spTgt spid="45"/>
                                        </p:tgtEl>
                                        <p:attrNameLst>
                                          <p:attrName>style.visibility</p:attrName>
                                        </p:attrNameLst>
                                      </p:cBhvr>
                                      <p:to>
                                        <p:strVal val="visible"/>
                                      </p:to>
                                    </p:set>
                                    <p:anim calcmode="lin" valueType="num">
                                      <p:cBhvr additive="base">
                                        <p:cTn id="91" dur="500"/>
                                        <p:tgtEl>
                                          <p:spTgt spid="45"/>
                                        </p:tgtEl>
                                        <p:attrNameLst>
                                          <p:attrName>ppt_x</p:attrName>
                                        </p:attrNameLst>
                                      </p:cBhvr>
                                      <p:tavLst>
                                        <p:tav tm="0">
                                          <p:val>
                                            <p:strVal val="#ppt_x-#ppt_w*1.125000"/>
                                          </p:val>
                                        </p:tav>
                                        <p:tav tm="100000">
                                          <p:val>
                                            <p:strVal val="#ppt_x"/>
                                          </p:val>
                                        </p:tav>
                                      </p:tavLst>
                                    </p:anim>
                                    <p:animEffect transition="in" filter="wipe(right)">
                                      <p:cBhvr>
                                        <p:cTn id="92" dur="500"/>
                                        <p:tgtEl>
                                          <p:spTgt spid="45"/>
                                        </p:tgtEl>
                                      </p:cBhvr>
                                    </p:animEffect>
                                  </p:childTnLst>
                                </p:cTn>
                              </p:par>
                              <p:par>
                                <p:cTn id="93" presetID="12" presetClass="entr" presetSubtype="2" fill="hold" grpId="0" nodeType="withEffect">
                                  <p:stCondLst>
                                    <p:cond delay="0"/>
                                  </p:stCondLst>
                                  <p:childTnLst>
                                    <p:set>
                                      <p:cBhvr>
                                        <p:cTn id="94" dur="1" fill="hold">
                                          <p:stCondLst>
                                            <p:cond delay="0"/>
                                          </p:stCondLst>
                                        </p:cTn>
                                        <p:tgtEl>
                                          <p:spTgt spid="76"/>
                                        </p:tgtEl>
                                        <p:attrNameLst>
                                          <p:attrName>style.visibility</p:attrName>
                                        </p:attrNameLst>
                                      </p:cBhvr>
                                      <p:to>
                                        <p:strVal val="visible"/>
                                      </p:to>
                                    </p:set>
                                    <p:anim calcmode="lin" valueType="num">
                                      <p:cBhvr additive="base">
                                        <p:cTn id="95" dur="500"/>
                                        <p:tgtEl>
                                          <p:spTgt spid="76"/>
                                        </p:tgtEl>
                                        <p:attrNameLst>
                                          <p:attrName>ppt_x</p:attrName>
                                        </p:attrNameLst>
                                      </p:cBhvr>
                                      <p:tavLst>
                                        <p:tav tm="0">
                                          <p:val>
                                            <p:strVal val="#ppt_x+#ppt_w*1.125000"/>
                                          </p:val>
                                        </p:tav>
                                        <p:tav tm="100000">
                                          <p:val>
                                            <p:strVal val="#ppt_x"/>
                                          </p:val>
                                        </p:tav>
                                      </p:tavLst>
                                    </p:anim>
                                    <p:animEffect transition="in" filter="wipe(left)">
                                      <p:cBhvr>
                                        <p:cTn id="96" dur="500"/>
                                        <p:tgtEl>
                                          <p:spTgt spid="76"/>
                                        </p:tgtEl>
                                      </p:cBhvr>
                                    </p:animEffect>
                                  </p:childTnLst>
                                </p:cTn>
                              </p:par>
                              <p:par>
                                <p:cTn id="97" presetID="12" presetClass="entr" presetSubtype="8" fill="hold" grpId="0" nodeType="withEffect">
                                  <p:stCondLst>
                                    <p:cond delay="250"/>
                                  </p:stCondLst>
                                  <p:childTnLst>
                                    <p:set>
                                      <p:cBhvr>
                                        <p:cTn id="98" dur="1" fill="hold">
                                          <p:stCondLst>
                                            <p:cond delay="0"/>
                                          </p:stCondLst>
                                        </p:cTn>
                                        <p:tgtEl>
                                          <p:spTgt spid="43"/>
                                        </p:tgtEl>
                                        <p:attrNameLst>
                                          <p:attrName>style.visibility</p:attrName>
                                        </p:attrNameLst>
                                      </p:cBhvr>
                                      <p:to>
                                        <p:strVal val="visible"/>
                                      </p:to>
                                    </p:set>
                                    <p:anim calcmode="lin" valueType="num">
                                      <p:cBhvr additive="base">
                                        <p:cTn id="99" dur="500"/>
                                        <p:tgtEl>
                                          <p:spTgt spid="43"/>
                                        </p:tgtEl>
                                        <p:attrNameLst>
                                          <p:attrName>ppt_x</p:attrName>
                                        </p:attrNameLst>
                                      </p:cBhvr>
                                      <p:tavLst>
                                        <p:tav tm="0">
                                          <p:val>
                                            <p:strVal val="#ppt_x-#ppt_w*1.125000"/>
                                          </p:val>
                                        </p:tav>
                                        <p:tav tm="100000">
                                          <p:val>
                                            <p:strVal val="#ppt_x"/>
                                          </p:val>
                                        </p:tav>
                                      </p:tavLst>
                                    </p:anim>
                                    <p:animEffect transition="in" filter="wipe(right)">
                                      <p:cBhvr>
                                        <p:cTn id="100" dur="500"/>
                                        <p:tgtEl>
                                          <p:spTgt spid="43"/>
                                        </p:tgtEl>
                                      </p:cBhvr>
                                    </p:animEffect>
                                  </p:childTnLst>
                                </p:cTn>
                              </p:par>
                              <p:par>
                                <p:cTn id="101" presetID="12" presetClass="entr" presetSubtype="2" fill="hold" grpId="0" nodeType="withEffect">
                                  <p:stCondLst>
                                    <p:cond delay="250"/>
                                  </p:stCondLst>
                                  <p:childTnLst>
                                    <p:set>
                                      <p:cBhvr>
                                        <p:cTn id="102" dur="1" fill="hold">
                                          <p:stCondLst>
                                            <p:cond delay="0"/>
                                          </p:stCondLst>
                                        </p:cTn>
                                        <p:tgtEl>
                                          <p:spTgt spid="74"/>
                                        </p:tgtEl>
                                        <p:attrNameLst>
                                          <p:attrName>style.visibility</p:attrName>
                                        </p:attrNameLst>
                                      </p:cBhvr>
                                      <p:to>
                                        <p:strVal val="visible"/>
                                      </p:to>
                                    </p:set>
                                    <p:anim calcmode="lin" valueType="num">
                                      <p:cBhvr additive="base">
                                        <p:cTn id="103" dur="500"/>
                                        <p:tgtEl>
                                          <p:spTgt spid="74"/>
                                        </p:tgtEl>
                                        <p:attrNameLst>
                                          <p:attrName>ppt_x</p:attrName>
                                        </p:attrNameLst>
                                      </p:cBhvr>
                                      <p:tavLst>
                                        <p:tav tm="0">
                                          <p:val>
                                            <p:strVal val="#ppt_x+#ppt_w*1.125000"/>
                                          </p:val>
                                        </p:tav>
                                        <p:tav tm="100000">
                                          <p:val>
                                            <p:strVal val="#ppt_x"/>
                                          </p:val>
                                        </p:tav>
                                      </p:tavLst>
                                    </p:anim>
                                    <p:animEffect transition="in" filter="wipe(left)">
                                      <p:cBhvr>
                                        <p:cTn id="104" dur="500"/>
                                        <p:tgtEl>
                                          <p:spTgt spid="74"/>
                                        </p:tgtEl>
                                      </p:cBhvr>
                                    </p:animEffect>
                                  </p:childTnLst>
                                </p:cTn>
                              </p:par>
                              <p:par>
                                <p:cTn id="105" presetID="12" presetClass="entr" presetSubtype="8" fill="hold" grpId="0" nodeType="withEffect">
                                  <p:stCondLst>
                                    <p:cond delay="500"/>
                                  </p:stCondLst>
                                  <p:childTnLst>
                                    <p:set>
                                      <p:cBhvr>
                                        <p:cTn id="106" dur="1" fill="hold">
                                          <p:stCondLst>
                                            <p:cond delay="0"/>
                                          </p:stCondLst>
                                        </p:cTn>
                                        <p:tgtEl>
                                          <p:spTgt spid="42"/>
                                        </p:tgtEl>
                                        <p:attrNameLst>
                                          <p:attrName>style.visibility</p:attrName>
                                        </p:attrNameLst>
                                      </p:cBhvr>
                                      <p:to>
                                        <p:strVal val="visible"/>
                                      </p:to>
                                    </p:set>
                                    <p:anim calcmode="lin" valueType="num">
                                      <p:cBhvr additive="base">
                                        <p:cTn id="107" dur="500"/>
                                        <p:tgtEl>
                                          <p:spTgt spid="42"/>
                                        </p:tgtEl>
                                        <p:attrNameLst>
                                          <p:attrName>ppt_x</p:attrName>
                                        </p:attrNameLst>
                                      </p:cBhvr>
                                      <p:tavLst>
                                        <p:tav tm="0">
                                          <p:val>
                                            <p:strVal val="#ppt_x-#ppt_w*1.125000"/>
                                          </p:val>
                                        </p:tav>
                                        <p:tav tm="100000">
                                          <p:val>
                                            <p:strVal val="#ppt_x"/>
                                          </p:val>
                                        </p:tav>
                                      </p:tavLst>
                                    </p:anim>
                                    <p:animEffect transition="in" filter="wipe(right)">
                                      <p:cBhvr>
                                        <p:cTn id="108" dur="500"/>
                                        <p:tgtEl>
                                          <p:spTgt spid="42"/>
                                        </p:tgtEl>
                                      </p:cBhvr>
                                    </p:animEffect>
                                  </p:childTnLst>
                                </p:cTn>
                              </p:par>
                              <p:par>
                                <p:cTn id="109" presetID="12" presetClass="entr" presetSubtype="2" fill="hold" grpId="0" nodeType="withEffect">
                                  <p:stCondLst>
                                    <p:cond delay="500"/>
                                  </p:stCondLst>
                                  <p:childTnLst>
                                    <p:set>
                                      <p:cBhvr>
                                        <p:cTn id="110" dur="1" fill="hold">
                                          <p:stCondLst>
                                            <p:cond delay="0"/>
                                          </p:stCondLst>
                                        </p:cTn>
                                        <p:tgtEl>
                                          <p:spTgt spid="73"/>
                                        </p:tgtEl>
                                        <p:attrNameLst>
                                          <p:attrName>style.visibility</p:attrName>
                                        </p:attrNameLst>
                                      </p:cBhvr>
                                      <p:to>
                                        <p:strVal val="visible"/>
                                      </p:to>
                                    </p:set>
                                    <p:anim calcmode="lin" valueType="num">
                                      <p:cBhvr additive="base">
                                        <p:cTn id="111" dur="500"/>
                                        <p:tgtEl>
                                          <p:spTgt spid="73"/>
                                        </p:tgtEl>
                                        <p:attrNameLst>
                                          <p:attrName>ppt_x</p:attrName>
                                        </p:attrNameLst>
                                      </p:cBhvr>
                                      <p:tavLst>
                                        <p:tav tm="0">
                                          <p:val>
                                            <p:strVal val="#ppt_x+#ppt_w*1.125000"/>
                                          </p:val>
                                        </p:tav>
                                        <p:tav tm="100000">
                                          <p:val>
                                            <p:strVal val="#ppt_x"/>
                                          </p:val>
                                        </p:tav>
                                      </p:tavLst>
                                    </p:anim>
                                    <p:animEffect transition="in" filter="wipe(left)">
                                      <p:cBhvr>
                                        <p:cTn id="112" dur="500"/>
                                        <p:tgtEl>
                                          <p:spTgt spid="73"/>
                                        </p:tgtEl>
                                      </p:cBhvr>
                                    </p:animEffect>
                                  </p:childTnLst>
                                </p:cTn>
                              </p:par>
                              <p:par>
                                <p:cTn id="113" presetID="12" presetClass="entr" presetSubtype="8" fill="hold" grpId="0" nodeType="withEffect">
                                  <p:stCondLst>
                                    <p:cond delay="75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500"/>
                                        <p:tgtEl>
                                          <p:spTgt spid="41"/>
                                        </p:tgtEl>
                                        <p:attrNameLst>
                                          <p:attrName>ppt_x</p:attrName>
                                        </p:attrNameLst>
                                      </p:cBhvr>
                                      <p:tavLst>
                                        <p:tav tm="0">
                                          <p:val>
                                            <p:strVal val="#ppt_x-#ppt_w*1.125000"/>
                                          </p:val>
                                        </p:tav>
                                        <p:tav tm="100000">
                                          <p:val>
                                            <p:strVal val="#ppt_x"/>
                                          </p:val>
                                        </p:tav>
                                      </p:tavLst>
                                    </p:anim>
                                    <p:animEffect transition="in" filter="wipe(right)">
                                      <p:cBhvr>
                                        <p:cTn id="116" dur="500"/>
                                        <p:tgtEl>
                                          <p:spTgt spid="41"/>
                                        </p:tgtEl>
                                      </p:cBhvr>
                                    </p:animEffect>
                                  </p:childTnLst>
                                </p:cTn>
                              </p:par>
                              <p:par>
                                <p:cTn id="117" presetID="12" presetClass="entr" presetSubtype="2" fill="hold" grpId="0" nodeType="withEffect">
                                  <p:stCondLst>
                                    <p:cond delay="750"/>
                                  </p:stCondLst>
                                  <p:childTnLst>
                                    <p:set>
                                      <p:cBhvr>
                                        <p:cTn id="118" dur="1" fill="hold">
                                          <p:stCondLst>
                                            <p:cond delay="0"/>
                                          </p:stCondLst>
                                        </p:cTn>
                                        <p:tgtEl>
                                          <p:spTgt spid="72"/>
                                        </p:tgtEl>
                                        <p:attrNameLst>
                                          <p:attrName>style.visibility</p:attrName>
                                        </p:attrNameLst>
                                      </p:cBhvr>
                                      <p:to>
                                        <p:strVal val="visible"/>
                                      </p:to>
                                    </p:set>
                                    <p:anim calcmode="lin" valueType="num">
                                      <p:cBhvr additive="base">
                                        <p:cTn id="119" dur="500"/>
                                        <p:tgtEl>
                                          <p:spTgt spid="72"/>
                                        </p:tgtEl>
                                        <p:attrNameLst>
                                          <p:attrName>ppt_x</p:attrName>
                                        </p:attrNameLst>
                                      </p:cBhvr>
                                      <p:tavLst>
                                        <p:tav tm="0">
                                          <p:val>
                                            <p:strVal val="#ppt_x+#ppt_w*1.125000"/>
                                          </p:val>
                                        </p:tav>
                                        <p:tav tm="100000">
                                          <p:val>
                                            <p:strVal val="#ppt_x"/>
                                          </p:val>
                                        </p:tav>
                                      </p:tavLst>
                                    </p:anim>
                                    <p:animEffect transition="in" filter="wipe(left)">
                                      <p:cBhvr>
                                        <p:cTn id="120" dur="500"/>
                                        <p:tgtEl>
                                          <p:spTgt spid="72"/>
                                        </p:tgtEl>
                                      </p:cBhvr>
                                    </p:animEffect>
                                  </p:childTnLst>
                                </p:cTn>
                              </p:par>
                            </p:childTnLst>
                          </p:cTn>
                        </p:par>
                        <p:par>
                          <p:cTn id="121" fill="hold">
                            <p:stCondLst>
                              <p:cond delay="3000"/>
                            </p:stCondLst>
                            <p:childTnLst>
                              <p:par>
                                <p:cTn id="122" presetID="14" presetClass="entr" presetSubtype="10" fill="hold" nodeType="afterEffect">
                                  <p:stCondLst>
                                    <p:cond delay="0"/>
                                  </p:stCondLst>
                                  <p:childTnLst>
                                    <p:set>
                                      <p:cBhvr>
                                        <p:cTn id="123" dur="1" fill="hold">
                                          <p:stCondLst>
                                            <p:cond delay="0"/>
                                          </p:stCondLst>
                                        </p:cTn>
                                        <p:tgtEl>
                                          <p:spTgt spid="51"/>
                                        </p:tgtEl>
                                        <p:attrNameLst>
                                          <p:attrName>style.visibility</p:attrName>
                                        </p:attrNameLst>
                                      </p:cBhvr>
                                      <p:to>
                                        <p:strVal val="visible"/>
                                      </p:to>
                                    </p:set>
                                    <p:animEffect transition="in" filter="randombar(horizontal)">
                                      <p:cBhvr>
                                        <p:cTn id="124" dur="500"/>
                                        <p:tgtEl>
                                          <p:spTgt spid="51"/>
                                        </p:tgtEl>
                                      </p:cBhvr>
                                    </p:animEffect>
                                  </p:childTnLst>
                                </p:cTn>
                              </p:par>
                              <p:par>
                                <p:cTn id="125" presetID="14" presetClass="entr" presetSubtype="10" fill="hold" nodeType="with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randombar(horizontal)">
                                      <p:cBhvr>
                                        <p:cTn id="127" dur="500"/>
                                        <p:tgtEl>
                                          <p:spTgt spid="57"/>
                                        </p:tgtEl>
                                      </p:cBhvr>
                                    </p:animEffect>
                                  </p:childTnLst>
                                </p:cTn>
                              </p:par>
                              <p:par>
                                <p:cTn id="128" presetID="14" presetClass="entr" presetSubtype="10" fill="hold" nodeType="withEffect">
                                  <p:stCondLst>
                                    <p:cond delay="0"/>
                                  </p:stCondLst>
                                  <p:childTnLst>
                                    <p:set>
                                      <p:cBhvr>
                                        <p:cTn id="129" dur="1" fill="hold">
                                          <p:stCondLst>
                                            <p:cond delay="0"/>
                                          </p:stCondLst>
                                        </p:cTn>
                                        <p:tgtEl>
                                          <p:spTgt spid="54"/>
                                        </p:tgtEl>
                                        <p:attrNameLst>
                                          <p:attrName>style.visibility</p:attrName>
                                        </p:attrNameLst>
                                      </p:cBhvr>
                                      <p:to>
                                        <p:strVal val="visible"/>
                                      </p:to>
                                    </p:set>
                                    <p:animEffect transition="in" filter="randombar(horizontal)">
                                      <p:cBhvr>
                                        <p:cTn id="130" dur="500"/>
                                        <p:tgtEl>
                                          <p:spTgt spid="54"/>
                                        </p:tgtEl>
                                      </p:cBhvr>
                                    </p:animEffect>
                                  </p:childTnLst>
                                </p:cTn>
                              </p:par>
                              <p:par>
                                <p:cTn id="131" presetID="14" presetClass="entr" presetSubtype="10" fill="hold" nodeType="withEffect">
                                  <p:stCondLst>
                                    <p:cond delay="0"/>
                                  </p:stCondLst>
                                  <p:childTnLst>
                                    <p:set>
                                      <p:cBhvr>
                                        <p:cTn id="132" dur="1" fill="hold">
                                          <p:stCondLst>
                                            <p:cond delay="0"/>
                                          </p:stCondLst>
                                        </p:cTn>
                                        <p:tgtEl>
                                          <p:spTgt spid="64"/>
                                        </p:tgtEl>
                                        <p:attrNameLst>
                                          <p:attrName>style.visibility</p:attrName>
                                        </p:attrNameLst>
                                      </p:cBhvr>
                                      <p:to>
                                        <p:strVal val="visible"/>
                                      </p:to>
                                    </p:set>
                                    <p:animEffect transition="in" filter="randombar(horizontal)">
                                      <p:cBhvr>
                                        <p:cTn id="133" dur="500"/>
                                        <p:tgtEl>
                                          <p:spTgt spid="64"/>
                                        </p:tgtEl>
                                      </p:cBhvr>
                                    </p:animEffect>
                                  </p:childTnLst>
                                </p:cTn>
                              </p:par>
                              <p:par>
                                <p:cTn id="134" presetID="14" presetClass="entr" presetSubtype="10" fill="hold" nodeType="withEffect">
                                  <p:stCondLst>
                                    <p:cond delay="0"/>
                                  </p:stCondLst>
                                  <p:childTnLst>
                                    <p:set>
                                      <p:cBhvr>
                                        <p:cTn id="135" dur="1" fill="hold">
                                          <p:stCondLst>
                                            <p:cond delay="0"/>
                                          </p:stCondLst>
                                        </p:cTn>
                                        <p:tgtEl>
                                          <p:spTgt spid="82"/>
                                        </p:tgtEl>
                                        <p:attrNameLst>
                                          <p:attrName>style.visibility</p:attrName>
                                        </p:attrNameLst>
                                      </p:cBhvr>
                                      <p:to>
                                        <p:strVal val="visible"/>
                                      </p:to>
                                    </p:set>
                                    <p:animEffect transition="in" filter="randombar(horizontal)">
                                      <p:cBhvr>
                                        <p:cTn id="136" dur="500"/>
                                        <p:tgtEl>
                                          <p:spTgt spid="82"/>
                                        </p:tgtEl>
                                      </p:cBhvr>
                                    </p:animEffect>
                                  </p:childTnLst>
                                </p:cTn>
                              </p:par>
                              <p:par>
                                <p:cTn id="137" presetID="14" presetClass="entr" presetSubtype="10" fill="hold" nodeType="withEffect">
                                  <p:stCondLst>
                                    <p:cond delay="0"/>
                                  </p:stCondLst>
                                  <p:childTnLst>
                                    <p:set>
                                      <p:cBhvr>
                                        <p:cTn id="138" dur="1" fill="hold">
                                          <p:stCondLst>
                                            <p:cond delay="0"/>
                                          </p:stCondLst>
                                        </p:cTn>
                                        <p:tgtEl>
                                          <p:spTgt spid="93"/>
                                        </p:tgtEl>
                                        <p:attrNameLst>
                                          <p:attrName>style.visibility</p:attrName>
                                        </p:attrNameLst>
                                      </p:cBhvr>
                                      <p:to>
                                        <p:strVal val="visible"/>
                                      </p:to>
                                    </p:set>
                                    <p:animEffect transition="in" filter="randombar(horizontal)">
                                      <p:cBhvr>
                                        <p:cTn id="139" dur="500"/>
                                        <p:tgtEl>
                                          <p:spTgt spid="93"/>
                                        </p:tgtEl>
                                      </p:cBhvr>
                                    </p:animEffect>
                                  </p:childTnLst>
                                </p:cTn>
                              </p:par>
                              <p:par>
                                <p:cTn id="140" presetID="14" presetClass="entr" presetSubtype="10" fill="hold" nodeType="withEffect">
                                  <p:stCondLst>
                                    <p:cond delay="0"/>
                                  </p:stCondLst>
                                  <p:childTnLst>
                                    <p:set>
                                      <p:cBhvr>
                                        <p:cTn id="141" dur="1" fill="hold">
                                          <p:stCondLst>
                                            <p:cond delay="0"/>
                                          </p:stCondLst>
                                        </p:cTn>
                                        <p:tgtEl>
                                          <p:spTgt spid="85"/>
                                        </p:tgtEl>
                                        <p:attrNameLst>
                                          <p:attrName>style.visibility</p:attrName>
                                        </p:attrNameLst>
                                      </p:cBhvr>
                                      <p:to>
                                        <p:strVal val="visible"/>
                                      </p:to>
                                    </p:set>
                                    <p:animEffect transition="in" filter="randombar(horizontal)">
                                      <p:cBhvr>
                                        <p:cTn id="142" dur="500"/>
                                        <p:tgtEl>
                                          <p:spTgt spid="85"/>
                                        </p:tgtEl>
                                      </p:cBhvr>
                                    </p:animEffect>
                                  </p:childTnLst>
                                </p:cTn>
                              </p:par>
                              <p:par>
                                <p:cTn id="143" presetID="14" presetClass="entr" presetSubtype="10" fill="hold" nodeType="withEffect">
                                  <p:stCondLst>
                                    <p:cond delay="0"/>
                                  </p:stCondLst>
                                  <p:childTnLst>
                                    <p:set>
                                      <p:cBhvr>
                                        <p:cTn id="144" dur="1" fill="hold">
                                          <p:stCondLst>
                                            <p:cond delay="0"/>
                                          </p:stCondLst>
                                        </p:cTn>
                                        <p:tgtEl>
                                          <p:spTgt spid="88"/>
                                        </p:tgtEl>
                                        <p:attrNameLst>
                                          <p:attrName>style.visibility</p:attrName>
                                        </p:attrNameLst>
                                      </p:cBhvr>
                                      <p:to>
                                        <p:strVal val="visible"/>
                                      </p:to>
                                    </p:set>
                                    <p:animEffect transition="in" filter="randombar(horizontal)">
                                      <p:cBhvr>
                                        <p:cTn id="145" dur="500"/>
                                        <p:tgtEl>
                                          <p:spTgt spid="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1" grpId="0" animBg="1"/>
      <p:bldP spid="42" grpId="0" animBg="1"/>
      <p:bldP spid="43" grpId="0" animBg="1"/>
      <p:bldP spid="44" grpId="0" animBg="1"/>
      <p:bldP spid="44" grpId="1" animBg="1"/>
      <p:bldP spid="44" grpId="2" animBg="1"/>
      <p:bldP spid="44" grpId="3" animBg="1"/>
      <p:bldP spid="44" grpId="4" animBg="1"/>
      <p:bldP spid="45" grpId="0" animBg="1"/>
      <p:bldP spid="46" grpId="0" animBg="1"/>
      <p:bldP spid="47" grpId="0" animBg="1"/>
      <p:bldP spid="48" grpId="0" animBg="1"/>
      <p:bldP spid="49" grpId="0"/>
      <p:bldP spid="50" grpId="0"/>
      <p:bldP spid="72" grpId="0" animBg="1"/>
      <p:bldP spid="73" grpId="0" animBg="1"/>
      <p:bldP spid="74" grpId="0" animBg="1"/>
      <p:bldP spid="75" grpId="0" animBg="1"/>
      <p:bldP spid="75" grpId="1" animBg="1"/>
      <p:bldP spid="75" grpId="2" animBg="1"/>
      <p:bldP spid="75" grpId="3" animBg="1"/>
      <p:bldP spid="75" grpId="4" animBg="1"/>
      <p:bldP spid="76" grpId="0" animBg="1"/>
      <p:bldP spid="77" grpId="0" animBg="1"/>
      <p:bldP spid="78" grpId="0" animBg="1"/>
      <p:bldP spid="79" grpId="0" animBg="1"/>
      <p:bldP spid="80" grpId="0"/>
      <p:bldP spid="81"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p:cNvSpPr/>
          <p:nvPr/>
        </p:nvSpPr>
        <p:spPr>
          <a:xfrm>
            <a:off x="0" y="0"/>
            <a:ext cx="3653778" cy="5143500"/>
          </a:xfrm>
          <a:prstGeom prst="rect">
            <a:avLst/>
          </a:prstGeom>
          <a:solidFill>
            <a:srgbClr val="C0000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17" name="椭圆 16"/>
          <p:cNvSpPr/>
          <p:nvPr/>
        </p:nvSpPr>
        <p:spPr>
          <a:xfrm>
            <a:off x="2789570" y="1782002"/>
            <a:ext cx="1567542" cy="1567542"/>
          </a:xfrm>
          <a:prstGeom prst="ellipse">
            <a:avLst/>
          </a:prstGeom>
          <a:pattFill prst="dkDnDiag">
            <a:fgClr>
              <a:srgbClr val="F3F3F3"/>
            </a:fgClr>
            <a:bgClr>
              <a:srgbClr val="F7F7F7"/>
            </a:bgClr>
          </a:pattFill>
          <a:ln w="19050">
            <a:gradFill flip="none" rotWithShape="1">
              <a:gsLst>
                <a:gs pos="0">
                  <a:schemeClr val="bg1"/>
                </a:gs>
                <a:gs pos="100000">
                  <a:srgbClr val="DEDEDE"/>
                </a:gs>
              </a:gsLst>
              <a:lin ang="2700000" scaled="1"/>
              <a:tileRect/>
            </a:gradFill>
          </a:ln>
          <a:effectLst>
            <a:outerShdw blurRad="342900" dist="1270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20" name="TextBox 19"/>
          <p:cNvSpPr txBox="1"/>
          <p:nvPr/>
        </p:nvSpPr>
        <p:spPr>
          <a:xfrm>
            <a:off x="4412133" y="1689985"/>
            <a:ext cx="4452801" cy="806348"/>
          </a:xfrm>
          <a:prstGeom prst="rect">
            <a:avLst/>
          </a:prstGeom>
          <a:noFill/>
          <a:effectLst/>
        </p:spPr>
        <p:txBody>
          <a:bodyPr wrap="square" lIns="72572" tIns="36286" rIns="72572" bIns="36286" rtlCol="0">
            <a:spAutoFit/>
          </a:bodyPr>
          <a:lstStyle/>
          <a:p>
            <a:pPr algn="ctr"/>
            <a:r>
              <a:rPr lang="zh-CN" altLang="en-US" sz="4700" dirty="0" smtClean="0">
                <a:solidFill>
                  <a:srgbClr val="C00000"/>
                </a:solidFill>
                <a:latin typeface="时尚中黑简体" pitchFamily="2" charset="-122"/>
                <a:ea typeface="时尚中黑简体" pitchFamily="2" charset="-122"/>
              </a:rPr>
              <a:t>添加文字标题</a:t>
            </a:r>
            <a:endParaRPr lang="zh-CN" altLang="en-US" sz="4700" dirty="0">
              <a:solidFill>
                <a:srgbClr val="C00000"/>
              </a:solidFill>
              <a:latin typeface="时尚中黑简体" pitchFamily="2" charset="-122"/>
              <a:ea typeface="时尚中黑简体" pitchFamily="2" charset="-122"/>
            </a:endParaRPr>
          </a:p>
        </p:txBody>
      </p:sp>
      <p:grpSp>
        <p:nvGrpSpPr>
          <p:cNvPr id="21" name="组合 20"/>
          <p:cNvGrpSpPr/>
          <p:nvPr/>
        </p:nvGrpSpPr>
        <p:grpSpPr>
          <a:xfrm>
            <a:off x="5209965" y="2802535"/>
            <a:ext cx="1352442" cy="338554"/>
            <a:chOff x="3276600" y="3624263"/>
            <a:chExt cx="1361057" cy="340580"/>
          </a:xfrm>
        </p:grpSpPr>
        <p:grpSp>
          <p:nvGrpSpPr>
            <p:cNvPr id="22" name="Group 10"/>
            <p:cNvGrpSpPr/>
            <p:nvPr/>
          </p:nvGrpSpPr>
          <p:grpSpPr bwMode="auto">
            <a:xfrm>
              <a:off x="3276600" y="3649663"/>
              <a:ext cx="282575" cy="282575"/>
              <a:chOff x="0" y="0"/>
              <a:chExt cx="2494" cy="2494"/>
            </a:xfrm>
          </p:grpSpPr>
          <p:sp>
            <p:nvSpPr>
              <p:cNvPr id="24" name="AutoShape 11"/>
              <p:cNvSpPr>
                <a:spLocks noChangeArrowheads="1"/>
              </p:cNvSpPr>
              <p:nvPr/>
            </p:nvSpPr>
            <p:spPr bwMode="auto">
              <a:xfrm>
                <a:off x="0" y="0"/>
                <a:ext cx="2494" cy="2494"/>
              </a:xfrm>
              <a:custGeom>
                <a:avLst/>
                <a:gdLst>
                  <a:gd name="G0" fmla="+- 2321 0 0"/>
                  <a:gd name="G1" fmla="+- 21600 0 2321"/>
                  <a:gd name="G2" fmla="+- 21600 0 2321"/>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321" y="10800"/>
                    </a:moveTo>
                    <a:cubicBezTo>
                      <a:pt x="2321" y="15483"/>
                      <a:pt x="6117" y="19279"/>
                      <a:pt x="10800" y="19279"/>
                    </a:cubicBezTo>
                    <a:cubicBezTo>
                      <a:pt x="15483" y="19279"/>
                      <a:pt x="19279" y="15483"/>
                      <a:pt x="19279" y="10800"/>
                    </a:cubicBezTo>
                    <a:cubicBezTo>
                      <a:pt x="19279" y="6117"/>
                      <a:pt x="15483" y="2321"/>
                      <a:pt x="10800" y="2321"/>
                    </a:cubicBezTo>
                    <a:cubicBezTo>
                      <a:pt x="6117" y="2321"/>
                      <a:pt x="2321" y="6117"/>
                      <a:pt x="2321" y="10800"/>
                    </a:cubicBezTo>
                    <a:close/>
                  </a:path>
                </a:pathLst>
              </a:custGeom>
              <a:solidFill>
                <a:schemeClr val="tx1">
                  <a:lumMod val="65000"/>
                  <a:lumOff val="35000"/>
                </a:schemeClr>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sz="1600" kern="0">
                  <a:solidFill>
                    <a:schemeClr val="tx1">
                      <a:lumMod val="65000"/>
                      <a:lumOff val="35000"/>
                    </a:schemeClr>
                  </a:solidFill>
                  <a:latin typeface="时尚中黑简体" pitchFamily="2" charset="-122"/>
                  <a:ea typeface="时尚中黑简体" pitchFamily="2" charset="-122"/>
                </a:endParaRPr>
              </a:p>
            </p:txBody>
          </p:sp>
          <p:sp>
            <p:nvSpPr>
              <p:cNvPr id="31" name="AutoShape 12"/>
              <p:cNvSpPr>
                <a:spLocks noChangeArrowheads="1"/>
              </p:cNvSpPr>
              <p:nvPr/>
            </p:nvSpPr>
            <p:spPr bwMode="auto">
              <a:xfrm rot="5400000">
                <a:off x="646" y="574"/>
                <a:ext cx="1632" cy="1283"/>
              </a:xfrm>
              <a:prstGeom prst="triangle">
                <a:avLst>
                  <a:gd name="adj" fmla="val 50000"/>
                </a:avLst>
              </a:prstGeom>
              <a:solidFill>
                <a:schemeClr val="tx1">
                  <a:lumMod val="65000"/>
                  <a:lumOff val="35000"/>
                </a:scheme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sz="1600" kern="0">
                  <a:solidFill>
                    <a:schemeClr val="tx1">
                      <a:lumMod val="65000"/>
                      <a:lumOff val="35000"/>
                    </a:schemeClr>
                  </a:solidFill>
                  <a:latin typeface="时尚中黑简体" pitchFamily="2" charset="-122"/>
                  <a:ea typeface="时尚中黑简体" pitchFamily="2" charset="-122"/>
                </a:endParaRPr>
              </a:p>
            </p:txBody>
          </p:sp>
        </p:grpSp>
        <p:sp>
          <p:nvSpPr>
            <p:cNvPr id="23" name="Text Box 13"/>
            <p:cNvSpPr txBox="1">
              <a:spLocks noChangeArrowheads="1"/>
            </p:cNvSpPr>
            <p:nvPr/>
          </p:nvSpPr>
          <p:spPr bwMode="auto">
            <a:xfrm>
              <a:off x="3625850" y="3624263"/>
              <a:ext cx="1011807" cy="340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1600" kern="0" dirty="0">
                  <a:solidFill>
                    <a:schemeClr val="tx1">
                      <a:lumMod val="65000"/>
                      <a:lumOff val="35000"/>
                    </a:schemeClr>
                  </a:solidFill>
                  <a:latin typeface="时尚中黑简体" pitchFamily="2" charset="-122"/>
                  <a:ea typeface="时尚中黑简体" pitchFamily="2" charset="-122"/>
                </a:rPr>
                <a:t>文字标题</a:t>
              </a:r>
              <a:endParaRPr lang="zh-CN" altLang="en-US" sz="1600" kern="0" dirty="0">
                <a:solidFill>
                  <a:schemeClr val="tx1">
                    <a:lumMod val="65000"/>
                    <a:lumOff val="35000"/>
                  </a:schemeClr>
                </a:solidFill>
                <a:latin typeface="时尚中黑简体" pitchFamily="2" charset="-122"/>
                <a:ea typeface="时尚中黑简体" pitchFamily="2" charset="-122"/>
              </a:endParaRPr>
            </a:p>
          </p:txBody>
        </p:sp>
      </p:grpSp>
      <p:grpSp>
        <p:nvGrpSpPr>
          <p:cNvPr id="32" name="组合 31"/>
          <p:cNvGrpSpPr/>
          <p:nvPr/>
        </p:nvGrpSpPr>
        <p:grpSpPr>
          <a:xfrm>
            <a:off x="5209966" y="3126101"/>
            <a:ext cx="1352442" cy="338554"/>
            <a:chOff x="3276600" y="3624263"/>
            <a:chExt cx="1361058" cy="340580"/>
          </a:xfrm>
        </p:grpSpPr>
        <p:grpSp>
          <p:nvGrpSpPr>
            <p:cNvPr id="33" name="Group 10"/>
            <p:cNvGrpSpPr/>
            <p:nvPr/>
          </p:nvGrpSpPr>
          <p:grpSpPr bwMode="auto">
            <a:xfrm>
              <a:off x="3276600" y="3649663"/>
              <a:ext cx="282575" cy="282575"/>
              <a:chOff x="0" y="0"/>
              <a:chExt cx="2494" cy="2494"/>
            </a:xfrm>
          </p:grpSpPr>
          <p:sp>
            <p:nvSpPr>
              <p:cNvPr id="35" name="AutoShape 11"/>
              <p:cNvSpPr>
                <a:spLocks noChangeArrowheads="1"/>
              </p:cNvSpPr>
              <p:nvPr/>
            </p:nvSpPr>
            <p:spPr bwMode="auto">
              <a:xfrm>
                <a:off x="0" y="0"/>
                <a:ext cx="2494" cy="2494"/>
              </a:xfrm>
              <a:custGeom>
                <a:avLst/>
                <a:gdLst>
                  <a:gd name="G0" fmla="+- 2321 0 0"/>
                  <a:gd name="G1" fmla="+- 21600 0 2321"/>
                  <a:gd name="G2" fmla="+- 21600 0 2321"/>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321" y="10800"/>
                    </a:moveTo>
                    <a:cubicBezTo>
                      <a:pt x="2321" y="15483"/>
                      <a:pt x="6117" y="19279"/>
                      <a:pt x="10800" y="19279"/>
                    </a:cubicBezTo>
                    <a:cubicBezTo>
                      <a:pt x="15483" y="19279"/>
                      <a:pt x="19279" y="15483"/>
                      <a:pt x="19279" y="10800"/>
                    </a:cubicBezTo>
                    <a:cubicBezTo>
                      <a:pt x="19279" y="6117"/>
                      <a:pt x="15483" y="2321"/>
                      <a:pt x="10800" y="2321"/>
                    </a:cubicBezTo>
                    <a:cubicBezTo>
                      <a:pt x="6117" y="2321"/>
                      <a:pt x="2321" y="6117"/>
                      <a:pt x="2321" y="10800"/>
                    </a:cubicBezTo>
                    <a:close/>
                  </a:path>
                </a:pathLst>
              </a:custGeom>
              <a:solidFill>
                <a:schemeClr val="tx1">
                  <a:lumMod val="65000"/>
                  <a:lumOff val="35000"/>
                </a:schemeClr>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sz="1600" kern="0">
                  <a:solidFill>
                    <a:schemeClr val="tx1">
                      <a:lumMod val="65000"/>
                      <a:lumOff val="35000"/>
                    </a:schemeClr>
                  </a:solidFill>
                  <a:latin typeface="时尚中黑简体" pitchFamily="2" charset="-122"/>
                  <a:ea typeface="时尚中黑简体" pitchFamily="2" charset="-122"/>
                </a:endParaRPr>
              </a:p>
            </p:txBody>
          </p:sp>
          <p:sp>
            <p:nvSpPr>
              <p:cNvPr id="36" name="AutoShape 12"/>
              <p:cNvSpPr>
                <a:spLocks noChangeArrowheads="1"/>
              </p:cNvSpPr>
              <p:nvPr/>
            </p:nvSpPr>
            <p:spPr bwMode="auto">
              <a:xfrm rot="5400000">
                <a:off x="646" y="574"/>
                <a:ext cx="1632" cy="1283"/>
              </a:xfrm>
              <a:prstGeom prst="triangle">
                <a:avLst>
                  <a:gd name="adj" fmla="val 50000"/>
                </a:avLst>
              </a:prstGeom>
              <a:solidFill>
                <a:schemeClr val="tx1">
                  <a:lumMod val="65000"/>
                  <a:lumOff val="35000"/>
                </a:scheme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sz="1600" kern="0">
                  <a:solidFill>
                    <a:schemeClr val="tx1">
                      <a:lumMod val="65000"/>
                      <a:lumOff val="35000"/>
                    </a:schemeClr>
                  </a:solidFill>
                  <a:latin typeface="时尚中黑简体" pitchFamily="2" charset="-122"/>
                  <a:ea typeface="时尚中黑简体" pitchFamily="2" charset="-122"/>
                </a:endParaRPr>
              </a:p>
            </p:txBody>
          </p:sp>
        </p:grpSp>
        <p:sp>
          <p:nvSpPr>
            <p:cNvPr id="34" name="Text Box 13"/>
            <p:cNvSpPr txBox="1">
              <a:spLocks noChangeArrowheads="1"/>
            </p:cNvSpPr>
            <p:nvPr/>
          </p:nvSpPr>
          <p:spPr bwMode="auto">
            <a:xfrm>
              <a:off x="3625850" y="3624263"/>
              <a:ext cx="1011808" cy="340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1600" kern="0" dirty="0">
                  <a:solidFill>
                    <a:schemeClr val="tx1">
                      <a:lumMod val="65000"/>
                      <a:lumOff val="35000"/>
                    </a:schemeClr>
                  </a:solidFill>
                  <a:latin typeface="时尚中黑简体" pitchFamily="2" charset="-122"/>
                  <a:ea typeface="时尚中黑简体" pitchFamily="2" charset="-122"/>
                </a:rPr>
                <a:t>文字标题</a:t>
              </a:r>
              <a:endParaRPr lang="zh-CN" altLang="en-US" sz="1600" kern="0" dirty="0">
                <a:solidFill>
                  <a:schemeClr val="tx1">
                    <a:lumMod val="65000"/>
                    <a:lumOff val="35000"/>
                  </a:schemeClr>
                </a:solidFill>
                <a:latin typeface="时尚中黑简体" pitchFamily="2" charset="-122"/>
                <a:ea typeface="时尚中黑简体" pitchFamily="2" charset="-122"/>
              </a:endParaRPr>
            </a:p>
          </p:txBody>
        </p:sp>
      </p:grpSp>
      <p:grpSp>
        <p:nvGrpSpPr>
          <p:cNvPr id="37" name="组合 36"/>
          <p:cNvGrpSpPr/>
          <p:nvPr/>
        </p:nvGrpSpPr>
        <p:grpSpPr>
          <a:xfrm>
            <a:off x="5209966" y="3458829"/>
            <a:ext cx="1352442" cy="338554"/>
            <a:chOff x="3276600" y="3624263"/>
            <a:chExt cx="1361058" cy="340580"/>
          </a:xfrm>
        </p:grpSpPr>
        <p:grpSp>
          <p:nvGrpSpPr>
            <p:cNvPr id="38" name="Group 10"/>
            <p:cNvGrpSpPr/>
            <p:nvPr/>
          </p:nvGrpSpPr>
          <p:grpSpPr bwMode="auto">
            <a:xfrm>
              <a:off x="3276600" y="3649663"/>
              <a:ext cx="282575" cy="282575"/>
              <a:chOff x="0" y="0"/>
              <a:chExt cx="2494" cy="2494"/>
            </a:xfrm>
          </p:grpSpPr>
          <p:sp>
            <p:nvSpPr>
              <p:cNvPr id="40" name="AutoShape 11"/>
              <p:cNvSpPr>
                <a:spLocks noChangeArrowheads="1"/>
              </p:cNvSpPr>
              <p:nvPr/>
            </p:nvSpPr>
            <p:spPr bwMode="auto">
              <a:xfrm>
                <a:off x="0" y="0"/>
                <a:ext cx="2494" cy="2494"/>
              </a:xfrm>
              <a:custGeom>
                <a:avLst/>
                <a:gdLst>
                  <a:gd name="G0" fmla="+- 2321 0 0"/>
                  <a:gd name="G1" fmla="+- 21600 0 2321"/>
                  <a:gd name="G2" fmla="+- 21600 0 2321"/>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321" y="10800"/>
                    </a:moveTo>
                    <a:cubicBezTo>
                      <a:pt x="2321" y="15483"/>
                      <a:pt x="6117" y="19279"/>
                      <a:pt x="10800" y="19279"/>
                    </a:cubicBezTo>
                    <a:cubicBezTo>
                      <a:pt x="15483" y="19279"/>
                      <a:pt x="19279" y="15483"/>
                      <a:pt x="19279" y="10800"/>
                    </a:cubicBezTo>
                    <a:cubicBezTo>
                      <a:pt x="19279" y="6117"/>
                      <a:pt x="15483" y="2321"/>
                      <a:pt x="10800" y="2321"/>
                    </a:cubicBezTo>
                    <a:cubicBezTo>
                      <a:pt x="6117" y="2321"/>
                      <a:pt x="2321" y="6117"/>
                      <a:pt x="2321" y="10800"/>
                    </a:cubicBezTo>
                    <a:close/>
                  </a:path>
                </a:pathLst>
              </a:custGeom>
              <a:solidFill>
                <a:schemeClr val="tx1">
                  <a:lumMod val="65000"/>
                  <a:lumOff val="35000"/>
                </a:schemeClr>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sz="1600" kern="0">
                  <a:solidFill>
                    <a:schemeClr val="tx1">
                      <a:lumMod val="65000"/>
                      <a:lumOff val="35000"/>
                    </a:schemeClr>
                  </a:solidFill>
                  <a:latin typeface="时尚中黑简体" pitchFamily="2" charset="-122"/>
                  <a:ea typeface="时尚中黑简体" pitchFamily="2" charset="-122"/>
                </a:endParaRPr>
              </a:p>
            </p:txBody>
          </p:sp>
          <p:sp>
            <p:nvSpPr>
              <p:cNvPr id="41" name="AutoShape 12"/>
              <p:cNvSpPr>
                <a:spLocks noChangeArrowheads="1"/>
              </p:cNvSpPr>
              <p:nvPr/>
            </p:nvSpPr>
            <p:spPr bwMode="auto">
              <a:xfrm rot="5400000">
                <a:off x="646" y="574"/>
                <a:ext cx="1632" cy="1283"/>
              </a:xfrm>
              <a:prstGeom prst="triangle">
                <a:avLst>
                  <a:gd name="adj" fmla="val 50000"/>
                </a:avLst>
              </a:prstGeom>
              <a:solidFill>
                <a:schemeClr val="tx1">
                  <a:lumMod val="65000"/>
                  <a:lumOff val="35000"/>
                </a:scheme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sz="1600" kern="0">
                  <a:solidFill>
                    <a:schemeClr val="tx1">
                      <a:lumMod val="65000"/>
                      <a:lumOff val="35000"/>
                    </a:schemeClr>
                  </a:solidFill>
                  <a:latin typeface="时尚中黑简体" pitchFamily="2" charset="-122"/>
                  <a:ea typeface="时尚中黑简体" pitchFamily="2" charset="-122"/>
                </a:endParaRPr>
              </a:p>
            </p:txBody>
          </p:sp>
        </p:grpSp>
        <p:sp>
          <p:nvSpPr>
            <p:cNvPr id="39" name="Text Box 13"/>
            <p:cNvSpPr txBox="1">
              <a:spLocks noChangeArrowheads="1"/>
            </p:cNvSpPr>
            <p:nvPr/>
          </p:nvSpPr>
          <p:spPr bwMode="auto">
            <a:xfrm>
              <a:off x="3625850" y="3624263"/>
              <a:ext cx="1011808" cy="340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1600" kern="0" dirty="0">
                  <a:solidFill>
                    <a:schemeClr val="tx1">
                      <a:lumMod val="65000"/>
                      <a:lumOff val="35000"/>
                    </a:schemeClr>
                  </a:solidFill>
                  <a:latin typeface="时尚中黑简体" pitchFamily="2" charset="-122"/>
                  <a:ea typeface="时尚中黑简体" pitchFamily="2" charset="-122"/>
                </a:rPr>
                <a:t>文字标题</a:t>
              </a:r>
              <a:endParaRPr lang="zh-CN" altLang="en-US" sz="1600" kern="0" dirty="0">
                <a:solidFill>
                  <a:schemeClr val="tx1">
                    <a:lumMod val="65000"/>
                    <a:lumOff val="35000"/>
                  </a:schemeClr>
                </a:solidFill>
                <a:latin typeface="时尚中黑简体" pitchFamily="2" charset="-122"/>
                <a:ea typeface="时尚中黑简体" pitchFamily="2" charset="-122"/>
              </a:endParaRPr>
            </a:p>
          </p:txBody>
        </p:sp>
      </p:grpSp>
      <p:grpSp>
        <p:nvGrpSpPr>
          <p:cNvPr id="42" name="组合 41"/>
          <p:cNvGrpSpPr/>
          <p:nvPr/>
        </p:nvGrpSpPr>
        <p:grpSpPr>
          <a:xfrm>
            <a:off x="6800091" y="2827790"/>
            <a:ext cx="1352442" cy="338554"/>
            <a:chOff x="3276600" y="3624263"/>
            <a:chExt cx="1361058" cy="340580"/>
          </a:xfrm>
        </p:grpSpPr>
        <p:grpSp>
          <p:nvGrpSpPr>
            <p:cNvPr id="43" name="Group 10"/>
            <p:cNvGrpSpPr/>
            <p:nvPr/>
          </p:nvGrpSpPr>
          <p:grpSpPr bwMode="auto">
            <a:xfrm>
              <a:off x="3276600" y="3649663"/>
              <a:ext cx="282575" cy="282575"/>
              <a:chOff x="0" y="0"/>
              <a:chExt cx="2494" cy="2494"/>
            </a:xfrm>
          </p:grpSpPr>
          <p:sp>
            <p:nvSpPr>
              <p:cNvPr id="45" name="AutoShape 11"/>
              <p:cNvSpPr>
                <a:spLocks noChangeArrowheads="1"/>
              </p:cNvSpPr>
              <p:nvPr/>
            </p:nvSpPr>
            <p:spPr bwMode="auto">
              <a:xfrm>
                <a:off x="0" y="0"/>
                <a:ext cx="2494" cy="2494"/>
              </a:xfrm>
              <a:custGeom>
                <a:avLst/>
                <a:gdLst>
                  <a:gd name="G0" fmla="+- 2321 0 0"/>
                  <a:gd name="G1" fmla="+- 21600 0 2321"/>
                  <a:gd name="G2" fmla="+- 21600 0 2321"/>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321" y="10800"/>
                    </a:moveTo>
                    <a:cubicBezTo>
                      <a:pt x="2321" y="15483"/>
                      <a:pt x="6117" y="19279"/>
                      <a:pt x="10800" y="19279"/>
                    </a:cubicBezTo>
                    <a:cubicBezTo>
                      <a:pt x="15483" y="19279"/>
                      <a:pt x="19279" y="15483"/>
                      <a:pt x="19279" y="10800"/>
                    </a:cubicBezTo>
                    <a:cubicBezTo>
                      <a:pt x="19279" y="6117"/>
                      <a:pt x="15483" y="2321"/>
                      <a:pt x="10800" y="2321"/>
                    </a:cubicBezTo>
                    <a:cubicBezTo>
                      <a:pt x="6117" y="2321"/>
                      <a:pt x="2321" y="6117"/>
                      <a:pt x="2321" y="10800"/>
                    </a:cubicBezTo>
                    <a:close/>
                  </a:path>
                </a:pathLst>
              </a:custGeom>
              <a:solidFill>
                <a:schemeClr val="tx1">
                  <a:lumMod val="65000"/>
                  <a:lumOff val="35000"/>
                </a:schemeClr>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sz="1600" kern="0">
                  <a:solidFill>
                    <a:schemeClr val="tx1">
                      <a:lumMod val="65000"/>
                      <a:lumOff val="35000"/>
                    </a:schemeClr>
                  </a:solidFill>
                  <a:latin typeface="时尚中黑简体" pitchFamily="2" charset="-122"/>
                  <a:ea typeface="时尚中黑简体" pitchFamily="2" charset="-122"/>
                </a:endParaRPr>
              </a:p>
            </p:txBody>
          </p:sp>
          <p:sp>
            <p:nvSpPr>
              <p:cNvPr id="46" name="AutoShape 12"/>
              <p:cNvSpPr>
                <a:spLocks noChangeArrowheads="1"/>
              </p:cNvSpPr>
              <p:nvPr/>
            </p:nvSpPr>
            <p:spPr bwMode="auto">
              <a:xfrm rot="5400000">
                <a:off x="646" y="574"/>
                <a:ext cx="1632" cy="1283"/>
              </a:xfrm>
              <a:prstGeom prst="triangle">
                <a:avLst>
                  <a:gd name="adj" fmla="val 50000"/>
                </a:avLst>
              </a:prstGeom>
              <a:solidFill>
                <a:schemeClr val="tx1">
                  <a:lumMod val="65000"/>
                  <a:lumOff val="35000"/>
                </a:scheme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sz="1600" kern="0">
                  <a:solidFill>
                    <a:schemeClr val="tx1">
                      <a:lumMod val="65000"/>
                      <a:lumOff val="35000"/>
                    </a:schemeClr>
                  </a:solidFill>
                  <a:latin typeface="时尚中黑简体" pitchFamily="2" charset="-122"/>
                  <a:ea typeface="时尚中黑简体" pitchFamily="2" charset="-122"/>
                </a:endParaRPr>
              </a:p>
            </p:txBody>
          </p:sp>
        </p:grpSp>
        <p:sp>
          <p:nvSpPr>
            <p:cNvPr id="44" name="Text Box 13"/>
            <p:cNvSpPr txBox="1">
              <a:spLocks noChangeArrowheads="1"/>
            </p:cNvSpPr>
            <p:nvPr/>
          </p:nvSpPr>
          <p:spPr bwMode="auto">
            <a:xfrm>
              <a:off x="3625850" y="3624263"/>
              <a:ext cx="1011808" cy="340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1600" kern="0" dirty="0">
                  <a:solidFill>
                    <a:schemeClr val="tx1">
                      <a:lumMod val="65000"/>
                      <a:lumOff val="35000"/>
                    </a:schemeClr>
                  </a:solidFill>
                  <a:latin typeface="时尚中黑简体" pitchFamily="2" charset="-122"/>
                  <a:ea typeface="时尚中黑简体" pitchFamily="2" charset="-122"/>
                </a:rPr>
                <a:t>文字标题</a:t>
              </a:r>
              <a:endParaRPr lang="zh-CN" altLang="en-US" sz="1600" kern="0" dirty="0">
                <a:solidFill>
                  <a:schemeClr val="tx1">
                    <a:lumMod val="65000"/>
                    <a:lumOff val="35000"/>
                  </a:schemeClr>
                </a:solidFill>
                <a:latin typeface="时尚中黑简体" pitchFamily="2" charset="-122"/>
                <a:ea typeface="时尚中黑简体" pitchFamily="2" charset="-122"/>
              </a:endParaRPr>
            </a:p>
          </p:txBody>
        </p:sp>
      </p:grpSp>
      <p:grpSp>
        <p:nvGrpSpPr>
          <p:cNvPr id="47" name="组合 46"/>
          <p:cNvGrpSpPr/>
          <p:nvPr/>
        </p:nvGrpSpPr>
        <p:grpSpPr>
          <a:xfrm>
            <a:off x="6800091" y="3141177"/>
            <a:ext cx="1352442" cy="338554"/>
            <a:chOff x="3276600" y="3624263"/>
            <a:chExt cx="1361058" cy="340580"/>
          </a:xfrm>
        </p:grpSpPr>
        <p:grpSp>
          <p:nvGrpSpPr>
            <p:cNvPr id="48" name="Group 10"/>
            <p:cNvGrpSpPr/>
            <p:nvPr/>
          </p:nvGrpSpPr>
          <p:grpSpPr bwMode="auto">
            <a:xfrm>
              <a:off x="3276600" y="3649663"/>
              <a:ext cx="282575" cy="282575"/>
              <a:chOff x="0" y="0"/>
              <a:chExt cx="2494" cy="2494"/>
            </a:xfrm>
          </p:grpSpPr>
          <p:sp>
            <p:nvSpPr>
              <p:cNvPr id="50" name="AutoShape 11"/>
              <p:cNvSpPr>
                <a:spLocks noChangeArrowheads="1"/>
              </p:cNvSpPr>
              <p:nvPr/>
            </p:nvSpPr>
            <p:spPr bwMode="auto">
              <a:xfrm>
                <a:off x="0" y="0"/>
                <a:ext cx="2494" cy="2494"/>
              </a:xfrm>
              <a:custGeom>
                <a:avLst/>
                <a:gdLst>
                  <a:gd name="G0" fmla="+- 2321 0 0"/>
                  <a:gd name="G1" fmla="+- 21600 0 2321"/>
                  <a:gd name="G2" fmla="+- 21600 0 2321"/>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321" y="10800"/>
                    </a:moveTo>
                    <a:cubicBezTo>
                      <a:pt x="2321" y="15483"/>
                      <a:pt x="6117" y="19279"/>
                      <a:pt x="10800" y="19279"/>
                    </a:cubicBezTo>
                    <a:cubicBezTo>
                      <a:pt x="15483" y="19279"/>
                      <a:pt x="19279" y="15483"/>
                      <a:pt x="19279" y="10800"/>
                    </a:cubicBezTo>
                    <a:cubicBezTo>
                      <a:pt x="19279" y="6117"/>
                      <a:pt x="15483" y="2321"/>
                      <a:pt x="10800" y="2321"/>
                    </a:cubicBezTo>
                    <a:cubicBezTo>
                      <a:pt x="6117" y="2321"/>
                      <a:pt x="2321" y="6117"/>
                      <a:pt x="2321" y="10800"/>
                    </a:cubicBezTo>
                    <a:close/>
                  </a:path>
                </a:pathLst>
              </a:custGeom>
              <a:solidFill>
                <a:schemeClr val="tx1">
                  <a:lumMod val="65000"/>
                  <a:lumOff val="35000"/>
                </a:schemeClr>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sz="1600" kern="0">
                  <a:solidFill>
                    <a:schemeClr val="tx1">
                      <a:lumMod val="65000"/>
                      <a:lumOff val="35000"/>
                    </a:schemeClr>
                  </a:solidFill>
                  <a:latin typeface="时尚中黑简体" pitchFamily="2" charset="-122"/>
                  <a:ea typeface="时尚中黑简体" pitchFamily="2" charset="-122"/>
                </a:endParaRPr>
              </a:p>
            </p:txBody>
          </p:sp>
          <p:sp>
            <p:nvSpPr>
              <p:cNvPr id="51" name="AutoShape 12"/>
              <p:cNvSpPr>
                <a:spLocks noChangeArrowheads="1"/>
              </p:cNvSpPr>
              <p:nvPr/>
            </p:nvSpPr>
            <p:spPr bwMode="auto">
              <a:xfrm rot="5400000">
                <a:off x="646" y="574"/>
                <a:ext cx="1632" cy="1283"/>
              </a:xfrm>
              <a:prstGeom prst="triangle">
                <a:avLst>
                  <a:gd name="adj" fmla="val 50000"/>
                </a:avLst>
              </a:prstGeom>
              <a:solidFill>
                <a:schemeClr val="tx1">
                  <a:lumMod val="65000"/>
                  <a:lumOff val="35000"/>
                </a:scheme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sz="1600" kern="0">
                  <a:solidFill>
                    <a:schemeClr val="tx1">
                      <a:lumMod val="65000"/>
                      <a:lumOff val="35000"/>
                    </a:schemeClr>
                  </a:solidFill>
                  <a:latin typeface="时尚中黑简体" pitchFamily="2" charset="-122"/>
                  <a:ea typeface="时尚中黑简体" pitchFamily="2" charset="-122"/>
                </a:endParaRPr>
              </a:p>
            </p:txBody>
          </p:sp>
        </p:grpSp>
        <p:sp>
          <p:nvSpPr>
            <p:cNvPr id="49" name="Text Box 13"/>
            <p:cNvSpPr txBox="1">
              <a:spLocks noChangeArrowheads="1"/>
            </p:cNvSpPr>
            <p:nvPr/>
          </p:nvSpPr>
          <p:spPr bwMode="auto">
            <a:xfrm>
              <a:off x="3625850" y="3624263"/>
              <a:ext cx="1011808" cy="340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1600" kern="0" dirty="0">
                  <a:solidFill>
                    <a:schemeClr val="tx1">
                      <a:lumMod val="65000"/>
                      <a:lumOff val="35000"/>
                    </a:schemeClr>
                  </a:solidFill>
                  <a:latin typeface="时尚中黑简体" pitchFamily="2" charset="-122"/>
                  <a:ea typeface="时尚中黑简体" pitchFamily="2" charset="-122"/>
                </a:rPr>
                <a:t>文字标题</a:t>
              </a:r>
              <a:endParaRPr lang="zh-CN" altLang="en-US" sz="1600" kern="0" dirty="0">
                <a:solidFill>
                  <a:schemeClr val="tx1">
                    <a:lumMod val="65000"/>
                    <a:lumOff val="35000"/>
                  </a:schemeClr>
                </a:solidFill>
                <a:latin typeface="时尚中黑简体" pitchFamily="2" charset="-122"/>
                <a:ea typeface="时尚中黑简体" pitchFamily="2" charset="-122"/>
              </a:endParaRPr>
            </a:p>
          </p:txBody>
        </p:sp>
      </p:grpSp>
      <p:grpSp>
        <p:nvGrpSpPr>
          <p:cNvPr id="52" name="组合 51"/>
          <p:cNvGrpSpPr/>
          <p:nvPr/>
        </p:nvGrpSpPr>
        <p:grpSpPr>
          <a:xfrm>
            <a:off x="6800092" y="3462149"/>
            <a:ext cx="1352442" cy="338554"/>
            <a:chOff x="3276600" y="3624263"/>
            <a:chExt cx="1361057" cy="340580"/>
          </a:xfrm>
        </p:grpSpPr>
        <p:grpSp>
          <p:nvGrpSpPr>
            <p:cNvPr id="53" name="Group 10"/>
            <p:cNvGrpSpPr/>
            <p:nvPr/>
          </p:nvGrpSpPr>
          <p:grpSpPr bwMode="auto">
            <a:xfrm>
              <a:off x="3276600" y="3649663"/>
              <a:ext cx="282575" cy="282575"/>
              <a:chOff x="0" y="0"/>
              <a:chExt cx="2494" cy="2494"/>
            </a:xfrm>
          </p:grpSpPr>
          <p:sp>
            <p:nvSpPr>
              <p:cNvPr id="55" name="AutoShape 11"/>
              <p:cNvSpPr>
                <a:spLocks noChangeArrowheads="1"/>
              </p:cNvSpPr>
              <p:nvPr/>
            </p:nvSpPr>
            <p:spPr bwMode="auto">
              <a:xfrm>
                <a:off x="0" y="0"/>
                <a:ext cx="2494" cy="2494"/>
              </a:xfrm>
              <a:custGeom>
                <a:avLst/>
                <a:gdLst>
                  <a:gd name="G0" fmla="+- 2321 0 0"/>
                  <a:gd name="G1" fmla="+- 21600 0 2321"/>
                  <a:gd name="G2" fmla="+- 21600 0 2321"/>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321" y="10800"/>
                    </a:moveTo>
                    <a:cubicBezTo>
                      <a:pt x="2321" y="15483"/>
                      <a:pt x="6117" y="19279"/>
                      <a:pt x="10800" y="19279"/>
                    </a:cubicBezTo>
                    <a:cubicBezTo>
                      <a:pt x="15483" y="19279"/>
                      <a:pt x="19279" y="15483"/>
                      <a:pt x="19279" y="10800"/>
                    </a:cubicBezTo>
                    <a:cubicBezTo>
                      <a:pt x="19279" y="6117"/>
                      <a:pt x="15483" y="2321"/>
                      <a:pt x="10800" y="2321"/>
                    </a:cubicBezTo>
                    <a:cubicBezTo>
                      <a:pt x="6117" y="2321"/>
                      <a:pt x="2321" y="6117"/>
                      <a:pt x="2321" y="10800"/>
                    </a:cubicBezTo>
                    <a:close/>
                  </a:path>
                </a:pathLst>
              </a:custGeom>
              <a:solidFill>
                <a:schemeClr val="tx1">
                  <a:lumMod val="65000"/>
                  <a:lumOff val="35000"/>
                </a:schemeClr>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sz="1600" kern="0">
                  <a:solidFill>
                    <a:schemeClr val="tx1">
                      <a:lumMod val="65000"/>
                      <a:lumOff val="35000"/>
                    </a:schemeClr>
                  </a:solidFill>
                  <a:latin typeface="时尚中黑简体" pitchFamily="2" charset="-122"/>
                  <a:ea typeface="时尚中黑简体" pitchFamily="2" charset="-122"/>
                </a:endParaRPr>
              </a:p>
            </p:txBody>
          </p:sp>
          <p:sp>
            <p:nvSpPr>
              <p:cNvPr id="56" name="AutoShape 12"/>
              <p:cNvSpPr>
                <a:spLocks noChangeArrowheads="1"/>
              </p:cNvSpPr>
              <p:nvPr/>
            </p:nvSpPr>
            <p:spPr bwMode="auto">
              <a:xfrm rot="5400000">
                <a:off x="646" y="574"/>
                <a:ext cx="1632" cy="1283"/>
              </a:xfrm>
              <a:prstGeom prst="triangle">
                <a:avLst>
                  <a:gd name="adj" fmla="val 50000"/>
                </a:avLst>
              </a:prstGeom>
              <a:solidFill>
                <a:schemeClr val="tx1">
                  <a:lumMod val="65000"/>
                  <a:lumOff val="35000"/>
                </a:scheme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sz="1600" kern="0">
                  <a:solidFill>
                    <a:schemeClr val="tx1">
                      <a:lumMod val="65000"/>
                      <a:lumOff val="35000"/>
                    </a:schemeClr>
                  </a:solidFill>
                  <a:latin typeface="时尚中黑简体" pitchFamily="2" charset="-122"/>
                  <a:ea typeface="时尚中黑简体" pitchFamily="2" charset="-122"/>
                </a:endParaRPr>
              </a:p>
            </p:txBody>
          </p:sp>
        </p:grpSp>
        <p:sp>
          <p:nvSpPr>
            <p:cNvPr id="54" name="Text Box 13"/>
            <p:cNvSpPr txBox="1">
              <a:spLocks noChangeArrowheads="1"/>
            </p:cNvSpPr>
            <p:nvPr/>
          </p:nvSpPr>
          <p:spPr bwMode="auto">
            <a:xfrm>
              <a:off x="3625850" y="3624263"/>
              <a:ext cx="1011807" cy="340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1600" kern="0" dirty="0">
                  <a:solidFill>
                    <a:schemeClr val="tx1">
                      <a:lumMod val="65000"/>
                      <a:lumOff val="35000"/>
                    </a:schemeClr>
                  </a:solidFill>
                  <a:latin typeface="时尚中黑简体" pitchFamily="2" charset="-122"/>
                  <a:ea typeface="时尚中黑简体" pitchFamily="2" charset="-122"/>
                </a:rPr>
                <a:t>文字标题</a:t>
              </a:r>
              <a:endParaRPr lang="zh-CN" altLang="en-US" sz="1600" kern="0" dirty="0">
                <a:solidFill>
                  <a:schemeClr val="tx1">
                    <a:lumMod val="65000"/>
                    <a:lumOff val="35000"/>
                  </a:schemeClr>
                </a:solidFill>
                <a:latin typeface="时尚中黑简体" pitchFamily="2" charset="-122"/>
                <a:ea typeface="时尚中黑简体" pitchFamily="2" charset="-122"/>
              </a:endParaRPr>
            </a:p>
          </p:txBody>
        </p:sp>
      </p:grpSp>
      <p:cxnSp>
        <p:nvCxnSpPr>
          <p:cNvPr id="57" name="直接连接符 56"/>
          <p:cNvCxnSpPr/>
          <p:nvPr/>
        </p:nvCxnSpPr>
        <p:spPr>
          <a:xfrm>
            <a:off x="4616663" y="2573868"/>
            <a:ext cx="4043739" cy="0"/>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58" name="组合 57"/>
          <p:cNvGrpSpPr/>
          <p:nvPr/>
        </p:nvGrpSpPr>
        <p:grpSpPr>
          <a:xfrm>
            <a:off x="3239047" y="2096604"/>
            <a:ext cx="829462" cy="896881"/>
            <a:chOff x="8426028" y="2130356"/>
            <a:chExt cx="628956" cy="680167"/>
          </a:xfrm>
          <a:solidFill>
            <a:srgbClr val="C00000"/>
          </a:solidFill>
          <a:effectLst>
            <a:outerShdw blurRad="50800" dist="38100" dir="5400000" algn="t" rotWithShape="0">
              <a:prstClr val="black">
                <a:alpha val="40000"/>
              </a:prstClr>
            </a:outerShdw>
          </a:effectLst>
        </p:grpSpPr>
        <p:sp>
          <p:nvSpPr>
            <p:cNvPr id="59" name="Freeform 581"/>
            <p:cNvSpPr>
              <a:spLocks noEditPoints="1"/>
            </p:cNvSpPr>
            <p:nvPr/>
          </p:nvSpPr>
          <p:spPr bwMode="auto">
            <a:xfrm>
              <a:off x="8562350" y="2326544"/>
              <a:ext cx="492634" cy="483979"/>
            </a:xfrm>
            <a:custGeom>
              <a:avLst/>
              <a:gdLst>
                <a:gd name="T0" fmla="*/ 281 w 289"/>
                <a:gd name="T1" fmla="*/ 240 h 284"/>
                <a:gd name="T2" fmla="*/ 219 w 289"/>
                <a:gd name="T3" fmla="*/ 178 h 284"/>
                <a:gd name="T4" fmla="*/ 205 w 289"/>
                <a:gd name="T5" fmla="*/ 165 h 284"/>
                <a:gd name="T6" fmla="*/ 187 w 289"/>
                <a:gd name="T7" fmla="*/ 38 h 284"/>
                <a:gd name="T8" fmla="*/ 181 w 289"/>
                <a:gd name="T9" fmla="*/ 32 h 284"/>
                <a:gd name="T10" fmla="*/ 161 w 289"/>
                <a:gd name="T11" fmla="*/ 19 h 284"/>
                <a:gd name="T12" fmla="*/ 40 w 289"/>
                <a:gd name="T13" fmla="*/ 40 h 284"/>
                <a:gd name="T14" fmla="*/ 42 w 289"/>
                <a:gd name="T15" fmla="*/ 187 h 284"/>
                <a:gd name="T16" fmla="*/ 42 w 289"/>
                <a:gd name="T17" fmla="*/ 188 h 284"/>
                <a:gd name="T18" fmla="*/ 71 w 289"/>
                <a:gd name="T19" fmla="*/ 207 h 284"/>
                <a:gd name="T20" fmla="*/ 160 w 289"/>
                <a:gd name="T21" fmla="*/ 207 h 284"/>
                <a:gd name="T22" fmla="*/ 169 w 289"/>
                <a:gd name="T23" fmla="*/ 202 h 284"/>
                <a:gd name="T24" fmla="*/ 171 w 289"/>
                <a:gd name="T25" fmla="*/ 201 h 284"/>
                <a:gd name="T26" fmla="*/ 169 w 289"/>
                <a:gd name="T27" fmla="*/ 202 h 284"/>
                <a:gd name="T28" fmla="*/ 183 w 289"/>
                <a:gd name="T29" fmla="*/ 215 h 284"/>
                <a:gd name="T30" fmla="*/ 243 w 289"/>
                <a:gd name="T31" fmla="*/ 273 h 284"/>
                <a:gd name="T32" fmla="*/ 274 w 289"/>
                <a:gd name="T33" fmla="*/ 268 h 284"/>
                <a:gd name="T34" fmla="*/ 281 w 289"/>
                <a:gd name="T35" fmla="*/ 240 h 284"/>
                <a:gd name="T36" fmla="*/ 161 w 289"/>
                <a:gd name="T37" fmla="*/ 149 h 284"/>
                <a:gd name="T38" fmla="*/ 157 w 289"/>
                <a:gd name="T39" fmla="*/ 154 h 284"/>
                <a:gd name="T40" fmla="*/ 74 w 289"/>
                <a:gd name="T41" fmla="*/ 155 h 284"/>
                <a:gd name="T42" fmla="*/ 73 w 289"/>
                <a:gd name="T43" fmla="*/ 72 h 284"/>
                <a:gd name="T44" fmla="*/ 156 w 289"/>
                <a:gd name="T45" fmla="*/ 71 h 284"/>
                <a:gd name="T46" fmla="*/ 161 w 289"/>
                <a:gd name="T47" fmla="*/ 76 h 284"/>
                <a:gd name="T48" fmla="*/ 161 w 289"/>
                <a:gd name="T49" fmla="*/ 149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89" h="284">
                  <a:moveTo>
                    <a:pt x="281" y="240"/>
                  </a:moveTo>
                  <a:cubicBezTo>
                    <a:pt x="219" y="178"/>
                    <a:pt x="219" y="178"/>
                    <a:pt x="219" y="178"/>
                  </a:cubicBezTo>
                  <a:cubicBezTo>
                    <a:pt x="205" y="165"/>
                    <a:pt x="205" y="165"/>
                    <a:pt x="205" y="165"/>
                  </a:cubicBezTo>
                  <a:cubicBezTo>
                    <a:pt x="228" y="125"/>
                    <a:pt x="222" y="72"/>
                    <a:pt x="187" y="38"/>
                  </a:cubicBezTo>
                  <a:cubicBezTo>
                    <a:pt x="185" y="36"/>
                    <a:pt x="183" y="34"/>
                    <a:pt x="181" y="32"/>
                  </a:cubicBezTo>
                  <a:cubicBezTo>
                    <a:pt x="174" y="27"/>
                    <a:pt x="168" y="23"/>
                    <a:pt x="161" y="19"/>
                  </a:cubicBezTo>
                  <a:cubicBezTo>
                    <a:pt x="121" y="0"/>
                    <a:pt x="72" y="7"/>
                    <a:pt x="40" y="40"/>
                  </a:cubicBezTo>
                  <a:cubicBezTo>
                    <a:pt x="0" y="81"/>
                    <a:pt x="1" y="147"/>
                    <a:pt x="42" y="187"/>
                  </a:cubicBezTo>
                  <a:cubicBezTo>
                    <a:pt x="42" y="187"/>
                    <a:pt x="42" y="188"/>
                    <a:pt x="42" y="188"/>
                  </a:cubicBezTo>
                  <a:cubicBezTo>
                    <a:pt x="51" y="196"/>
                    <a:pt x="61" y="203"/>
                    <a:pt x="71" y="207"/>
                  </a:cubicBezTo>
                  <a:cubicBezTo>
                    <a:pt x="99" y="220"/>
                    <a:pt x="132" y="220"/>
                    <a:pt x="160" y="207"/>
                  </a:cubicBezTo>
                  <a:cubicBezTo>
                    <a:pt x="163" y="205"/>
                    <a:pt x="166" y="204"/>
                    <a:pt x="169" y="202"/>
                  </a:cubicBezTo>
                  <a:cubicBezTo>
                    <a:pt x="170" y="201"/>
                    <a:pt x="170" y="201"/>
                    <a:pt x="171" y="201"/>
                  </a:cubicBezTo>
                  <a:cubicBezTo>
                    <a:pt x="170" y="201"/>
                    <a:pt x="170" y="202"/>
                    <a:pt x="169" y="202"/>
                  </a:cubicBezTo>
                  <a:cubicBezTo>
                    <a:pt x="183" y="215"/>
                    <a:pt x="183" y="215"/>
                    <a:pt x="183" y="215"/>
                  </a:cubicBezTo>
                  <a:cubicBezTo>
                    <a:pt x="243" y="273"/>
                    <a:pt x="243" y="273"/>
                    <a:pt x="243" y="273"/>
                  </a:cubicBezTo>
                  <a:cubicBezTo>
                    <a:pt x="243" y="273"/>
                    <a:pt x="259" y="284"/>
                    <a:pt x="274" y="268"/>
                  </a:cubicBezTo>
                  <a:cubicBezTo>
                    <a:pt x="289" y="253"/>
                    <a:pt x="281" y="240"/>
                    <a:pt x="281" y="240"/>
                  </a:cubicBezTo>
                  <a:close/>
                  <a:moveTo>
                    <a:pt x="161" y="149"/>
                  </a:moveTo>
                  <a:cubicBezTo>
                    <a:pt x="160" y="151"/>
                    <a:pt x="158" y="152"/>
                    <a:pt x="157" y="154"/>
                  </a:cubicBezTo>
                  <a:cubicBezTo>
                    <a:pt x="134" y="177"/>
                    <a:pt x="97" y="178"/>
                    <a:pt x="74" y="155"/>
                  </a:cubicBezTo>
                  <a:cubicBezTo>
                    <a:pt x="50" y="132"/>
                    <a:pt x="50" y="95"/>
                    <a:pt x="73" y="72"/>
                  </a:cubicBezTo>
                  <a:cubicBezTo>
                    <a:pt x="95" y="49"/>
                    <a:pt x="133" y="48"/>
                    <a:pt x="156" y="71"/>
                  </a:cubicBezTo>
                  <a:cubicBezTo>
                    <a:pt x="158" y="72"/>
                    <a:pt x="159" y="74"/>
                    <a:pt x="161" y="76"/>
                  </a:cubicBezTo>
                  <a:cubicBezTo>
                    <a:pt x="178" y="98"/>
                    <a:pt x="178" y="128"/>
                    <a:pt x="161" y="149"/>
                  </a:cubicBezTo>
                  <a:close/>
                </a:path>
              </a:pathLst>
            </a:custGeom>
            <a:grpFill/>
            <a:ln>
              <a:noFill/>
            </a:ln>
          </p:spPr>
          <p:txBody>
            <a:bodyPr vert="horz" wrap="square" lIns="91440" tIns="45720" rIns="91440" bIns="45720" numCol="1" anchor="t" anchorCtr="0" compatLnSpc="1"/>
            <a:lstStyle/>
            <a:p>
              <a:endParaRPr lang="zh-CN" altLang="en-US"/>
            </a:p>
          </p:txBody>
        </p:sp>
        <p:sp>
          <p:nvSpPr>
            <p:cNvPr id="60" name="Freeform 582"/>
            <p:cNvSpPr/>
            <p:nvPr/>
          </p:nvSpPr>
          <p:spPr bwMode="auto">
            <a:xfrm>
              <a:off x="8426028" y="2130356"/>
              <a:ext cx="445030" cy="556107"/>
            </a:xfrm>
            <a:custGeom>
              <a:avLst/>
              <a:gdLst>
                <a:gd name="T0" fmla="*/ 97 w 261"/>
                <a:gd name="T1" fmla="*/ 303 h 326"/>
                <a:gd name="T2" fmla="*/ 51 w 261"/>
                <a:gd name="T3" fmla="*/ 303 h 326"/>
                <a:gd name="T4" fmla="*/ 19 w 261"/>
                <a:gd name="T5" fmla="*/ 265 h 326"/>
                <a:gd name="T6" fmla="*/ 19 w 261"/>
                <a:gd name="T7" fmla="*/ 46 h 326"/>
                <a:gd name="T8" fmla="*/ 47 w 261"/>
                <a:gd name="T9" fmla="*/ 20 h 326"/>
                <a:gd name="T10" fmla="*/ 187 w 261"/>
                <a:gd name="T11" fmla="*/ 20 h 326"/>
                <a:gd name="T12" fmla="*/ 187 w 261"/>
                <a:gd name="T13" fmla="*/ 91 h 326"/>
                <a:gd name="T14" fmla="*/ 241 w 261"/>
                <a:gd name="T15" fmla="*/ 91 h 326"/>
                <a:gd name="T16" fmla="*/ 241 w 261"/>
                <a:gd name="T17" fmla="*/ 114 h 326"/>
                <a:gd name="T18" fmla="*/ 261 w 261"/>
                <a:gd name="T19" fmla="*/ 124 h 326"/>
                <a:gd name="T20" fmla="*/ 261 w 261"/>
                <a:gd name="T21" fmla="*/ 85 h 326"/>
                <a:gd name="T22" fmla="*/ 197 w 261"/>
                <a:gd name="T23" fmla="*/ 12 h 326"/>
                <a:gd name="T24" fmla="*/ 187 w 261"/>
                <a:gd name="T25" fmla="*/ 0 h 326"/>
                <a:gd name="T26" fmla="*/ 37 w 261"/>
                <a:gd name="T27" fmla="*/ 0 h 326"/>
                <a:gd name="T28" fmla="*/ 1 w 261"/>
                <a:gd name="T29" fmla="*/ 36 h 326"/>
                <a:gd name="T30" fmla="*/ 1 w 261"/>
                <a:gd name="T31" fmla="*/ 299 h 326"/>
                <a:gd name="T32" fmla="*/ 37 w 261"/>
                <a:gd name="T33" fmla="*/ 322 h 326"/>
                <a:gd name="T34" fmla="*/ 116 w 261"/>
                <a:gd name="T35" fmla="*/ 322 h 326"/>
                <a:gd name="T36" fmla="*/ 109 w 261"/>
                <a:gd name="T37" fmla="*/ 316 h 326"/>
                <a:gd name="T38" fmla="*/ 97 w 261"/>
                <a:gd name="T39" fmla="*/ 303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61" h="326">
                  <a:moveTo>
                    <a:pt x="97" y="303"/>
                  </a:moveTo>
                  <a:cubicBezTo>
                    <a:pt x="77" y="303"/>
                    <a:pt x="60" y="303"/>
                    <a:pt x="51" y="303"/>
                  </a:cubicBezTo>
                  <a:cubicBezTo>
                    <a:pt x="21" y="303"/>
                    <a:pt x="19" y="265"/>
                    <a:pt x="19" y="265"/>
                  </a:cubicBezTo>
                  <a:cubicBezTo>
                    <a:pt x="19" y="265"/>
                    <a:pt x="19" y="67"/>
                    <a:pt x="19" y="46"/>
                  </a:cubicBezTo>
                  <a:cubicBezTo>
                    <a:pt x="19" y="24"/>
                    <a:pt x="47" y="20"/>
                    <a:pt x="47" y="20"/>
                  </a:cubicBezTo>
                  <a:cubicBezTo>
                    <a:pt x="187" y="20"/>
                    <a:pt x="187" y="20"/>
                    <a:pt x="187" y="20"/>
                  </a:cubicBezTo>
                  <a:cubicBezTo>
                    <a:pt x="187" y="91"/>
                    <a:pt x="187" y="91"/>
                    <a:pt x="187" y="91"/>
                  </a:cubicBezTo>
                  <a:cubicBezTo>
                    <a:pt x="241" y="91"/>
                    <a:pt x="241" y="91"/>
                    <a:pt x="241" y="91"/>
                  </a:cubicBezTo>
                  <a:cubicBezTo>
                    <a:pt x="241" y="91"/>
                    <a:pt x="241" y="100"/>
                    <a:pt x="241" y="114"/>
                  </a:cubicBezTo>
                  <a:cubicBezTo>
                    <a:pt x="248" y="117"/>
                    <a:pt x="254" y="120"/>
                    <a:pt x="261" y="124"/>
                  </a:cubicBezTo>
                  <a:cubicBezTo>
                    <a:pt x="261" y="85"/>
                    <a:pt x="261" y="85"/>
                    <a:pt x="261" y="85"/>
                  </a:cubicBezTo>
                  <a:cubicBezTo>
                    <a:pt x="197" y="12"/>
                    <a:pt x="197" y="12"/>
                    <a:pt x="197" y="12"/>
                  </a:cubicBezTo>
                  <a:cubicBezTo>
                    <a:pt x="187" y="0"/>
                    <a:pt x="187" y="0"/>
                    <a:pt x="187" y="0"/>
                  </a:cubicBezTo>
                  <a:cubicBezTo>
                    <a:pt x="37" y="0"/>
                    <a:pt x="37" y="0"/>
                    <a:pt x="37" y="0"/>
                  </a:cubicBezTo>
                  <a:cubicBezTo>
                    <a:pt x="0" y="0"/>
                    <a:pt x="1" y="36"/>
                    <a:pt x="1" y="36"/>
                  </a:cubicBezTo>
                  <a:cubicBezTo>
                    <a:pt x="1" y="36"/>
                    <a:pt x="1" y="271"/>
                    <a:pt x="1" y="299"/>
                  </a:cubicBezTo>
                  <a:cubicBezTo>
                    <a:pt x="1" y="326"/>
                    <a:pt x="37" y="322"/>
                    <a:pt x="37" y="322"/>
                  </a:cubicBezTo>
                  <a:cubicBezTo>
                    <a:pt x="37" y="322"/>
                    <a:pt x="74" y="322"/>
                    <a:pt x="116" y="322"/>
                  </a:cubicBezTo>
                  <a:cubicBezTo>
                    <a:pt x="114" y="320"/>
                    <a:pt x="111" y="318"/>
                    <a:pt x="109" y="316"/>
                  </a:cubicBezTo>
                  <a:cubicBezTo>
                    <a:pt x="105" y="312"/>
                    <a:pt x="101" y="307"/>
                    <a:pt x="97" y="303"/>
                  </a:cubicBezTo>
                  <a:close/>
                </a:path>
              </a:pathLst>
            </a:custGeom>
            <a:grpFill/>
            <a:ln>
              <a:noFill/>
            </a:ln>
          </p:spPr>
          <p:txBody>
            <a:bodyPr vert="horz" wrap="square" lIns="91440" tIns="45720" rIns="91440" bIns="45720" numCol="1" anchor="t" anchorCtr="0" compatLnSpc="1"/>
            <a:lstStyle/>
            <a:p>
              <a:endParaRPr lang="zh-CN" altLang="en-US"/>
            </a:p>
          </p:txBody>
        </p:sp>
      </p:grpSp>
      <p:sp>
        <p:nvSpPr>
          <p:cNvPr id="61" name="TextBox 15"/>
          <p:cNvSpPr>
            <a:spLocks noChangeArrowheads="1"/>
          </p:cNvSpPr>
          <p:nvPr/>
        </p:nvSpPr>
        <p:spPr bwMode="auto">
          <a:xfrm>
            <a:off x="955413" y="1689985"/>
            <a:ext cx="1781175" cy="438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r"/>
            <a:r>
              <a:rPr lang="en-US" altLang="zh-CN" sz="2400" dirty="0">
                <a:solidFill>
                  <a:schemeClr val="bg1"/>
                </a:solidFill>
                <a:latin typeface="+mn-ea"/>
                <a:ea typeface="+mn-ea"/>
                <a:sym typeface="方正兰亭细黑_GBK" charset="-122"/>
              </a:rPr>
              <a:t>Part </a:t>
            </a:r>
            <a:r>
              <a:rPr lang="en-US" altLang="zh-CN" sz="2400" dirty="0" smtClean="0">
                <a:solidFill>
                  <a:schemeClr val="bg1"/>
                </a:solidFill>
                <a:latin typeface="+mn-ea"/>
                <a:ea typeface="+mn-ea"/>
                <a:sym typeface="方正兰亭细黑_GBK" charset="-122"/>
              </a:rPr>
              <a:t>4</a:t>
            </a:r>
            <a:endParaRPr lang="en-US" altLang="zh-CN" sz="2400" dirty="0">
              <a:solidFill>
                <a:schemeClr val="bg1"/>
              </a:solidFill>
              <a:latin typeface="+mn-ea"/>
              <a:ea typeface="+mn-ea"/>
              <a:sym typeface="方正兰亭细黑_GBK" charset="-122"/>
            </a:endParaRPr>
          </a:p>
        </p:txBody>
      </p:sp>
      <p:sp>
        <p:nvSpPr>
          <p:cNvPr id="62" name="文本框 52"/>
          <p:cNvSpPr>
            <a:spLocks noChangeArrowheads="1"/>
          </p:cNvSpPr>
          <p:nvPr/>
        </p:nvSpPr>
        <p:spPr bwMode="auto">
          <a:xfrm>
            <a:off x="727879" y="1025616"/>
            <a:ext cx="2115929" cy="6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p>
            <a:pPr algn="ctr"/>
            <a:r>
              <a:rPr lang="zh-CN" altLang="en-US" sz="3800" b="1" dirty="0" smtClean="0">
                <a:solidFill>
                  <a:schemeClr val="bg1"/>
                </a:solidFill>
                <a:latin typeface="方正兰亭粗黑_GBK" charset="-122"/>
                <a:ea typeface="微软雅黑" panose="020B0503020204020204" pitchFamily="34" charset="-122"/>
              </a:rPr>
              <a:t>第四部分</a:t>
            </a:r>
            <a:endParaRPr lang="zh-CN" altLang="zh-CN" sz="3800" b="1" dirty="0">
              <a:solidFill>
                <a:schemeClr val="bg1"/>
              </a:solidFill>
              <a:latin typeface="方正兰亭粗黑_GBK"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advTm="0">
        <p:blinds dir="vert"/>
      </p:transition>
    </mc:Choice>
    <mc:Fallback>
      <p:transition spd="slow"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0-#ppt_w/2"/>
                                          </p:val>
                                        </p:tav>
                                        <p:tav tm="100000">
                                          <p:val>
                                            <p:strVal val="#ppt_x"/>
                                          </p:val>
                                        </p:tav>
                                      </p:tavLst>
                                    </p:anim>
                                    <p:anim calcmode="lin" valueType="num">
                                      <p:cBhvr additive="base">
                                        <p:cTn id="8" dur="500" fill="hold"/>
                                        <p:tgtEl>
                                          <p:spTgt spid="1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9" presetClass="entr" presetSubtype="0" decel="100000" fill="hold" grpId="0" nodeType="afterEffect">
                                  <p:stCondLst>
                                    <p:cond delay="0"/>
                                  </p:stCondLst>
                                  <p:childTnLst>
                                    <p:set>
                                      <p:cBhvr>
                                        <p:cTn id="11" dur="1" fill="hold">
                                          <p:stCondLst>
                                            <p:cond delay="0"/>
                                          </p:stCondLst>
                                        </p:cTn>
                                        <p:tgtEl>
                                          <p:spTgt spid="62"/>
                                        </p:tgtEl>
                                        <p:attrNameLst>
                                          <p:attrName>style.visibility</p:attrName>
                                        </p:attrNameLst>
                                      </p:cBhvr>
                                      <p:to>
                                        <p:strVal val="visible"/>
                                      </p:to>
                                    </p:set>
                                    <p:anim calcmode="lin" valueType="num">
                                      <p:cBhvr>
                                        <p:cTn id="12" dur="500" fill="hold"/>
                                        <p:tgtEl>
                                          <p:spTgt spid="62"/>
                                        </p:tgtEl>
                                        <p:attrNameLst>
                                          <p:attrName>ppt_w</p:attrName>
                                        </p:attrNameLst>
                                      </p:cBhvr>
                                      <p:tavLst>
                                        <p:tav tm="0">
                                          <p:val>
                                            <p:fltVal val="0"/>
                                          </p:val>
                                        </p:tav>
                                        <p:tav tm="100000">
                                          <p:val>
                                            <p:strVal val="#ppt_w"/>
                                          </p:val>
                                        </p:tav>
                                      </p:tavLst>
                                    </p:anim>
                                    <p:anim calcmode="lin" valueType="num">
                                      <p:cBhvr>
                                        <p:cTn id="13" dur="500" fill="hold"/>
                                        <p:tgtEl>
                                          <p:spTgt spid="62"/>
                                        </p:tgtEl>
                                        <p:attrNameLst>
                                          <p:attrName>ppt_h</p:attrName>
                                        </p:attrNameLst>
                                      </p:cBhvr>
                                      <p:tavLst>
                                        <p:tav tm="0">
                                          <p:val>
                                            <p:fltVal val="0"/>
                                          </p:val>
                                        </p:tav>
                                        <p:tav tm="100000">
                                          <p:val>
                                            <p:strVal val="#ppt_h"/>
                                          </p:val>
                                        </p:tav>
                                      </p:tavLst>
                                    </p:anim>
                                    <p:anim calcmode="lin" valueType="num">
                                      <p:cBhvr>
                                        <p:cTn id="14" dur="500" fill="hold"/>
                                        <p:tgtEl>
                                          <p:spTgt spid="62"/>
                                        </p:tgtEl>
                                        <p:attrNameLst>
                                          <p:attrName>style.rotation</p:attrName>
                                        </p:attrNameLst>
                                      </p:cBhvr>
                                      <p:tavLst>
                                        <p:tav tm="0">
                                          <p:val>
                                            <p:fltVal val="360"/>
                                          </p:val>
                                        </p:tav>
                                        <p:tav tm="100000">
                                          <p:val>
                                            <p:fltVal val="0"/>
                                          </p:val>
                                        </p:tav>
                                      </p:tavLst>
                                    </p:anim>
                                    <p:animEffect transition="in" filter="fade">
                                      <p:cBhvr>
                                        <p:cTn id="15" dur="500"/>
                                        <p:tgtEl>
                                          <p:spTgt spid="62"/>
                                        </p:tgtEl>
                                      </p:cBhvr>
                                    </p:animEffect>
                                  </p:childTnLst>
                                </p:cTn>
                              </p:par>
                            </p:childTnLst>
                          </p:cTn>
                        </p:par>
                        <p:par>
                          <p:cTn id="16" fill="hold">
                            <p:stCondLst>
                              <p:cond delay="1000"/>
                            </p:stCondLst>
                            <p:childTnLst>
                              <p:par>
                                <p:cTn id="17" presetID="49" presetClass="entr" presetSubtype="0" decel="100000" fill="hold" grpId="0" nodeType="afterEffect">
                                  <p:stCondLst>
                                    <p:cond delay="0"/>
                                  </p:stCondLst>
                                  <p:childTnLst>
                                    <p:set>
                                      <p:cBhvr>
                                        <p:cTn id="18" dur="1" fill="hold">
                                          <p:stCondLst>
                                            <p:cond delay="0"/>
                                          </p:stCondLst>
                                        </p:cTn>
                                        <p:tgtEl>
                                          <p:spTgt spid="61"/>
                                        </p:tgtEl>
                                        <p:attrNameLst>
                                          <p:attrName>style.visibility</p:attrName>
                                        </p:attrNameLst>
                                      </p:cBhvr>
                                      <p:to>
                                        <p:strVal val="visible"/>
                                      </p:to>
                                    </p:set>
                                    <p:anim calcmode="lin" valueType="num">
                                      <p:cBhvr>
                                        <p:cTn id="19" dur="500" fill="hold"/>
                                        <p:tgtEl>
                                          <p:spTgt spid="61"/>
                                        </p:tgtEl>
                                        <p:attrNameLst>
                                          <p:attrName>ppt_w</p:attrName>
                                        </p:attrNameLst>
                                      </p:cBhvr>
                                      <p:tavLst>
                                        <p:tav tm="0">
                                          <p:val>
                                            <p:fltVal val="0"/>
                                          </p:val>
                                        </p:tav>
                                        <p:tav tm="100000">
                                          <p:val>
                                            <p:strVal val="#ppt_w"/>
                                          </p:val>
                                        </p:tav>
                                      </p:tavLst>
                                    </p:anim>
                                    <p:anim calcmode="lin" valueType="num">
                                      <p:cBhvr>
                                        <p:cTn id="20" dur="500" fill="hold"/>
                                        <p:tgtEl>
                                          <p:spTgt spid="61"/>
                                        </p:tgtEl>
                                        <p:attrNameLst>
                                          <p:attrName>ppt_h</p:attrName>
                                        </p:attrNameLst>
                                      </p:cBhvr>
                                      <p:tavLst>
                                        <p:tav tm="0">
                                          <p:val>
                                            <p:fltVal val="0"/>
                                          </p:val>
                                        </p:tav>
                                        <p:tav tm="100000">
                                          <p:val>
                                            <p:strVal val="#ppt_h"/>
                                          </p:val>
                                        </p:tav>
                                      </p:tavLst>
                                    </p:anim>
                                    <p:anim calcmode="lin" valueType="num">
                                      <p:cBhvr>
                                        <p:cTn id="21" dur="500" fill="hold"/>
                                        <p:tgtEl>
                                          <p:spTgt spid="61"/>
                                        </p:tgtEl>
                                        <p:attrNameLst>
                                          <p:attrName>style.rotation</p:attrName>
                                        </p:attrNameLst>
                                      </p:cBhvr>
                                      <p:tavLst>
                                        <p:tav tm="0">
                                          <p:val>
                                            <p:fltVal val="360"/>
                                          </p:val>
                                        </p:tav>
                                        <p:tav tm="100000">
                                          <p:val>
                                            <p:fltVal val="0"/>
                                          </p:val>
                                        </p:tav>
                                      </p:tavLst>
                                    </p:anim>
                                    <p:animEffect transition="in" filter="fade">
                                      <p:cBhvr>
                                        <p:cTn id="22" dur="500"/>
                                        <p:tgtEl>
                                          <p:spTgt spid="61"/>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fade">
                                      <p:cBhvr>
                                        <p:cTn id="26" dur="500"/>
                                        <p:tgtEl>
                                          <p:spTgt spid="17"/>
                                        </p:tgtEl>
                                      </p:cBhvr>
                                    </p:animEffect>
                                    <p:anim calcmode="lin" valueType="num">
                                      <p:cBhvr>
                                        <p:cTn id="27" dur="500" fill="hold"/>
                                        <p:tgtEl>
                                          <p:spTgt spid="17"/>
                                        </p:tgtEl>
                                        <p:attrNameLst>
                                          <p:attrName>ppt_x</p:attrName>
                                        </p:attrNameLst>
                                      </p:cBhvr>
                                      <p:tavLst>
                                        <p:tav tm="0">
                                          <p:val>
                                            <p:strVal val="#ppt_x"/>
                                          </p:val>
                                        </p:tav>
                                        <p:tav tm="100000">
                                          <p:val>
                                            <p:strVal val="#ppt_x"/>
                                          </p:val>
                                        </p:tav>
                                      </p:tavLst>
                                    </p:anim>
                                    <p:anim calcmode="lin" valueType="num">
                                      <p:cBhvr>
                                        <p:cTn id="28" dur="500" fill="hold"/>
                                        <p:tgtEl>
                                          <p:spTgt spid="17"/>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22" presetClass="entr" presetSubtype="4" fill="hold" nodeType="afterEffect">
                                  <p:stCondLst>
                                    <p:cond delay="0"/>
                                  </p:stCondLst>
                                  <p:childTnLst>
                                    <p:set>
                                      <p:cBhvr>
                                        <p:cTn id="31" dur="1" fill="hold">
                                          <p:stCondLst>
                                            <p:cond delay="0"/>
                                          </p:stCondLst>
                                        </p:cTn>
                                        <p:tgtEl>
                                          <p:spTgt spid="58"/>
                                        </p:tgtEl>
                                        <p:attrNameLst>
                                          <p:attrName>style.visibility</p:attrName>
                                        </p:attrNameLst>
                                      </p:cBhvr>
                                      <p:to>
                                        <p:strVal val="visible"/>
                                      </p:to>
                                    </p:set>
                                    <p:animEffect transition="in" filter="wipe(down)">
                                      <p:cBhvr>
                                        <p:cTn id="32" dur="500"/>
                                        <p:tgtEl>
                                          <p:spTgt spid="58"/>
                                        </p:tgtEl>
                                      </p:cBhvr>
                                    </p:animEffect>
                                  </p:childTnLst>
                                </p:cTn>
                              </p:par>
                            </p:childTnLst>
                          </p:cTn>
                        </p:par>
                        <p:par>
                          <p:cTn id="33" fill="hold">
                            <p:stCondLst>
                              <p:cond delay="2500"/>
                            </p:stCondLst>
                            <p:childTnLst>
                              <p:par>
                                <p:cTn id="34" presetID="41" presetClass="entr" presetSubtype="0" fill="hold" grpId="0" nodeType="afterEffect">
                                  <p:stCondLst>
                                    <p:cond delay="0"/>
                                  </p:stCondLst>
                                  <p:iterate type="lt">
                                    <p:tmPct val="10000"/>
                                  </p:iterate>
                                  <p:childTnLst>
                                    <p:set>
                                      <p:cBhvr>
                                        <p:cTn id="35" dur="1" fill="hold">
                                          <p:stCondLst>
                                            <p:cond delay="0"/>
                                          </p:stCondLst>
                                        </p:cTn>
                                        <p:tgtEl>
                                          <p:spTgt spid="20"/>
                                        </p:tgtEl>
                                        <p:attrNameLst>
                                          <p:attrName>style.visibility</p:attrName>
                                        </p:attrNameLst>
                                      </p:cBhvr>
                                      <p:to>
                                        <p:strVal val="visible"/>
                                      </p:to>
                                    </p:set>
                                    <p:anim calcmode="lin" valueType="num">
                                      <p:cBhvr>
                                        <p:cTn id="36" dur="500" fill="hold"/>
                                        <p:tgtEl>
                                          <p:spTgt spid="20"/>
                                        </p:tgtEl>
                                        <p:attrNameLst>
                                          <p:attrName>ppt_x</p:attrName>
                                        </p:attrNameLst>
                                      </p:cBhvr>
                                      <p:tavLst>
                                        <p:tav tm="0">
                                          <p:val>
                                            <p:strVal val="#ppt_x"/>
                                          </p:val>
                                        </p:tav>
                                        <p:tav tm="50000">
                                          <p:val>
                                            <p:strVal val="#ppt_x+.1"/>
                                          </p:val>
                                        </p:tav>
                                        <p:tav tm="100000">
                                          <p:val>
                                            <p:strVal val="#ppt_x"/>
                                          </p:val>
                                        </p:tav>
                                      </p:tavLst>
                                    </p:anim>
                                    <p:anim calcmode="lin" valueType="num">
                                      <p:cBhvr>
                                        <p:cTn id="37" dur="500" fill="hold"/>
                                        <p:tgtEl>
                                          <p:spTgt spid="20"/>
                                        </p:tgtEl>
                                        <p:attrNameLst>
                                          <p:attrName>ppt_y</p:attrName>
                                        </p:attrNameLst>
                                      </p:cBhvr>
                                      <p:tavLst>
                                        <p:tav tm="0">
                                          <p:val>
                                            <p:strVal val="#ppt_y"/>
                                          </p:val>
                                        </p:tav>
                                        <p:tav tm="100000">
                                          <p:val>
                                            <p:strVal val="#ppt_y"/>
                                          </p:val>
                                        </p:tav>
                                      </p:tavLst>
                                    </p:anim>
                                    <p:anim calcmode="lin" valueType="num">
                                      <p:cBhvr>
                                        <p:cTn id="38" dur="500" fill="hold"/>
                                        <p:tgtEl>
                                          <p:spTgt spid="20"/>
                                        </p:tgtEl>
                                        <p:attrNameLst>
                                          <p:attrName>ppt_h</p:attrName>
                                        </p:attrNameLst>
                                      </p:cBhvr>
                                      <p:tavLst>
                                        <p:tav tm="0">
                                          <p:val>
                                            <p:strVal val="#ppt_h/10"/>
                                          </p:val>
                                        </p:tav>
                                        <p:tav tm="50000">
                                          <p:val>
                                            <p:strVal val="#ppt_h+.01"/>
                                          </p:val>
                                        </p:tav>
                                        <p:tav tm="100000">
                                          <p:val>
                                            <p:strVal val="#ppt_h"/>
                                          </p:val>
                                        </p:tav>
                                      </p:tavLst>
                                    </p:anim>
                                    <p:anim calcmode="lin" valueType="num">
                                      <p:cBhvr>
                                        <p:cTn id="39" dur="500" fill="hold"/>
                                        <p:tgtEl>
                                          <p:spTgt spid="20"/>
                                        </p:tgtEl>
                                        <p:attrNameLst>
                                          <p:attrName>ppt_w</p:attrName>
                                        </p:attrNameLst>
                                      </p:cBhvr>
                                      <p:tavLst>
                                        <p:tav tm="0">
                                          <p:val>
                                            <p:strVal val="#ppt_w/10"/>
                                          </p:val>
                                        </p:tav>
                                        <p:tav tm="50000">
                                          <p:val>
                                            <p:strVal val="#ppt_w+.01"/>
                                          </p:val>
                                        </p:tav>
                                        <p:tav tm="100000">
                                          <p:val>
                                            <p:strVal val="#ppt_w"/>
                                          </p:val>
                                        </p:tav>
                                      </p:tavLst>
                                    </p:anim>
                                    <p:animEffect transition="in" filter="fade">
                                      <p:cBhvr>
                                        <p:cTn id="40" dur="500" tmFilter="0,0; .5, 1; 1, 1"/>
                                        <p:tgtEl>
                                          <p:spTgt spid="20"/>
                                        </p:tgtEl>
                                      </p:cBhvr>
                                    </p:animEffect>
                                  </p:childTnLst>
                                </p:cTn>
                              </p:par>
                            </p:childTnLst>
                          </p:cTn>
                        </p:par>
                        <p:par>
                          <p:cTn id="41" fill="hold">
                            <p:stCondLst>
                              <p:cond delay="3250"/>
                            </p:stCondLst>
                            <p:childTnLst>
                              <p:par>
                                <p:cTn id="42" presetID="22" presetClass="entr" presetSubtype="8" fill="hold"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wipe(left)">
                                      <p:cBhvr>
                                        <p:cTn id="44" dur="500"/>
                                        <p:tgtEl>
                                          <p:spTgt spid="57"/>
                                        </p:tgtEl>
                                      </p:cBhvr>
                                    </p:animEffect>
                                  </p:childTnLst>
                                </p:cTn>
                              </p:par>
                            </p:childTnLst>
                          </p:cTn>
                        </p:par>
                        <p:par>
                          <p:cTn id="45" fill="hold">
                            <p:stCondLst>
                              <p:cond delay="3750"/>
                            </p:stCondLst>
                            <p:childTnLst>
                              <p:par>
                                <p:cTn id="46" presetID="2" presetClass="entr" presetSubtype="12" fill="hold"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additive="base">
                                        <p:cTn id="48" dur="500" fill="hold"/>
                                        <p:tgtEl>
                                          <p:spTgt spid="21"/>
                                        </p:tgtEl>
                                        <p:attrNameLst>
                                          <p:attrName>ppt_x</p:attrName>
                                        </p:attrNameLst>
                                      </p:cBhvr>
                                      <p:tavLst>
                                        <p:tav tm="0">
                                          <p:val>
                                            <p:strVal val="0-#ppt_w/2"/>
                                          </p:val>
                                        </p:tav>
                                        <p:tav tm="100000">
                                          <p:val>
                                            <p:strVal val="#ppt_x"/>
                                          </p:val>
                                        </p:tav>
                                      </p:tavLst>
                                    </p:anim>
                                    <p:anim calcmode="lin" valueType="num">
                                      <p:cBhvr additive="base">
                                        <p:cTn id="49" dur="500" fill="hold"/>
                                        <p:tgtEl>
                                          <p:spTgt spid="21"/>
                                        </p:tgtEl>
                                        <p:attrNameLst>
                                          <p:attrName>ppt_y</p:attrName>
                                        </p:attrNameLst>
                                      </p:cBhvr>
                                      <p:tavLst>
                                        <p:tav tm="0">
                                          <p:val>
                                            <p:strVal val="1+#ppt_h/2"/>
                                          </p:val>
                                        </p:tav>
                                        <p:tav tm="100000">
                                          <p:val>
                                            <p:strVal val="#ppt_y"/>
                                          </p:val>
                                        </p:tav>
                                      </p:tavLst>
                                    </p:anim>
                                  </p:childTnLst>
                                </p:cTn>
                              </p:par>
                              <p:par>
                                <p:cTn id="50" presetID="2" presetClass="entr" presetSubtype="12" fill="hold" nodeType="withEffect">
                                  <p:stCondLst>
                                    <p:cond delay="100"/>
                                  </p:stCondLst>
                                  <p:childTnLst>
                                    <p:set>
                                      <p:cBhvr>
                                        <p:cTn id="51" dur="1" fill="hold">
                                          <p:stCondLst>
                                            <p:cond delay="0"/>
                                          </p:stCondLst>
                                        </p:cTn>
                                        <p:tgtEl>
                                          <p:spTgt spid="32"/>
                                        </p:tgtEl>
                                        <p:attrNameLst>
                                          <p:attrName>style.visibility</p:attrName>
                                        </p:attrNameLst>
                                      </p:cBhvr>
                                      <p:to>
                                        <p:strVal val="visible"/>
                                      </p:to>
                                    </p:set>
                                    <p:anim calcmode="lin" valueType="num">
                                      <p:cBhvr additive="base">
                                        <p:cTn id="52" dur="500" fill="hold"/>
                                        <p:tgtEl>
                                          <p:spTgt spid="32"/>
                                        </p:tgtEl>
                                        <p:attrNameLst>
                                          <p:attrName>ppt_x</p:attrName>
                                        </p:attrNameLst>
                                      </p:cBhvr>
                                      <p:tavLst>
                                        <p:tav tm="0">
                                          <p:val>
                                            <p:strVal val="0-#ppt_w/2"/>
                                          </p:val>
                                        </p:tav>
                                        <p:tav tm="100000">
                                          <p:val>
                                            <p:strVal val="#ppt_x"/>
                                          </p:val>
                                        </p:tav>
                                      </p:tavLst>
                                    </p:anim>
                                    <p:anim calcmode="lin" valueType="num">
                                      <p:cBhvr additive="base">
                                        <p:cTn id="53" dur="500" fill="hold"/>
                                        <p:tgtEl>
                                          <p:spTgt spid="32"/>
                                        </p:tgtEl>
                                        <p:attrNameLst>
                                          <p:attrName>ppt_y</p:attrName>
                                        </p:attrNameLst>
                                      </p:cBhvr>
                                      <p:tavLst>
                                        <p:tav tm="0">
                                          <p:val>
                                            <p:strVal val="1+#ppt_h/2"/>
                                          </p:val>
                                        </p:tav>
                                        <p:tav tm="100000">
                                          <p:val>
                                            <p:strVal val="#ppt_y"/>
                                          </p:val>
                                        </p:tav>
                                      </p:tavLst>
                                    </p:anim>
                                  </p:childTnLst>
                                </p:cTn>
                              </p:par>
                              <p:par>
                                <p:cTn id="54" presetID="2" presetClass="entr" presetSubtype="12" fill="hold" nodeType="withEffect">
                                  <p:stCondLst>
                                    <p:cond delay="200"/>
                                  </p:stCondLst>
                                  <p:childTnLst>
                                    <p:set>
                                      <p:cBhvr>
                                        <p:cTn id="55" dur="1" fill="hold">
                                          <p:stCondLst>
                                            <p:cond delay="0"/>
                                          </p:stCondLst>
                                        </p:cTn>
                                        <p:tgtEl>
                                          <p:spTgt spid="37"/>
                                        </p:tgtEl>
                                        <p:attrNameLst>
                                          <p:attrName>style.visibility</p:attrName>
                                        </p:attrNameLst>
                                      </p:cBhvr>
                                      <p:to>
                                        <p:strVal val="visible"/>
                                      </p:to>
                                    </p:set>
                                    <p:anim calcmode="lin" valueType="num">
                                      <p:cBhvr additive="base">
                                        <p:cTn id="56" dur="500" fill="hold"/>
                                        <p:tgtEl>
                                          <p:spTgt spid="37"/>
                                        </p:tgtEl>
                                        <p:attrNameLst>
                                          <p:attrName>ppt_x</p:attrName>
                                        </p:attrNameLst>
                                      </p:cBhvr>
                                      <p:tavLst>
                                        <p:tav tm="0">
                                          <p:val>
                                            <p:strVal val="0-#ppt_w/2"/>
                                          </p:val>
                                        </p:tav>
                                        <p:tav tm="100000">
                                          <p:val>
                                            <p:strVal val="#ppt_x"/>
                                          </p:val>
                                        </p:tav>
                                      </p:tavLst>
                                    </p:anim>
                                    <p:anim calcmode="lin" valueType="num">
                                      <p:cBhvr additive="base">
                                        <p:cTn id="57" dur="500" fill="hold"/>
                                        <p:tgtEl>
                                          <p:spTgt spid="37"/>
                                        </p:tgtEl>
                                        <p:attrNameLst>
                                          <p:attrName>ppt_y</p:attrName>
                                        </p:attrNameLst>
                                      </p:cBhvr>
                                      <p:tavLst>
                                        <p:tav tm="0">
                                          <p:val>
                                            <p:strVal val="1+#ppt_h/2"/>
                                          </p:val>
                                        </p:tav>
                                        <p:tav tm="100000">
                                          <p:val>
                                            <p:strVal val="#ppt_y"/>
                                          </p:val>
                                        </p:tav>
                                      </p:tavLst>
                                    </p:anim>
                                  </p:childTnLst>
                                </p:cTn>
                              </p:par>
                              <p:par>
                                <p:cTn id="58" presetID="2" presetClass="entr" presetSubtype="12" fill="hold" nodeType="withEffect">
                                  <p:stCondLst>
                                    <p:cond delay="300"/>
                                  </p:stCondLst>
                                  <p:childTnLst>
                                    <p:set>
                                      <p:cBhvr>
                                        <p:cTn id="59" dur="1" fill="hold">
                                          <p:stCondLst>
                                            <p:cond delay="0"/>
                                          </p:stCondLst>
                                        </p:cTn>
                                        <p:tgtEl>
                                          <p:spTgt spid="42"/>
                                        </p:tgtEl>
                                        <p:attrNameLst>
                                          <p:attrName>style.visibility</p:attrName>
                                        </p:attrNameLst>
                                      </p:cBhvr>
                                      <p:to>
                                        <p:strVal val="visible"/>
                                      </p:to>
                                    </p:set>
                                    <p:anim calcmode="lin" valueType="num">
                                      <p:cBhvr additive="base">
                                        <p:cTn id="60" dur="500" fill="hold"/>
                                        <p:tgtEl>
                                          <p:spTgt spid="42"/>
                                        </p:tgtEl>
                                        <p:attrNameLst>
                                          <p:attrName>ppt_x</p:attrName>
                                        </p:attrNameLst>
                                      </p:cBhvr>
                                      <p:tavLst>
                                        <p:tav tm="0">
                                          <p:val>
                                            <p:strVal val="0-#ppt_w/2"/>
                                          </p:val>
                                        </p:tav>
                                        <p:tav tm="100000">
                                          <p:val>
                                            <p:strVal val="#ppt_x"/>
                                          </p:val>
                                        </p:tav>
                                      </p:tavLst>
                                    </p:anim>
                                    <p:anim calcmode="lin" valueType="num">
                                      <p:cBhvr additive="base">
                                        <p:cTn id="61" dur="500" fill="hold"/>
                                        <p:tgtEl>
                                          <p:spTgt spid="42"/>
                                        </p:tgtEl>
                                        <p:attrNameLst>
                                          <p:attrName>ppt_y</p:attrName>
                                        </p:attrNameLst>
                                      </p:cBhvr>
                                      <p:tavLst>
                                        <p:tav tm="0">
                                          <p:val>
                                            <p:strVal val="1+#ppt_h/2"/>
                                          </p:val>
                                        </p:tav>
                                        <p:tav tm="100000">
                                          <p:val>
                                            <p:strVal val="#ppt_y"/>
                                          </p:val>
                                        </p:tav>
                                      </p:tavLst>
                                    </p:anim>
                                  </p:childTnLst>
                                </p:cTn>
                              </p:par>
                              <p:par>
                                <p:cTn id="62" presetID="2" presetClass="entr" presetSubtype="12" fill="hold" nodeType="withEffect">
                                  <p:stCondLst>
                                    <p:cond delay="400"/>
                                  </p:stCondLst>
                                  <p:childTnLst>
                                    <p:set>
                                      <p:cBhvr>
                                        <p:cTn id="63" dur="1" fill="hold">
                                          <p:stCondLst>
                                            <p:cond delay="0"/>
                                          </p:stCondLst>
                                        </p:cTn>
                                        <p:tgtEl>
                                          <p:spTgt spid="47"/>
                                        </p:tgtEl>
                                        <p:attrNameLst>
                                          <p:attrName>style.visibility</p:attrName>
                                        </p:attrNameLst>
                                      </p:cBhvr>
                                      <p:to>
                                        <p:strVal val="visible"/>
                                      </p:to>
                                    </p:set>
                                    <p:anim calcmode="lin" valueType="num">
                                      <p:cBhvr additive="base">
                                        <p:cTn id="64" dur="500" fill="hold"/>
                                        <p:tgtEl>
                                          <p:spTgt spid="47"/>
                                        </p:tgtEl>
                                        <p:attrNameLst>
                                          <p:attrName>ppt_x</p:attrName>
                                        </p:attrNameLst>
                                      </p:cBhvr>
                                      <p:tavLst>
                                        <p:tav tm="0">
                                          <p:val>
                                            <p:strVal val="0-#ppt_w/2"/>
                                          </p:val>
                                        </p:tav>
                                        <p:tav tm="100000">
                                          <p:val>
                                            <p:strVal val="#ppt_x"/>
                                          </p:val>
                                        </p:tav>
                                      </p:tavLst>
                                    </p:anim>
                                    <p:anim calcmode="lin" valueType="num">
                                      <p:cBhvr additive="base">
                                        <p:cTn id="65" dur="500" fill="hold"/>
                                        <p:tgtEl>
                                          <p:spTgt spid="47"/>
                                        </p:tgtEl>
                                        <p:attrNameLst>
                                          <p:attrName>ppt_y</p:attrName>
                                        </p:attrNameLst>
                                      </p:cBhvr>
                                      <p:tavLst>
                                        <p:tav tm="0">
                                          <p:val>
                                            <p:strVal val="1+#ppt_h/2"/>
                                          </p:val>
                                        </p:tav>
                                        <p:tav tm="100000">
                                          <p:val>
                                            <p:strVal val="#ppt_y"/>
                                          </p:val>
                                        </p:tav>
                                      </p:tavLst>
                                    </p:anim>
                                  </p:childTnLst>
                                </p:cTn>
                              </p:par>
                              <p:par>
                                <p:cTn id="66" presetID="2" presetClass="entr" presetSubtype="12" fill="hold" nodeType="withEffect">
                                  <p:stCondLst>
                                    <p:cond delay="500"/>
                                  </p:stCondLst>
                                  <p:childTnLst>
                                    <p:set>
                                      <p:cBhvr>
                                        <p:cTn id="67" dur="1" fill="hold">
                                          <p:stCondLst>
                                            <p:cond delay="0"/>
                                          </p:stCondLst>
                                        </p:cTn>
                                        <p:tgtEl>
                                          <p:spTgt spid="52"/>
                                        </p:tgtEl>
                                        <p:attrNameLst>
                                          <p:attrName>style.visibility</p:attrName>
                                        </p:attrNameLst>
                                      </p:cBhvr>
                                      <p:to>
                                        <p:strVal val="visible"/>
                                      </p:to>
                                    </p:set>
                                    <p:anim calcmode="lin" valueType="num">
                                      <p:cBhvr additive="base">
                                        <p:cTn id="68" dur="500" fill="hold"/>
                                        <p:tgtEl>
                                          <p:spTgt spid="52"/>
                                        </p:tgtEl>
                                        <p:attrNameLst>
                                          <p:attrName>ppt_x</p:attrName>
                                        </p:attrNameLst>
                                      </p:cBhvr>
                                      <p:tavLst>
                                        <p:tav tm="0">
                                          <p:val>
                                            <p:strVal val="0-#ppt_w/2"/>
                                          </p:val>
                                        </p:tav>
                                        <p:tav tm="100000">
                                          <p:val>
                                            <p:strVal val="#ppt_x"/>
                                          </p:val>
                                        </p:tav>
                                      </p:tavLst>
                                    </p:anim>
                                    <p:anim calcmode="lin" valueType="num">
                                      <p:cBhvr additive="base">
                                        <p:cTn id="69" dur="500" fill="hold"/>
                                        <p:tgtEl>
                                          <p:spTgt spid="5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animBg="1"/>
      <p:bldP spid="20" grpId="0"/>
      <p:bldP spid="61" grpId="0"/>
      <p:bldP spid="6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TextBox 86"/>
          <p:cNvSpPr txBox="1"/>
          <p:nvPr/>
        </p:nvSpPr>
        <p:spPr>
          <a:xfrm>
            <a:off x="784151" y="281211"/>
            <a:ext cx="2764839" cy="411835"/>
          </a:xfrm>
          <a:prstGeom prst="rect">
            <a:avLst/>
          </a:prstGeom>
          <a:noFill/>
          <a:effectLst/>
        </p:spPr>
        <p:txBody>
          <a:bodyPr wrap="square" lIns="72572" tIns="36286" rIns="72572" bIns="36286" rtlCol="0">
            <a:spAutoFit/>
          </a:bodyPr>
          <a:lstStyle/>
          <a:p>
            <a:pPr algn="ctr"/>
            <a:r>
              <a:rPr lang="zh-CN" altLang="en-US" sz="2200" dirty="0" smtClean="0">
                <a:latin typeface="+mn-ea"/>
                <a:ea typeface="+mn-ea"/>
              </a:rPr>
              <a:t>添加文字标题内容</a:t>
            </a:r>
            <a:endParaRPr lang="zh-CN" altLang="en-US" sz="2200" dirty="0">
              <a:latin typeface="+mn-ea"/>
              <a:ea typeface="+mn-ea"/>
            </a:endParaRPr>
          </a:p>
        </p:txBody>
      </p:sp>
      <p:sp>
        <p:nvSpPr>
          <p:cNvPr id="184" name="文本框 2"/>
          <p:cNvSpPr txBox="1"/>
          <p:nvPr/>
        </p:nvSpPr>
        <p:spPr>
          <a:xfrm>
            <a:off x="4017937" y="2547422"/>
            <a:ext cx="689741" cy="715415"/>
          </a:xfrm>
          <a:prstGeom prst="rect">
            <a:avLst/>
          </a:prstGeom>
          <a:noFill/>
        </p:spPr>
        <p:txBody>
          <a:bodyPr wrap="square" lIns="68580" tIns="34290" rIns="68580" bIns="34290" rtlCol="0">
            <a:spAutoFit/>
          </a:bodyPr>
          <a:lstStyle/>
          <a:p>
            <a:pPr algn="ctr"/>
            <a:r>
              <a:rPr lang="zh-CN" altLang="en-US" sz="2100" dirty="0">
                <a:solidFill>
                  <a:schemeClr val="accent5"/>
                </a:solidFill>
                <a:latin typeface="+mn-ea"/>
                <a:ea typeface="+mn-ea"/>
              </a:rPr>
              <a:t>添加标题</a:t>
            </a:r>
            <a:endParaRPr lang="zh-CN" altLang="en-US" sz="2100" dirty="0">
              <a:solidFill>
                <a:schemeClr val="accent5"/>
              </a:solidFill>
              <a:latin typeface="+mn-ea"/>
              <a:ea typeface="+mn-ea"/>
            </a:endParaRPr>
          </a:p>
        </p:txBody>
      </p:sp>
      <p:grpSp>
        <p:nvGrpSpPr>
          <p:cNvPr id="185" name="组合 184"/>
          <p:cNvGrpSpPr/>
          <p:nvPr/>
        </p:nvGrpSpPr>
        <p:grpSpPr>
          <a:xfrm>
            <a:off x="2908992" y="1923343"/>
            <a:ext cx="1129136" cy="973042"/>
            <a:chOff x="3978461" y="2452512"/>
            <a:chExt cx="1505319" cy="1297689"/>
          </a:xfrm>
        </p:grpSpPr>
        <p:sp>
          <p:nvSpPr>
            <p:cNvPr id="186" name="梯形 185"/>
            <p:cNvSpPr/>
            <p:nvPr/>
          </p:nvSpPr>
          <p:spPr>
            <a:xfrm>
              <a:off x="4344623" y="3523139"/>
              <a:ext cx="773977" cy="164519"/>
            </a:xfrm>
            <a:prstGeom prst="trapezoid">
              <a:avLst>
                <a:gd name="adj" fmla="val 66343"/>
              </a:avLst>
            </a:prstGeom>
            <a:gradFill>
              <a:gsLst>
                <a:gs pos="0">
                  <a:srgbClr val="E6E6E6"/>
                </a:gs>
                <a:gs pos="100000">
                  <a:srgbClr val="F7F7F7"/>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mn-ea"/>
              </a:endParaRPr>
            </a:p>
          </p:txBody>
        </p:sp>
        <p:sp>
          <p:nvSpPr>
            <p:cNvPr id="187" name="六边形 186"/>
            <p:cNvSpPr/>
            <p:nvPr/>
          </p:nvSpPr>
          <p:spPr>
            <a:xfrm>
              <a:off x="3978461" y="2452512"/>
              <a:ext cx="1505319" cy="1297689"/>
            </a:xfrm>
            <a:prstGeom prst="hexagon">
              <a:avLst/>
            </a:prstGeom>
            <a:gradFill flip="none" rotWithShape="1">
              <a:gsLst>
                <a:gs pos="61000">
                  <a:srgbClr val="F6F6F6"/>
                </a:gs>
                <a:gs pos="37000">
                  <a:srgbClr val="E0E0E0"/>
                </a:gs>
                <a:gs pos="17000">
                  <a:srgbClr val="DEDEDE"/>
                </a:gs>
                <a:gs pos="100000">
                  <a:schemeClr val="bg1"/>
                </a:gs>
              </a:gsLst>
              <a:lin ang="13500000" scaled="1"/>
              <a:tileRect/>
            </a:gradFill>
            <a:ln w="19050">
              <a:noFill/>
            </a:ln>
            <a:effectLst>
              <a:outerShdw blurRad="381000" dist="127000" dir="2400000" algn="tl" rotWithShape="0">
                <a:srgbClr val="696969">
                  <a:alpha val="4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mn-ea"/>
              </a:endParaRPr>
            </a:p>
          </p:txBody>
        </p:sp>
        <p:sp>
          <p:nvSpPr>
            <p:cNvPr id="188" name="任意多边形 187"/>
            <p:cNvSpPr/>
            <p:nvPr/>
          </p:nvSpPr>
          <p:spPr>
            <a:xfrm>
              <a:off x="4051993" y="2515056"/>
              <a:ext cx="1360218" cy="1172601"/>
            </a:xfrm>
            <a:custGeom>
              <a:avLst/>
              <a:gdLst>
                <a:gd name="connsiteX0" fmla="*/ 407876 w 1381020"/>
                <a:gd name="connsiteY0" fmla="*/ 167033 h 1190534"/>
                <a:gd name="connsiteX1" fmla="*/ 193759 w 1381020"/>
                <a:gd name="connsiteY1" fmla="*/ 595266 h 1190534"/>
                <a:gd name="connsiteX2" fmla="*/ 407876 w 1381020"/>
                <a:gd name="connsiteY2" fmla="*/ 1023499 h 1190534"/>
                <a:gd name="connsiteX3" fmla="*/ 973145 w 1381020"/>
                <a:gd name="connsiteY3" fmla="*/ 1023499 h 1190534"/>
                <a:gd name="connsiteX4" fmla="*/ 1187261 w 1381020"/>
                <a:gd name="connsiteY4" fmla="*/ 595266 h 1190534"/>
                <a:gd name="connsiteX5" fmla="*/ 973145 w 1381020"/>
                <a:gd name="connsiteY5" fmla="*/ 167033 h 1190534"/>
                <a:gd name="connsiteX6" fmla="*/ 297634 w 1381020"/>
                <a:gd name="connsiteY6" fmla="*/ 0 h 1190534"/>
                <a:gd name="connsiteX7" fmla="*/ 1083387 w 1381020"/>
                <a:gd name="connsiteY7" fmla="*/ 0 h 1190534"/>
                <a:gd name="connsiteX8" fmla="*/ 1381020 w 1381020"/>
                <a:gd name="connsiteY8" fmla="*/ 595267 h 1190534"/>
                <a:gd name="connsiteX9" fmla="*/ 1083387 w 1381020"/>
                <a:gd name="connsiteY9" fmla="*/ 1190534 h 1190534"/>
                <a:gd name="connsiteX10" fmla="*/ 297634 w 1381020"/>
                <a:gd name="connsiteY10" fmla="*/ 1190534 h 1190534"/>
                <a:gd name="connsiteX11" fmla="*/ 0 w 1381020"/>
                <a:gd name="connsiteY11" fmla="*/ 595267 h 1190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81020" h="1190534">
                  <a:moveTo>
                    <a:pt x="407876" y="167033"/>
                  </a:moveTo>
                  <a:lnTo>
                    <a:pt x="193759" y="595266"/>
                  </a:lnTo>
                  <a:lnTo>
                    <a:pt x="407876" y="1023499"/>
                  </a:lnTo>
                  <a:lnTo>
                    <a:pt x="973145" y="1023499"/>
                  </a:lnTo>
                  <a:lnTo>
                    <a:pt x="1187261" y="595266"/>
                  </a:lnTo>
                  <a:lnTo>
                    <a:pt x="973145" y="167033"/>
                  </a:lnTo>
                  <a:close/>
                  <a:moveTo>
                    <a:pt x="297634" y="0"/>
                  </a:moveTo>
                  <a:lnTo>
                    <a:pt x="1083387" y="0"/>
                  </a:lnTo>
                  <a:lnTo>
                    <a:pt x="1381020" y="595267"/>
                  </a:lnTo>
                  <a:lnTo>
                    <a:pt x="1083387" y="1190534"/>
                  </a:lnTo>
                  <a:lnTo>
                    <a:pt x="297634" y="1190534"/>
                  </a:lnTo>
                  <a:lnTo>
                    <a:pt x="0" y="595267"/>
                  </a:lnTo>
                  <a:close/>
                </a:path>
              </a:pathLst>
            </a:custGeom>
            <a:gradFill>
              <a:gsLst>
                <a:gs pos="57000">
                  <a:srgbClr val="F5F5F5"/>
                </a:gs>
                <a:gs pos="32000">
                  <a:srgbClr val="DEDEDE"/>
                </a:gs>
                <a:gs pos="0">
                  <a:srgbClr val="CBCBCB"/>
                </a:gs>
                <a:gs pos="100000">
                  <a:schemeClr val="bg1"/>
                </a:gs>
              </a:gsLst>
              <a:lin ang="2700000" scaled="1"/>
            </a:gradFill>
            <a:ln w="19050">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prstClr val="white"/>
                </a:solidFill>
                <a:latin typeface="+mn-ea"/>
              </a:endParaRPr>
            </a:p>
          </p:txBody>
        </p:sp>
        <p:sp>
          <p:nvSpPr>
            <p:cNvPr id="189" name="梯形 71"/>
            <p:cNvSpPr/>
            <p:nvPr/>
          </p:nvSpPr>
          <p:spPr>
            <a:xfrm rot="14580000" flipH="1">
              <a:off x="4859296" y="2760492"/>
              <a:ext cx="656958" cy="169043"/>
            </a:xfrm>
            <a:custGeom>
              <a:avLst/>
              <a:gdLst>
                <a:gd name="connsiteX0" fmla="*/ 0 w 667005"/>
                <a:gd name="connsiteY0" fmla="*/ 171628 h 171628"/>
                <a:gd name="connsiteX1" fmla="*/ 85140 w 667005"/>
                <a:gd name="connsiteY1" fmla="*/ 0 h 171628"/>
                <a:gd name="connsiteX2" fmla="*/ 581865 w 667005"/>
                <a:gd name="connsiteY2" fmla="*/ 0 h 171628"/>
                <a:gd name="connsiteX3" fmla="*/ 667005 w 667005"/>
                <a:gd name="connsiteY3" fmla="*/ 171628 h 171628"/>
                <a:gd name="connsiteX4" fmla="*/ 0 w 667005"/>
                <a:gd name="connsiteY4" fmla="*/ 171628 h 171628"/>
                <a:gd name="connsiteX0-1" fmla="*/ 0 w 667005"/>
                <a:gd name="connsiteY0-2" fmla="*/ 171737 h 171737"/>
                <a:gd name="connsiteX1-3" fmla="*/ 99339 w 667005"/>
                <a:gd name="connsiteY1-4" fmla="*/ 0 h 171737"/>
                <a:gd name="connsiteX2-5" fmla="*/ 581865 w 667005"/>
                <a:gd name="connsiteY2-6" fmla="*/ 109 h 171737"/>
                <a:gd name="connsiteX3-7" fmla="*/ 667005 w 667005"/>
                <a:gd name="connsiteY3-8" fmla="*/ 171737 h 171737"/>
                <a:gd name="connsiteX4-9" fmla="*/ 0 w 667005"/>
                <a:gd name="connsiteY4-10" fmla="*/ 171737 h 171737"/>
                <a:gd name="connsiteX0-11" fmla="*/ 0 w 667005"/>
                <a:gd name="connsiteY0-12" fmla="*/ 171628 h 171628"/>
                <a:gd name="connsiteX1-13" fmla="*/ 140601 w 667005"/>
                <a:gd name="connsiteY1-14" fmla="*/ 10938 h 171628"/>
                <a:gd name="connsiteX2-15" fmla="*/ 581865 w 667005"/>
                <a:gd name="connsiteY2-16" fmla="*/ 0 h 171628"/>
                <a:gd name="connsiteX3-17" fmla="*/ 667005 w 667005"/>
                <a:gd name="connsiteY3-18" fmla="*/ 171628 h 171628"/>
                <a:gd name="connsiteX4-19" fmla="*/ 0 w 667005"/>
                <a:gd name="connsiteY4-20" fmla="*/ 171628 h 171628"/>
                <a:gd name="connsiteX0-21" fmla="*/ 0 w 667005"/>
                <a:gd name="connsiteY0-22" fmla="*/ 171628 h 171628"/>
                <a:gd name="connsiteX1-23" fmla="*/ 103609 w 667005"/>
                <a:gd name="connsiteY1-24" fmla="*/ 1280 h 171628"/>
                <a:gd name="connsiteX2-25" fmla="*/ 581865 w 667005"/>
                <a:gd name="connsiteY2-26" fmla="*/ 0 h 171628"/>
                <a:gd name="connsiteX3-27" fmla="*/ 667005 w 667005"/>
                <a:gd name="connsiteY3-28" fmla="*/ 171628 h 171628"/>
                <a:gd name="connsiteX4-29" fmla="*/ 0 w 667005"/>
                <a:gd name="connsiteY4-30" fmla="*/ 171628 h 17162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67005" h="171628">
                  <a:moveTo>
                    <a:pt x="0" y="171628"/>
                  </a:moveTo>
                  <a:lnTo>
                    <a:pt x="103609" y="1280"/>
                  </a:lnTo>
                  <a:lnTo>
                    <a:pt x="581865" y="0"/>
                  </a:lnTo>
                  <a:lnTo>
                    <a:pt x="667005" y="171628"/>
                  </a:lnTo>
                  <a:lnTo>
                    <a:pt x="0" y="171628"/>
                  </a:lnTo>
                  <a:close/>
                </a:path>
              </a:pathLst>
            </a:custGeom>
            <a:gradFill>
              <a:gsLst>
                <a:gs pos="0">
                  <a:srgbClr val="DEDEDE"/>
                </a:gs>
                <a:gs pos="100000">
                  <a:srgbClr val="F4F4F4"/>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mn-ea"/>
              </a:endParaRPr>
            </a:p>
          </p:txBody>
        </p:sp>
        <p:sp>
          <p:nvSpPr>
            <p:cNvPr id="190" name="任意多边形 189"/>
            <p:cNvSpPr/>
            <p:nvPr/>
          </p:nvSpPr>
          <p:spPr>
            <a:xfrm>
              <a:off x="4052375" y="2519273"/>
              <a:ext cx="406992" cy="586301"/>
            </a:xfrm>
            <a:custGeom>
              <a:avLst/>
              <a:gdLst>
                <a:gd name="connsiteX0" fmla="*/ 297634 w 413216"/>
                <a:gd name="connsiteY0" fmla="*/ 0 h 595267"/>
                <a:gd name="connsiteX1" fmla="*/ 302996 w 413216"/>
                <a:gd name="connsiteY1" fmla="*/ 0 h 595267"/>
                <a:gd name="connsiteX2" fmla="*/ 413216 w 413216"/>
                <a:gd name="connsiteY2" fmla="*/ 167033 h 595267"/>
                <a:gd name="connsiteX3" fmla="*/ 407876 w 413216"/>
                <a:gd name="connsiteY3" fmla="*/ 167033 h 595267"/>
                <a:gd name="connsiteX4" fmla="*/ 193759 w 413216"/>
                <a:gd name="connsiteY4" fmla="*/ 595266 h 595267"/>
                <a:gd name="connsiteX5" fmla="*/ 193760 w 413216"/>
                <a:gd name="connsiteY5" fmla="*/ 595267 h 595267"/>
                <a:gd name="connsiteX6" fmla="*/ 0 w 413216"/>
                <a:gd name="connsiteY6" fmla="*/ 595267 h 59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3216" h="595267">
                  <a:moveTo>
                    <a:pt x="297634" y="0"/>
                  </a:moveTo>
                  <a:lnTo>
                    <a:pt x="302996" y="0"/>
                  </a:lnTo>
                  <a:lnTo>
                    <a:pt x="413216" y="167033"/>
                  </a:lnTo>
                  <a:lnTo>
                    <a:pt x="407876" y="167033"/>
                  </a:lnTo>
                  <a:lnTo>
                    <a:pt x="193759" y="595266"/>
                  </a:lnTo>
                  <a:lnTo>
                    <a:pt x="193760" y="595267"/>
                  </a:lnTo>
                  <a:lnTo>
                    <a:pt x="0" y="595267"/>
                  </a:lnTo>
                  <a:close/>
                </a:path>
              </a:pathLst>
            </a:custGeom>
            <a:gradFill>
              <a:gsLst>
                <a:gs pos="100000">
                  <a:srgbClr val="DFDFDF"/>
                </a:gs>
                <a:gs pos="0">
                  <a:srgbClr val="B4B4B4"/>
                </a:gs>
              </a:gsLst>
              <a:lin ang="2700000" scaled="0"/>
            </a:gradFill>
            <a:ln w="19050">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prstClr val="white"/>
                </a:solidFill>
                <a:latin typeface="+mn-ea"/>
              </a:endParaRPr>
            </a:p>
          </p:txBody>
        </p:sp>
        <p:sp>
          <p:nvSpPr>
            <p:cNvPr id="191" name="梯形 190"/>
            <p:cNvSpPr/>
            <p:nvPr/>
          </p:nvSpPr>
          <p:spPr>
            <a:xfrm flipV="1">
              <a:off x="4344623" y="2515055"/>
              <a:ext cx="773977" cy="164519"/>
            </a:xfrm>
            <a:prstGeom prst="trapezoid">
              <a:avLst>
                <a:gd name="adj" fmla="val 66343"/>
              </a:avLst>
            </a:prstGeom>
            <a:gradFill>
              <a:gsLst>
                <a:gs pos="100000">
                  <a:srgbClr val="DFDFDF"/>
                </a:gs>
                <a:gs pos="0">
                  <a:srgbClr val="B4B4B4"/>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mn-ea"/>
              </a:endParaRPr>
            </a:p>
          </p:txBody>
        </p:sp>
      </p:grpSp>
      <p:grpSp>
        <p:nvGrpSpPr>
          <p:cNvPr id="192" name="组合 191"/>
          <p:cNvGrpSpPr/>
          <p:nvPr/>
        </p:nvGrpSpPr>
        <p:grpSpPr>
          <a:xfrm>
            <a:off x="3096345" y="2093599"/>
            <a:ext cx="758324" cy="632528"/>
            <a:chOff x="4228234" y="2679573"/>
            <a:chExt cx="1010966" cy="843565"/>
          </a:xfrm>
        </p:grpSpPr>
        <p:sp>
          <p:nvSpPr>
            <p:cNvPr id="193" name="六边形 192"/>
            <p:cNvSpPr/>
            <p:nvPr/>
          </p:nvSpPr>
          <p:spPr>
            <a:xfrm>
              <a:off x="4241852" y="2679573"/>
              <a:ext cx="978537" cy="843565"/>
            </a:xfrm>
            <a:prstGeom prst="hexagon">
              <a:avLst/>
            </a:prstGeom>
            <a:solidFill>
              <a:srgbClr val="C00000"/>
            </a:solidFill>
            <a:ln w="19050">
              <a:noFill/>
            </a:ln>
            <a:effectLst>
              <a:innerShdw blurRad="76200" dist="63500" dir="13500000">
                <a:prstClr val="black">
                  <a:alpha val="46000"/>
                </a:prst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mn-ea"/>
              </a:endParaRPr>
            </a:p>
          </p:txBody>
        </p:sp>
        <p:sp>
          <p:nvSpPr>
            <p:cNvPr id="194" name="文本框 1"/>
            <p:cNvSpPr txBox="1"/>
            <p:nvPr/>
          </p:nvSpPr>
          <p:spPr>
            <a:xfrm>
              <a:off x="4228234" y="2842334"/>
              <a:ext cx="1010966" cy="554125"/>
            </a:xfrm>
            <a:prstGeom prst="rect">
              <a:avLst/>
            </a:prstGeom>
            <a:noFill/>
          </p:spPr>
          <p:txBody>
            <a:bodyPr wrap="square" rtlCol="0">
              <a:spAutoFit/>
            </a:bodyPr>
            <a:lstStyle/>
            <a:p>
              <a:pPr algn="ctr"/>
              <a:r>
                <a:rPr lang="en-US" altLang="zh-CN" sz="2100" dirty="0">
                  <a:solidFill>
                    <a:prstClr val="white"/>
                  </a:solidFill>
                  <a:latin typeface="+mn-ea"/>
                  <a:ea typeface="+mn-ea"/>
                </a:rPr>
                <a:t>01</a:t>
              </a:r>
              <a:endParaRPr lang="zh-CN" altLang="en-US" sz="2100" dirty="0">
                <a:solidFill>
                  <a:prstClr val="white"/>
                </a:solidFill>
                <a:latin typeface="+mn-ea"/>
                <a:ea typeface="+mn-ea"/>
              </a:endParaRPr>
            </a:p>
          </p:txBody>
        </p:sp>
      </p:grpSp>
      <p:grpSp>
        <p:nvGrpSpPr>
          <p:cNvPr id="195" name="组合 194"/>
          <p:cNvGrpSpPr/>
          <p:nvPr/>
        </p:nvGrpSpPr>
        <p:grpSpPr>
          <a:xfrm>
            <a:off x="2908992" y="2894127"/>
            <a:ext cx="1129136" cy="973042"/>
            <a:chOff x="3978461" y="3747190"/>
            <a:chExt cx="1505319" cy="1297689"/>
          </a:xfrm>
        </p:grpSpPr>
        <p:sp>
          <p:nvSpPr>
            <p:cNvPr id="196" name="梯形 195"/>
            <p:cNvSpPr/>
            <p:nvPr/>
          </p:nvSpPr>
          <p:spPr>
            <a:xfrm>
              <a:off x="4344623" y="4817817"/>
              <a:ext cx="773977" cy="164519"/>
            </a:xfrm>
            <a:prstGeom prst="trapezoid">
              <a:avLst>
                <a:gd name="adj" fmla="val 66343"/>
              </a:avLst>
            </a:prstGeom>
            <a:gradFill>
              <a:gsLst>
                <a:gs pos="0">
                  <a:srgbClr val="E6E6E6"/>
                </a:gs>
                <a:gs pos="100000">
                  <a:srgbClr val="F7F7F7"/>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mn-ea"/>
              </a:endParaRPr>
            </a:p>
          </p:txBody>
        </p:sp>
        <p:sp>
          <p:nvSpPr>
            <p:cNvPr id="197" name="梯形 196"/>
            <p:cNvSpPr/>
            <p:nvPr/>
          </p:nvSpPr>
          <p:spPr>
            <a:xfrm flipV="1">
              <a:off x="4344623" y="3809733"/>
              <a:ext cx="773977" cy="164519"/>
            </a:xfrm>
            <a:prstGeom prst="trapezoid">
              <a:avLst>
                <a:gd name="adj" fmla="val 66343"/>
              </a:avLst>
            </a:prstGeom>
            <a:gradFill>
              <a:gsLst>
                <a:gs pos="100000">
                  <a:srgbClr val="DFDFDF"/>
                </a:gs>
                <a:gs pos="0">
                  <a:srgbClr val="B4B4B4"/>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mn-ea"/>
              </a:endParaRPr>
            </a:p>
          </p:txBody>
        </p:sp>
        <p:sp>
          <p:nvSpPr>
            <p:cNvPr id="198" name="六边形 197"/>
            <p:cNvSpPr/>
            <p:nvPr/>
          </p:nvSpPr>
          <p:spPr>
            <a:xfrm>
              <a:off x="3978461" y="3747190"/>
              <a:ext cx="1505319" cy="1297689"/>
            </a:xfrm>
            <a:prstGeom prst="hexagon">
              <a:avLst/>
            </a:prstGeom>
            <a:gradFill flip="none" rotWithShape="1">
              <a:gsLst>
                <a:gs pos="61000">
                  <a:srgbClr val="F6F6F6"/>
                </a:gs>
                <a:gs pos="37000">
                  <a:srgbClr val="E0E0E0"/>
                </a:gs>
                <a:gs pos="17000">
                  <a:srgbClr val="DEDEDE"/>
                </a:gs>
                <a:gs pos="100000">
                  <a:schemeClr val="bg1"/>
                </a:gs>
              </a:gsLst>
              <a:lin ang="13500000" scaled="1"/>
              <a:tileRect/>
            </a:gradFill>
            <a:ln w="19050">
              <a:noFill/>
            </a:ln>
            <a:effectLst>
              <a:outerShdw blurRad="381000" dist="127000" dir="2400000" algn="tl" rotWithShape="0">
                <a:srgbClr val="696969">
                  <a:alpha val="4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mn-ea"/>
              </a:endParaRPr>
            </a:p>
          </p:txBody>
        </p:sp>
        <p:sp>
          <p:nvSpPr>
            <p:cNvPr id="199" name="任意多边形 198"/>
            <p:cNvSpPr/>
            <p:nvPr/>
          </p:nvSpPr>
          <p:spPr>
            <a:xfrm>
              <a:off x="4051993" y="3809734"/>
              <a:ext cx="1360218" cy="1172601"/>
            </a:xfrm>
            <a:custGeom>
              <a:avLst/>
              <a:gdLst>
                <a:gd name="connsiteX0" fmla="*/ 407876 w 1381020"/>
                <a:gd name="connsiteY0" fmla="*/ 167033 h 1190534"/>
                <a:gd name="connsiteX1" fmla="*/ 193759 w 1381020"/>
                <a:gd name="connsiteY1" fmla="*/ 595266 h 1190534"/>
                <a:gd name="connsiteX2" fmla="*/ 407876 w 1381020"/>
                <a:gd name="connsiteY2" fmla="*/ 1023499 h 1190534"/>
                <a:gd name="connsiteX3" fmla="*/ 973145 w 1381020"/>
                <a:gd name="connsiteY3" fmla="*/ 1023499 h 1190534"/>
                <a:gd name="connsiteX4" fmla="*/ 1187261 w 1381020"/>
                <a:gd name="connsiteY4" fmla="*/ 595266 h 1190534"/>
                <a:gd name="connsiteX5" fmla="*/ 973145 w 1381020"/>
                <a:gd name="connsiteY5" fmla="*/ 167033 h 1190534"/>
                <a:gd name="connsiteX6" fmla="*/ 297634 w 1381020"/>
                <a:gd name="connsiteY6" fmla="*/ 0 h 1190534"/>
                <a:gd name="connsiteX7" fmla="*/ 1083387 w 1381020"/>
                <a:gd name="connsiteY7" fmla="*/ 0 h 1190534"/>
                <a:gd name="connsiteX8" fmla="*/ 1381020 w 1381020"/>
                <a:gd name="connsiteY8" fmla="*/ 595267 h 1190534"/>
                <a:gd name="connsiteX9" fmla="*/ 1083387 w 1381020"/>
                <a:gd name="connsiteY9" fmla="*/ 1190534 h 1190534"/>
                <a:gd name="connsiteX10" fmla="*/ 297634 w 1381020"/>
                <a:gd name="connsiteY10" fmla="*/ 1190534 h 1190534"/>
                <a:gd name="connsiteX11" fmla="*/ 0 w 1381020"/>
                <a:gd name="connsiteY11" fmla="*/ 595267 h 1190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81020" h="1190534">
                  <a:moveTo>
                    <a:pt x="407876" y="167033"/>
                  </a:moveTo>
                  <a:lnTo>
                    <a:pt x="193759" y="595266"/>
                  </a:lnTo>
                  <a:lnTo>
                    <a:pt x="407876" y="1023499"/>
                  </a:lnTo>
                  <a:lnTo>
                    <a:pt x="973145" y="1023499"/>
                  </a:lnTo>
                  <a:lnTo>
                    <a:pt x="1187261" y="595266"/>
                  </a:lnTo>
                  <a:lnTo>
                    <a:pt x="973145" y="167033"/>
                  </a:lnTo>
                  <a:close/>
                  <a:moveTo>
                    <a:pt x="297634" y="0"/>
                  </a:moveTo>
                  <a:lnTo>
                    <a:pt x="1083387" y="0"/>
                  </a:lnTo>
                  <a:lnTo>
                    <a:pt x="1381020" y="595267"/>
                  </a:lnTo>
                  <a:lnTo>
                    <a:pt x="1083387" y="1190534"/>
                  </a:lnTo>
                  <a:lnTo>
                    <a:pt x="297634" y="1190534"/>
                  </a:lnTo>
                  <a:lnTo>
                    <a:pt x="0" y="595267"/>
                  </a:lnTo>
                  <a:close/>
                </a:path>
              </a:pathLst>
            </a:custGeom>
            <a:gradFill>
              <a:gsLst>
                <a:gs pos="57000">
                  <a:srgbClr val="F5F5F5"/>
                </a:gs>
                <a:gs pos="32000">
                  <a:srgbClr val="DEDEDE"/>
                </a:gs>
                <a:gs pos="0">
                  <a:srgbClr val="CBCBCB"/>
                </a:gs>
                <a:gs pos="100000">
                  <a:schemeClr val="bg1"/>
                </a:gs>
              </a:gsLst>
              <a:lin ang="2700000" scaled="1"/>
            </a:gradFill>
            <a:ln w="19050">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prstClr val="white"/>
                </a:solidFill>
                <a:latin typeface="+mn-ea"/>
              </a:endParaRPr>
            </a:p>
          </p:txBody>
        </p:sp>
        <p:sp>
          <p:nvSpPr>
            <p:cNvPr id="200" name="梯形 71"/>
            <p:cNvSpPr/>
            <p:nvPr/>
          </p:nvSpPr>
          <p:spPr>
            <a:xfrm rot="14580000" flipH="1">
              <a:off x="4859296" y="4055170"/>
              <a:ext cx="656958" cy="169043"/>
            </a:xfrm>
            <a:custGeom>
              <a:avLst/>
              <a:gdLst>
                <a:gd name="connsiteX0" fmla="*/ 0 w 667005"/>
                <a:gd name="connsiteY0" fmla="*/ 171628 h 171628"/>
                <a:gd name="connsiteX1" fmla="*/ 85140 w 667005"/>
                <a:gd name="connsiteY1" fmla="*/ 0 h 171628"/>
                <a:gd name="connsiteX2" fmla="*/ 581865 w 667005"/>
                <a:gd name="connsiteY2" fmla="*/ 0 h 171628"/>
                <a:gd name="connsiteX3" fmla="*/ 667005 w 667005"/>
                <a:gd name="connsiteY3" fmla="*/ 171628 h 171628"/>
                <a:gd name="connsiteX4" fmla="*/ 0 w 667005"/>
                <a:gd name="connsiteY4" fmla="*/ 171628 h 171628"/>
                <a:gd name="connsiteX0-1" fmla="*/ 0 w 667005"/>
                <a:gd name="connsiteY0-2" fmla="*/ 171737 h 171737"/>
                <a:gd name="connsiteX1-3" fmla="*/ 99339 w 667005"/>
                <a:gd name="connsiteY1-4" fmla="*/ 0 h 171737"/>
                <a:gd name="connsiteX2-5" fmla="*/ 581865 w 667005"/>
                <a:gd name="connsiteY2-6" fmla="*/ 109 h 171737"/>
                <a:gd name="connsiteX3-7" fmla="*/ 667005 w 667005"/>
                <a:gd name="connsiteY3-8" fmla="*/ 171737 h 171737"/>
                <a:gd name="connsiteX4-9" fmla="*/ 0 w 667005"/>
                <a:gd name="connsiteY4-10" fmla="*/ 171737 h 171737"/>
                <a:gd name="connsiteX0-11" fmla="*/ 0 w 667005"/>
                <a:gd name="connsiteY0-12" fmla="*/ 171628 h 171628"/>
                <a:gd name="connsiteX1-13" fmla="*/ 140601 w 667005"/>
                <a:gd name="connsiteY1-14" fmla="*/ 10938 h 171628"/>
                <a:gd name="connsiteX2-15" fmla="*/ 581865 w 667005"/>
                <a:gd name="connsiteY2-16" fmla="*/ 0 h 171628"/>
                <a:gd name="connsiteX3-17" fmla="*/ 667005 w 667005"/>
                <a:gd name="connsiteY3-18" fmla="*/ 171628 h 171628"/>
                <a:gd name="connsiteX4-19" fmla="*/ 0 w 667005"/>
                <a:gd name="connsiteY4-20" fmla="*/ 171628 h 171628"/>
                <a:gd name="connsiteX0-21" fmla="*/ 0 w 667005"/>
                <a:gd name="connsiteY0-22" fmla="*/ 171628 h 171628"/>
                <a:gd name="connsiteX1-23" fmla="*/ 103609 w 667005"/>
                <a:gd name="connsiteY1-24" fmla="*/ 1280 h 171628"/>
                <a:gd name="connsiteX2-25" fmla="*/ 581865 w 667005"/>
                <a:gd name="connsiteY2-26" fmla="*/ 0 h 171628"/>
                <a:gd name="connsiteX3-27" fmla="*/ 667005 w 667005"/>
                <a:gd name="connsiteY3-28" fmla="*/ 171628 h 171628"/>
                <a:gd name="connsiteX4-29" fmla="*/ 0 w 667005"/>
                <a:gd name="connsiteY4-30" fmla="*/ 171628 h 17162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67005" h="171628">
                  <a:moveTo>
                    <a:pt x="0" y="171628"/>
                  </a:moveTo>
                  <a:lnTo>
                    <a:pt x="103609" y="1280"/>
                  </a:lnTo>
                  <a:lnTo>
                    <a:pt x="581865" y="0"/>
                  </a:lnTo>
                  <a:lnTo>
                    <a:pt x="667005" y="171628"/>
                  </a:lnTo>
                  <a:lnTo>
                    <a:pt x="0" y="171628"/>
                  </a:lnTo>
                  <a:close/>
                </a:path>
              </a:pathLst>
            </a:custGeom>
            <a:gradFill>
              <a:gsLst>
                <a:gs pos="0">
                  <a:srgbClr val="DEDEDE"/>
                </a:gs>
                <a:gs pos="100000">
                  <a:srgbClr val="F4F4F4"/>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mn-ea"/>
              </a:endParaRPr>
            </a:p>
          </p:txBody>
        </p:sp>
        <p:sp>
          <p:nvSpPr>
            <p:cNvPr id="201" name="任意多边形 200"/>
            <p:cNvSpPr/>
            <p:nvPr/>
          </p:nvSpPr>
          <p:spPr>
            <a:xfrm>
              <a:off x="4052375" y="3813951"/>
              <a:ext cx="406992" cy="586301"/>
            </a:xfrm>
            <a:custGeom>
              <a:avLst/>
              <a:gdLst>
                <a:gd name="connsiteX0" fmla="*/ 297634 w 413216"/>
                <a:gd name="connsiteY0" fmla="*/ 0 h 595267"/>
                <a:gd name="connsiteX1" fmla="*/ 302996 w 413216"/>
                <a:gd name="connsiteY1" fmla="*/ 0 h 595267"/>
                <a:gd name="connsiteX2" fmla="*/ 413216 w 413216"/>
                <a:gd name="connsiteY2" fmla="*/ 167033 h 595267"/>
                <a:gd name="connsiteX3" fmla="*/ 407876 w 413216"/>
                <a:gd name="connsiteY3" fmla="*/ 167033 h 595267"/>
                <a:gd name="connsiteX4" fmla="*/ 193759 w 413216"/>
                <a:gd name="connsiteY4" fmla="*/ 595266 h 595267"/>
                <a:gd name="connsiteX5" fmla="*/ 193760 w 413216"/>
                <a:gd name="connsiteY5" fmla="*/ 595267 h 595267"/>
                <a:gd name="connsiteX6" fmla="*/ 0 w 413216"/>
                <a:gd name="connsiteY6" fmla="*/ 595267 h 59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3216" h="595267">
                  <a:moveTo>
                    <a:pt x="297634" y="0"/>
                  </a:moveTo>
                  <a:lnTo>
                    <a:pt x="302996" y="0"/>
                  </a:lnTo>
                  <a:lnTo>
                    <a:pt x="413216" y="167033"/>
                  </a:lnTo>
                  <a:lnTo>
                    <a:pt x="407876" y="167033"/>
                  </a:lnTo>
                  <a:lnTo>
                    <a:pt x="193759" y="595266"/>
                  </a:lnTo>
                  <a:lnTo>
                    <a:pt x="193760" y="595267"/>
                  </a:lnTo>
                  <a:lnTo>
                    <a:pt x="0" y="595267"/>
                  </a:lnTo>
                  <a:close/>
                </a:path>
              </a:pathLst>
            </a:custGeom>
            <a:gradFill>
              <a:gsLst>
                <a:gs pos="100000">
                  <a:srgbClr val="DFDFDF"/>
                </a:gs>
                <a:gs pos="0">
                  <a:srgbClr val="B4B4B4"/>
                </a:gs>
              </a:gsLst>
              <a:lin ang="2700000" scaled="0"/>
            </a:gradFill>
            <a:ln w="19050">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prstClr val="white"/>
                </a:solidFill>
                <a:latin typeface="+mn-ea"/>
              </a:endParaRPr>
            </a:p>
          </p:txBody>
        </p:sp>
      </p:grpSp>
      <p:grpSp>
        <p:nvGrpSpPr>
          <p:cNvPr id="202" name="组合 201"/>
          <p:cNvGrpSpPr/>
          <p:nvPr/>
        </p:nvGrpSpPr>
        <p:grpSpPr>
          <a:xfrm>
            <a:off x="3096345" y="3064382"/>
            <a:ext cx="758324" cy="632528"/>
            <a:chOff x="4228234" y="3974251"/>
            <a:chExt cx="1010966" cy="843565"/>
          </a:xfrm>
        </p:grpSpPr>
        <p:sp>
          <p:nvSpPr>
            <p:cNvPr id="203" name="六边形 202"/>
            <p:cNvSpPr/>
            <p:nvPr/>
          </p:nvSpPr>
          <p:spPr>
            <a:xfrm>
              <a:off x="4241852" y="3974251"/>
              <a:ext cx="978537" cy="843565"/>
            </a:xfrm>
            <a:prstGeom prst="hexagon">
              <a:avLst/>
            </a:prstGeom>
            <a:solidFill>
              <a:srgbClr val="C00000"/>
            </a:solidFill>
            <a:ln w="19050">
              <a:noFill/>
            </a:ln>
            <a:effectLst>
              <a:innerShdw blurRad="76200" dist="63500" dir="13500000">
                <a:prstClr val="black">
                  <a:alpha val="46000"/>
                </a:prst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mn-ea"/>
              </a:endParaRPr>
            </a:p>
          </p:txBody>
        </p:sp>
        <p:sp>
          <p:nvSpPr>
            <p:cNvPr id="204" name="文本框 26"/>
            <p:cNvSpPr txBox="1"/>
            <p:nvPr/>
          </p:nvSpPr>
          <p:spPr>
            <a:xfrm>
              <a:off x="4228234" y="4118520"/>
              <a:ext cx="1010966" cy="554125"/>
            </a:xfrm>
            <a:prstGeom prst="rect">
              <a:avLst/>
            </a:prstGeom>
            <a:noFill/>
          </p:spPr>
          <p:txBody>
            <a:bodyPr wrap="square" rtlCol="0">
              <a:spAutoFit/>
            </a:bodyPr>
            <a:lstStyle/>
            <a:p>
              <a:pPr algn="ctr"/>
              <a:r>
                <a:rPr lang="en-US" altLang="zh-CN" sz="2100" dirty="0">
                  <a:solidFill>
                    <a:prstClr val="white"/>
                  </a:solidFill>
                  <a:latin typeface="+mn-ea"/>
                  <a:ea typeface="+mn-ea"/>
                </a:rPr>
                <a:t>02</a:t>
              </a:r>
              <a:endParaRPr lang="zh-CN" altLang="en-US" sz="2100" dirty="0">
                <a:solidFill>
                  <a:prstClr val="white"/>
                </a:solidFill>
                <a:latin typeface="+mn-ea"/>
                <a:ea typeface="+mn-ea"/>
              </a:endParaRPr>
            </a:p>
          </p:txBody>
        </p:sp>
      </p:grpSp>
      <p:grpSp>
        <p:nvGrpSpPr>
          <p:cNvPr id="205" name="组合 204"/>
          <p:cNvGrpSpPr/>
          <p:nvPr/>
        </p:nvGrpSpPr>
        <p:grpSpPr>
          <a:xfrm>
            <a:off x="4688507" y="1923343"/>
            <a:ext cx="1129136" cy="973042"/>
            <a:chOff x="6350839" y="2452512"/>
            <a:chExt cx="1505319" cy="1297689"/>
          </a:xfrm>
        </p:grpSpPr>
        <p:sp>
          <p:nvSpPr>
            <p:cNvPr id="206" name="梯形 205"/>
            <p:cNvSpPr/>
            <p:nvPr/>
          </p:nvSpPr>
          <p:spPr>
            <a:xfrm>
              <a:off x="6717001" y="3523139"/>
              <a:ext cx="773977" cy="164519"/>
            </a:xfrm>
            <a:prstGeom prst="trapezoid">
              <a:avLst>
                <a:gd name="adj" fmla="val 66343"/>
              </a:avLst>
            </a:prstGeom>
            <a:gradFill>
              <a:gsLst>
                <a:gs pos="0">
                  <a:srgbClr val="E6E6E6"/>
                </a:gs>
                <a:gs pos="100000">
                  <a:srgbClr val="F7F7F7"/>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mn-ea"/>
              </a:endParaRPr>
            </a:p>
          </p:txBody>
        </p:sp>
        <p:sp>
          <p:nvSpPr>
            <p:cNvPr id="207" name="梯形 206"/>
            <p:cNvSpPr/>
            <p:nvPr/>
          </p:nvSpPr>
          <p:spPr>
            <a:xfrm flipV="1">
              <a:off x="6717001" y="2515055"/>
              <a:ext cx="773977" cy="164519"/>
            </a:xfrm>
            <a:prstGeom prst="trapezoid">
              <a:avLst>
                <a:gd name="adj" fmla="val 66343"/>
              </a:avLst>
            </a:prstGeom>
            <a:gradFill>
              <a:gsLst>
                <a:gs pos="100000">
                  <a:srgbClr val="DFDFDF"/>
                </a:gs>
                <a:gs pos="0">
                  <a:srgbClr val="B4B4B4"/>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mn-ea"/>
              </a:endParaRPr>
            </a:p>
          </p:txBody>
        </p:sp>
        <p:sp>
          <p:nvSpPr>
            <p:cNvPr id="208" name="六边形 207"/>
            <p:cNvSpPr/>
            <p:nvPr/>
          </p:nvSpPr>
          <p:spPr>
            <a:xfrm>
              <a:off x="6350839" y="2452512"/>
              <a:ext cx="1505319" cy="1297689"/>
            </a:xfrm>
            <a:prstGeom prst="hexagon">
              <a:avLst/>
            </a:prstGeom>
            <a:gradFill flip="none" rotWithShape="1">
              <a:gsLst>
                <a:gs pos="61000">
                  <a:srgbClr val="F6F6F6"/>
                </a:gs>
                <a:gs pos="37000">
                  <a:srgbClr val="E0E0E0"/>
                </a:gs>
                <a:gs pos="17000">
                  <a:srgbClr val="DEDEDE"/>
                </a:gs>
                <a:gs pos="100000">
                  <a:schemeClr val="bg1"/>
                </a:gs>
              </a:gsLst>
              <a:lin ang="13500000" scaled="1"/>
              <a:tileRect/>
            </a:gradFill>
            <a:ln w="19050">
              <a:noFill/>
            </a:ln>
            <a:effectLst>
              <a:outerShdw blurRad="381000" dist="127000" dir="2400000" algn="tl" rotWithShape="0">
                <a:srgbClr val="696969">
                  <a:alpha val="4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mn-ea"/>
              </a:endParaRPr>
            </a:p>
          </p:txBody>
        </p:sp>
        <p:sp>
          <p:nvSpPr>
            <p:cNvPr id="209" name="任意多边形 208"/>
            <p:cNvSpPr/>
            <p:nvPr/>
          </p:nvSpPr>
          <p:spPr>
            <a:xfrm>
              <a:off x="6424371" y="2515056"/>
              <a:ext cx="1360218" cy="1172601"/>
            </a:xfrm>
            <a:custGeom>
              <a:avLst/>
              <a:gdLst>
                <a:gd name="connsiteX0" fmla="*/ 407876 w 1381020"/>
                <a:gd name="connsiteY0" fmla="*/ 167033 h 1190534"/>
                <a:gd name="connsiteX1" fmla="*/ 193759 w 1381020"/>
                <a:gd name="connsiteY1" fmla="*/ 595266 h 1190534"/>
                <a:gd name="connsiteX2" fmla="*/ 407876 w 1381020"/>
                <a:gd name="connsiteY2" fmla="*/ 1023499 h 1190534"/>
                <a:gd name="connsiteX3" fmla="*/ 973145 w 1381020"/>
                <a:gd name="connsiteY3" fmla="*/ 1023499 h 1190534"/>
                <a:gd name="connsiteX4" fmla="*/ 1187261 w 1381020"/>
                <a:gd name="connsiteY4" fmla="*/ 595266 h 1190534"/>
                <a:gd name="connsiteX5" fmla="*/ 973145 w 1381020"/>
                <a:gd name="connsiteY5" fmla="*/ 167033 h 1190534"/>
                <a:gd name="connsiteX6" fmla="*/ 297634 w 1381020"/>
                <a:gd name="connsiteY6" fmla="*/ 0 h 1190534"/>
                <a:gd name="connsiteX7" fmla="*/ 1083387 w 1381020"/>
                <a:gd name="connsiteY7" fmla="*/ 0 h 1190534"/>
                <a:gd name="connsiteX8" fmla="*/ 1381020 w 1381020"/>
                <a:gd name="connsiteY8" fmla="*/ 595267 h 1190534"/>
                <a:gd name="connsiteX9" fmla="*/ 1083387 w 1381020"/>
                <a:gd name="connsiteY9" fmla="*/ 1190534 h 1190534"/>
                <a:gd name="connsiteX10" fmla="*/ 297634 w 1381020"/>
                <a:gd name="connsiteY10" fmla="*/ 1190534 h 1190534"/>
                <a:gd name="connsiteX11" fmla="*/ 0 w 1381020"/>
                <a:gd name="connsiteY11" fmla="*/ 595267 h 1190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81020" h="1190534">
                  <a:moveTo>
                    <a:pt x="407876" y="167033"/>
                  </a:moveTo>
                  <a:lnTo>
                    <a:pt x="193759" y="595266"/>
                  </a:lnTo>
                  <a:lnTo>
                    <a:pt x="407876" y="1023499"/>
                  </a:lnTo>
                  <a:lnTo>
                    <a:pt x="973145" y="1023499"/>
                  </a:lnTo>
                  <a:lnTo>
                    <a:pt x="1187261" y="595266"/>
                  </a:lnTo>
                  <a:lnTo>
                    <a:pt x="973145" y="167033"/>
                  </a:lnTo>
                  <a:close/>
                  <a:moveTo>
                    <a:pt x="297634" y="0"/>
                  </a:moveTo>
                  <a:lnTo>
                    <a:pt x="1083387" y="0"/>
                  </a:lnTo>
                  <a:lnTo>
                    <a:pt x="1381020" y="595267"/>
                  </a:lnTo>
                  <a:lnTo>
                    <a:pt x="1083387" y="1190534"/>
                  </a:lnTo>
                  <a:lnTo>
                    <a:pt x="297634" y="1190534"/>
                  </a:lnTo>
                  <a:lnTo>
                    <a:pt x="0" y="595267"/>
                  </a:lnTo>
                  <a:close/>
                </a:path>
              </a:pathLst>
            </a:custGeom>
            <a:gradFill>
              <a:gsLst>
                <a:gs pos="57000">
                  <a:srgbClr val="F5F5F5"/>
                </a:gs>
                <a:gs pos="32000">
                  <a:srgbClr val="DEDEDE"/>
                </a:gs>
                <a:gs pos="0">
                  <a:srgbClr val="CBCBCB"/>
                </a:gs>
                <a:gs pos="100000">
                  <a:schemeClr val="bg1"/>
                </a:gs>
              </a:gsLst>
              <a:lin ang="2700000" scaled="1"/>
            </a:gradFill>
            <a:ln w="19050">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prstClr val="white"/>
                </a:solidFill>
                <a:latin typeface="+mn-ea"/>
              </a:endParaRPr>
            </a:p>
          </p:txBody>
        </p:sp>
        <p:sp>
          <p:nvSpPr>
            <p:cNvPr id="210" name="梯形 71"/>
            <p:cNvSpPr/>
            <p:nvPr/>
          </p:nvSpPr>
          <p:spPr>
            <a:xfrm rot="14580000" flipH="1">
              <a:off x="7231674" y="2760492"/>
              <a:ext cx="656958" cy="169043"/>
            </a:xfrm>
            <a:custGeom>
              <a:avLst/>
              <a:gdLst>
                <a:gd name="connsiteX0" fmla="*/ 0 w 667005"/>
                <a:gd name="connsiteY0" fmla="*/ 171628 h 171628"/>
                <a:gd name="connsiteX1" fmla="*/ 85140 w 667005"/>
                <a:gd name="connsiteY1" fmla="*/ 0 h 171628"/>
                <a:gd name="connsiteX2" fmla="*/ 581865 w 667005"/>
                <a:gd name="connsiteY2" fmla="*/ 0 h 171628"/>
                <a:gd name="connsiteX3" fmla="*/ 667005 w 667005"/>
                <a:gd name="connsiteY3" fmla="*/ 171628 h 171628"/>
                <a:gd name="connsiteX4" fmla="*/ 0 w 667005"/>
                <a:gd name="connsiteY4" fmla="*/ 171628 h 171628"/>
                <a:gd name="connsiteX0-1" fmla="*/ 0 w 667005"/>
                <a:gd name="connsiteY0-2" fmla="*/ 171737 h 171737"/>
                <a:gd name="connsiteX1-3" fmla="*/ 99339 w 667005"/>
                <a:gd name="connsiteY1-4" fmla="*/ 0 h 171737"/>
                <a:gd name="connsiteX2-5" fmla="*/ 581865 w 667005"/>
                <a:gd name="connsiteY2-6" fmla="*/ 109 h 171737"/>
                <a:gd name="connsiteX3-7" fmla="*/ 667005 w 667005"/>
                <a:gd name="connsiteY3-8" fmla="*/ 171737 h 171737"/>
                <a:gd name="connsiteX4-9" fmla="*/ 0 w 667005"/>
                <a:gd name="connsiteY4-10" fmla="*/ 171737 h 171737"/>
                <a:gd name="connsiteX0-11" fmla="*/ 0 w 667005"/>
                <a:gd name="connsiteY0-12" fmla="*/ 171628 h 171628"/>
                <a:gd name="connsiteX1-13" fmla="*/ 140601 w 667005"/>
                <a:gd name="connsiteY1-14" fmla="*/ 10938 h 171628"/>
                <a:gd name="connsiteX2-15" fmla="*/ 581865 w 667005"/>
                <a:gd name="connsiteY2-16" fmla="*/ 0 h 171628"/>
                <a:gd name="connsiteX3-17" fmla="*/ 667005 w 667005"/>
                <a:gd name="connsiteY3-18" fmla="*/ 171628 h 171628"/>
                <a:gd name="connsiteX4-19" fmla="*/ 0 w 667005"/>
                <a:gd name="connsiteY4-20" fmla="*/ 171628 h 171628"/>
                <a:gd name="connsiteX0-21" fmla="*/ 0 w 667005"/>
                <a:gd name="connsiteY0-22" fmla="*/ 171628 h 171628"/>
                <a:gd name="connsiteX1-23" fmla="*/ 103609 w 667005"/>
                <a:gd name="connsiteY1-24" fmla="*/ 1280 h 171628"/>
                <a:gd name="connsiteX2-25" fmla="*/ 581865 w 667005"/>
                <a:gd name="connsiteY2-26" fmla="*/ 0 h 171628"/>
                <a:gd name="connsiteX3-27" fmla="*/ 667005 w 667005"/>
                <a:gd name="connsiteY3-28" fmla="*/ 171628 h 171628"/>
                <a:gd name="connsiteX4-29" fmla="*/ 0 w 667005"/>
                <a:gd name="connsiteY4-30" fmla="*/ 171628 h 17162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67005" h="171628">
                  <a:moveTo>
                    <a:pt x="0" y="171628"/>
                  </a:moveTo>
                  <a:lnTo>
                    <a:pt x="103609" y="1280"/>
                  </a:lnTo>
                  <a:lnTo>
                    <a:pt x="581865" y="0"/>
                  </a:lnTo>
                  <a:lnTo>
                    <a:pt x="667005" y="171628"/>
                  </a:lnTo>
                  <a:lnTo>
                    <a:pt x="0" y="171628"/>
                  </a:lnTo>
                  <a:close/>
                </a:path>
              </a:pathLst>
            </a:custGeom>
            <a:gradFill>
              <a:gsLst>
                <a:gs pos="0">
                  <a:srgbClr val="DEDEDE"/>
                </a:gs>
                <a:gs pos="100000">
                  <a:srgbClr val="F4F4F4"/>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mn-ea"/>
              </a:endParaRPr>
            </a:p>
          </p:txBody>
        </p:sp>
        <p:sp>
          <p:nvSpPr>
            <p:cNvPr id="211" name="任意多边形 210"/>
            <p:cNvSpPr/>
            <p:nvPr/>
          </p:nvSpPr>
          <p:spPr>
            <a:xfrm>
              <a:off x="6424753" y="2519273"/>
              <a:ext cx="406992" cy="586301"/>
            </a:xfrm>
            <a:custGeom>
              <a:avLst/>
              <a:gdLst>
                <a:gd name="connsiteX0" fmla="*/ 297634 w 413216"/>
                <a:gd name="connsiteY0" fmla="*/ 0 h 595267"/>
                <a:gd name="connsiteX1" fmla="*/ 302996 w 413216"/>
                <a:gd name="connsiteY1" fmla="*/ 0 h 595267"/>
                <a:gd name="connsiteX2" fmla="*/ 413216 w 413216"/>
                <a:gd name="connsiteY2" fmla="*/ 167033 h 595267"/>
                <a:gd name="connsiteX3" fmla="*/ 407876 w 413216"/>
                <a:gd name="connsiteY3" fmla="*/ 167033 h 595267"/>
                <a:gd name="connsiteX4" fmla="*/ 193759 w 413216"/>
                <a:gd name="connsiteY4" fmla="*/ 595266 h 595267"/>
                <a:gd name="connsiteX5" fmla="*/ 193760 w 413216"/>
                <a:gd name="connsiteY5" fmla="*/ 595267 h 595267"/>
                <a:gd name="connsiteX6" fmla="*/ 0 w 413216"/>
                <a:gd name="connsiteY6" fmla="*/ 595267 h 59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3216" h="595267">
                  <a:moveTo>
                    <a:pt x="297634" y="0"/>
                  </a:moveTo>
                  <a:lnTo>
                    <a:pt x="302996" y="0"/>
                  </a:lnTo>
                  <a:lnTo>
                    <a:pt x="413216" y="167033"/>
                  </a:lnTo>
                  <a:lnTo>
                    <a:pt x="407876" y="167033"/>
                  </a:lnTo>
                  <a:lnTo>
                    <a:pt x="193759" y="595266"/>
                  </a:lnTo>
                  <a:lnTo>
                    <a:pt x="193760" y="595267"/>
                  </a:lnTo>
                  <a:lnTo>
                    <a:pt x="0" y="595267"/>
                  </a:lnTo>
                  <a:close/>
                </a:path>
              </a:pathLst>
            </a:custGeom>
            <a:gradFill>
              <a:gsLst>
                <a:gs pos="100000">
                  <a:srgbClr val="DFDFDF"/>
                </a:gs>
                <a:gs pos="0">
                  <a:srgbClr val="B4B4B4"/>
                </a:gs>
              </a:gsLst>
              <a:lin ang="2700000" scaled="0"/>
            </a:gradFill>
            <a:ln w="19050">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prstClr val="white"/>
                </a:solidFill>
                <a:latin typeface="+mn-ea"/>
              </a:endParaRPr>
            </a:p>
          </p:txBody>
        </p:sp>
      </p:grpSp>
      <p:grpSp>
        <p:nvGrpSpPr>
          <p:cNvPr id="212" name="组合 211"/>
          <p:cNvGrpSpPr/>
          <p:nvPr/>
        </p:nvGrpSpPr>
        <p:grpSpPr>
          <a:xfrm>
            <a:off x="4865578" y="2093599"/>
            <a:ext cx="758324" cy="632528"/>
            <a:chOff x="6586905" y="2679573"/>
            <a:chExt cx="1010966" cy="843565"/>
          </a:xfrm>
        </p:grpSpPr>
        <p:sp>
          <p:nvSpPr>
            <p:cNvPr id="213" name="六边形 212"/>
            <p:cNvSpPr/>
            <p:nvPr/>
          </p:nvSpPr>
          <p:spPr>
            <a:xfrm>
              <a:off x="6614230" y="2679573"/>
              <a:ext cx="978537" cy="843565"/>
            </a:xfrm>
            <a:prstGeom prst="hexagon">
              <a:avLst/>
            </a:prstGeom>
            <a:solidFill>
              <a:srgbClr val="C00000"/>
            </a:solidFill>
            <a:ln w="19050">
              <a:noFill/>
            </a:ln>
            <a:effectLst>
              <a:innerShdw blurRad="76200" dist="63500" dir="13500000">
                <a:prstClr val="black">
                  <a:alpha val="46000"/>
                </a:prst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mn-ea"/>
              </a:endParaRPr>
            </a:p>
          </p:txBody>
        </p:sp>
        <p:sp>
          <p:nvSpPr>
            <p:cNvPr id="214" name="文本框 47"/>
            <p:cNvSpPr txBox="1"/>
            <p:nvPr/>
          </p:nvSpPr>
          <p:spPr>
            <a:xfrm>
              <a:off x="6586905" y="2842334"/>
              <a:ext cx="1010966" cy="554125"/>
            </a:xfrm>
            <a:prstGeom prst="rect">
              <a:avLst/>
            </a:prstGeom>
            <a:noFill/>
          </p:spPr>
          <p:txBody>
            <a:bodyPr wrap="square" rtlCol="0">
              <a:spAutoFit/>
            </a:bodyPr>
            <a:lstStyle/>
            <a:p>
              <a:pPr algn="ctr"/>
              <a:r>
                <a:rPr lang="en-US" altLang="zh-CN" sz="2100" dirty="0">
                  <a:solidFill>
                    <a:prstClr val="white"/>
                  </a:solidFill>
                  <a:latin typeface="+mn-ea"/>
                  <a:ea typeface="+mn-ea"/>
                </a:rPr>
                <a:t>05</a:t>
              </a:r>
              <a:endParaRPr lang="zh-CN" altLang="en-US" sz="2100" dirty="0">
                <a:solidFill>
                  <a:prstClr val="white"/>
                </a:solidFill>
                <a:latin typeface="+mn-ea"/>
                <a:ea typeface="+mn-ea"/>
              </a:endParaRPr>
            </a:p>
          </p:txBody>
        </p:sp>
      </p:grpSp>
      <p:grpSp>
        <p:nvGrpSpPr>
          <p:cNvPr id="215" name="组合 214"/>
          <p:cNvGrpSpPr/>
          <p:nvPr/>
        </p:nvGrpSpPr>
        <p:grpSpPr>
          <a:xfrm>
            <a:off x="4688507" y="2894127"/>
            <a:ext cx="1129136" cy="973042"/>
            <a:chOff x="6350839" y="3747190"/>
            <a:chExt cx="1505319" cy="1297689"/>
          </a:xfrm>
        </p:grpSpPr>
        <p:sp>
          <p:nvSpPr>
            <p:cNvPr id="216" name="梯形 215"/>
            <p:cNvSpPr/>
            <p:nvPr/>
          </p:nvSpPr>
          <p:spPr>
            <a:xfrm>
              <a:off x="6717001" y="4817817"/>
              <a:ext cx="773977" cy="164519"/>
            </a:xfrm>
            <a:prstGeom prst="trapezoid">
              <a:avLst>
                <a:gd name="adj" fmla="val 66343"/>
              </a:avLst>
            </a:prstGeom>
            <a:gradFill>
              <a:gsLst>
                <a:gs pos="0">
                  <a:srgbClr val="E6E6E6"/>
                </a:gs>
                <a:gs pos="100000">
                  <a:srgbClr val="F7F7F7"/>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mn-ea"/>
              </a:endParaRPr>
            </a:p>
          </p:txBody>
        </p:sp>
        <p:sp>
          <p:nvSpPr>
            <p:cNvPr id="217" name="梯形 216"/>
            <p:cNvSpPr/>
            <p:nvPr/>
          </p:nvSpPr>
          <p:spPr>
            <a:xfrm flipV="1">
              <a:off x="6717001" y="3809733"/>
              <a:ext cx="773977" cy="164519"/>
            </a:xfrm>
            <a:prstGeom prst="trapezoid">
              <a:avLst>
                <a:gd name="adj" fmla="val 66343"/>
              </a:avLst>
            </a:prstGeom>
            <a:gradFill>
              <a:gsLst>
                <a:gs pos="100000">
                  <a:srgbClr val="DFDFDF"/>
                </a:gs>
                <a:gs pos="0">
                  <a:srgbClr val="B4B4B4"/>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mn-ea"/>
              </a:endParaRPr>
            </a:p>
          </p:txBody>
        </p:sp>
        <p:sp>
          <p:nvSpPr>
            <p:cNvPr id="218" name="六边形 217"/>
            <p:cNvSpPr/>
            <p:nvPr/>
          </p:nvSpPr>
          <p:spPr>
            <a:xfrm>
              <a:off x="6350839" y="3747190"/>
              <a:ext cx="1505319" cy="1297689"/>
            </a:xfrm>
            <a:prstGeom prst="hexagon">
              <a:avLst/>
            </a:prstGeom>
            <a:gradFill flip="none" rotWithShape="1">
              <a:gsLst>
                <a:gs pos="61000">
                  <a:srgbClr val="F6F6F6"/>
                </a:gs>
                <a:gs pos="37000">
                  <a:srgbClr val="E0E0E0"/>
                </a:gs>
                <a:gs pos="17000">
                  <a:srgbClr val="DEDEDE"/>
                </a:gs>
                <a:gs pos="100000">
                  <a:schemeClr val="bg1"/>
                </a:gs>
              </a:gsLst>
              <a:lin ang="13500000" scaled="1"/>
              <a:tileRect/>
            </a:gradFill>
            <a:ln w="19050">
              <a:noFill/>
            </a:ln>
            <a:effectLst>
              <a:outerShdw blurRad="381000" dist="127000" dir="2400000" algn="tl" rotWithShape="0">
                <a:srgbClr val="696969">
                  <a:alpha val="4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mn-ea"/>
              </a:endParaRPr>
            </a:p>
          </p:txBody>
        </p:sp>
        <p:sp>
          <p:nvSpPr>
            <p:cNvPr id="219" name="任意多边形 218"/>
            <p:cNvSpPr/>
            <p:nvPr/>
          </p:nvSpPr>
          <p:spPr>
            <a:xfrm>
              <a:off x="6424371" y="3809734"/>
              <a:ext cx="1360218" cy="1172601"/>
            </a:xfrm>
            <a:custGeom>
              <a:avLst/>
              <a:gdLst>
                <a:gd name="connsiteX0" fmla="*/ 407876 w 1381020"/>
                <a:gd name="connsiteY0" fmla="*/ 167033 h 1190534"/>
                <a:gd name="connsiteX1" fmla="*/ 193759 w 1381020"/>
                <a:gd name="connsiteY1" fmla="*/ 595266 h 1190534"/>
                <a:gd name="connsiteX2" fmla="*/ 407876 w 1381020"/>
                <a:gd name="connsiteY2" fmla="*/ 1023499 h 1190534"/>
                <a:gd name="connsiteX3" fmla="*/ 973145 w 1381020"/>
                <a:gd name="connsiteY3" fmla="*/ 1023499 h 1190534"/>
                <a:gd name="connsiteX4" fmla="*/ 1187261 w 1381020"/>
                <a:gd name="connsiteY4" fmla="*/ 595266 h 1190534"/>
                <a:gd name="connsiteX5" fmla="*/ 973145 w 1381020"/>
                <a:gd name="connsiteY5" fmla="*/ 167033 h 1190534"/>
                <a:gd name="connsiteX6" fmla="*/ 297634 w 1381020"/>
                <a:gd name="connsiteY6" fmla="*/ 0 h 1190534"/>
                <a:gd name="connsiteX7" fmla="*/ 1083387 w 1381020"/>
                <a:gd name="connsiteY7" fmla="*/ 0 h 1190534"/>
                <a:gd name="connsiteX8" fmla="*/ 1381020 w 1381020"/>
                <a:gd name="connsiteY8" fmla="*/ 595267 h 1190534"/>
                <a:gd name="connsiteX9" fmla="*/ 1083387 w 1381020"/>
                <a:gd name="connsiteY9" fmla="*/ 1190534 h 1190534"/>
                <a:gd name="connsiteX10" fmla="*/ 297634 w 1381020"/>
                <a:gd name="connsiteY10" fmla="*/ 1190534 h 1190534"/>
                <a:gd name="connsiteX11" fmla="*/ 0 w 1381020"/>
                <a:gd name="connsiteY11" fmla="*/ 595267 h 1190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81020" h="1190534">
                  <a:moveTo>
                    <a:pt x="407876" y="167033"/>
                  </a:moveTo>
                  <a:lnTo>
                    <a:pt x="193759" y="595266"/>
                  </a:lnTo>
                  <a:lnTo>
                    <a:pt x="407876" y="1023499"/>
                  </a:lnTo>
                  <a:lnTo>
                    <a:pt x="973145" y="1023499"/>
                  </a:lnTo>
                  <a:lnTo>
                    <a:pt x="1187261" y="595266"/>
                  </a:lnTo>
                  <a:lnTo>
                    <a:pt x="973145" y="167033"/>
                  </a:lnTo>
                  <a:close/>
                  <a:moveTo>
                    <a:pt x="297634" y="0"/>
                  </a:moveTo>
                  <a:lnTo>
                    <a:pt x="1083387" y="0"/>
                  </a:lnTo>
                  <a:lnTo>
                    <a:pt x="1381020" y="595267"/>
                  </a:lnTo>
                  <a:lnTo>
                    <a:pt x="1083387" y="1190534"/>
                  </a:lnTo>
                  <a:lnTo>
                    <a:pt x="297634" y="1190534"/>
                  </a:lnTo>
                  <a:lnTo>
                    <a:pt x="0" y="595267"/>
                  </a:lnTo>
                  <a:close/>
                </a:path>
              </a:pathLst>
            </a:custGeom>
            <a:gradFill>
              <a:gsLst>
                <a:gs pos="57000">
                  <a:srgbClr val="F5F5F5"/>
                </a:gs>
                <a:gs pos="32000">
                  <a:srgbClr val="DEDEDE"/>
                </a:gs>
                <a:gs pos="0">
                  <a:srgbClr val="CBCBCB"/>
                </a:gs>
                <a:gs pos="100000">
                  <a:schemeClr val="bg1"/>
                </a:gs>
              </a:gsLst>
              <a:lin ang="2700000" scaled="1"/>
            </a:gradFill>
            <a:ln w="19050">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prstClr val="white"/>
                </a:solidFill>
                <a:latin typeface="+mn-ea"/>
              </a:endParaRPr>
            </a:p>
          </p:txBody>
        </p:sp>
        <p:sp>
          <p:nvSpPr>
            <p:cNvPr id="220" name="梯形 71"/>
            <p:cNvSpPr/>
            <p:nvPr/>
          </p:nvSpPr>
          <p:spPr>
            <a:xfrm rot="14580000" flipH="1">
              <a:off x="7231674" y="4055170"/>
              <a:ext cx="656958" cy="169043"/>
            </a:xfrm>
            <a:custGeom>
              <a:avLst/>
              <a:gdLst>
                <a:gd name="connsiteX0" fmla="*/ 0 w 667005"/>
                <a:gd name="connsiteY0" fmla="*/ 171628 h 171628"/>
                <a:gd name="connsiteX1" fmla="*/ 85140 w 667005"/>
                <a:gd name="connsiteY1" fmla="*/ 0 h 171628"/>
                <a:gd name="connsiteX2" fmla="*/ 581865 w 667005"/>
                <a:gd name="connsiteY2" fmla="*/ 0 h 171628"/>
                <a:gd name="connsiteX3" fmla="*/ 667005 w 667005"/>
                <a:gd name="connsiteY3" fmla="*/ 171628 h 171628"/>
                <a:gd name="connsiteX4" fmla="*/ 0 w 667005"/>
                <a:gd name="connsiteY4" fmla="*/ 171628 h 171628"/>
                <a:gd name="connsiteX0-1" fmla="*/ 0 w 667005"/>
                <a:gd name="connsiteY0-2" fmla="*/ 171737 h 171737"/>
                <a:gd name="connsiteX1-3" fmla="*/ 99339 w 667005"/>
                <a:gd name="connsiteY1-4" fmla="*/ 0 h 171737"/>
                <a:gd name="connsiteX2-5" fmla="*/ 581865 w 667005"/>
                <a:gd name="connsiteY2-6" fmla="*/ 109 h 171737"/>
                <a:gd name="connsiteX3-7" fmla="*/ 667005 w 667005"/>
                <a:gd name="connsiteY3-8" fmla="*/ 171737 h 171737"/>
                <a:gd name="connsiteX4-9" fmla="*/ 0 w 667005"/>
                <a:gd name="connsiteY4-10" fmla="*/ 171737 h 171737"/>
                <a:gd name="connsiteX0-11" fmla="*/ 0 w 667005"/>
                <a:gd name="connsiteY0-12" fmla="*/ 171628 h 171628"/>
                <a:gd name="connsiteX1-13" fmla="*/ 140601 w 667005"/>
                <a:gd name="connsiteY1-14" fmla="*/ 10938 h 171628"/>
                <a:gd name="connsiteX2-15" fmla="*/ 581865 w 667005"/>
                <a:gd name="connsiteY2-16" fmla="*/ 0 h 171628"/>
                <a:gd name="connsiteX3-17" fmla="*/ 667005 w 667005"/>
                <a:gd name="connsiteY3-18" fmla="*/ 171628 h 171628"/>
                <a:gd name="connsiteX4-19" fmla="*/ 0 w 667005"/>
                <a:gd name="connsiteY4-20" fmla="*/ 171628 h 171628"/>
                <a:gd name="connsiteX0-21" fmla="*/ 0 w 667005"/>
                <a:gd name="connsiteY0-22" fmla="*/ 171628 h 171628"/>
                <a:gd name="connsiteX1-23" fmla="*/ 103609 w 667005"/>
                <a:gd name="connsiteY1-24" fmla="*/ 1280 h 171628"/>
                <a:gd name="connsiteX2-25" fmla="*/ 581865 w 667005"/>
                <a:gd name="connsiteY2-26" fmla="*/ 0 h 171628"/>
                <a:gd name="connsiteX3-27" fmla="*/ 667005 w 667005"/>
                <a:gd name="connsiteY3-28" fmla="*/ 171628 h 171628"/>
                <a:gd name="connsiteX4-29" fmla="*/ 0 w 667005"/>
                <a:gd name="connsiteY4-30" fmla="*/ 171628 h 17162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67005" h="171628">
                  <a:moveTo>
                    <a:pt x="0" y="171628"/>
                  </a:moveTo>
                  <a:lnTo>
                    <a:pt x="103609" y="1280"/>
                  </a:lnTo>
                  <a:lnTo>
                    <a:pt x="581865" y="0"/>
                  </a:lnTo>
                  <a:lnTo>
                    <a:pt x="667005" y="171628"/>
                  </a:lnTo>
                  <a:lnTo>
                    <a:pt x="0" y="171628"/>
                  </a:lnTo>
                  <a:close/>
                </a:path>
              </a:pathLst>
            </a:custGeom>
            <a:gradFill>
              <a:gsLst>
                <a:gs pos="0">
                  <a:srgbClr val="DEDEDE"/>
                </a:gs>
                <a:gs pos="100000">
                  <a:srgbClr val="F4F4F4"/>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mn-ea"/>
              </a:endParaRPr>
            </a:p>
          </p:txBody>
        </p:sp>
        <p:sp>
          <p:nvSpPr>
            <p:cNvPr id="221" name="任意多边形 220"/>
            <p:cNvSpPr/>
            <p:nvPr/>
          </p:nvSpPr>
          <p:spPr>
            <a:xfrm>
              <a:off x="6424753" y="3813951"/>
              <a:ext cx="406992" cy="586301"/>
            </a:xfrm>
            <a:custGeom>
              <a:avLst/>
              <a:gdLst>
                <a:gd name="connsiteX0" fmla="*/ 297634 w 413216"/>
                <a:gd name="connsiteY0" fmla="*/ 0 h 595267"/>
                <a:gd name="connsiteX1" fmla="*/ 302996 w 413216"/>
                <a:gd name="connsiteY1" fmla="*/ 0 h 595267"/>
                <a:gd name="connsiteX2" fmla="*/ 413216 w 413216"/>
                <a:gd name="connsiteY2" fmla="*/ 167033 h 595267"/>
                <a:gd name="connsiteX3" fmla="*/ 407876 w 413216"/>
                <a:gd name="connsiteY3" fmla="*/ 167033 h 595267"/>
                <a:gd name="connsiteX4" fmla="*/ 193759 w 413216"/>
                <a:gd name="connsiteY4" fmla="*/ 595266 h 595267"/>
                <a:gd name="connsiteX5" fmla="*/ 193760 w 413216"/>
                <a:gd name="connsiteY5" fmla="*/ 595267 h 595267"/>
                <a:gd name="connsiteX6" fmla="*/ 0 w 413216"/>
                <a:gd name="connsiteY6" fmla="*/ 595267 h 59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3216" h="595267">
                  <a:moveTo>
                    <a:pt x="297634" y="0"/>
                  </a:moveTo>
                  <a:lnTo>
                    <a:pt x="302996" y="0"/>
                  </a:lnTo>
                  <a:lnTo>
                    <a:pt x="413216" y="167033"/>
                  </a:lnTo>
                  <a:lnTo>
                    <a:pt x="407876" y="167033"/>
                  </a:lnTo>
                  <a:lnTo>
                    <a:pt x="193759" y="595266"/>
                  </a:lnTo>
                  <a:lnTo>
                    <a:pt x="193760" y="595267"/>
                  </a:lnTo>
                  <a:lnTo>
                    <a:pt x="0" y="595267"/>
                  </a:lnTo>
                  <a:close/>
                </a:path>
              </a:pathLst>
            </a:custGeom>
            <a:gradFill>
              <a:gsLst>
                <a:gs pos="100000">
                  <a:srgbClr val="DFDFDF"/>
                </a:gs>
                <a:gs pos="0">
                  <a:srgbClr val="B4B4B4"/>
                </a:gs>
              </a:gsLst>
              <a:lin ang="2700000" scaled="0"/>
            </a:gradFill>
            <a:ln w="19050">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prstClr val="white"/>
                </a:solidFill>
                <a:latin typeface="+mn-ea"/>
              </a:endParaRPr>
            </a:p>
          </p:txBody>
        </p:sp>
      </p:grpSp>
      <p:grpSp>
        <p:nvGrpSpPr>
          <p:cNvPr id="222" name="组合 221"/>
          <p:cNvGrpSpPr/>
          <p:nvPr/>
        </p:nvGrpSpPr>
        <p:grpSpPr>
          <a:xfrm>
            <a:off x="4865578" y="3064382"/>
            <a:ext cx="758324" cy="632528"/>
            <a:chOff x="6586905" y="3974251"/>
            <a:chExt cx="1010966" cy="843565"/>
          </a:xfrm>
        </p:grpSpPr>
        <p:sp>
          <p:nvSpPr>
            <p:cNvPr id="223" name="六边形 222"/>
            <p:cNvSpPr/>
            <p:nvPr/>
          </p:nvSpPr>
          <p:spPr>
            <a:xfrm>
              <a:off x="6614230" y="3974251"/>
              <a:ext cx="978537" cy="843565"/>
            </a:xfrm>
            <a:prstGeom prst="hexagon">
              <a:avLst/>
            </a:prstGeom>
            <a:solidFill>
              <a:srgbClr val="C00000"/>
            </a:solidFill>
            <a:ln w="19050">
              <a:noFill/>
            </a:ln>
            <a:effectLst>
              <a:innerShdw blurRad="76200" dist="63500" dir="13500000">
                <a:prstClr val="black">
                  <a:alpha val="46000"/>
                </a:prst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mn-ea"/>
              </a:endParaRPr>
            </a:p>
          </p:txBody>
        </p:sp>
        <p:sp>
          <p:nvSpPr>
            <p:cNvPr id="224" name="文本框 50"/>
            <p:cNvSpPr txBox="1"/>
            <p:nvPr/>
          </p:nvSpPr>
          <p:spPr>
            <a:xfrm>
              <a:off x="6586905" y="4118520"/>
              <a:ext cx="1010966" cy="554125"/>
            </a:xfrm>
            <a:prstGeom prst="rect">
              <a:avLst/>
            </a:prstGeom>
            <a:noFill/>
          </p:spPr>
          <p:txBody>
            <a:bodyPr wrap="square" rtlCol="0">
              <a:spAutoFit/>
            </a:bodyPr>
            <a:lstStyle/>
            <a:p>
              <a:pPr algn="ctr"/>
              <a:r>
                <a:rPr lang="en-US" altLang="zh-CN" sz="2100" dirty="0">
                  <a:solidFill>
                    <a:prstClr val="white"/>
                  </a:solidFill>
                  <a:latin typeface="+mn-ea"/>
                  <a:ea typeface="+mn-ea"/>
                </a:rPr>
                <a:t>04</a:t>
              </a:r>
              <a:endParaRPr lang="zh-CN" altLang="en-US" sz="2100" dirty="0">
                <a:solidFill>
                  <a:prstClr val="white"/>
                </a:solidFill>
                <a:latin typeface="+mn-ea"/>
                <a:ea typeface="+mn-ea"/>
              </a:endParaRPr>
            </a:p>
          </p:txBody>
        </p:sp>
      </p:grpSp>
      <p:grpSp>
        <p:nvGrpSpPr>
          <p:cNvPr id="225" name="组合 224"/>
          <p:cNvGrpSpPr/>
          <p:nvPr/>
        </p:nvGrpSpPr>
        <p:grpSpPr>
          <a:xfrm>
            <a:off x="3798733" y="3370835"/>
            <a:ext cx="1129136" cy="973042"/>
            <a:chOff x="5164627" y="4382948"/>
            <a:chExt cx="1505319" cy="1297689"/>
          </a:xfrm>
        </p:grpSpPr>
        <p:sp>
          <p:nvSpPr>
            <p:cNvPr id="226" name="梯形 225"/>
            <p:cNvSpPr/>
            <p:nvPr/>
          </p:nvSpPr>
          <p:spPr>
            <a:xfrm>
              <a:off x="5530789" y="5453575"/>
              <a:ext cx="773977" cy="164519"/>
            </a:xfrm>
            <a:prstGeom prst="trapezoid">
              <a:avLst>
                <a:gd name="adj" fmla="val 66343"/>
              </a:avLst>
            </a:prstGeom>
            <a:gradFill>
              <a:gsLst>
                <a:gs pos="0">
                  <a:srgbClr val="E6E6E6"/>
                </a:gs>
                <a:gs pos="100000">
                  <a:srgbClr val="F7F7F7"/>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mn-ea"/>
              </a:endParaRPr>
            </a:p>
          </p:txBody>
        </p:sp>
        <p:sp>
          <p:nvSpPr>
            <p:cNvPr id="227" name="梯形 226"/>
            <p:cNvSpPr/>
            <p:nvPr/>
          </p:nvSpPr>
          <p:spPr>
            <a:xfrm flipV="1">
              <a:off x="5530789" y="4445491"/>
              <a:ext cx="773977" cy="164519"/>
            </a:xfrm>
            <a:prstGeom prst="trapezoid">
              <a:avLst>
                <a:gd name="adj" fmla="val 66343"/>
              </a:avLst>
            </a:prstGeom>
            <a:gradFill>
              <a:gsLst>
                <a:gs pos="100000">
                  <a:srgbClr val="DFDFDF"/>
                </a:gs>
                <a:gs pos="0">
                  <a:srgbClr val="B4B4B4"/>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mn-ea"/>
              </a:endParaRPr>
            </a:p>
          </p:txBody>
        </p:sp>
        <p:sp>
          <p:nvSpPr>
            <p:cNvPr id="228" name="六边形 227"/>
            <p:cNvSpPr/>
            <p:nvPr/>
          </p:nvSpPr>
          <p:spPr>
            <a:xfrm>
              <a:off x="5164627" y="4382948"/>
              <a:ext cx="1505319" cy="1297689"/>
            </a:xfrm>
            <a:prstGeom prst="hexagon">
              <a:avLst/>
            </a:prstGeom>
            <a:gradFill flip="none" rotWithShape="1">
              <a:gsLst>
                <a:gs pos="61000">
                  <a:srgbClr val="F6F6F6"/>
                </a:gs>
                <a:gs pos="37000">
                  <a:srgbClr val="E0E0E0"/>
                </a:gs>
                <a:gs pos="17000">
                  <a:srgbClr val="DEDEDE"/>
                </a:gs>
                <a:gs pos="100000">
                  <a:schemeClr val="bg1"/>
                </a:gs>
              </a:gsLst>
              <a:lin ang="13500000" scaled="1"/>
              <a:tileRect/>
            </a:gradFill>
            <a:ln w="19050">
              <a:noFill/>
            </a:ln>
            <a:effectLst>
              <a:outerShdw blurRad="381000" dist="127000" dir="2400000" algn="tl" rotWithShape="0">
                <a:srgbClr val="696969">
                  <a:alpha val="4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mn-ea"/>
              </a:endParaRPr>
            </a:p>
          </p:txBody>
        </p:sp>
        <p:sp>
          <p:nvSpPr>
            <p:cNvPr id="229" name="任意多边形 228"/>
            <p:cNvSpPr/>
            <p:nvPr/>
          </p:nvSpPr>
          <p:spPr>
            <a:xfrm>
              <a:off x="5238159" y="4445492"/>
              <a:ext cx="1360218" cy="1172601"/>
            </a:xfrm>
            <a:custGeom>
              <a:avLst/>
              <a:gdLst>
                <a:gd name="connsiteX0" fmla="*/ 407876 w 1381020"/>
                <a:gd name="connsiteY0" fmla="*/ 167033 h 1190534"/>
                <a:gd name="connsiteX1" fmla="*/ 193759 w 1381020"/>
                <a:gd name="connsiteY1" fmla="*/ 595266 h 1190534"/>
                <a:gd name="connsiteX2" fmla="*/ 407876 w 1381020"/>
                <a:gd name="connsiteY2" fmla="*/ 1023499 h 1190534"/>
                <a:gd name="connsiteX3" fmla="*/ 973145 w 1381020"/>
                <a:gd name="connsiteY3" fmla="*/ 1023499 h 1190534"/>
                <a:gd name="connsiteX4" fmla="*/ 1187261 w 1381020"/>
                <a:gd name="connsiteY4" fmla="*/ 595266 h 1190534"/>
                <a:gd name="connsiteX5" fmla="*/ 973145 w 1381020"/>
                <a:gd name="connsiteY5" fmla="*/ 167033 h 1190534"/>
                <a:gd name="connsiteX6" fmla="*/ 297634 w 1381020"/>
                <a:gd name="connsiteY6" fmla="*/ 0 h 1190534"/>
                <a:gd name="connsiteX7" fmla="*/ 1083387 w 1381020"/>
                <a:gd name="connsiteY7" fmla="*/ 0 h 1190534"/>
                <a:gd name="connsiteX8" fmla="*/ 1381020 w 1381020"/>
                <a:gd name="connsiteY8" fmla="*/ 595267 h 1190534"/>
                <a:gd name="connsiteX9" fmla="*/ 1083387 w 1381020"/>
                <a:gd name="connsiteY9" fmla="*/ 1190534 h 1190534"/>
                <a:gd name="connsiteX10" fmla="*/ 297634 w 1381020"/>
                <a:gd name="connsiteY10" fmla="*/ 1190534 h 1190534"/>
                <a:gd name="connsiteX11" fmla="*/ 0 w 1381020"/>
                <a:gd name="connsiteY11" fmla="*/ 595267 h 1190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81020" h="1190534">
                  <a:moveTo>
                    <a:pt x="407876" y="167033"/>
                  </a:moveTo>
                  <a:lnTo>
                    <a:pt x="193759" y="595266"/>
                  </a:lnTo>
                  <a:lnTo>
                    <a:pt x="407876" y="1023499"/>
                  </a:lnTo>
                  <a:lnTo>
                    <a:pt x="973145" y="1023499"/>
                  </a:lnTo>
                  <a:lnTo>
                    <a:pt x="1187261" y="595266"/>
                  </a:lnTo>
                  <a:lnTo>
                    <a:pt x="973145" y="167033"/>
                  </a:lnTo>
                  <a:close/>
                  <a:moveTo>
                    <a:pt x="297634" y="0"/>
                  </a:moveTo>
                  <a:lnTo>
                    <a:pt x="1083387" y="0"/>
                  </a:lnTo>
                  <a:lnTo>
                    <a:pt x="1381020" y="595267"/>
                  </a:lnTo>
                  <a:lnTo>
                    <a:pt x="1083387" y="1190534"/>
                  </a:lnTo>
                  <a:lnTo>
                    <a:pt x="297634" y="1190534"/>
                  </a:lnTo>
                  <a:lnTo>
                    <a:pt x="0" y="595267"/>
                  </a:lnTo>
                  <a:close/>
                </a:path>
              </a:pathLst>
            </a:custGeom>
            <a:gradFill>
              <a:gsLst>
                <a:gs pos="57000">
                  <a:srgbClr val="F5F5F5"/>
                </a:gs>
                <a:gs pos="32000">
                  <a:srgbClr val="DEDEDE"/>
                </a:gs>
                <a:gs pos="0">
                  <a:srgbClr val="CBCBCB"/>
                </a:gs>
                <a:gs pos="100000">
                  <a:schemeClr val="bg1"/>
                </a:gs>
              </a:gsLst>
              <a:lin ang="2700000" scaled="1"/>
            </a:gradFill>
            <a:ln w="19050">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prstClr val="white"/>
                </a:solidFill>
                <a:latin typeface="+mn-ea"/>
              </a:endParaRPr>
            </a:p>
          </p:txBody>
        </p:sp>
        <p:sp>
          <p:nvSpPr>
            <p:cNvPr id="230" name="梯形 71"/>
            <p:cNvSpPr/>
            <p:nvPr/>
          </p:nvSpPr>
          <p:spPr>
            <a:xfrm rot="14580000" flipH="1">
              <a:off x="6045462" y="4690928"/>
              <a:ext cx="656958" cy="169043"/>
            </a:xfrm>
            <a:custGeom>
              <a:avLst/>
              <a:gdLst>
                <a:gd name="connsiteX0" fmla="*/ 0 w 667005"/>
                <a:gd name="connsiteY0" fmla="*/ 171628 h 171628"/>
                <a:gd name="connsiteX1" fmla="*/ 85140 w 667005"/>
                <a:gd name="connsiteY1" fmla="*/ 0 h 171628"/>
                <a:gd name="connsiteX2" fmla="*/ 581865 w 667005"/>
                <a:gd name="connsiteY2" fmla="*/ 0 h 171628"/>
                <a:gd name="connsiteX3" fmla="*/ 667005 w 667005"/>
                <a:gd name="connsiteY3" fmla="*/ 171628 h 171628"/>
                <a:gd name="connsiteX4" fmla="*/ 0 w 667005"/>
                <a:gd name="connsiteY4" fmla="*/ 171628 h 171628"/>
                <a:gd name="connsiteX0-1" fmla="*/ 0 w 667005"/>
                <a:gd name="connsiteY0-2" fmla="*/ 171737 h 171737"/>
                <a:gd name="connsiteX1-3" fmla="*/ 99339 w 667005"/>
                <a:gd name="connsiteY1-4" fmla="*/ 0 h 171737"/>
                <a:gd name="connsiteX2-5" fmla="*/ 581865 w 667005"/>
                <a:gd name="connsiteY2-6" fmla="*/ 109 h 171737"/>
                <a:gd name="connsiteX3-7" fmla="*/ 667005 w 667005"/>
                <a:gd name="connsiteY3-8" fmla="*/ 171737 h 171737"/>
                <a:gd name="connsiteX4-9" fmla="*/ 0 w 667005"/>
                <a:gd name="connsiteY4-10" fmla="*/ 171737 h 171737"/>
                <a:gd name="connsiteX0-11" fmla="*/ 0 w 667005"/>
                <a:gd name="connsiteY0-12" fmla="*/ 171628 h 171628"/>
                <a:gd name="connsiteX1-13" fmla="*/ 140601 w 667005"/>
                <a:gd name="connsiteY1-14" fmla="*/ 10938 h 171628"/>
                <a:gd name="connsiteX2-15" fmla="*/ 581865 w 667005"/>
                <a:gd name="connsiteY2-16" fmla="*/ 0 h 171628"/>
                <a:gd name="connsiteX3-17" fmla="*/ 667005 w 667005"/>
                <a:gd name="connsiteY3-18" fmla="*/ 171628 h 171628"/>
                <a:gd name="connsiteX4-19" fmla="*/ 0 w 667005"/>
                <a:gd name="connsiteY4-20" fmla="*/ 171628 h 171628"/>
                <a:gd name="connsiteX0-21" fmla="*/ 0 w 667005"/>
                <a:gd name="connsiteY0-22" fmla="*/ 171628 h 171628"/>
                <a:gd name="connsiteX1-23" fmla="*/ 103609 w 667005"/>
                <a:gd name="connsiteY1-24" fmla="*/ 1280 h 171628"/>
                <a:gd name="connsiteX2-25" fmla="*/ 581865 w 667005"/>
                <a:gd name="connsiteY2-26" fmla="*/ 0 h 171628"/>
                <a:gd name="connsiteX3-27" fmla="*/ 667005 w 667005"/>
                <a:gd name="connsiteY3-28" fmla="*/ 171628 h 171628"/>
                <a:gd name="connsiteX4-29" fmla="*/ 0 w 667005"/>
                <a:gd name="connsiteY4-30" fmla="*/ 171628 h 17162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67005" h="171628">
                  <a:moveTo>
                    <a:pt x="0" y="171628"/>
                  </a:moveTo>
                  <a:lnTo>
                    <a:pt x="103609" y="1280"/>
                  </a:lnTo>
                  <a:lnTo>
                    <a:pt x="581865" y="0"/>
                  </a:lnTo>
                  <a:lnTo>
                    <a:pt x="667005" y="171628"/>
                  </a:lnTo>
                  <a:lnTo>
                    <a:pt x="0" y="171628"/>
                  </a:lnTo>
                  <a:close/>
                </a:path>
              </a:pathLst>
            </a:custGeom>
            <a:gradFill>
              <a:gsLst>
                <a:gs pos="0">
                  <a:srgbClr val="DEDEDE"/>
                </a:gs>
                <a:gs pos="100000">
                  <a:srgbClr val="F4F4F4"/>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mn-ea"/>
              </a:endParaRPr>
            </a:p>
          </p:txBody>
        </p:sp>
        <p:sp>
          <p:nvSpPr>
            <p:cNvPr id="231" name="任意多边形 230"/>
            <p:cNvSpPr/>
            <p:nvPr/>
          </p:nvSpPr>
          <p:spPr>
            <a:xfrm>
              <a:off x="5238541" y="4449709"/>
              <a:ext cx="406992" cy="586301"/>
            </a:xfrm>
            <a:custGeom>
              <a:avLst/>
              <a:gdLst>
                <a:gd name="connsiteX0" fmla="*/ 297634 w 413216"/>
                <a:gd name="connsiteY0" fmla="*/ 0 h 595267"/>
                <a:gd name="connsiteX1" fmla="*/ 302996 w 413216"/>
                <a:gd name="connsiteY1" fmla="*/ 0 h 595267"/>
                <a:gd name="connsiteX2" fmla="*/ 413216 w 413216"/>
                <a:gd name="connsiteY2" fmla="*/ 167033 h 595267"/>
                <a:gd name="connsiteX3" fmla="*/ 407876 w 413216"/>
                <a:gd name="connsiteY3" fmla="*/ 167033 h 595267"/>
                <a:gd name="connsiteX4" fmla="*/ 193759 w 413216"/>
                <a:gd name="connsiteY4" fmla="*/ 595266 h 595267"/>
                <a:gd name="connsiteX5" fmla="*/ 193760 w 413216"/>
                <a:gd name="connsiteY5" fmla="*/ 595267 h 595267"/>
                <a:gd name="connsiteX6" fmla="*/ 0 w 413216"/>
                <a:gd name="connsiteY6" fmla="*/ 595267 h 59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3216" h="595267">
                  <a:moveTo>
                    <a:pt x="297634" y="0"/>
                  </a:moveTo>
                  <a:lnTo>
                    <a:pt x="302996" y="0"/>
                  </a:lnTo>
                  <a:lnTo>
                    <a:pt x="413216" y="167033"/>
                  </a:lnTo>
                  <a:lnTo>
                    <a:pt x="407876" y="167033"/>
                  </a:lnTo>
                  <a:lnTo>
                    <a:pt x="193759" y="595266"/>
                  </a:lnTo>
                  <a:lnTo>
                    <a:pt x="193760" y="595267"/>
                  </a:lnTo>
                  <a:lnTo>
                    <a:pt x="0" y="595267"/>
                  </a:lnTo>
                  <a:close/>
                </a:path>
              </a:pathLst>
            </a:custGeom>
            <a:gradFill>
              <a:gsLst>
                <a:gs pos="100000">
                  <a:srgbClr val="DFDFDF"/>
                </a:gs>
                <a:gs pos="0">
                  <a:srgbClr val="B4B4B4"/>
                </a:gs>
              </a:gsLst>
              <a:lin ang="2700000" scaled="0"/>
            </a:gradFill>
            <a:ln w="19050">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prstClr val="white"/>
                </a:solidFill>
                <a:latin typeface="+mn-ea"/>
              </a:endParaRPr>
            </a:p>
          </p:txBody>
        </p:sp>
      </p:grpSp>
      <p:grpSp>
        <p:nvGrpSpPr>
          <p:cNvPr id="232" name="组合 231"/>
          <p:cNvGrpSpPr/>
          <p:nvPr/>
        </p:nvGrpSpPr>
        <p:grpSpPr>
          <a:xfrm>
            <a:off x="3969814" y="3541090"/>
            <a:ext cx="760486" cy="632528"/>
            <a:chOff x="5392706" y="4610009"/>
            <a:chExt cx="1013849" cy="843565"/>
          </a:xfrm>
        </p:grpSpPr>
        <p:sp>
          <p:nvSpPr>
            <p:cNvPr id="233" name="六边形 232"/>
            <p:cNvSpPr/>
            <p:nvPr/>
          </p:nvSpPr>
          <p:spPr>
            <a:xfrm>
              <a:off x="5428018" y="4610009"/>
              <a:ext cx="978537" cy="843565"/>
            </a:xfrm>
            <a:prstGeom prst="hexagon">
              <a:avLst/>
            </a:prstGeom>
            <a:solidFill>
              <a:srgbClr val="C00000"/>
            </a:solidFill>
            <a:ln w="19050">
              <a:noFill/>
            </a:ln>
            <a:effectLst>
              <a:innerShdw blurRad="76200" dist="63500" dir="13500000">
                <a:prstClr val="black">
                  <a:alpha val="46000"/>
                </a:prst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mn-ea"/>
              </a:endParaRPr>
            </a:p>
          </p:txBody>
        </p:sp>
        <p:sp>
          <p:nvSpPr>
            <p:cNvPr id="234" name="文本框 52"/>
            <p:cNvSpPr txBox="1"/>
            <p:nvPr/>
          </p:nvSpPr>
          <p:spPr>
            <a:xfrm>
              <a:off x="5392706" y="4771239"/>
              <a:ext cx="1010965" cy="554125"/>
            </a:xfrm>
            <a:prstGeom prst="rect">
              <a:avLst/>
            </a:prstGeom>
            <a:noFill/>
          </p:spPr>
          <p:txBody>
            <a:bodyPr wrap="square" rtlCol="0">
              <a:spAutoFit/>
            </a:bodyPr>
            <a:lstStyle/>
            <a:p>
              <a:pPr algn="ctr"/>
              <a:r>
                <a:rPr lang="en-US" altLang="zh-CN" sz="2100" dirty="0">
                  <a:solidFill>
                    <a:prstClr val="white"/>
                  </a:solidFill>
                  <a:latin typeface="+mn-ea"/>
                  <a:ea typeface="+mn-ea"/>
                </a:rPr>
                <a:t>03</a:t>
              </a:r>
              <a:endParaRPr lang="zh-CN" altLang="en-US" sz="2100" dirty="0">
                <a:solidFill>
                  <a:prstClr val="white"/>
                </a:solidFill>
                <a:latin typeface="+mn-ea"/>
                <a:ea typeface="+mn-ea"/>
              </a:endParaRPr>
            </a:p>
          </p:txBody>
        </p:sp>
      </p:grpSp>
      <p:grpSp>
        <p:nvGrpSpPr>
          <p:cNvPr id="235" name="组合 234"/>
          <p:cNvGrpSpPr/>
          <p:nvPr/>
        </p:nvGrpSpPr>
        <p:grpSpPr>
          <a:xfrm>
            <a:off x="3798733" y="1437345"/>
            <a:ext cx="1129136" cy="973042"/>
            <a:chOff x="5164627" y="1804365"/>
            <a:chExt cx="1505319" cy="1297689"/>
          </a:xfrm>
        </p:grpSpPr>
        <p:sp>
          <p:nvSpPr>
            <p:cNvPr id="236" name="梯形 235"/>
            <p:cNvSpPr/>
            <p:nvPr/>
          </p:nvSpPr>
          <p:spPr>
            <a:xfrm flipV="1">
              <a:off x="5530789" y="1866908"/>
              <a:ext cx="773977" cy="164519"/>
            </a:xfrm>
            <a:prstGeom prst="trapezoid">
              <a:avLst>
                <a:gd name="adj" fmla="val 66343"/>
              </a:avLst>
            </a:prstGeom>
            <a:gradFill>
              <a:gsLst>
                <a:gs pos="100000">
                  <a:srgbClr val="DFDFDF"/>
                </a:gs>
                <a:gs pos="0">
                  <a:srgbClr val="B4B4B4"/>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mn-ea"/>
              </a:endParaRPr>
            </a:p>
          </p:txBody>
        </p:sp>
        <p:sp>
          <p:nvSpPr>
            <p:cNvPr id="237" name="六边形 236"/>
            <p:cNvSpPr/>
            <p:nvPr/>
          </p:nvSpPr>
          <p:spPr>
            <a:xfrm>
              <a:off x="5164627" y="1804365"/>
              <a:ext cx="1505319" cy="1297689"/>
            </a:xfrm>
            <a:prstGeom prst="hexagon">
              <a:avLst/>
            </a:prstGeom>
            <a:gradFill flip="none" rotWithShape="1">
              <a:gsLst>
                <a:gs pos="61000">
                  <a:srgbClr val="F6F6F6"/>
                </a:gs>
                <a:gs pos="37000">
                  <a:srgbClr val="E0E0E0"/>
                </a:gs>
                <a:gs pos="17000">
                  <a:srgbClr val="DEDEDE"/>
                </a:gs>
                <a:gs pos="100000">
                  <a:schemeClr val="bg1"/>
                </a:gs>
              </a:gsLst>
              <a:lin ang="13500000" scaled="1"/>
              <a:tileRect/>
            </a:gradFill>
            <a:ln w="19050">
              <a:noFill/>
            </a:ln>
            <a:effectLst>
              <a:outerShdw blurRad="381000" dist="127000" dir="2400000" algn="tl" rotWithShape="0">
                <a:srgbClr val="696969">
                  <a:alpha val="4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mn-ea"/>
              </a:endParaRPr>
            </a:p>
          </p:txBody>
        </p:sp>
        <p:sp>
          <p:nvSpPr>
            <p:cNvPr id="238" name="任意多边形 237"/>
            <p:cNvSpPr/>
            <p:nvPr/>
          </p:nvSpPr>
          <p:spPr>
            <a:xfrm>
              <a:off x="5238159" y="1866909"/>
              <a:ext cx="1360218" cy="1172601"/>
            </a:xfrm>
            <a:custGeom>
              <a:avLst/>
              <a:gdLst>
                <a:gd name="connsiteX0" fmla="*/ 407876 w 1381020"/>
                <a:gd name="connsiteY0" fmla="*/ 167033 h 1190534"/>
                <a:gd name="connsiteX1" fmla="*/ 193759 w 1381020"/>
                <a:gd name="connsiteY1" fmla="*/ 595266 h 1190534"/>
                <a:gd name="connsiteX2" fmla="*/ 407876 w 1381020"/>
                <a:gd name="connsiteY2" fmla="*/ 1023499 h 1190534"/>
                <a:gd name="connsiteX3" fmla="*/ 973145 w 1381020"/>
                <a:gd name="connsiteY3" fmla="*/ 1023499 h 1190534"/>
                <a:gd name="connsiteX4" fmla="*/ 1187261 w 1381020"/>
                <a:gd name="connsiteY4" fmla="*/ 595266 h 1190534"/>
                <a:gd name="connsiteX5" fmla="*/ 973145 w 1381020"/>
                <a:gd name="connsiteY5" fmla="*/ 167033 h 1190534"/>
                <a:gd name="connsiteX6" fmla="*/ 297634 w 1381020"/>
                <a:gd name="connsiteY6" fmla="*/ 0 h 1190534"/>
                <a:gd name="connsiteX7" fmla="*/ 1083387 w 1381020"/>
                <a:gd name="connsiteY7" fmla="*/ 0 h 1190534"/>
                <a:gd name="connsiteX8" fmla="*/ 1381020 w 1381020"/>
                <a:gd name="connsiteY8" fmla="*/ 595267 h 1190534"/>
                <a:gd name="connsiteX9" fmla="*/ 1083387 w 1381020"/>
                <a:gd name="connsiteY9" fmla="*/ 1190534 h 1190534"/>
                <a:gd name="connsiteX10" fmla="*/ 297634 w 1381020"/>
                <a:gd name="connsiteY10" fmla="*/ 1190534 h 1190534"/>
                <a:gd name="connsiteX11" fmla="*/ 0 w 1381020"/>
                <a:gd name="connsiteY11" fmla="*/ 595267 h 1190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81020" h="1190534">
                  <a:moveTo>
                    <a:pt x="407876" y="167033"/>
                  </a:moveTo>
                  <a:lnTo>
                    <a:pt x="193759" y="595266"/>
                  </a:lnTo>
                  <a:lnTo>
                    <a:pt x="407876" y="1023499"/>
                  </a:lnTo>
                  <a:lnTo>
                    <a:pt x="973145" y="1023499"/>
                  </a:lnTo>
                  <a:lnTo>
                    <a:pt x="1187261" y="595266"/>
                  </a:lnTo>
                  <a:lnTo>
                    <a:pt x="973145" y="167033"/>
                  </a:lnTo>
                  <a:close/>
                  <a:moveTo>
                    <a:pt x="297634" y="0"/>
                  </a:moveTo>
                  <a:lnTo>
                    <a:pt x="1083387" y="0"/>
                  </a:lnTo>
                  <a:lnTo>
                    <a:pt x="1381020" y="595267"/>
                  </a:lnTo>
                  <a:lnTo>
                    <a:pt x="1083387" y="1190534"/>
                  </a:lnTo>
                  <a:lnTo>
                    <a:pt x="297634" y="1190534"/>
                  </a:lnTo>
                  <a:lnTo>
                    <a:pt x="0" y="595267"/>
                  </a:lnTo>
                  <a:close/>
                </a:path>
              </a:pathLst>
            </a:custGeom>
            <a:gradFill>
              <a:gsLst>
                <a:gs pos="57000">
                  <a:srgbClr val="F5F5F5"/>
                </a:gs>
                <a:gs pos="32000">
                  <a:srgbClr val="DEDEDE"/>
                </a:gs>
                <a:gs pos="0">
                  <a:srgbClr val="CBCBCB"/>
                </a:gs>
                <a:gs pos="100000">
                  <a:schemeClr val="bg1"/>
                </a:gs>
              </a:gsLst>
              <a:lin ang="2700000" scaled="1"/>
            </a:gradFill>
            <a:ln w="19050">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prstClr val="white"/>
                </a:solidFill>
                <a:latin typeface="+mn-ea"/>
              </a:endParaRPr>
            </a:p>
          </p:txBody>
        </p:sp>
        <p:sp>
          <p:nvSpPr>
            <p:cNvPr id="239" name="梯形 238"/>
            <p:cNvSpPr/>
            <p:nvPr/>
          </p:nvSpPr>
          <p:spPr>
            <a:xfrm>
              <a:off x="5530789" y="2874992"/>
              <a:ext cx="773977" cy="164519"/>
            </a:xfrm>
            <a:prstGeom prst="trapezoid">
              <a:avLst>
                <a:gd name="adj" fmla="val 66343"/>
              </a:avLst>
            </a:prstGeom>
            <a:gradFill>
              <a:gsLst>
                <a:gs pos="0">
                  <a:srgbClr val="E6E6E6"/>
                </a:gs>
                <a:gs pos="100000">
                  <a:srgbClr val="F7F7F7"/>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mn-ea"/>
              </a:endParaRPr>
            </a:p>
          </p:txBody>
        </p:sp>
        <p:sp>
          <p:nvSpPr>
            <p:cNvPr id="240" name="梯形 71"/>
            <p:cNvSpPr/>
            <p:nvPr/>
          </p:nvSpPr>
          <p:spPr>
            <a:xfrm rot="14580000" flipH="1">
              <a:off x="6045462" y="2112345"/>
              <a:ext cx="656958" cy="169043"/>
            </a:xfrm>
            <a:custGeom>
              <a:avLst/>
              <a:gdLst>
                <a:gd name="connsiteX0" fmla="*/ 0 w 667005"/>
                <a:gd name="connsiteY0" fmla="*/ 171628 h 171628"/>
                <a:gd name="connsiteX1" fmla="*/ 85140 w 667005"/>
                <a:gd name="connsiteY1" fmla="*/ 0 h 171628"/>
                <a:gd name="connsiteX2" fmla="*/ 581865 w 667005"/>
                <a:gd name="connsiteY2" fmla="*/ 0 h 171628"/>
                <a:gd name="connsiteX3" fmla="*/ 667005 w 667005"/>
                <a:gd name="connsiteY3" fmla="*/ 171628 h 171628"/>
                <a:gd name="connsiteX4" fmla="*/ 0 w 667005"/>
                <a:gd name="connsiteY4" fmla="*/ 171628 h 171628"/>
                <a:gd name="connsiteX0-1" fmla="*/ 0 w 667005"/>
                <a:gd name="connsiteY0-2" fmla="*/ 171737 h 171737"/>
                <a:gd name="connsiteX1-3" fmla="*/ 99339 w 667005"/>
                <a:gd name="connsiteY1-4" fmla="*/ 0 h 171737"/>
                <a:gd name="connsiteX2-5" fmla="*/ 581865 w 667005"/>
                <a:gd name="connsiteY2-6" fmla="*/ 109 h 171737"/>
                <a:gd name="connsiteX3-7" fmla="*/ 667005 w 667005"/>
                <a:gd name="connsiteY3-8" fmla="*/ 171737 h 171737"/>
                <a:gd name="connsiteX4-9" fmla="*/ 0 w 667005"/>
                <a:gd name="connsiteY4-10" fmla="*/ 171737 h 171737"/>
                <a:gd name="connsiteX0-11" fmla="*/ 0 w 667005"/>
                <a:gd name="connsiteY0-12" fmla="*/ 171628 h 171628"/>
                <a:gd name="connsiteX1-13" fmla="*/ 140601 w 667005"/>
                <a:gd name="connsiteY1-14" fmla="*/ 10938 h 171628"/>
                <a:gd name="connsiteX2-15" fmla="*/ 581865 w 667005"/>
                <a:gd name="connsiteY2-16" fmla="*/ 0 h 171628"/>
                <a:gd name="connsiteX3-17" fmla="*/ 667005 w 667005"/>
                <a:gd name="connsiteY3-18" fmla="*/ 171628 h 171628"/>
                <a:gd name="connsiteX4-19" fmla="*/ 0 w 667005"/>
                <a:gd name="connsiteY4-20" fmla="*/ 171628 h 171628"/>
                <a:gd name="connsiteX0-21" fmla="*/ 0 w 667005"/>
                <a:gd name="connsiteY0-22" fmla="*/ 171628 h 171628"/>
                <a:gd name="connsiteX1-23" fmla="*/ 103609 w 667005"/>
                <a:gd name="connsiteY1-24" fmla="*/ 1280 h 171628"/>
                <a:gd name="connsiteX2-25" fmla="*/ 581865 w 667005"/>
                <a:gd name="connsiteY2-26" fmla="*/ 0 h 171628"/>
                <a:gd name="connsiteX3-27" fmla="*/ 667005 w 667005"/>
                <a:gd name="connsiteY3-28" fmla="*/ 171628 h 171628"/>
                <a:gd name="connsiteX4-29" fmla="*/ 0 w 667005"/>
                <a:gd name="connsiteY4-30" fmla="*/ 171628 h 17162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67005" h="171628">
                  <a:moveTo>
                    <a:pt x="0" y="171628"/>
                  </a:moveTo>
                  <a:lnTo>
                    <a:pt x="103609" y="1280"/>
                  </a:lnTo>
                  <a:lnTo>
                    <a:pt x="581865" y="0"/>
                  </a:lnTo>
                  <a:lnTo>
                    <a:pt x="667005" y="171628"/>
                  </a:lnTo>
                  <a:lnTo>
                    <a:pt x="0" y="171628"/>
                  </a:lnTo>
                  <a:close/>
                </a:path>
              </a:pathLst>
            </a:custGeom>
            <a:gradFill>
              <a:gsLst>
                <a:gs pos="0">
                  <a:srgbClr val="DEDEDE"/>
                </a:gs>
                <a:gs pos="100000">
                  <a:srgbClr val="F4F4F4"/>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mn-ea"/>
              </a:endParaRPr>
            </a:p>
          </p:txBody>
        </p:sp>
        <p:sp>
          <p:nvSpPr>
            <p:cNvPr id="241" name="任意多边形 240"/>
            <p:cNvSpPr/>
            <p:nvPr/>
          </p:nvSpPr>
          <p:spPr>
            <a:xfrm>
              <a:off x="5238541" y="1871126"/>
              <a:ext cx="406992" cy="586301"/>
            </a:xfrm>
            <a:custGeom>
              <a:avLst/>
              <a:gdLst>
                <a:gd name="connsiteX0" fmla="*/ 297634 w 413216"/>
                <a:gd name="connsiteY0" fmla="*/ 0 h 595267"/>
                <a:gd name="connsiteX1" fmla="*/ 302996 w 413216"/>
                <a:gd name="connsiteY1" fmla="*/ 0 h 595267"/>
                <a:gd name="connsiteX2" fmla="*/ 413216 w 413216"/>
                <a:gd name="connsiteY2" fmla="*/ 167033 h 595267"/>
                <a:gd name="connsiteX3" fmla="*/ 407876 w 413216"/>
                <a:gd name="connsiteY3" fmla="*/ 167033 h 595267"/>
                <a:gd name="connsiteX4" fmla="*/ 193759 w 413216"/>
                <a:gd name="connsiteY4" fmla="*/ 595266 h 595267"/>
                <a:gd name="connsiteX5" fmla="*/ 193760 w 413216"/>
                <a:gd name="connsiteY5" fmla="*/ 595267 h 595267"/>
                <a:gd name="connsiteX6" fmla="*/ 0 w 413216"/>
                <a:gd name="connsiteY6" fmla="*/ 595267 h 59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3216" h="595267">
                  <a:moveTo>
                    <a:pt x="297634" y="0"/>
                  </a:moveTo>
                  <a:lnTo>
                    <a:pt x="302996" y="0"/>
                  </a:lnTo>
                  <a:lnTo>
                    <a:pt x="413216" y="167033"/>
                  </a:lnTo>
                  <a:lnTo>
                    <a:pt x="407876" y="167033"/>
                  </a:lnTo>
                  <a:lnTo>
                    <a:pt x="193759" y="595266"/>
                  </a:lnTo>
                  <a:lnTo>
                    <a:pt x="193760" y="595267"/>
                  </a:lnTo>
                  <a:lnTo>
                    <a:pt x="0" y="595267"/>
                  </a:lnTo>
                  <a:close/>
                </a:path>
              </a:pathLst>
            </a:custGeom>
            <a:gradFill>
              <a:gsLst>
                <a:gs pos="100000">
                  <a:srgbClr val="DFDFDF"/>
                </a:gs>
                <a:gs pos="0">
                  <a:srgbClr val="B4B4B4"/>
                </a:gs>
              </a:gsLst>
              <a:lin ang="2700000" scaled="0"/>
            </a:gradFill>
            <a:ln w="19050">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prstClr val="white"/>
                </a:solidFill>
                <a:latin typeface="+mn-ea"/>
              </a:endParaRPr>
            </a:p>
          </p:txBody>
        </p:sp>
      </p:grpSp>
      <p:grpSp>
        <p:nvGrpSpPr>
          <p:cNvPr id="242" name="组合 241"/>
          <p:cNvGrpSpPr/>
          <p:nvPr/>
        </p:nvGrpSpPr>
        <p:grpSpPr>
          <a:xfrm>
            <a:off x="3969814" y="1607601"/>
            <a:ext cx="760486" cy="632528"/>
            <a:chOff x="5392706" y="2031426"/>
            <a:chExt cx="1013849" cy="843565"/>
          </a:xfrm>
        </p:grpSpPr>
        <p:sp>
          <p:nvSpPr>
            <p:cNvPr id="243" name="六边形 242"/>
            <p:cNvSpPr/>
            <p:nvPr/>
          </p:nvSpPr>
          <p:spPr>
            <a:xfrm>
              <a:off x="5428018" y="2031426"/>
              <a:ext cx="978537" cy="843565"/>
            </a:xfrm>
            <a:prstGeom prst="hexagon">
              <a:avLst/>
            </a:prstGeom>
            <a:solidFill>
              <a:srgbClr val="C00000"/>
            </a:solidFill>
            <a:ln w="19050">
              <a:noFill/>
            </a:ln>
            <a:effectLst>
              <a:innerShdw blurRad="76200" dist="63500" dir="13500000">
                <a:prstClr val="black">
                  <a:alpha val="46000"/>
                </a:prst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mn-ea"/>
              </a:endParaRPr>
            </a:p>
          </p:txBody>
        </p:sp>
        <p:sp>
          <p:nvSpPr>
            <p:cNvPr id="244" name="文本框 54"/>
            <p:cNvSpPr txBox="1"/>
            <p:nvPr/>
          </p:nvSpPr>
          <p:spPr>
            <a:xfrm>
              <a:off x="5392706" y="2200064"/>
              <a:ext cx="1010965" cy="554125"/>
            </a:xfrm>
            <a:prstGeom prst="rect">
              <a:avLst/>
            </a:prstGeom>
            <a:noFill/>
          </p:spPr>
          <p:txBody>
            <a:bodyPr wrap="square" rtlCol="0">
              <a:spAutoFit/>
            </a:bodyPr>
            <a:lstStyle/>
            <a:p>
              <a:pPr algn="ctr"/>
              <a:r>
                <a:rPr lang="en-US" altLang="zh-CN" sz="2100" dirty="0">
                  <a:solidFill>
                    <a:prstClr val="white"/>
                  </a:solidFill>
                  <a:latin typeface="+mn-ea"/>
                  <a:ea typeface="+mn-ea"/>
                </a:rPr>
                <a:t>06</a:t>
              </a:r>
              <a:endParaRPr lang="zh-CN" altLang="en-US" sz="2100" dirty="0">
                <a:solidFill>
                  <a:prstClr val="white"/>
                </a:solidFill>
                <a:latin typeface="+mn-ea"/>
                <a:ea typeface="+mn-ea"/>
              </a:endParaRPr>
            </a:p>
          </p:txBody>
        </p:sp>
      </p:grpSp>
      <p:grpSp>
        <p:nvGrpSpPr>
          <p:cNvPr id="245" name="组合 244"/>
          <p:cNvGrpSpPr/>
          <p:nvPr/>
        </p:nvGrpSpPr>
        <p:grpSpPr>
          <a:xfrm>
            <a:off x="4871367" y="1601948"/>
            <a:ext cx="1950945" cy="269441"/>
            <a:chOff x="5415884" y="5002052"/>
            <a:chExt cx="2972305" cy="359338"/>
          </a:xfrm>
        </p:grpSpPr>
        <p:sp>
          <p:nvSpPr>
            <p:cNvPr id="246" name="任意多边形 245"/>
            <p:cNvSpPr/>
            <p:nvPr/>
          </p:nvSpPr>
          <p:spPr>
            <a:xfrm flipH="1">
              <a:off x="5487706" y="5063233"/>
              <a:ext cx="2900483" cy="298157"/>
            </a:xfrm>
            <a:custGeom>
              <a:avLst/>
              <a:gdLst>
                <a:gd name="connsiteX0" fmla="*/ 1054100 w 1054100"/>
                <a:gd name="connsiteY0" fmla="*/ 0 h 488950"/>
                <a:gd name="connsiteX1" fmla="*/ 0 w 1054100"/>
                <a:gd name="connsiteY1" fmla="*/ 0 h 488950"/>
                <a:gd name="connsiteX2" fmla="*/ 0 w 1054100"/>
                <a:gd name="connsiteY2" fmla="*/ 488950 h 488950"/>
              </a:gdLst>
              <a:ahLst/>
              <a:cxnLst>
                <a:cxn ang="0">
                  <a:pos x="connsiteX0" y="connsiteY0"/>
                </a:cxn>
                <a:cxn ang="0">
                  <a:pos x="connsiteX1" y="connsiteY1"/>
                </a:cxn>
                <a:cxn ang="0">
                  <a:pos x="connsiteX2" y="connsiteY2"/>
                </a:cxn>
              </a:cxnLst>
              <a:rect l="l" t="t" r="r" b="b"/>
              <a:pathLst>
                <a:path w="1054100" h="488950">
                  <a:moveTo>
                    <a:pt x="1054100" y="0"/>
                  </a:moveTo>
                  <a:lnTo>
                    <a:pt x="0" y="0"/>
                  </a:lnTo>
                  <a:lnTo>
                    <a:pt x="0" y="488950"/>
                  </a:lnTo>
                </a:path>
              </a:pathLst>
            </a:custGeom>
            <a:noFill/>
            <a:ln w="19050">
              <a:solidFill>
                <a:srgbClr val="C0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mn-ea"/>
              </a:endParaRPr>
            </a:p>
          </p:txBody>
        </p:sp>
        <p:sp>
          <p:nvSpPr>
            <p:cNvPr id="247" name="椭圆 246"/>
            <p:cNvSpPr/>
            <p:nvPr/>
          </p:nvSpPr>
          <p:spPr>
            <a:xfrm flipH="1">
              <a:off x="5415884" y="5002052"/>
              <a:ext cx="118316" cy="122544"/>
            </a:xfrm>
            <a:prstGeom prst="ellipse">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mn-ea"/>
              </a:endParaRPr>
            </a:p>
          </p:txBody>
        </p:sp>
      </p:grpSp>
      <p:grpSp>
        <p:nvGrpSpPr>
          <p:cNvPr id="248" name="组合 247"/>
          <p:cNvGrpSpPr/>
          <p:nvPr/>
        </p:nvGrpSpPr>
        <p:grpSpPr>
          <a:xfrm>
            <a:off x="5750163" y="2603193"/>
            <a:ext cx="1072148" cy="269441"/>
            <a:chOff x="5415884" y="5002052"/>
            <a:chExt cx="1633441" cy="359338"/>
          </a:xfrm>
        </p:grpSpPr>
        <p:sp>
          <p:nvSpPr>
            <p:cNvPr id="249" name="任意多边形 248"/>
            <p:cNvSpPr/>
            <p:nvPr/>
          </p:nvSpPr>
          <p:spPr>
            <a:xfrm flipH="1">
              <a:off x="5487704" y="5063233"/>
              <a:ext cx="1561621" cy="298157"/>
            </a:xfrm>
            <a:custGeom>
              <a:avLst/>
              <a:gdLst>
                <a:gd name="connsiteX0" fmla="*/ 1054100 w 1054100"/>
                <a:gd name="connsiteY0" fmla="*/ 0 h 488950"/>
                <a:gd name="connsiteX1" fmla="*/ 0 w 1054100"/>
                <a:gd name="connsiteY1" fmla="*/ 0 h 488950"/>
                <a:gd name="connsiteX2" fmla="*/ 0 w 1054100"/>
                <a:gd name="connsiteY2" fmla="*/ 488950 h 488950"/>
              </a:gdLst>
              <a:ahLst/>
              <a:cxnLst>
                <a:cxn ang="0">
                  <a:pos x="connsiteX0" y="connsiteY0"/>
                </a:cxn>
                <a:cxn ang="0">
                  <a:pos x="connsiteX1" y="connsiteY1"/>
                </a:cxn>
                <a:cxn ang="0">
                  <a:pos x="connsiteX2" y="connsiteY2"/>
                </a:cxn>
              </a:cxnLst>
              <a:rect l="l" t="t" r="r" b="b"/>
              <a:pathLst>
                <a:path w="1054100" h="488950">
                  <a:moveTo>
                    <a:pt x="1054100" y="0"/>
                  </a:moveTo>
                  <a:lnTo>
                    <a:pt x="0" y="0"/>
                  </a:lnTo>
                  <a:lnTo>
                    <a:pt x="0" y="488950"/>
                  </a:lnTo>
                </a:path>
              </a:pathLst>
            </a:custGeom>
            <a:noFill/>
            <a:ln w="19050">
              <a:solidFill>
                <a:srgbClr val="C0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mn-ea"/>
              </a:endParaRPr>
            </a:p>
          </p:txBody>
        </p:sp>
        <p:sp>
          <p:nvSpPr>
            <p:cNvPr id="250" name="椭圆 249"/>
            <p:cNvSpPr/>
            <p:nvPr/>
          </p:nvSpPr>
          <p:spPr>
            <a:xfrm flipH="1">
              <a:off x="5415884" y="5002052"/>
              <a:ext cx="118316" cy="122544"/>
            </a:xfrm>
            <a:prstGeom prst="ellipse">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mn-ea"/>
              </a:endParaRPr>
            </a:p>
          </p:txBody>
        </p:sp>
      </p:grpSp>
      <p:grpSp>
        <p:nvGrpSpPr>
          <p:cNvPr id="251" name="组合 250"/>
          <p:cNvGrpSpPr/>
          <p:nvPr/>
        </p:nvGrpSpPr>
        <p:grpSpPr>
          <a:xfrm>
            <a:off x="5750163" y="3592897"/>
            <a:ext cx="1072148" cy="269441"/>
            <a:chOff x="5415884" y="5002052"/>
            <a:chExt cx="1633441" cy="359338"/>
          </a:xfrm>
        </p:grpSpPr>
        <p:sp>
          <p:nvSpPr>
            <p:cNvPr id="252" name="任意多边形 251"/>
            <p:cNvSpPr/>
            <p:nvPr/>
          </p:nvSpPr>
          <p:spPr>
            <a:xfrm flipH="1">
              <a:off x="5487704" y="5063233"/>
              <a:ext cx="1561621" cy="298157"/>
            </a:xfrm>
            <a:custGeom>
              <a:avLst/>
              <a:gdLst>
                <a:gd name="connsiteX0" fmla="*/ 1054100 w 1054100"/>
                <a:gd name="connsiteY0" fmla="*/ 0 h 488950"/>
                <a:gd name="connsiteX1" fmla="*/ 0 w 1054100"/>
                <a:gd name="connsiteY1" fmla="*/ 0 h 488950"/>
                <a:gd name="connsiteX2" fmla="*/ 0 w 1054100"/>
                <a:gd name="connsiteY2" fmla="*/ 488950 h 488950"/>
              </a:gdLst>
              <a:ahLst/>
              <a:cxnLst>
                <a:cxn ang="0">
                  <a:pos x="connsiteX0" y="connsiteY0"/>
                </a:cxn>
                <a:cxn ang="0">
                  <a:pos x="connsiteX1" y="connsiteY1"/>
                </a:cxn>
                <a:cxn ang="0">
                  <a:pos x="connsiteX2" y="connsiteY2"/>
                </a:cxn>
              </a:cxnLst>
              <a:rect l="l" t="t" r="r" b="b"/>
              <a:pathLst>
                <a:path w="1054100" h="488950">
                  <a:moveTo>
                    <a:pt x="1054100" y="0"/>
                  </a:moveTo>
                  <a:lnTo>
                    <a:pt x="0" y="0"/>
                  </a:lnTo>
                  <a:lnTo>
                    <a:pt x="0" y="488950"/>
                  </a:lnTo>
                </a:path>
              </a:pathLst>
            </a:custGeom>
            <a:noFill/>
            <a:ln w="19050">
              <a:solidFill>
                <a:srgbClr val="C0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mn-ea"/>
              </a:endParaRPr>
            </a:p>
          </p:txBody>
        </p:sp>
        <p:sp>
          <p:nvSpPr>
            <p:cNvPr id="253" name="椭圆 252"/>
            <p:cNvSpPr/>
            <p:nvPr/>
          </p:nvSpPr>
          <p:spPr>
            <a:xfrm flipH="1">
              <a:off x="5415884" y="5002052"/>
              <a:ext cx="118316" cy="122544"/>
            </a:xfrm>
            <a:prstGeom prst="ellipse">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mn-ea"/>
              </a:endParaRPr>
            </a:p>
          </p:txBody>
        </p:sp>
      </p:grpSp>
      <p:grpSp>
        <p:nvGrpSpPr>
          <p:cNvPr id="254" name="组合 253"/>
          <p:cNvGrpSpPr/>
          <p:nvPr/>
        </p:nvGrpSpPr>
        <p:grpSpPr>
          <a:xfrm flipH="1" flipV="1">
            <a:off x="1894870" y="3903210"/>
            <a:ext cx="1973312" cy="265265"/>
            <a:chOff x="5415884" y="5007622"/>
            <a:chExt cx="3006387" cy="353769"/>
          </a:xfrm>
        </p:grpSpPr>
        <p:sp>
          <p:nvSpPr>
            <p:cNvPr id="255" name="任意多边形 254"/>
            <p:cNvSpPr/>
            <p:nvPr/>
          </p:nvSpPr>
          <p:spPr>
            <a:xfrm flipH="1">
              <a:off x="5521870" y="5063234"/>
              <a:ext cx="2900401" cy="298157"/>
            </a:xfrm>
            <a:custGeom>
              <a:avLst/>
              <a:gdLst>
                <a:gd name="connsiteX0" fmla="*/ 1054100 w 1054100"/>
                <a:gd name="connsiteY0" fmla="*/ 0 h 488950"/>
                <a:gd name="connsiteX1" fmla="*/ 0 w 1054100"/>
                <a:gd name="connsiteY1" fmla="*/ 0 h 488950"/>
                <a:gd name="connsiteX2" fmla="*/ 0 w 1054100"/>
                <a:gd name="connsiteY2" fmla="*/ 488950 h 488950"/>
              </a:gdLst>
              <a:ahLst/>
              <a:cxnLst>
                <a:cxn ang="0">
                  <a:pos x="connsiteX0" y="connsiteY0"/>
                </a:cxn>
                <a:cxn ang="0">
                  <a:pos x="connsiteX1" y="connsiteY1"/>
                </a:cxn>
                <a:cxn ang="0">
                  <a:pos x="connsiteX2" y="connsiteY2"/>
                </a:cxn>
              </a:cxnLst>
              <a:rect l="l" t="t" r="r" b="b"/>
              <a:pathLst>
                <a:path w="1054100" h="488950">
                  <a:moveTo>
                    <a:pt x="1054100" y="0"/>
                  </a:moveTo>
                  <a:lnTo>
                    <a:pt x="0" y="0"/>
                  </a:lnTo>
                  <a:lnTo>
                    <a:pt x="0" y="488950"/>
                  </a:lnTo>
                </a:path>
              </a:pathLst>
            </a:custGeom>
            <a:noFill/>
            <a:ln w="19050">
              <a:solidFill>
                <a:srgbClr val="C0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mn-ea"/>
              </a:endParaRPr>
            </a:p>
          </p:txBody>
        </p:sp>
        <p:sp>
          <p:nvSpPr>
            <p:cNvPr id="256" name="椭圆 255"/>
            <p:cNvSpPr/>
            <p:nvPr/>
          </p:nvSpPr>
          <p:spPr>
            <a:xfrm flipH="1">
              <a:off x="5415884" y="5007622"/>
              <a:ext cx="118316" cy="111404"/>
            </a:xfrm>
            <a:prstGeom prst="ellipse">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mn-ea"/>
              </a:endParaRPr>
            </a:p>
          </p:txBody>
        </p:sp>
      </p:grpSp>
      <p:grpSp>
        <p:nvGrpSpPr>
          <p:cNvPr id="257" name="组合 256"/>
          <p:cNvGrpSpPr/>
          <p:nvPr/>
        </p:nvGrpSpPr>
        <p:grpSpPr>
          <a:xfrm flipH="1" flipV="1">
            <a:off x="1882769" y="2930578"/>
            <a:ext cx="1082327" cy="265266"/>
            <a:chOff x="5415884" y="5007622"/>
            <a:chExt cx="1648950" cy="353770"/>
          </a:xfrm>
        </p:grpSpPr>
        <p:sp>
          <p:nvSpPr>
            <p:cNvPr id="258" name="任意多边形 257"/>
            <p:cNvSpPr/>
            <p:nvPr/>
          </p:nvSpPr>
          <p:spPr>
            <a:xfrm flipH="1">
              <a:off x="5521870" y="5063235"/>
              <a:ext cx="1542964" cy="298157"/>
            </a:xfrm>
            <a:custGeom>
              <a:avLst/>
              <a:gdLst>
                <a:gd name="connsiteX0" fmla="*/ 1054100 w 1054100"/>
                <a:gd name="connsiteY0" fmla="*/ 0 h 488950"/>
                <a:gd name="connsiteX1" fmla="*/ 0 w 1054100"/>
                <a:gd name="connsiteY1" fmla="*/ 0 h 488950"/>
                <a:gd name="connsiteX2" fmla="*/ 0 w 1054100"/>
                <a:gd name="connsiteY2" fmla="*/ 488950 h 488950"/>
              </a:gdLst>
              <a:ahLst/>
              <a:cxnLst>
                <a:cxn ang="0">
                  <a:pos x="connsiteX0" y="connsiteY0"/>
                </a:cxn>
                <a:cxn ang="0">
                  <a:pos x="connsiteX1" y="connsiteY1"/>
                </a:cxn>
                <a:cxn ang="0">
                  <a:pos x="connsiteX2" y="connsiteY2"/>
                </a:cxn>
              </a:cxnLst>
              <a:rect l="l" t="t" r="r" b="b"/>
              <a:pathLst>
                <a:path w="1054100" h="488950">
                  <a:moveTo>
                    <a:pt x="1054100" y="0"/>
                  </a:moveTo>
                  <a:lnTo>
                    <a:pt x="0" y="0"/>
                  </a:lnTo>
                  <a:lnTo>
                    <a:pt x="0" y="488950"/>
                  </a:lnTo>
                </a:path>
              </a:pathLst>
            </a:custGeom>
            <a:noFill/>
            <a:ln w="19050">
              <a:solidFill>
                <a:srgbClr val="C0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mn-ea"/>
              </a:endParaRPr>
            </a:p>
          </p:txBody>
        </p:sp>
        <p:sp>
          <p:nvSpPr>
            <p:cNvPr id="259" name="椭圆 258"/>
            <p:cNvSpPr/>
            <p:nvPr/>
          </p:nvSpPr>
          <p:spPr>
            <a:xfrm flipH="1">
              <a:off x="5415884" y="5007622"/>
              <a:ext cx="118316" cy="111404"/>
            </a:xfrm>
            <a:prstGeom prst="ellipse">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mn-ea"/>
              </a:endParaRPr>
            </a:p>
          </p:txBody>
        </p:sp>
      </p:grpSp>
      <p:grpSp>
        <p:nvGrpSpPr>
          <p:cNvPr id="260" name="组合 259"/>
          <p:cNvGrpSpPr/>
          <p:nvPr/>
        </p:nvGrpSpPr>
        <p:grpSpPr>
          <a:xfrm flipH="1" flipV="1">
            <a:off x="1882769" y="1955072"/>
            <a:ext cx="1082327" cy="265266"/>
            <a:chOff x="5415884" y="5007622"/>
            <a:chExt cx="1648950" cy="353770"/>
          </a:xfrm>
        </p:grpSpPr>
        <p:sp>
          <p:nvSpPr>
            <p:cNvPr id="261" name="任意多边形 260"/>
            <p:cNvSpPr/>
            <p:nvPr/>
          </p:nvSpPr>
          <p:spPr>
            <a:xfrm flipH="1">
              <a:off x="5521870" y="5063235"/>
              <a:ext cx="1542964" cy="298157"/>
            </a:xfrm>
            <a:custGeom>
              <a:avLst/>
              <a:gdLst>
                <a:gd name="connsiteX0" fmla="*/ 1054100 w 1054100"/>
                <a:gd name="connsiteY0" fmla="*/ 0 h 488950"/>
                <a:gd name="connsiteX1" fmla="*/ 0 w 1054100"/>
                <a:gd name="connsiteY1" fmla="*/ 0 h 488950"/>
                <a:gd name="connsiteX2" fmla="*/ 0 w 1054100"/>
                <a:gd name="connsiteY2" fmla="*/ 488950 h 488950"/>
              </a:gdLst>
              <a:ahLst/>
              <a:cxnLst>
                <a:cxn ang="0">
                  <a:pos x="connsiteX0" y="connsiteY0"/>
                </a:cxn>
                <a:cxn ang="0">
                  <a:pos x="connsiteX1" y="connsiteY1"/>
                </a:cxn>
                <a:cxn ang="0">
                  <a:pos x="connsiteX2" y="connsiteY2"/>
                </a:cxn>
              </a:cxnLst>
              <a:rect l="l" t="t" r="r" b="b"/>
              <a:pathLst>
                <a:path w="1054100" h="488950">
                  <a:moveTo>
                    <a:pt x="1054100" y="0"/>
                  </a:moveTo>
                  <a:lnTo>
                    <a:pt x="0" y="0"/>
                  </a:lnTo>
                  <a:lnTo>
                    <a:pt x="0" y="488950"/>
                  </a:lnTo>
                </a:path>
              </a:pathLst>
            </a:custGeom>
            <a:noFill/>
            <a:ln w="19050">
              <a:solidFill>
                <a:srgbClr val="C0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mn-ea"/>
              </a:endParaRPr>
            </a:p>
          </p:txBody>
        </p:sp>
        <p:sp>
          <p:nvSpPr>
            <p:cNvPr id="262" name="椭圆 261"/>
            <p:cNvSpPr/>
            <p:nvPr/>
          </p:nvSpPr>
          <p:spPr>
            <a:xfrm flipH="1">
              <a:off x="5415884" y="5007622"/>
              <a:ext cx="118316" cy="111404"/>
            </a:xfrm>
            <a:prstGeom prst="ellipse">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mn-ea"/>
              </a:endParaRPr>
            </a:p>
          </p:txBody>
        </p:sp>
      </p:grpSp>
      <p:grpSp>
        <p:nvGrpSpPr>
          <p:cNvPr id="263" name="组合 262"/>
          <p:cNvGrpSpPr/>
          <p:nvPr/>
        </p:nvGrpSpPr>
        <p:grpSpPr>
          <a:xfrm>
            <a:off x="1201962" y="1365203"/>
            <a:ext cx="1550802" cy="649384"/>
            <a:chOff x="1702718" y="1708155"/>
            <a:chExt cx="2067467" cy="866045"/>
          </a:xfrm>
        </p:grpSpPr>
        <p:sp>
          <p:nvSpPr>
            <p:cNvPr id="264" name="Freeform 32"/>
            <p:cNvSpPr>
              <a:spLocks noEditPoints="1"/>
            </p:cNvSpPr>
            <p:nvPr/>
          </p:nvSpPr>
          <p:spPr bwMode="auto">
            <a:xfrm>
              <a:off x="1798061" y="1709757"/>
              <a:ext cx="346328" cy="247893"/>
            </a:xfrm>
            <a:custGeom>
              <a:avLst/>
              <a:gdLst>
                <a:gd name="T0" fmla="*/ 92 w 244"/>
                <a:gd name="T1" fmla="*/ 48 h 175"/>
                <a:gd name="T2" fmla="*/ 102 w 244"/>
                <a:gd name="T3" fmla="*/ 27 h 175"/>
                <a:gd name="T4" fmla="*/ 75 w 244"/>
                <a:gd name="T5" fmla="*/ 0 h 175"/>
                <a:gd name="T6" fmla="*/ 48 w 244"/>
                <a:gd name="T7" fmla="*/ 27 h 175"/>
                <a:gd name="T8" fmla="*/ 58 w 244"/>
                <a:gd name="T9" fmla="*/ 48 h 175"/>
                <a:gd name="T10" fmla="*/ 10 w 244"/>
                <a:gd name="T11" fmla="*/ 123 h 175"/>
                <a:gd name="T12" fmla="*/ 46 w 244"/>
                <a:gd name="T13" fmla="*/ 97 h 175"/>
                <a:gd name="T14" fmla="*/ 32 w 244"/>
                <a:gd name="T15" fmla="*/ 175 h 175"/>
                <a:gd name="T16" fmla="*/ 57 w 244"/>
                <a:gd name="T17" fmla="*/ 175 h 175"/>
                <a:gd name="T18" fmla="*/ 75 w 244"/>
                <a:gd name="T19" fmla="*/ 142 h 175"/>
                <a:gd name="T20" fmla="*/ 93 w 244"/>
                <a:gd name="T21" fmla="*/ 175 h 175"/>
                <a:gd name="T22" fmla="*/ 118 w 244"/>
                <a:gd name="T23" fmla="*/ 175 h 175"/>
                <a:gd name="T24" fmla="*/ 104 w 244"/>
                <a:gd name="T25" fmla="*/ 97 h 175"/>
                <a:gd name="T26" fmla="*/ 140 w 244"/>
                <a:gd name="T27" fmla="*/ 123 h 175"/>
                <a:gd name="T28" fmla="*/ 92 w 244"/>
                <a:gd name="T29" fmla="*/ 48 h 175"/>
                <a:gd name="T30" fmla="*/ 208 w 244"/>
                <a:gd name="T31" fmla="*/ 97 h 175"/>
                <a:gd name="T32" fmla="*/ 214 w 244"/>
                <a:gd name="T33" fmla="*/ 84 h 175"/>
                <a:gd name="T34" fmla="*/ 198 w 244"/>
                <a:gd name="T35" fmla="*/ 68 h 175"/>
                <a:gd name="T36" fmla="*/ 181 w 244"/>
                <a:gd name="T37" fmla="*/ 84 h 175"/>
                <a:gd name="T38" fmla="*/ 187 w 244"/>
                <a:gd name="T39" fmla="*/ 97 h 175"/>
                <a:gd name="T40" fmla="*/ 158 w 244"/>
                <a:gd name="T41" fmla="*/ 143 h 175"/>
                <a:gd name="T42" fmla="*/ 180 w 244"/>
                <a:gd name="T43" fmla="*/ 127 h 175"/>
                <a:gd name="T44" fmla="*/ 171 w 244"/>
                <a:gd name="T45" fmla="*/ 175 h 175"/>
                <a:gd name="T46" fmla="*/ 186 w 244"/>
                <a:gd name="T47" fmla="*/ 175 h 175"/>
                <a:gd name="T48" fmla="*/ 198 w 244"/>
                <a:gd name="T49" fmla="*/ 155 h 175"/>
                <a:gd name="T50" fmla="*/ 209 w 244"/>
                <a:gd name="T51" fmla="*/ 175 h 175"/>
                <a:gd name="T52" fmla="*/ 224 w 244"/>
                <a:gd name="T53" fmla="*/ 175 h 175"/>
                <a:gd name="T54" fmla="*/ 216 w 244"/>
                <a:gd name="T55" fmla="*/ 127 h 175"/>
                <a:gd name="T56" fmla="*/ 237 w 244"/>
                <a:gd name="T57" fmla="*/ 143 h 175"/>
                <a:gd name="T58" fmla="*/ 208 w 244"/>
                <a:gd name="T59" fmla="*/ 97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44" h="175">
                  <a:moveTo>
                    <a:pt x="92" y="48"/>
                  </a:moveTo>
                  <a:cubicBezTo>
                    <a:pt x="98" y="43"/>
                    <a:pt x="102" y="36"/>
                    <a:pt x="102" y="27"/>
                  </a:cubicBezTo>
                  <a:cubicBezTo>
                    <a:pt x="102" y="12"/>
                    <a:pt x="90" y="0"/>
                    <a:pt x="75" y="0"/>
                  </a:cubicBezTo>
                  <a:cubicBezTo>
                    <a:pt x="60" y="0"/>
                    <a:pt x="48" y="12"/>
                    <a:pt x="48" y="27"/>
                  </a:cubicBezTo>
                  <a:cubicBezTo>
                    <a:pt x="48" y="36"/>
                    <a:pt x="52" y="43"/>
                    <a:pt x="58" y="48"/>
                  </a:cubicBezTo>
                  <a:cubicBezTo>
                    <a:pt x="31" y="58"/>
                    <a:pt x="0" y="113"/>
                    <a:pt x="10" y="123"/>
                  </a:cubicBezTo>
                  <a:cubicBezTo>
                    <a:pt x="19" y="131"/>
                    <a:pt x="34" y="114"/>
                    <a:pt x="46" y="97"/>
                  </a:cubicBezTo>
                  <a:cubicBezTo>
                    <a:pt x="39" y="123"/>
                    <a:pt x="34" y="151"/>
                    <a:pt x="32" y="175"/>
                  </a:cubicBezTo>
                  <a:cubicBezTo>
                    <a:pt x="57" y="175"/>
                    <a:pt x="57" y="175"/>
                    <a:pt x="57" y="175"/>
                  </a:cubicBezTo>
                  <a:cubicBezTo>
                    <a:pt x="57" y="161"/>
                    <a:pt x="66" y="142"/>
                    <a:pt x="75" y="142"/>
                  </a:cubicBezTo>
                  <a:cubicBezTo>
                    <a:pt x="84" y="142"/>
                    <a:pt x="93" y="161"/>
                    <a:pt x="93" y="175"/>
                  </a:cubicBezTo>
                  <a:cubicBezTo>
                    <a:pt x="118" y="175"/>
                    <a:pt x="118" y="175"/>
                    <a:pt x="118" y="175"/>
                  </a:cubicBezTo>
                  <a:cubicBezTo>
                    <a:pt x="116" y="151"/>
                    <a:pt x="111" y="123"/>
                    <a:pt x="104" y="97"/>
                  </a:cubicBezTo>
                  <a:cubicBezTo>
                    <a:pt x="116" y="114"/>
                    <a:pt x="131" y="131"/>
                    <a:pt x="140" y="123"/>
                  </a:cubicBezTo>
                  <a:cubicBezTo>
                    <a:pt x="150" y="113"/>
                    <a:pt x="119" y="58"/>
                    <a:pt x="92" y="48"/>
                  </a:cubicBezTo>
                  <a:close/>
                  <a:moveTo>
                    <a:pt x="208" y="97"/>
                  </a:moveTo>
                  <a:cubicBezTo>
                    <a:pt x="212" y="94"/>
                    <a:pt x="214" y="89"/>
                    <a:pt x="214" y="84"/>
                  </a:cubicBezTo>
                  <a:cubicBezTo>
                    <a:pt x="214" y="75"/>
                    <a:pt x="207" y="68"/>
                    <a:pt x="198" y="68"/>
                  </a:cubicBezTo>
                  <a:cubicBezTo>
                    <a:pt x="188" y="68"/>
                    <a:pt x="181" y="75"/>
                    <a:pt x="181" y="84"/>
                  </a:cubicBezTo>
                  <a:cubicBezTo>
                    <a:pt x="181" y="89"/>
                    <a:pt x="183" y="94"/>
                    <a:pt x="187" y="97"/>
                  </a:cubicBezTo>
                  <a:cubicBezTo>
                    <a:pt x="170" y="103"/>
                    <a:pt x="151" y="137"/>
                    <a:pt x="158" y="143"/>
                  </a:cubicBezTo>
                  <a:cubicBezTo>
                    <a:pt x="163" y="148"/>
                    <a:pt x="172" y="137"/>
                    <a:pt x="180" y="127"/>
                  </a:cubicBezTo>
                  <a:cubicBezTo>
                    <a:pt x="176" y="143"/>
                    <a:pt x="173" y="160"/>
                    <a:pt x="171" y="175"/>
                  </a:cubicBezTo>
                  <a:cubicBezTo>
                    <a:pt x="186" y="175"/>
                    <a:pt x="186" y="175"/>
                    <a:pt x="186" y="175"/>
                  </a:cubicBezTo>
                  <a:cubicBezTo>
                    <a:pt x="186" y="167"/>
                    <a:pt x="192" y="155"/>
                    <a:pt x="198" y="155"/>
                  </a:cubicBezTo>
                  <a:cubicBezTo>
                    <a:pt x="203" y="155"/>
                    <a:pt x="209" y="167"/>
                    <a:pt x="209" y="175"/>
                  </a:cubicBezTo>
                  <a:cubicBezTo>
                    <a:pt x="224" y="175"/>
                    <a:pt x="224" y="175"/>
                    <a:pt x="224" y="175"/>
                  </a:cubicBezTo>
                  <a:cubicBezTo>
                    <a:pt x="223" y="160"/>
                    <a:pt x="219" y="143"/>
                    <a:pt x="216" y="127"/>
                  </a:cubicBezTo>
                  <a:cubicBezTo>
                    <a:pt x="223" y="137"/>
                    <a:pt x="232" y="148"/>
                    <a:pt x="237" y="143"/>
                  </a:cubicBezTo>
                  <a:cubicBezTo>
                    <a:pt x="244" y="137"/>
                    <a:pt x="225" y="103"/>
                    <a:pt x="208" y="97"/>
                  </a:cubicBezTo>
                  <a:close/>
                </a:path>
              </a:pathLst>
            </a:custGeom>
            <a:solidFill>
              <a:srgbClr val="C00000"/>
            </a:solidFill>
            <a:ln>
              <a:noFill/>
            </a:ln>
          </p:spPr>
          <p:txBody>
            <a:bodyPr vert="horz" wrap="square" lIns="91440" tIns="45720" rIns="91440" bIns="45720" numCol="1" anchor="t" anchorCtr="0" compatLnSpc="1"/>
            <a:lstStyle/>
            <a:p>
              <a:endParaRPr lang="zh-CN" altLang="en-US">
                <a:solidFill>
                  <a:prstClr val="black"/>
                </a:solidFill>
                <a:latin typeface="+mn-ea"/>
                <a:ea typeface="+mn-ea"/>
              </a:endParaRPr>
            </a:p>
          </p:txBody>
        </p:sp>
        <p:sp>
          <p:nvSpPr>
            <p:cNvPr id="265" name="文本框 164"/>
            <p:cNvSpPr txBox="1"/>
            <p:nvPr/>
          </p:nvSpPr>
          <p:spPr>
            <a:xfrm>
              <a:off x="2100480" y="1708155"/>
              <a:ext cx="1402776" cy="348894"/>
            </a:xfrm>
            <a:prstGeom prst="rect">
              <a:avLst/>
            </a:prstGeom>
            <a:noFill/>
          </p:spPr>
          <p:txBody>
            <a:bodyPr wrap="square" rtlCol="0">
              <a:spAutoFit/>
            </a:bodyPr>
            <a:lstStyle/>
            <a:p>
              <a:r>
                <a:rPr lang="zh-CN" altLang="en-US" sz="1100" dirty="0">
                  <a:solidFill>
                    <a:prstClr val="black">
                      <a:lumMod val="65000"/>
                      <a:lumOff val="35000"/>
                    </a:prstClr>
                  </a:solidFill>
                  <a:latin typeface="+mn-ea"/>
                  <a:ea typeface="+mn-ea"/>
                </a:rPr>
                <a:t>在此添加标题</a:t>
              </a:r>
              <a:endParaRPr lang="zh-CN" altLang="en-US" sz="1100" dirty="0">
                <a:solidFill>
                  <a:prstClr val="black">
                    <a:lumMod val="65000"/>
                    <a:lumOff val="35000"/>
                  </a:prstClr>
                </a:solidFill>
                <a:latin typeface="+mn-ea"/>
                <a:ea typeface="+mn-ea"/>
              </a:endParaRPr>
            </a:p>
          </p:txBody>
        </p:sp>
        <p:sp>
          <p:nvSpPr>
            <p:cNvPr id="266" name="文本框 113"/>
            <p:cNvSpPr txBox="1"/>
            <p:nvPr/>
          </p:nvSpPr>
          <p:spPr>
            <a:xfrm>
              <a:off x="1702718" y="1958505"/>
              <a:ext cx="2067467" cy="615695"/>
            </a:xfrm>
            <a:prstGeom prst="rect">
              <a:avLst/>
            </a:prstGeom>
            <a:noFill/>
          </p:spPr>
          <p:txBody>
            <a:bodyPr wrap="square" rtlCol="0">
              <a:spAutoFit/>
            </a:bodyPr>
            <a:lstStyle/>
            <a:p>
              <a:pPr algn="just"/>
              <a:r>
                <a:rPr lang="zh-CN" altLang="en-US" sz="800" dirty="0">
                  <a:solidFill>
                    <a:schemeClr val="tx1">
                      <a:lumMod val="50000"/>
                      <a:lumOff val="50000"/>
                    </a:schemeClr>
                  </a:solidFill>
                  <a:latin typeface="+mn-ea"/>
                  <a:ea typeface="+mn-ea"/>
                </a:rPr>
                <a:t>单击添加详细文字说明，或复制文本黏贴自此右键只保留文字</a:t>
              </a:r>
              <a:endParaRPr lang="zh-CN" altLang="en-US" sz="800" dirty="0">
                <a:solidFill>
                  <a:schemeClr val="tx1">
                    <a:lumMod val="50000"/>
                    <a:lumOff val="50000"/>
                  </a:schemeClr>
                </a:solidFill>
                <a:latin typeface="+mn-ea"/>
                <a:ea typeface="+mn-ea"/>
              </a:endParaRPr>
            </a:p>
          </p:txBody>
        </p:sp>
      </p:grpSp>
      <p:grpSp>
        <p:nvGrpSpPr>
          <p:cNvPr id="267" name="组合 266"/>
          <p:cNvGrpSpPr/>
          <p:nvPr/>
        </p:nvGrpSpPr>
        <p:grpSpPr>
          <a:xfrm>
            <a:off x="1255976" y="2340711"/>
            <a:ext cx="1709120" cy="629216"/>
            <a:chOff x="1774726" y="3009130"/>
            <a:chExt cx="2278530" cy="839149"/>
          </a:xfrm>
        </p:grpSpPr>
        <p:grpSp>
          <p:nvGrpSpPr>
            <p:cNvPr id="268" name="组合 267"/>
            <p:cNvGrpSpPr/>
            <p:nvPr/>
          </p:nvGrpSpPr>
          <p:grpSpPr>
            <a:xfrm>
              <a:off x="1816005" y="3027926"/>
              <a:ext cx="281614" cy="254819"/>
              <a:chOff x="8578850" y="285750"/>
              <a:chExt cx="817563" cy="739775"/>
            </a:xfrm>
            <a:solidFill>
              <a:srgbClr val="E87071"/>
            </a:solidFill>
          </p:grpSpPr>
          <p:sp>
            <p:nvSpPr>
              <p:cNvPr id="271" name="Freeform 35"/>
              <p:cNvSpPr/>
              <p:nvPr/>
            </p:nvSpPr>
            <p:spPr bwMode="auto">
              <a:xfrm>
                <a:off x="8578850" y="530225"/>
                <a:ext cx="615950" cy="495300"/>
              </a:xfrm>
              <a:custGeom>
                <a:avLst/>
                <a:gdLst>
                  <a:gd name="T0" fmla="*/ 164 w 164"/>
                  <a:gd name="T1" fmla="*/ 59 h 132"/>
                  <a:gd name="T2" fmla="*/ 131 w 164"/>
                  <a:gd name="T3" fmla="*/ 63 h 132"/>
                  <a:gd name="T4" fmla="*/ 108 w 164"/>
                  <a:gd name="T5" fmla="*/ 61 h 132"/>
                  <a:gd name="T6" fmla="*/ 76 w 164"/>
                  <a:gd name="T7" fmla="*/ 83 h 132"/>
                  <a:gd name="T8" fmla="*/ 77 w 164"/>
                  <a:gd name="T9" fmla="*/ 50 h 132"/>
                  <a:gd name="T10" fmla="*/ 41 w 164"/>
                  <a:gd name="T11" fmla="*/ 0 h 132"/>
                  <a:gd name="T12" fmla="*/ 0 w 164"/>
                  <a:gd name="T13" fmla="*/ 48 h 132"/>
                  <a:gd name="T14" fmla="*/ 83 w 164"/>
                  <a:gd name="T15" fmla="*/ 105 h 132"/>
                  <a:gd name="T16" fmla="*/ 108 w 164"/>
                  <a:gd name="T17" fmla="*/ 102 h 132"/>
                  <a:gd name="T18" fmla="*/ 138 w 164"/>
                  <a:gd name="T19" fmla="*/ 132 h 132"/>
                  <a:gd name="T20" fmla="*/ 130 w 164"/>
                  <a:gd name="T21" fmla="*/ 95 h 132"/>
                  <a:gd name="T22" fmla="*/ 164 w 164"/>
                  <a:gd name="T23" fmla="*/ 59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4" h="132">
                    <a:moveTo>
                      <a:pt x="164" y="59"/>
                    </a:moveTo>
                    <a:cubicBezTo>
                      <a:pt x="154" y="62"/>
                      <a:pt x="143" y="63"/>
                      <a:pt x="131" y="63"/>
                    </a:cubicBezTo>
                    <a:cubicBezTo>
                      <a:pt x="123" y="63"/>
                      <a:pt x="115" y="62"/>
                      <a:pt x="108" y="61"/>
                    </a:cubicBezTo>
                    <a:cubicBezTo>
                      <a:pt x="104" y="64"/>
                      <a:pt x="76" y="83"/>
                      <a:pt x="76" y="83"/>
                    </a:cubicBezTo>
                    <a:cubicBezTo>
                      <a:pt x="76" y="83"/>
                      <a:pt x="76" y="56"/>
                      <a:pt x="77" y="50"/>
                    </a:cubicBezTo>
                    <a:cubicBezTo>
                      <a:pt x="55" y="38"/>
                      <a:pt x="41" y="20"/>
                      <a:pt x="41" y="0"/>
                    </a:cubicBezTo>
                    <a:cubicBezTo>
                      <a:pt x="17" y="10"/>
                      <a:pt x="0" y="28"/>
                      <a:pt x="0" y="48"/>
                    </a:cubicBezTo>
                    <a:cubicBezTo>
                      <a:pt x="0" y="80"/>
                      <a:pt x="37" y="105"/>
                      <a:pt x="83" y="105"/>
                    </a:cubicBezTo>
                    <a:cubicBezTo>
                      <a:pt x="92" y="105"/>
                      <a:pt x="100" y="104"/>
                      <a:pt x="108" y="102"/>
                    </a:cubicBezTo>
                    <a:cubicBezTo>
                      <a:pt x="138" y="132"/>
                      <a:pt x="138" y="132"/>
                      <a:pt x="138" y="132"/>
                    </a:cubicBezTo>
                    <a:cubicBezTo>
                      <a:pt x="130" y="95"/>
                      <a:pt x="130" y="95"/>
                      <a:pt x="130" y="95"/>
                    </a:cubicBezTo>
                    <a:cubicBezTo>
                      <a:pt x="148" y="87"/>
                      <a:pt x="160" y="74"/>
                      <a:pt x="164" y="59"/>
                    </a:cubicBez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mn-ea"/>
                  <a:ea typeface="+mn-ea"/>
                </a:endParaRPr>
              </a:p>
            </p:txBody>
          </p:sp>
          <p:sp>
            <p:nvSpPr>
              <p:cNvPr id="272" name="Freeform 36"/>
              <p:cNvSpPr/>
              <p:nvPr/>
            </p:nvSpPr>
            <p:spPr bwMode="auto">
              <a:xfrm>
                <a:off x="8777288" y="285750"/>
                <a:ext cx="619125" cy="469900"/>
              </a:xfrm>
              <a:custGeom>
                <a:avLst/>
                <a:gdLst>
                  <a:gd name="T0" fmla="*/ 83 w 165"/>
                  <a:gd name="T1" fmla="*/ 0 h 125"/>
                  <a:gd name="T2" fmla="*/ 0 w 165"/>
                  <a:gd name="T3" fmla="*/ 56 h 125"/>
                  <a:gd name="T4" fmla="*/ 36 w 165"/>
                  <a:gd name="T5" fmla="*/ 102 h 125"/>
                  <a:gd name="T6" fmla="*/ 35 w 165"/>
                  <a:gd name="T7" fmla="*/ 125 h 125"/>
                  <a:gd name="T8" fmla="*/ 57 w 165"/>
                  <a:gd name="T9" fmla="*/ 110 h 125"/>
                  <a:gd name="T10" fmla="*/ 83 w 165"/>
                  <a:gd name="T11" fmla="*/ 113 h 125"/>
                  <a:gd name="T12" fmla="*/ 165 w 165"/>
                  <a:gd name="T13" fmla="*/ 56 h 125"/>
                  <a:gd name="T14" fmla="*/ 83 w 165"/>
                  <a:gd name="T15" fmla="*/ 0 h 1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5" h="125">
                    <a:moveTo>
                      <a:pt x="83" y="0"/>
                    </a:moveTo>
                    <a:cubicBezTo>
                      <a:pt x="37" y="0"/>
                      <a:pt x="0" y="25"/>
                      <a:pt x="0" y="56"/>
                    </a:cubicBezTo>
                    <a:cubicBezTo>
                      <a:pt x="0" y="75"/>
                      <a:pt x="14" y="92"/>
                      <a:pt x="36" y="102"/>
                    </a:cubicBezTo>
                    <a:cubicBezTo>
                      <a:pt x="35" y="125"/>
                      <a:pt x="35" y="125"/>
                      <a:pt x="35" y="125"/>
                    </a:cubicBezTo>
                    <a:cubicBezTo>
                      <a:pt x="57" y="110"/>
                      <a:pt x="57" y="110"/>
                      <a:pt x="57" y="110"/>
                    </a:cubicBezTo>
                    <a:cubicBezTo>
                      <a:pt x="65" y="112"/>
                      <a:pt x="74" y="113"/>
                      <a:pt x="83" y="113"/>
                    </a:cubicBezTo>
                    <a:cubicBezTo>
                      <a:pt x="128" y="113"/>
                      <a:pt x="165" y="87"/>
                      <a:pt x="165" y="56"/>
                    </a:cubicBezTo>
                    <a:cubicBezTo>
                      <a:pt x="165" y="25"/>
                      <a:pt x="128" y="0"/>
                      <a:pt x="83" y="0"/>
                    </a:cubicBez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mn-ea"/>
                  <a:ea typeface="+mn-ea"/>
                </a:endParaRPr>
              </a:p>
            </p:txBody>
          </p:sp>
        </p:grpSp>
        <p:sp>
          <p:nvSpPr>
            <p:cNvPr id="269" name="文本框 159"/>
            <p:cNvSpPr txBox="1"/>
            <p:nvPr/>
          </p:nvSpPr>
          <p:spPr>
            <a:xfrm>
              <a:off x="2082879" y="3009130"/>
              <a:ext cx="1970377" cy="348894"/>
            </a:xfrm>
            <a:prstGeom prst="rect">
              <a:avLst/>
            </a:prstGeom>
            <a:noFill/>
          </p:spPr>
          <p:txBody>
            <a:bodyPr wrap="square" rtlCol="0">
              <a:spAutoFit/>
            </a:bodyPr>
            <a:lstStyle/>
            <a:p>
              <a:r>
                <a:rPr lang="zh-CN" altLang="en-US" sz="1100" dirty="0">
                  <a:solidFill>
                    <a:prstClr val="black">
                      <a:lumMod val="65000"/>
                      <a:lumOff val="35000"/>
                    </a:prstClr>
                  </a:solidFill>
                  <a:latin typeface="+mn-ea"/>
                  <a:ea typeface="+mn-ea"/>
                </a:rPr>
                <a:t>在此添加标题</a:t>
              </a:r>
              <a:endParaRPr lang="zh-CN" altLang="en-US" sz="1100" dirty="0">
                <a:solidFill>
                  <a:prstClr val="black">
                    <a:lumMod val="65000"/>
                    <a:lumOff val="35000"/>
                  </a:prstClr>
                </a:solidFill>
                <a:latin typeface="+mn-ea"/>
                <a:ea typeface="+mn-ea"/>
              </a:endParaRPr>
            </a:p>
          </p:txBody>
        </p:sp>
        <p:sp>
          <p:nvSpPr>
            <p:cNvPr id="270" name="文本框 113"/>
            <p:cNvSpPr txBox="1"/>
            <p:nvPr/>
          </p:nvSpPr>
          <p:spPr>
            <a:xfrm>
              <a:off x="1774726" y="3232583"/>
              <a:ext cx="2067467" cy="615696"/>
            </a:xfrm>
            <a:prstGeom prst="rect">
              <a:avLst/>
            </a:prstGeom>
            <a:noFill/>
          </p:spPr>
          <p:txBody>
            <a:bodyPr wrap="square" rtlCol="0">
              <a:spAutoFit/>
            </a:bodyPr>
            <a:lstStyle/>
            <a:p>
              <a:pPr algn="just"/>
              <a:r>
                <a:rPr lang="zh-CN" altLang="en-US" sz="800" dirty="0">
                  <a:solidFill>
                    <a:schemeClr val="tx1">
                      <a:lumMod val="50000"/>
                      <a:lumOff val="50000"/>
                    </a:schemeClr>
                  </a:solidFill>
                  <a:latin typeface="+mn-ea"/>
                  <a:ea typeface="+mn-ea"/>
                </a:rPr>
                <a:t>单击添加详细文字说明，或复制文本黏贴自此右键只保留文字</a:t>
              </a:r>
              <a:endParaRPr lang="zh-CN" altLang="en-US" sz="800" dirty="0">
                <a:solidFill>
                  <a:schemeClr val="tx1">
                    <a:lumMod val="50000"/>
                    <a:lumOff val="50000"/>
                  </a:schemeClr>
                </a:solidFill>
                <a:latin typeface="+mn-ea"/>
                <a:ea typeface="+mn-ea"/>
              </a:endParaRPr>
            </a:p>
          </p:txBody>
        </p:sp>
      </p:grpSp>
      <p:grpSp>
        <p:nvGrpSpPr>
          <p:cNvPr id="273" name="组合 272"/>
          <p:cNvGrpSpPr/>
          <p:nvPr/>
        </p:nvGrpSpPr>
        <p:grpSpPr>
          <a:xfrm>
            <a:off x="1283519" y="3287760"/>
            <a:ext cx="1550802" cy="702253"/>
            <a:chOff x="1811447" y="4272161"/>
            <a:chExt cx="2067467" cy="936555"/>
          </a:xfrm>
        </p:grpSpPr>
        <p:grpSp>
          <p:nvGrpSpPr>
            <p:cNvPr id="274" name="组合 273"/>
            <p:cNvGrpSpPr/>
            <p:nvPr/>
          </p:nvGrpSpPr>
          <p:grpSpPr>
            <a:xfrm>
              <a:off x="1811447" y="4272161"/>
              <a:ext cx="270029" cy="304739"/>
              <a:chOff x="10815638" y="1174750"/>
              <a:chExt cx="728663" cy="822325"/>
            </a:xfrm>
            <a:solidFill>
              <a:srgbClr val="00AF92"/>
            </a:solidFill>
          </p:grpSpPr>
          <p:sp>
            <p:nvSpPr>
              <p:cNvPr id="277" name="Freeform 33"/>
              <p:cNvSpPr>
                <a:spLocks noEditPoints="1"/>
              </p:cNvSpPr>
              <p:nvPr/>
            </p:nvSpPr>
            <p:spPr bwMode="auto">
              <a:xfrm>
                <a:off x="10815638" y="1174750"/>
                <a:ext cx="728663" cy="822325"/>
              </a:xfrm>
              <a:custGeom>
                <a:avLst/>
                <a:gdLst>
                  <a:gd name="T0" fmla="*/ 103 w 194"/>
                  <a:gd name="T1" fmla="*/ 26 h 219"/>
                  <a:gd name="T2" fmla="*/ 103 w 194"/>
                  <a:gd name="T3" fmla="*/ 18 h 219"/>
                  <a:gd name="T4" fmla="*/ 120 w 194"/>
                  <a:gd name="T5" fmla="*/ 18 h 219"/>
                  <a:gd name="T6" fmla="*/ 120 w 194"/>
                  <a:gd name="T7" fmla="*/ 0 h 219"/>
                  <a:gd name="T8" fmla="*/ 74 w 194"/>
                  <a:gd name="T9" fmla="*/ 0 h 219"/>
                  <a:gd name="T10" fmla="*/ 74 w 194"/>
                  <a:gd name="T11" fmla="*/ 18 h 219"/>
                  <a:gd name="T12" fmla="*/ 91 w 194"/>
                  <a:gd name="T13" fmla="*/ 18 h 219"/>
                  <a:gd name="T14" fmla="*/ 91 w 194"/>
                  <a:gd name="T15" fmla="*/ 26 h 219"/>
                  <a:gd name="T16" fmla="*/ 0 w 194"/>
                  <a:gd name="T17" fmla="*/ 122 h 219"/>
                  <a:gd name="T18" fmla="*/ 97 w 194"/>
                  <a:gd name="T19" fmla="*/ 219 h 219"/>
                  <a:gd name="T20" fmla="*/ 194 w 194"/>
                  <a:gd name="T21" fmla="*/ 122 h 219"/>
                  <a:gd name="T22" fmla="*/ 103 w 194"/>
                  <a:gd name="T23" fmla="*/ 26 h 219"/>
                  <a:gd name="T24" fmla="*/ 158 w 194"/>
                  <a:gd name="T25" fmla="*/ 180 h 219"/>
                  <a:gd name="T26" fmla="*/ 145 w 194"/>
                  <a:gd name="T27" fmla="*/ 167 h 219"/>
                  <a:gd name="T28" fmla="*/ 142 w 194"/>
                  <a:gd name="T29" fmla="*/ 171 h 219"/>
                  <a:gd name="T30" fmla="*/ 154 w 194"/>
                  <a:gd name="T31" fmla="*/ 183 h 219"/>
                  <a:gd name="T32" fmla="*/ 100 w 194"/>
                  <a:gd name="T33" fmla="*/ 206 h 219"/>
                  <a:gd name="T34" fmla="*/ 100 w 194"/>
                  <a:gd name="T35" fmla="*/ 188 h 219"/>
                  <a:gd name="T36" fmla="*/ 95 w 194"/>
                  <a:gd name="T37" fmla="*/ 188 h 219"/>
                  <a:gd name="T38" fmla="*/ 95 w 194"/>
                  <a:gd name="T39" fmla="*/ 206 h 219"/>
                  <a:gd name="T40" fmla="*/ 40 w 194"/>
                  <a:gd name="T41" fmla="*/ 183 h 219"/>
                  <a:gd name="T42" fmla="*/ 52 w 194"/>
                  <a:gd name="T43" fmla="*/ 171 h 219"/>
                  <a:gd name="T44" fmla="*/ 49 w 194"/>
                  <a:gd name="T45" fmla="*/ 167 h 219"/>
                  <a:gd name="T46" fmla="*/ 36 w 194"/>
                  <a:gd name="T47" fmla="*/ 180 h 219"/>
                  <a:gd name="T48" fmla="*/ 14 w 194"/>
                  <a:gd name="T49" fmla="*/ 125 h 219"/>
                  <a:gd name="T50" fmla="*/ 31 w 194"/>
                  <a:gd name="T51" fmla="*/ 125 h 219"/>
                  <a:gd name="T52" fmla="*/ 31 w 194"/>
                  <a:gd name="T53" fmla="*/ 120 h 219"/>
                  <a:gd name="T54" fmla="*/ 14 w 194"/>
                  <a:gd name="T55" fmla="*/ 120 h 219"/>
                  <a:gd name="T56" fmla="*/ 36 w 194"/>
                  <a:gd name="T57" fmla="*/ 65 h 219"/>
                  <a:gd name="T58" fmla="*/ 49 w 194"/>
                  <a:gd name="T59" fmla="*/ 78 h 219"/>
                  <a:gd name="T60" fmla="*/ 52 w 194"/>
                  <a:gd name="T61" fmla="*/ 74 h 219"/>
                  <a:gd name="T62" fmla="*/ 40 w 194"/>
                  <a:gd name="T63" fmla="*/ 62 h 219"/>
                  <a:gd name="T64" fmla="*/ 95 w 194"/>
                  <a:gd name="T65" fmla="*/ 39 h 219"/>
                  <a:gd name="T66" fmla="*/ 95 w 194"/>
                  <a:gd name="T67" fmla="*/ 56 h 219"/>
                  <a:gd name="T68" fmla="*/ 100 w 194"/>
                  <a:gd name="T69" fmla="*/ 56 h 219"/>
                  <a:gd name="T70" fmla="*/ 100 w 194"/>
                  <a:gd name="T71" fmla="*/ 39 h 219"/>
                  <a:gd name="T72" fmla="*/ 154 w 194"/>
                  <a:gd name="T73" fmla="*/ 62 h 219"/>
                  <a:gd name="T74" fmla="*/ 142 w 194"/>
                  <a:gd name="T75" fmla="*/ 74 h 219"/>
                  <a:gd name="T76" fmla="*/ 145 w 194"/>
                  <a:gd name="T77" fmla="*/ 78 h 219"/>
                  <a:gd name="T78" fmla="*/ 158 w 194"/>
                  <a:gd name="T79" fmla="*/ 65 h 219"/>
                  <a:gd name="T80" fmla="*/ 180 w 194"/>
                  <a:gd name="T81" fmla="*/ 120 h 219"/>
                  <a:gd name="T82" fmla="*/ 163 w 194"/>
                  <a:gd name="T83" fmla="*/ 120 h 219"/>
                  <a:gd name="T84" fmla="*/ 163 w 194"/>
                  <a:gd name="T85" fmla="*/ 125 h 219"/>
                  <a:gd name="T86" fmla="*/ 180 w 194"/>
                  <a:gd name="T87" fmla="*/ 125 h 219"/>
                  <a:gd name="T88" fmla="*/ 158 w 194"/>
                  <a:gd name="T89" fmla="*/ 180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94" h="219">
                    <a:moveTo>
                      <a:pt x="103" y="26"/>
                    </a:moveTo>
                    <a:cubicBezTo>
                      <a:pt x="103" y="18"/>
                      <a:pt x="103" y="18"/>
                      <a:pt x="103" y="18"/>
                    </a:cubicBezTo>
                    <a:cubicBezTo>
                      <a:pt x="120" y="18"/>
                      <a:pt x="120" y="18"/>
                      <a:pt x="120" y="18"/>
                    </a:cubicBezTo>
                    <a:cubicBezTo>
                      <a:pt x="120" y="0"/>
                      <a:pt x="120" y="0"/>
                      <a:pt x="120" y="0"/>
                    </a:cubicBezTo>
                    <a:cubicBezTo>
                      <a:pt x="74" y="0"/>
                      <a:pt x="74" y="0"/>
                      <a:pt x="74" y="0"/>
                    </a:cubicBezTo>
                    <a:cubicBezTo>
                      <a:pt x="74" y="18"/>
                      <a:pt x="74" y="18"/>
                      <a:pt x="74" y="18"/>
                    </a:cubicBezTo>
                    <a:cubicBezTo>
                      <a:pt x="91" y="18"/>
                      <a:pt x="91" y="18"/>
                      <a:pt x="91" y="18"/>
                    </a:cubicBezTo>
                    <a:cubicBezTo>
                      <a:pt x="91" y="26"/>
                      <a:pt x="91" y="26"/>
                      <a:pt x="91" y="26"/>
                    </a:cubicBezTo>
                    <a:cubicBezTo>
                      <a:pt x="41" y="29"/>
                      <a:pt x="0" y="71"/>
                      <a:pt x="0" y="122"/>
                    </a:cubicBezTo>
                    <a:cubicBezTo>
                      <a:pt x="0" y="176"/>
                      <a:pt x="44" y="219"/>
                      <a:pt x="97" y="219"/>
                    </a:cubicBezTo>
                    <a:cubicBezTo>
                      <a:pt x="150" y="219"/>
                      <a:pt x="194" y="176"/>
                      <a:pt x="194" y="122"/>
                    </a:cubicBezTo>
                    <a:cubicBezTo>
                      <a:pt x="194" y="71"/>
                      <a:pt x="154" y="29"/>
                      <a:pt x="103" y="26"/>
                    </a:cubicBezTo>
                    <a:close/>
                    <a:moveTo>
                      <a:pt x="158" y="180"/>
                    </a:moveTo>
                    <a:cubicBezTo>
                      <a:pt x="145" y="167"/>
                      <a:pt x="145" y="167"/>
                      <a:pt x="145" y="167"/>
                    </a:cubicBezTo>
                    <a:cubicBezTo>
                      <a:pt x="142" y="171"/>
                      <a:pt x="142" y="171"/>
                      <a:pt x="142" y="171"/>
                    </a:cubicBezTo>
                    <a:cubicBezTo>
                      <a:pt x="154" y="183"/>
                      <a:pt x="154" y="183"/>
                      <a:pt x="154" y="183"/>
                    </a:cubicBezTo>
                    <a:cubicBezTo>
                      <a:pt x="140" y="197"/>
                      <a:pt x="121" y="205"/>
                      <a:pt x="100" y="206"/>
                    </a:cubicBezTo>
                    <a:cubicBezTo>
                      <a:pt x="100" y="188"/>
                      <a:pt x="100" y="188"/>
                      <a:pt x="100" y="188"/>
                    </a:cubicBezTo>
                    <a:cubicBezTo>
                      <a:pt x="95" y="188"/>
                      <a:pt x="95" y="188"/>
                      <a:pt x="95" y="188"/>
                    </a:cubicBezTo>
                    <a:cubicBezTo>
                      <a:pt x="95" y="206"/>
                      <a:pt x="95" y="206"/>
                      <a:pt x="95" y="206"/>
                    </a:cubicBezTo>
                    <a:cubicBezTo>
                      <a:pt x="73" y="205"/>
                      <a:pt x="54" y="197"/>
                      <a:pt x="40" y="183"/>
                    </a:cubicBezTo>
                    <a:cubicBezTo>
                      <a:pt x="52" y="171"/>
                      <a:pt x="52" y="171"/>
                      <a:pt x="52" y="171"/>
                    </a:cubicBezTo>
                    <a:cubicBezTo>
                      <a:pt x="49" y="167"/>
                      <a:pt x="49" y="167"/>
                      <a:pt x="49" y="167"/>
                    </a:cubicBezTo>
                    <a:cubicBezTo>
                      <a:pt x="36" y="180"/>
                      <a:pt x="36" y="180"/>
                      <a:pt x="36" y="180"/>
                    </a:cubicBezTo>
                    <a:cubicBezTo>
                      <a:pt x="23" y="165"/>
                      <a:pt x="14" y="146"/>
                      <a:pt x="14" y="125"/>
                    </a:cubicBezTo>
                    <a:cubicBezTo>
                      <a:pt x="31" y="125"/>
                      <a:pt x="31" y="125"/>
                      <a:pt x="31" y="125"/>
                    </a:cubicBezTo>
                    <a:cubicBezTo>
                      <a:pt x="31" y="120"/>
                      <a:pt x="31" y="120"/>
                      <a:pt x="31" y="120"/>
                    </a:cubicBezTo>
                    <a:cubicBezTo>
                      <a:pt x="14" y="120"/>
                      <a:pt x="14" y="120"/>
                      <a:pt x="14" y="120"/>
                    </a:cubicBezTo>
                    <a:cubicBezTo>
                      <a:pt x="14" y="99"/>
                      <a:pt x="23" y="80"/>
                      <a:pt x="36" y="65"/>
                    </a:cubicBezTo>
                    <a:cubicBezTo>
                      <a:pt x="49" y="78"/>
                      <a:pt x="49" y="78"/>
                      <a:pt x="49" y="78"/>
                    </a:cubicBezTo>
                    <a:cubicBezTo>
                      <a:pt x="52" y="74"/>
                      <a:pt x="52" y="74"/>
                      <a:pt x="52" y="74"/>
                    </a:cubicBezTo>
                    <a:cubicBezTo>
                      <a:pt x="40" y="62"/>
                      <a:pt x="40" y="62"/>
                      <a:pt x="40" y="62"/>
                    </a:cubicBezTo>
                    <a:cubicBezTo>
                      <a:pt x="54" y="48"/>
                      <a:pt x="73" y="40"/>
                      <a:pt x="95" y="39"/>
                    </a:cubicBezTo>
                    <a:cubicBezTo>
                      <a:pt x="95" y="56"/>
                      <a:pt x="95" y="56"/>
                      <a:pt x="95" y="56"/>
                    </a:cubicBezTo>
                    <a:cubicBezTo>
                      <a:pt x="100" y="56"/>
                      <a:pt x="100" y="56"/>
                      <a:pt x="100" y="56"/>
                    </a:cubicBezTo>
                    <a:cubicBezTo>
                      <a:pt x="100" y="39"/>
                      <a:pt x="100" y="39"/>
                      <a:pt x="100" y="39"/>
                    </a:cubicBezTo>
                    <a:cubicBezTo>
                      <a:pt x="121" y="40"/>
                      <a:pt x="140" y="48"/>
                      <a:pt x="154" y="62"/>
                    </a:cubicBezTo>
                    <a:cubicBezTo>
                      <a:pt x="142" y="74"/>
                      <a:pt x="142" y="74"/>
                      <a:pt x="142" y="74"/>
                    </a:cubicBezTo>
                    <a:cubicBezTo>
                      <a:pt x="145" y="78"/>
                      <a:pt x="145" y="78"/>
                      <a:pt x="145" y="78"/>
                    </a:cubicBezTo>
                    <a:cubicBezTo>
                      <a:pt x="158" y="65"/>
                      <a:pt x="158" y="65"/>
                      <a:pt x="158" y="65"/>
                    </a:cubicBezTo>
                    <a:cubicBezTo>
                      <a:pt x="171" y="80"/>
                      <a:pt x="180" y="99"/>
                      <a:pt x="180" y="120"/>
                    </a:cubicBezTo>
                    <a:cubicBezTo>
                      <a:pt x="163" y="120"/>
                      <a:pt x="163" y="120"/>
                      <a:pt x="163" y="120"/>
                    </a:cubicBezTo>
                    <a:cubicBezTo>
                      <a:pt x="163" y="125"/>
                      <a:pt x="163" y="125"/>
                      <a:pt x="163" y="125"/>
                    </a:cubicBezTo>
                    <a:cubicBezTo>
                      <a:pt x="180" y="125"/>
                      <a:pt x="180" y="125"/>
                      <a:pt x="180" y="125"/>
                    </a:cubicBezTo>
                    <a:cubicBezTo>
                      <a:pt x="180" y="146"/>
                      <a:pt x="171" y="165"/>
                      <a:pt x="158" y="180"/>
                    </a:cubicBez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mn-ea"/>
                  <a:ea typeface="+mn-ea"/>
                </a:endParaRPr>
              </a:p>
            </p:txBody>
          </p:sp>
          <p:sp>
            <p:nvSpPr>
              <p:cNvPr id="278" name="Freeform 34"/>
              <p:cNvSpPr/>
              <p:nvPr/>
            </p:nvSpPr>
            <p:spPr bwMode="auto">
              <a:xfrm>
                <a:off x="11153775" y="1404937"/>
                <a:ext cx="160338" cy="273050"/>
              </a:xfrm>
              <a:custGeom>
                <a:avLst/>
                <a:gdLst>
                  <a:gd name="T0" fmla="*/ 101 w 101"/>
                  <a:gd name="T1" fmla="*/ 66 h 172"/>
                  <a:gd name="T2" fmla="*/ 94 w 101"/>
                  <a:gd name="T3" fmla="*/ 59 h 172"/>
                  <a:gd name="T4" fmla="*/ 21 w 101"/>
                  <a:gd name="T5" fmla="*/ 132 h 172"/>
                  <a:gd name="T6" fmla="*/ 21 w 101"/>
                  <a:gd name="T7" fmla="*/ 0 h 172"/>
                  <a:gd name="T8" fmla="*/ 11 w 101"/>
                  <a:gd name="T9" fmla="*/ 0 h 172"/>
                  <a:gd name="T10" fmla="*/ 11 w 101"/>
                  <a:gd name="T11" fmla="*/ 141 h 172"/>
                  <a:gd name="T12" fmla="*/ 0 w 101"/>
                  <a:gd name="T13" fmla="*/ 153 h 172"/>
                  <a:gd name="T14" fmla="*/ 7 w 101"/>
                  <a:gd name="T15" fmla="*/ 163 h 172"/>
                  <a:gd name="T16" fmla="*/ 11 w 101"/>
                  <a:gd name="T17" fmla="*/ 158 h 172"/>
                  <a:gd name="T18" fmla="*/ 11 w 101"/>
                  <a:gd name="T19" fmla="*/ 172 h 172"/>
                  <a:gd name="T20" fmla="*/ 21 w 101"/>
                  <a:gd name="T21" fmla="*/ 172 h 172"/>
                  <a:gd name="T22" fmla="*/ 21 w 101"/>
                  <a:gd name="T23" fmla="*/ 146 h 172"/>
                  <a:gd name="T24" fmla="*/ 101 w 101"/>
                  <a:gd name="T25" fmla="*/ 66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1" h="172">
                    <a:moveTo>
                      <a:pt x="101" y="66"/>
                    </a:moveTo>
                    <a:lnTo>
                      <a:pt x="94" y="59"/>
                    </a:lnTo>
                    <a:lnTo>
                      <a:pt x="21" y="132"/>
                    </a:lnTo>
                    <a:lnTo>
                      <a:pt x="21" y="0"/>
                    </a:lnTo>
                    <a:lnTo>
                      <a:pt x="11" y="0"/>
                    </a:lnTo>
                    <a:lnTo>
                      <a:pt x="11" y="141"/>
                    </a:lnTo>
                    <a:lnTo>
                      <a:pt x="0" y="153"/>
                    </a:lnTo>
                    <a:lnTo>
                      <a:pt x="7" y="163"/>
                    </a:lnTo>
                    <a:lnTo>
                      <a:pt x="11" y="158"/>
                    </a:lnTo>
                    <a:lnTo>
                      <a:pt x="11" y="172"/>
                    </a:lnTo>
                    <a:lnTo>
                      <a:pt x="21" y="172"/>
                    </a:lnTo>
                    <a:lnTo>
                      <a:pt x="21" y="146"/>
                    </a:lnTo>
                    <a:lnTo>
                      <a:pt x="101" y="66"/>
                    </a:ln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mn-ea"/>
                  <a:ea typeface="+mn-ea"/>
                </a:endParaRPr>
              </a:p>
            </p:txBody>
          </p:sp>
        </p:grpSp>
        <p:sp>
          <p:nvSpPr>
            <p:cNvPr id="275" name="文本框 154"/>
            <p:cNvSpPr txBox="1"/>
            <p:nvPr/>
          </p:nvSpPr>
          <p:spPr>
            <a:xfrm>
              <a:off x="2082878" y="4306270"/>
              <a:ext cx="1759316" cy="348894"/>
            </a:xfrm>
            <a:prstGeom prst="rect">
              <a:avLst/>
            </a:prstGeom>
            <a:noFill/>
          </p:spPr>
          <p:txBody>
            <a:bodyPr wrap="square" rtlCol="0">
              <a:spAutoFit/>
            </a:bodyPr>
            <a:lstStyle/>
            <a:p>
              <a:r>
                <a:rPr lang="zh-CN" altLang="en-US" sz="1100" dirty="0">
                  <a:solidFill>
                    <a:prstClr val="black">
                      <a:lumMod val="65000"/>
                      <a:lumOff val="35000"/>
                    </a:prstClr>
                  </a:solidFill>
                  <a:latin typeface="+mn-ea"/>
                  <a:ea typeface="+mn-ea"/>
                </a:rPr>
                <a:t>在此添加标题</a:t>
              </a:r>
              <a:endParaRPr lang="zh-CN" altLang="en-US" sz="1100" dirty="0">
                <a:solidFill>
                  <a:prstClr val="black">
                    <a:lumMod val="65000"/>
                    <a:lumOff val="35000"/>
                  </a:prstClr>
                </a:solidFill>
                <a:latin typeface="+mn-ea"/>
                <a:ea typeface="+mn-ea"/>
              </a:endParaRPr>
            </a:p>
          </p:txBody>
        </p:sp>
        <p:sp>
          <p:nvSpPr>
            <p:cNvPr id="276" name="文本框 113"/>
            <p:cNvSpPr txBox="1"/>
            <p:nvPr/>
          </p:nvSpPr>
          <p:spPr>
            <a:xfrm>
              <a:off x="1811447" y="4593020"/>
              <a:ext cx="2067467" cy="615696"/>
            </a:xfrm>
            <a:prstGeom prst="rect">
              <a:avLst/>
            </a:prstGeom>
            <a:noFill/>
          </p:spPr>
          <p:txBody>
            <a:bodyPr wrap="square" rtlCol="0">
              <a:spAutoFit/>
            </a:bodyPr>
            <a:lstStyle/>
            <a:p>
              <a:pPr algn="just"/>
              <a:r>
                <a:rPr lang="zh-CN" altLang="en-US" sz="800" dirty="0">
                  <a:solidFill>
                    <a:schemeClr val="tx1">
                      <a:lumMod val="50000"/>
                      <a:lumOff val="50000"/>
                    </a:schemeClr>
                  </a:solidFill>
                  <a:latin typeface="+mn-ea"/>
                  <a:ea typeface="+mn-ea"/>
                </a:rPr>
                <a:t>单击添加详细文字说明，或复制文本黏贴自此右键只保留文字</a:t>
              </a:r>
              <a:endParaRPr lang="zh-CN" altLang="en-US" sz="800" dirty="0">
                <a:solidFill>
                  <a:schemeClr val="tx1">
                    <a:lumMod val="50000"/>
                    <a:lumOff val="50000"/>
                  </a:schemeClr>
                </a:solidFill>
                <a:latin typeface="+mn-ea"/>
                <a:ea typeface="+mn-ea"/>
              </a:endParaRPr>
            </a:p>
          </p:txBody>
        </p:sp>
      </p:grpSp>
      <p:grpSp>
        <p:nvGrpSpPr>
          <p:cNvPr id="279" name="组合 278"/>
          <p:cNvGrpSpPr/>
          <p:nvPr/>
        </p:nvGrpSpPr>
        <p:grpSpPr>
          <a:xfrm>
            <a:off x="6355527" y="1851670"/>
            <a:ext cx="1579399" cy="690066"/>
            <a:chOff x="8573242" y="2356927"/>
            <a:chExt cx="2105591" cy="920301"/>
          </a:xfrm>
        </p:grpSpPr>
        <p:sp>
          <p:nvSpPr>
            <p:cNvPr id="280" name="文本框 117"/>
            <p:cNvSpPr txBox="1"/>
            <p:nvPr/>
          </p:nvSpPr>
          <p:spPr>
            <a:xfrm>
              <a:off x="8840808" y="2356927"/>
              <a:ext cx="1645308" cy="348894"/>
            </a:xfrm>
            <a:prstGeom prst="rect">
              <a:avLst/>
            </a:prstGeom>
            <a:noFill/>
          </p:spPr>
          <p:txBody>
            <a:bodyPr wrap="square" rtlCol="0">
              <a:spAutoFit/>
            </a:bodyPr>
            <a:lstStyle/>
            <a:p>
              <a:r>
                <a:rPr lang="zh-CN" altLang="en-US" sz="1100" dirty="0">
                  <a:solidFill>
                    <a:prstClr val="black">
                      <a:lumMod val="65000"/>
                      <a:lumOff val="35000"/>
                    </a:prstClr>
                  </a:solidFill>
                  <a:latin typeface="+mn-ea"/>
                  <a:ea typeface="+mn-ea"/>
                </a:rPr>
                <a:t>在此添加标题</a:t>
              </a:r>
              <a:endParaRPr lang="zh-CN" altLang="en-US" sz="1100" dirty="0">
                <a:solidFill>
                  <a:prstClr val="black">
                    <a:lumMod val="65000"/>
                    <a:lumOff val="35000"/>
                  </a:prstClr>
                </a:solidFill>
                <a:latin typeface="+mn-ea"/>
                <a:ea typeface="+mn-ea"/>
              </a:endParaRPr>
            </a:p>
          </p:txBody>
        </p:sp>
        <p:grpSp>
          <p:nvGrpSpPr>
            <p:cNvPr id="281" name="Group 11"/>
            <p:cNvGrpSpPr>
              <a:grpSpLocks noChangeAspect="1"/>
            </p:cNvGrpSpPr>
            <p:nvPr/>
          </p:nvGrpSpPr>
          <p:grpSpPr bwMode="auto">
            <a:xfrm>
              <a:off x="8573242" y="2380412"/>
              <a:ext cx="307453" cy="267243"/>
              <a:chOff x="4838" y="1902"/>
              <a:chExt cx="497" cy="432"/>
            </a:xfrm>
            <a:solidFill>
              <a:srgbClr val="FFB850"/>
            </a:solidFill>
          </p:grpSpPr>
          <p:sp>
            <p:nvSpPr>
              <p:cNvPr id="283" name="Freeform 12"/>
              <p:cNvSpPr>
                <a:spLocks noEditPoints="1"/>
              </p:cNvSpPr>
              <p:nvPr/>
            </p:nvSpPr>
            <p:spPr bwMode="auto">
              <a:xfrm>
                <a:off x="5001" y="1999"/>
                <a:ext cx="334" cy="335"/>
              </a:xfrm>
              <a:custGeom>
                <a:avLst/>
                <a:gdLst>
                  <a:gd name="T0" fmla="*/ 9 w 80"/>
                  <a:gd name="T1" fmla="*/ 19 h 80"/>
                  <a:gd name="T2" fmla="*/ 10 w 80"/>
                  <a:gd name="T3" fmla="*/ 26 h 80"/>
                  <a:gd name="T4" fmla="*/ 5 w 80"/>
                  <a:gd name="T5" fmla="*/ 27 h 80"/>
                  <a:gd name="T6" fmla="*/ 0 w 80"/>
                  <a:gd name="T7" fmla="*/ 31 h 80"/>
                  <a:gd name="T8" fmla="*/ 3 w 80"/>
                  <a:gd name="T9" fmla="*/ 37 h 80"/>
                  <a:gd name="T10" fmla="*/ 7 w 80"/>
                  <a:gd name="T11" fmla="*/ 42 h 80"/>
                  <a:gd name="T12" fmla="*/ 3 w 80"/>
                  <a:gd name="T13" fmla="*/ 46 h 80"/>
                  <a:gd name="T14" fmla="*/ 1 w 80"/>
                  <a:gd name="T15" fmla="*/ 52 h 80"/>
                  <a:gd name="T16" fmla="*/ 7 w 80"/>
                  <a:gd name="T17" fmla="*/ 56 h 80"/>
                  <a:gd name="T18" fmla="*/ 11 w 80"/>
                  <a:gd name="T19" fmla="*/ 57 h 80"/>
                  <a:gd name="T20" fmla="*/ 11 w 80"/>
                  <a:gd name="T21" fmla="*/ 63 h 80"/>
                  <a:gd name="T22" fmla="*/ 13 w 80"/>
                  <a:gd name="T23" fmla="*/ 70 h 80"/>
                  <a:gd name="T24" fmla="*/ 19 w 80"/>
                  <a:gd name="T25" fmla="*/ 70 h 80"/>
                  <a:gd name="T26" fmla="*/ 25 w 80"/>
                  <a:gd name="T27" fmla="*/ 70 h 80"/>
                  <a:gd name="T28" fmla="*/ 27 w 80"/>
                  <a:gd name="T29" fmla="*/ 74 h 80"/>
                  <a:gd name="T30" fmla="*/ 31 w 80"/>
                  <a:gd name="T31" fmla="*/ 79 h 80"/>
                  <a:gd name="T32" fmla="*/ 37 w 80"/>
                  <a:gd name="T33" fmla="*/ 76 h 80"/>
                  <a:gd name="T34" fmla="*/ 42 w 80"/>
                  <a:gd name="T35" fmla="*/ 73 h 80"/>
                  <a:gd name="T36" fmla="*/ 46 w 80"/>
                  <a:gd name="T37" fmla="*/ 76 h 80"/>
                  <a:gd name="T38" fmla="*/ 52 w 80"/>
                  <a:gd name="T39" fmla="*/ 78 h 80"/>
                  <a:gd name="T40" fmla="*/ 56 w 80"/>
                  <a:gd name="T41" fmla="*/ 73 h 80"/>
                  <a:gd name="T42" fmla="*/ 58 w 80"/>
                  <a:gd name="T43" fmla="*/ 67 h 80"/>
                  <a:gd name="T44" fmla="*/ 63 w 80"/>
                  <a:gd name="T45" fmla="*/ 68 h 80"/>
                  <a:gd name="T46" fmla="*/ 69 w 80"/>
                  <a:gd name="T47" fmla="*/ 67 h 80"/>
                  <a:gd name="T48" fmla="*/ 70 w 80"/>
                  <a:gd name="T49" fmla="*/ 60 h 80"/>
                  <a:gd name="T50" fmla="*/ 69 w 80"/>
                  <a:gd name="T51" fmla="*/ 54 h 80"/>
                  <a:gd name="T52" fmla="*/ 74 w 80"/>
                  <a:gd name="T53" fmla="*/ 53 h 80"/>
                  <a:gd name="T54" fmla="*/ 79 w 80"/>
                  <a:gd name="T55" fmla="*/ 48 h 80"/>
                  <a:gd name="T56" fmla="*/ 76 w 80"/>
                  <a:gd name="T57" fmla="*/ 42 h 80"/>
                  <a:gd name="T58" fmla="*/ 72 w 80"/>
                  <a:gd name="T59" fmla="*/ 37 h 80"/>
                  <a:gd name="T60" fmla="*/ 76 w 80"/>
                  <a:gd name="T61" fmla="*/ 34 h 80"/>
                  <a:gd name="T62" fmla="*/ 78 w 80"/>
                  <a:gd name="T63" fmla="*/ 27 h 80"/>
                  <a:gd name="T64" fmla="*/ 73 w 80"/>
                  <a:gd name="T65" fmla="*/ 24 h 80"/>
                  <a:gd name="T66" fmla="*/ 67 w 80"/>
                  <a:gd name="T67" fmla="*/ 21 h 80"/>
                  <a:gd name="T68" fmla="*/ 68 w 80"/>
                  <a:gd name="T69" fmla="*/ 16 h 80"/>
                  <a:gd name="T70" fmla="*/ 67 w 80"/>
                  <a:gd name="T71" fmla="*/ 10 h 80"/>
                  <a:gd name="T72" fmla="*/ 60 w 80"/>
                  <a:gd name="T73" fmla="*/ 9 h 80"/>
                  <a:gd name="T74" fmla="*/ 54 w 80"/>
                  <a:gd name="T75" fmla="*/ 10 h 80"/>
                  <a:gd name="T76" fmla="*/ 52 w 80"/>
                  <a:gd name="T77" fmla="*/ 5 h 80"/>
                  <a:gd name="T78" fmla="*/ 48 w 80"/>
                  <a:gd name="T79" fmla="*/ 0 h 80"/>
                  <a:gd name="T80" fmla="*/ 42 w 80"/>
                  <a:gd name="T81" fmla="*/ 3 h 80"/>
                  <a:gd name="T82" fmla="*/ 37 w 80"/>
                  <a:gd name="T83" fmla="*/ 7 h 80"/>
                  <a:gd name="T84" fmla="*/ 33 w 80"/>
                  <a:gd name="T85" fmla="*/ 3 h 80"/>
                  <a:gd name="T86" fmla="*/ 27 w 80"/>
                  <a:gd name="T87" fmla="*/ 1 h 80"/>
                  <a:gd name="T88" fmla="*/ 23 w 80"/>
                  <a:gd name="T89" fmla="*/ 7 h 80"/>
                  <a:gd name="T90" fmla="*/ 21 w 80"/>
                  <a:gd name="T91" fmla="*/ 13 h 80"/>
                  <a:gd name="T92" fmla="*/ 16 w 80"/>
                  <a:gd name="T93" fmla="*/ 11 h 80"/>
                  <a:gd name="T94" fmla="*/ 10 w 80"/>
                  <a:gd name="T95" fmla="*/ 13 h 80"/>
                  <a:gd name="T96" fmla="*/ 9 w 80"/>
                  <a:gd name="T97" fmla="*/ 19 h 80"/>
                  <a:gd name="T98" fmla="*/ 32 w 80"/>
                  <a:gd name="T99" fmla="*/ 18 h 80"/>
                  <a:gd name="T100" fmla="*/ 62 w 80"/>
                  <a:gd name="T101" fmla="*/ 33 h 80"/>
                  <a:gd name="T102" fmla="*/ 47 w 80"/>
                  <a:gd name="T103" fmla="*/ 62 h 80"/>
                  <a:gd name="T104" fmla="*/ 18 w 80"/>
                  <a:gd name="T105" fmla="*/ 47 h 80"/>
                  <a:gd name="T106" fmla="*/ 32 w 80"/>
                  <a:gd name="T107" fmla="*/ 18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 h="80">
                    <a:moveTo>
                      <a:pt x="9" y="19"/>
                    </a:moveTo>
                    <a:cubicBezTo>
                      <a:pt x="11" y="21"/>
                      <a:pt x="10" y="25"/>
                      <a:pt x="10" y="26"/>
                    </a:cubicBezTo>
                    <a:cubicBezTo>
                      <a:pt x="9" y="27"/>
                      <a:pt x="7" y="27"/>
                      <a:pt x="5" y="27"/>
                    </a:cubicBezTo>
                    <a:cubicBezTo>
                      <a:pt x="3" y="26"/>
                      <a:pt x="1" y="28"/>
                      <a:pt x="0" y="31"/>
                    </a:cubicBezTo>
                    <a:cubicBezTo>
                      <a:pt x="0" y="34"/>
                      <a:pt x="1" y="37"/>
                      <a:pt x="3" y="37"/>
                    </a:cubicBezTo>
                    <a:cubicBezTo>
                      <a:pt x="5" y="38"/>
                      <a:pt x="7" y="41"/>
                      <a:pt x="7" y="42"/>
                    </a:cubicBezTo>
                    <a:cubicBezTo>
                      <a:pt x="7" y="44"/>
                      <a:pt x="5" y="45"/>
                      <a:pt x="3" y="46"/>
                    </a:cubicBezTo>
                    <a:cubicBezTo>
                      <a:pt x="1" y="47"/>
                      <a:pt x="0" y="49"/>
                      <a:pt x="1" y="52"/>
                    </a:cubicBezTo>
                    <a:cubicBezTo>
                      <a:pt x="2" y="55"/>
                      <a:pt x="4" y="57"/>
                      <a:pt x="7" y="56"/>
                    </a:cubicBezTo>
                    <a:cubicBezTo>
                      <a:pt x="9" y="55"/>
                      <a:pt x="11" y="56"/>
                      <a:pt x="11" y="57"/>
                    </a:cubicBezTo>
                    <a:cubicBezTo>
                      <a:pt x="12" y="58"/>
                      <a:pt x="13" y="62"/>
                      <a:pt x="11" y="63"/>
                    </a:cubicBezTo>
                    <a:cubicBezTo>
                      <a:pt x="10" y="65"/>
                      <a:pt x="10" y="68"/>
                      <a:pt x="13" y="70"/>
                    </a:cubicBezTo>
                    <a:cubicBezTo>
                      <a:pt x="15" y="72"/>
                      <a:pt x="18" y="72"/>
                      <a:pt x="19" y="70"/>
                    </a:cubicBezTo>
                    <a:cubicBezTo>
                      <a:pt x="20" y="69"/>
                      <a:pt x="24" y="69"/>
                      <a:pt x="25" y="70"/>
                    </a:cubicBezTo>
                    <a:cubicBezTo>
                      <a:pt x="27" y="70"/>
                      <a:pt x="27" y="72"/>
                      <a:pt x="27" y="74"/>
                    </a:cubicBezTo>
                    <a:cubicBezTo>
                      <a:pt x="26" y="76"/>
                      <a:pt x="28" y="78"/>
                      <a:pt x="31" y="79"/>
                    </a:cubicBezTo>
                    <a:cubicBezTo>
                      <a:pt x="34" y="80"/>
                      <a:pt x="37" y="79"/>
                      <a:pt x="37" y="76"/>
                    </a:cubicBezTo>
                    <a:cubicBezTo>
                      <a:pt x="37" y="74"/>
                      <a:pt x="41" y="73"/>
                      <a:pt x="42" y="73"/>
                    </a:cubicBezTo>
                    <a:cubicBezTo>
                      <a:pt x="43" y="72"/>
                      <a:pt x="45" y="74"/>
                      <a:pt x="46" y="76"/>
                    </a:cubicBezTo>
                    <a:cubicBezTo>
                      <a:pt x="46" y="78"/>
                      <a:pt x="49" y="79"/>
                      <a:pt x="52" y="78"/>
                    </a:cubicBezTo>
                    <a:cubicBezTo>
                      <a:pt x="55" y="77"/>
                      <a:pt x="56" y="75"/>
                      <a:pt x="56" y="73"/>
                    </a:cubicBezTo>
                    <a:cubicBezTo>
                      <a:pt x="55" y="71"/>
                      <a:pt x="57" y="68"/>
                      <a:pt x="58" y="67"/>
                    </a:cubicBezTo>
                    <a:cubicBezTo>
                      <a:pt x="59" y="66"/>
                      <a:pt x="61" y="67"/>
                      <a:pt x="63" y="68"/>
                    </a:cubicBezTo>
                    <a:cubicBezTo>
                      <a:pt x="65" y="70"/>
                      <a:pt x="67" y="69"/>
                      <a:pt x="69" y="67"/>
                    </a:cubicBezTo>
                    <a:cubicBezTo>
                      <a:pt x="71" y="65"/>
                      <a:pt x="72" y="62"/>
                      <a:pt x="70" y="60"/>
                    </a:cubicBezTo>
                    <a:cubicBezTo>
                      <a:pt x="69" y="59"/>
                      <a:pt x="69" y="55"/>
                      <a:pt x="69" y="54"/>
                    </a:cubicBezTo>
                    <a:cubicBezTo>
                      <a:pt x="70" y="53"/>
                      <a:pt x="72" y="52"/>
                      <a:pt x="74" y="53"/>
                    </a:cubicBezTo>
                    <a:cubicBezTo>
                      <a:pt x="76" y="53"/>
                      <a:pt x="78" y="51"/>
                      <a:pt x="79" y="48"/>
                    </a:cubicBezTo>
                    <a:cubicBezTo>
                      <a:pt x="80" y="45"/>
                      <a:pt x="78" y="43"/>
                      <a:pt x="76" y="42"/>
                    </a:cubicBezTo>
                    <a:cubicBezTo>
                      <a:pt x="74" y="42"/>
                      <a:pt x="72" y="38"/>
                      <a:pt x="72" y="37"/>
                    </a:cubicBezTo>
                    <a:cubicBezTo>
                      <a:pt x="72" y="36"/>
                      <a:pt x="74" y="34"/>
                      <a:pt x="76" y="34"/>
                    </a:cubicBezTo>
                    <a:cubicBezTo>
                      <a:pt x="78" y="33"/>
                      <a:pt x="79" y="30"/>
                      <a:pt x="78" y="27"/>
                    </a:cubicBezTo>
                    <a:cubicBezTo>
                      <a:pt x="77" y="25"/>
                      <a:pt x="75" y="23"/>
                      <a:pt x="73" y="24"/>
                    </a:cubicBezTo>
                    <a:cubicBezTo>
                      <a:pt x="71" y="24"/>
                      <a:pt x="67" y="22"/>
                      <a:pt x="67" y="21"/>
                    </a:cubicBezTo>
                    <a:cubicBezTo>
                      <a:pt x="66" y="20"/>
                      <a:pt x="66" y="18"/>
                      <a:pt x="68" y="16"/>
                    </a:cubicBezTo>
                    <a:cubicBezTo>
                      <a:pt x="69" y="15"/>
                      <a:pt x="69" y="12"/>
                      <a:pt x="67" y="10"/>
                    </a:cubicBezTo>
                    <a:cubicBezTo>
                      <a:pt x="64" y="8"/>
                      <a:pt x="61" y="8"/>
                      <a:pt x="60" y="9"/>
                    </a:cubicBezTo>
                    <a:cubicBezTo>
                      <a:pt x="59" y="11"/>
                      <a:pt x="55" y="10"/>
                      <a:pt x="54" y="10"/>
                    </a:cubicBezTo>
                    <a:cubicBezTo>
                      <a:pt x="52" y="9"/>
                      <a:pt x="52" y="7"/>
                      <a:pt x="52" y="5"/>
                    </a:cubicBezTo>
                    <a:cubicBezTo>
                      <a:pt x="53" y="3"/>
                      <a:pt x="51" y="1"/>
                      <a:pt x="48" y="0"/>
                    </a:cubicBezTo>
                    <a:cubicBezTo>
                      <a:pt x="45" y="0"/>
                      <a:pt x="42" y="1"/>
                      <a:pt x="42" y="3"/>
                    </a:cubicBezTo>
                    <a:cubicBezTo>
                      <a:pt x="42" y="5"/>
                      <a:pt x="38" y="7"/>
                      <a:pt x="37" y="7"/>
                    </a:cubicBezTo>
                    <a:cubicBezTo>
                      <a:pt x="36" y="7"/>
                      <a:pt x="34" y="5"/>
                      <a:pt x="33" y="3"/>
                    </a:cubicBezTo>
                    <a:cubicBezTo>
                      <a:pt x="33" y="1"/>
                      <a:pt x="30" y="1"/>
                      <a:pt x="27" y="1"/>
                    </a:cubicBezTo>
                    <a:cubicBezTo>
                      <a:pt x="24" y="2"/>
                      <a:pt x="23" y="5"/>
                      <a:pt x="23" y="7"/>
                    </a:cubicBezTo>
                    <a:cubicBezTo>
                      <a:pt x="24" y="9"/>
                      <a:pt x="22" y="12"/>
                      <a:pt x="21" y="13"/>
                    </a:cubicBezTo>
                    <a:cubicBezTo>
                      <a:pt x="20" y="13"/>
                      <a:pt x="18" y="13"/>
                      <a:pt x="16" y="11"/>
                    </a:cubicBezTo>
                    <a:cubicBezTo>
                      <a:pt x="15" y="10"/>
                      <a:pt x="12" y="11"/>
                      <a:pt x="10" y="13"/>
                    </a:cubicBezTo>
                    <a:cubicBezTo>
                      <a:pt x="8" y="15"/>
                      <a:pt x="7" y="18"/>
                      <a:pt x="9" y="19"/>
                    </a:cubicBezTo>
                    <a:close/>
                    <a:moveTo>
                      <a:pt x="32" y="18"/>
                    </a:moveTo>
                    <a:cubicBezTo>
                      <a:pt x="45" y="14"/>
                      <a:pt x="58" y="21"/>
                      <a:pt x="62" y="33"/>
                    </a:cubicBezTo>
                    <a:cubicBezTo>
                      <a:pt x="65" y="45"/>
                      <a:pt x="59" y="58"/>
                      <a:pt x="47" y="62"/>
                    </a:cubicBezTo>
                    <a:cubicBezTo>
                      <a:pt x="34" y="66"/>
                      <a:pt x="21" y="59"/>
                      <a:pt x="18" y="47"/>
                    </a:cubicBezTo>
                    <a:cubicBezTo>
                      <a:pt x="14" y="35"/>
                      <a:pt x="20" y="22"/>
                      <a:pt x="32" y="18"/>
                    </a:cubicBez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mn-ea"/>
                  <a:ea typeface="+mn-ea"/>
                </a:endParaRPr>
              </a:p>
            </p:txBody>
          </p:sp>
          <p:sp>
            <p:nvSpPr>
              <p:cNvPr id="284" name="Freeform 13"/>
              <p:cNvSpPr>
                <a:spLocks noEditPoints="1"/>
              </p:cNvSpPr>
              <p:nvPr/>
            </p:nvSpPr>
            <p:spPr bwMode="auto">
              <a:xfrm>
                <a:off x="4838" y="1902"/>
                <a:ext cx="217" cy="214"/>
              </a:xfrm>
              <a:custGeom>
                <a:avLst/>
                <a:gdLst>
                  <a:gd name="T0" fmla="*/ 6 w 52"/>
                  <a:gd name="T1" fmla="*/ 12 h 51"/>
                  <a:gd name="T2" fmla="*/ 7 w 52"/>
                  <a:gd name="T3" fmla="*/ 16 h 51"/>
                  <a:gd name="T4" fmla="*/ 4 w 52"/>
                  <a:gd name="T5" fmla="*/ 17 h 51"/>
                  <a:gd name="T6" fmla="*/ 1 w 52"/>
                  <a:gd name="T7" fmla="*/ 20 h 51"/>
                  <a:gd name="T8" fmla="*/ 3 w 52"/>
                  <a:gd name="T9" fmla="*/ 24 h 51"/>
                  <a:gd name="T10" fmla="*/ 5 w 52"/>
                  <a:gd name="T11" fmla="*/ 27 h 51"/>
                  <a:gd name="T12" fmla="*/ 3 w 52"/>
                  <a:gd name="T13" fmla="*/ 29 h 51"/>
                  <a:gd name="T14" fmla="*/ 1 w 52"/>
                  <a:gd name="T15" fmla="*/ 33 h 51"/>
                  <a:gd name="T16" fmla="*/ 5 w 52"/>
                  <a:gd name="T17" fmla="*/ 36 h 51"/>
                  <a:gd name="T18" fmla="*/ 8 w 52"/>
                  <a:gd name="T19" fmla="*/ 36 h 51"/>
                  <a:gd name="T20" fmla="*/ 8 w 52"/>
                  <a:gd name="T21" fmla="*/ 41 h 51"/>
                  <a:gd name="T22" fmla="*/ 9 w 52"/>
                  <a:gd name="T23" fmla="*/ 45 h 51"/>
                  <a:gd name="T24" fmla="*/ 13 w 52"/>
                  <a:gd name="T25" fmla="*/ 45 h 51"/>
                  <a:gd name="T26" fmla="*/ 17 w 52"/>
                  <a:gd name="T27" fmla="*/ 45 h 51"/>
                  <a:gd name="T28" fmla="*/ 18 w 52"/>
                  <a:gd name="T29" fmla="*/ 48 h 51"/>
                  <a:gd name="T30" fmla="*/ 21 w 52"/>
                  <a:gd name="T31" fmla="*/ 51 h 51"/>
                  <a:gd name="T32" fmla="*/ 25 w 52"/>
                  <a:gd name="T33" fmla="*/ 49 h 51"/>
                  <a:gd name="T34" fmla="*/ 28 w 52"/>
                  <a:gd name="T35" fmla="*/ 47 h 51"/>
                  <a:gd name="T36" fmla="*/ 30 w 52"/>
                  <a:gd name="T37" fmla="*/ 49 h 51"/>
                  <a:gd name="T38" fmla="*/ 34 w 52"/>
                  <a:gd name="T39" fmla="*/ 50 h 51"/>
                  <a:gd name="T40" fmla="*/ 37 w 52"/>
                  <a:gd name="T41" fmla="*/ 47 h 51"/>
                  <a:gd name="T42" fmla="*/ 38 w 52"/>
                  <a:gd name="T43" fmla="*/ 43 h 51"/>
                  <a:gd name="T44" fmla="*/ 41 w 52"/>
                  <a:gd name="T45" fmla="*/ 44 h 51"/>
                  <a:gd name="T46" fmla="*/ 45 w 52"/>
                  <a:gd name="T47" fmla="*/ 43 h 51"/>
                  <a:gd name="T48" fmla="*/ 46 w 52"/>
                  <a:gd name="T49" fmla="*/ 39 h 51"/>
                  <a:gd name="T50" fmla="*/ 45 w 52"/>
                  <a:gd name="T51" fmla="*/ 35 h 51"/>
                  <a:gd name="T52" fmla="*/ 48 w 52"/>
                  <a:gd name="T53" fmla="*/ 34 h 51"/>
                  <a:gd name="T54" fmla="*/ 51 w 52"/>
                  <a:gd name="T55" fmla="*/ 31 h 51"/>
                  <a:gd name="T56" fmla="*/ 50 w 52"/>
                  <a:gd name="T57" fmla="*/ 27 h 51"/>
                  <a:gd name="T58" fmla="*/ 47 w 52"/>
                  <a:gd name="T59" fmla="*/ 24 h 51"/>
                  <a:gd name="T60" fmla="*/ 49 w 52"/>
                  <a:gd name="T61" fmla="*/ 22 h 51"/>
                  <a:gd name="T62" fmla="*/ 51 w 52"/>
                  <a:gd name="T63" fmla="*/ 18 h 51"/>
                  <a:gd name="T64" fmla="*/ 47 w 52"/>
                  <a:gd name="T65" fmla="*/ 15 h 51"/>
                  <a:gd name="T66" fmla="*/ 44 w 52"/>
                  <a:gd name="T67" fmla="*/ 13 h 51"/>
                  <a:gd name="T68" fmla="*/ 44 w 52"/>
                  <a:gd name="T69" fmla="*/ 10 h 51"/>
                  <a:gd name="T70" fmla="*/ 43 w 52"/>
                  <a:gd name="T71" fmla="*/ 6 h 51"/>
                  <a:gd name="T72" fmla="*/ 39 w 52"/>
                  <a:gd name="T73" fmla="*/ 6 h 51"/>
                  <a:gd name="T74" fmla="*/ 35 w 52"/>
                  <a:gd name="T75" fmla="*/ 6 h 51"/>
                  <a:gd name="T76" fmla="*/ 34 w 52"/>
                  <a:gd name="T77" fmla="*/ 3 h 51"/>
                  <a:gd name="T78" fmla="*/ 32 w 52"/>
                  <a:gd name="T79" fmla="*/ 0 h 51"/>
                  <a:gd name="T80" fmla="*/ 28 w 52"/>
                  <a:gd name="T81" fmla="*/ 2 h 51"/>
                  <a:gd name="T82" fmla="*/ 24 w 52"/>
                  <a:gd name="T83" fmla="*/ 4 h 51"/>
                  <a:gd name="T84" fmla="*/ 22 w 52"/>
                  <a:gd name="T85" fmla="*/ 2 h 51"/>
                  <a:gd name="T86" fmla="*/ 18 w 52"/>
                  <a:gd name="T87" fmla="*/ 1 h 51"/>
                  <a:gd name="T88" fmla="*/ 16 w 52"/>
                  <a:gd name="T89" fmla="*/ 4 h 51"/>
                  <a:gd name="T90" fmla="*/ 14 w 52"/>
                  <a:gd name="T91" fmla="*/ 8 h 51"/>
                  <a:gd name="T92" fmla="*/ 11 w 52"/>
                  <a:gd name="T93" fmla="*/ 7 h 51"/>
                  <a:gd name="T94" fmla="*/ 7 w 52"/>
                  <a:gd name="T95" fmla="*/ 8 h 51"/>
                  <a:gd name="T96" fmla="*/ 6 w 52"/>
                  <a:gd name="T97" fmla="*/ 12 h 51"/>
                  <a:gd name="T98" fmla="*/ 22 w 52"/>
                  <a:gd name="T99" fmla="*/ 11 h 51"/>
                  <a:gd name="T100" fmla="*/ 40 w 52"/>
                  <a:gd name="T101" fmla="*/ 21 h 51"/>
                  <a:gd name="T102" fmla="*/ 31 w 52"/>
                  <a:gd name="T103" fmla="*/ 40 h 51"/>
                  <a:gd name="T104" fmla="*/ 12 w 52"/>
                  <a:gd name="T105" fmla="*/ 30 h 51"/>
                  <a:gd name="T106" fmla="*/ 22 w 52"/>
                  <a:gd name="T107" fmla="*/ 1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2" h="51">
                    <a:moveTo>
                      <a:pt x="6" y="12"/>
                    </a:moveTo>
                    <a:cubicBezTo>
                      <a:pt x="7" y="13"/>
                      <a:pt x="7" y="16"/>
                      <a:pt x="7" y="16"/>
                    </a:cubicBezTo>
                    <a:cubicBezTo>
                      <a:pt x="7" y="17"/>
                      <a:pt x="5" y="18"/>
                      <a:pt x="4" y="17"/>
                    </a:cubicBezTo>
                    <a:cubicBezTo>
                      <a:pt x="3" y="17"/>
                      <a:pt x="1" y="18"/>
                      <a:pt x="1" y="20"/>
                    </a:cubicBezTo>
                    <a:cubicBezTo>
                      <a:pt x="0" y="22"/>
                      <a:pt x="1" y="24"/>
                      <a:pt x="3" y="24"/>
                    </a:cubicBezTo>
                    <a:cubicBezTo>
                      <a:pt x="4" y="24"/>
                      <a:pt x="5" y="26"/>
                      <a:pt x="5" y="27"/>
                    </a:cubicBezTo>
                    <a:cubicBezTo>
                      <a:pt x="5" y="28"/>
                      <a:pt x="4" y="29"/>
                      <a:pt x="3" y="29"/>
                    </a:cubicBezTo>
                    <a:cubicBezTo>
                      <a:pt x="1" y="30"/>
                      <a:pt x="1" y="32"/>
                      <a:pt x="1" y="33"/>
                    </a:cubicBezTo>
                    <a:cubicBezTo>
                      <a:pt x="2" y="35"/>
                      <a:pt x="4" y="36"/>
                      <a:pt x="5" y="36"/>
                    </a:cubicBezTo>
                    <a:cubicBezTo>
                      <a:pt x="6" y="36"/>
                      <a:pt x="8" y="36"/>
                      <a:pt x="8" y="36"/>
                    </a:cubicBezTo>
                    <a:cubicBezTo>
                      <a:pt x="8" y="37"/>
                      <a:pt x="9" y="40"/>
                      <a:pt x="8" y="41"/>
                    </a:cubicBezTo>
                    <a:cubicBezTo>
                      <a:pt x="7" y="42"/>
                      <a:pt x="7" y="43"/>
                      <a:pt x="9" y="45"/>
                    </a:cubicBezTo>
                    <a:cubicBezTo>
                      <a:pt x="10" y="46"/>
                      <a:pt x="12" y="46"/>
                      <a:pt x="13" y="45"/>
                    </a:cubicBezTo>
                    <a:cubicBezTo>
                      <a:pt x="14" y="44"/>
                      <a:pt x="16" y="44"/>
                      <a:pt x="17" y="45"/>
                    </a:cubicBezTo>
                    <a:cubicBezTo>
                      <a:pt x="18" y="45"/>
                      <a:pt x="18" y="46"/>
                      <a:pt x="18" y="48"/>
                    </a:cubicBezTo>
                    <a:cubicBezTo>
                      <a:pt x="18" y="49"/>
                      <a:pt x="19" y="50"/>
                      <a:pt x="21" y="51"/>
                    </a:cubicBezTo>
                    <a:cubicBezTo>
                      <a:pt x="22" y="51"/>
                      <a:pt x="24" y="50"/>
                      <a:pt x="25" y="49"/>
                    </a:cubicBezTo>
                    <a:cubicBezTo>
                      <a:pt x="25" y="48"/>
                      <a:pt x="27" y="47"/>
                      <a:pt x="28" y="47"/>
                    </a:cubicBezTo>
                    <a:cubicBezTo>
                      <a:pt x="29" y="47"/>
                      <a:pt x="30" y="48"/>
                      <a:pt x="30" y="49"/>
                    </a:cubicBezTo>
                    <a:cubicBezTo>
                      <a:pt x="30" y="50"/>
                      <a:pt x="32" y="51"/>
                      <a:pt x="34" y="50"/>
                    </a:cubicBezTo>
                    <a:cubicBezTo>
                      <a:pt x="36" y="50"/>
                      <a:pt x="37" y="48"/>
                      <a:pt x="37" y="47"/>
                    </a:cubicBezTo>
                    <a:cubicBezTo>
                      <a:pt x="36" y="45"/>
                      <a:pt x="38" y="43"/>
                      <a:pt x="38" y="43"/>
                    </a:cubicBezTo>
                    <a:cubicBezTo>
                      <a:pt x="39" y="42"/>
                      <a:pt x="40" y="43"/>
                      <a:pt x="41" y="44"/>
                    </a:cubicBezTo>
                    <a:cubicBezTo>
                      <a:pt x="42" y="45"/>
                      <a:pt x="44" y="44"/>
                      <a:pt x="45" y="43"/>
                    </a:cubicBezTo>
                    <a:cubicBezTo>
                      <a:pt x="47" y="42"/>
                      <a:pt x="47" y="40"/>
                      <a:pt x="46" y="39"/>
                    </a:cubicBezTo>
                    <a:cubicBezTo>
                      <a:pt x="45" y="38"/>
                      <a:pt x="45" y="35"/>
                      <a:pt x="45" y="35"/>
                    </a:cubicBezTo>
                    <a:cubicBezTo>
                      <a:pt x="46" y="34"/>
                      <a:pt x="47" y="34"/>
                      <a:pt x="48" y="34"/>
                    </a:cubicBezTo>
                    <a:cubicBezTo>
                      <a:pt x="50" y="34"/>
                      <a:pt x="51" y="33"/>
                      <a:pt x="51" y="31"/>
                    </a:cubicBezTo>
                    <a:cubicBezTo>
                      <a:pt x="52" y="29"/>
                      <a:pt x="51" y="27"/>
                      <a:pt x="50" y="27"/>
                    </a:cubicBezTo>
                    <a:cubicBezTo>
                      <a:pt x="48" y="27"/>
                      <a:pt x="47" y="25"/>
                      <a:pt x="47" y="24"/>
                    </a:cubicBezTo>
                    <a:cubicBezTo>
                      <a:pt x="47" y="23"/>
                      <a:pt x="48" y="22"/>
                      <a:pt x="49" y="22"/>
                    </a:cubicBezTo>
                    <a:cubicBezTo>
                      <a:pt x="51" y="21"/>
                      <a:pt x="51" y="19"/>
                      <a:pt x="51" y="18"/>
                    </a:cubicBezTo>
                    <a:cubicBezTo>
                      <a:pt x="50" y="16"/>
                      <a:pt x="49" y="15"/>
                      <a:pt x="47" y="15"/>
                    </a:cubicBezTo>
                    <a:cubicBezTo>
                      <a:pt x="46" y="16"/>
                      <a:pt x="44" y="14"/>
                      <a:pt x="44" y="13"/>
                    </a:cubicBezTo>
                    <a:cubicBezTo>
                      <a:pt x="43" y="13"/>
                      <a:pt x="43" y="11"/>
                      <a:pt x="44" y="10"/>
                    </a:cubicBezTo>
                    <a:cubicBezTo>
                      <a:pt x="45" y="9"/>
                      <a:pt x="45" y="8"/>
                      <a:pt x="43" y="6"/>
                    </a:cubicBezTo>
                    <a:cubicBezTo>
                      <a:pt x="42" y="5"/>
                      <a:pt x="40" y="5"/>
                      <a:pt x="39" y="6"/>
                    </a:cubicBezTo>
                    <a:cubicBezTo>
                      <a:pt x="38" y="7"/>
                      <a:pt x="36" y="7"/>
                      <a:pt x="35" y="6"/>
                    </a:cubicBezTo>
                    <a:cubicBezTo>
                      <a:pt x="34" y="6"/>
                      <a:pt x="34" y="5"/>
                      <a:pt x="34" y="3"/>
                    </a:cubicBezTo>
                    <a:cubicBezTo>
                      <a:pt x="35" y="2"/>
                      <a:pt x="33" y="1"/>
                      <a:pt x="32" y="0"/>
                    </a:cubicBezTo>
                    <a:cubicBezTo>
                      <a:pt x="30" y="0"/>
                      <a:pt x="28" y="1"/>
                      <a:pt x="28" y="2"/>
                    </a:cubicBezTo>
                    <a:cubicBezTo>
                      <a:pt x="27" y="3"/>
                      <a:pt x="25" y="4"/>
                      <a:pt x="24" y="4"/>
                    </a:cubicBezTo>
                    <a:cubicBezTo>
                      <a:pt x="24" y="4"/>
                      <a:pt x="23" y="3"/>
                      <a:pt x="22" y="2"/>
                    </a:cubicBezTo>
                    <a:cubicBezTo>
                      <a:pt x="22" y="1"/>
                      <a:pt x="20" y="0"/>
                      <a:pt x="18" y="1"/>
                    </a:cubicBezTo>
                    <a:cubicBezTo>
                      <a:pt x="16" y="1"/>
                      <a:pt x="15" y="3"/>
                      <a:pt x="16" y="4"/>
                    </a:cubicBezTo>
                    <a:cubicBezTo>
                      <a:pt x="16" y="6"/>
                      <a:pt x="15" y="8"/>
                      <a:pt x="14" y="8"/>
                    </a:cubicBezTo>
                    <a:cubicBezTo>
                      <a:pt x="13" y="9"/>
                      <a:pt x="12" y="8"/>
                      <a:pt x="11" y="7"/>
                    </a:cubicBezTo>
                    <a:cubicBezTo>
                      <a:pt x="10" y="6"/>
                      <a:pt x="8" y="7"/>
                      <a:pt x="7" y="8"/>
                    </a:cubicBezTo>
                    <a:cubicBezTo>
                      <a:pt x="6" y="10"/>
                      <a:pt x="5" y="11"/>
                      <a:pt x="6" y="12"/>
                    </a:cubicBezTo>
                    <a:close/>
                    <a:moveTo>
                      <a:pt x="22" y="11"/>
                    </a:moveTo>
                    <a:cubicBezTo>
                      <a:pt x="29" y="9"/>
                      <a:pt x="38" y="13"/>
                      <a:pt x="40" y="21"/>
                    </a:cubicBezTo>
                    <a:cubicBezTo>
                      <a:pt x="43" y="29"/>
                      <a:pt x="38" y="37"/>
                      <a:pt x="31" y="40"/>
                    </a:cubicBezTo>
                    <a:cubicBezTo>
                      <a:pt x="23" y="42"/>
                      <a:pt x="14" y="38"/>
                      <a:pt x="12" y="30"/>
                    </a:cubicBezTo>
                    <a:cubicBezTo>
                      <a:pt x="9" y="22"/>
                      <a:pt x="14" y="14"/>
                      <a:pt x="22" y="11"/>
                    </a:cubicBez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mn-ea"/>
                  <a:ea typeface="+mn-ea"/>
                </a:endParaRPr>
              </a:p>
            </p:txBody>
          </p:sp>
          <p:sp>
            <p:nvSpPr>
              <p:cNvPr id="285" name="Freeform 14"/>
              <p:cNvSpPr>
                <a:spLocks noEditPoints="1"/>
              </p:cNvSpPr>
              <p:nvPr/>
            </p:nvSpPr>
            <p:spPr bwMode="auto">
              <a:xfrm>
                <a:off x="4842" y="2116"/>
                <a:ext cx="163" cy="168"/>
              </a:xfrm>
              <a:custGeom>
                <a:avLst/>
                <a:gdLst>
                  <a:gd name="T0" fmla="*/ 4 w 39"/>
                  <a:gd name="T1" fmla="*/ 10 h 40"/>
                  <a:gd name="T2" fmla="*/ 5 w 39"/>
                  <a:gd name="T3" fmla="*/ 13 h 40"/>
                  <a:gd name="T4" fmla="*/ 2 w 39"/>
                  <a:gd name="T5" fmla="*/ 13 h 40"/>
                  <a:gd name="T6" fmla="*/ 0 w 39"/>
                  <a:gd name="T7" fmla="*/ 16 h 40"/>
                  <a:gd name="T8" fmla="*/ 1 w 39"/>
                  <a:gd name="T9" fmla="*/ 19 h 40"/>
                  <a:gd name="T10" fmla="*/ 3 w 39"/>
                  <a:gd name="T11" fmla="*/ 21 h 40"/>
                  <a:gd name="T12" fmla="*/ 2 w 39"/>
                  <a:gd name="T13" fmla="*/ 23 h 40"/>
                  <a:gd name="T14" fmla="*/ 1 w 39"/>
                  <a:gd name="T15" fmla="*/ 26 h 40"/>
                  <a:gd name="T16" fmla="*/ 3 w 39"/>
                  <a:gd name="T17" fmla="*/ 28 h 40"/>
                  <a:gd name="T18" fmla="*/ 5 w 39"/>
                  <a:gd name="T19" fmla="*/ 28 h 40"/>
                  <a:gd name="T20" fmla="*/ 5 w 39"/>
                  <a:gd name="T21" fmla="*/ 31 h 40"/>
                  <a:gd name="T22" fmla="*/ 6 w 39"/>
                  <a:gd name="T23" fmla="*/ 35 h 40"/>
                  <a:gd name="T24" fmla="*/ 9 w 39"/>
                  <a:gd name="T25" fmla="*/ 35 h 40"/>
                  <a:gd name="T26" fmla="*/ 13 w 39"/>
                  <a:gd name="T27" fmla="*/ 34 h 40"/>
                  <a:gd name="T28" fmla="*/ 13 w 39"/>
                  <a:gd name="T29" fmla="*/ 37 h 40"/>
                  <a:gd name="T30" fmla="*/ 15 w 39"/>
                  <a:gd name="T31" fmla="*/ 39 h 40"/>
                  <a:gd name="T32" fmla="*/ 18 w 39"/>
                  <a:gd name="T33" fmla="*/ 38 h 40"/>
                  <a:gd name="T34" fmla="*/ 21 w 39"/>
                  <a:gd name="T35" fmla="*/ 36 h 40"/>
                  <a:gd name="T36" fmla="*/ 22 w 39"/>
                  <a:gd name="T37" fmla="*/ 38 h 40"/>
                  <a:gd name="T38" fmla="*/ 26 w 39"/>
                  <a:gd name="T39" fmla="*/ 39 h 40"/>
                  <a:gd name="T40" fmla="*/ 27 w 39"/>
                  <a:gd name="T41" fmla="*/ 36 h 40"/>
                  <a:gd name="T42" fmla="*/ 29 w 39"/>
                  <a:gd name="T43" fmla="*/ 33 h 40"/>
                  <a:gd name="T44" fmla="*/ 31 w 39"/>
                  <a:gd name="T45" fmla="*/ 34 h 40"/>
                  <a:gd name="T46" fmla="*/ 34 w 39"/>
                  <a:gd name="T47" fmla="*/ 33 h 40"/>
                  <a:gd name="T48" fmla="*/ 35 w 39"/>
                  <a:gd name="T49" fmla="*/ 30 h 40"/>
                  <a:gd name="T50" fmla="*/ 34 w 39"/>
                  <a:gd name="T51" fmla="*/ 27 h 40"/>
                  <a:gd name="T52" fmla="*/ 36 w 39"/>
                  <a:gd name="T53" fmla="*/ 26 h 40"/>
                  <a:gd name="T54" fmla="*/ 39 w 39"/>
                  <a:gd name="T55" fmla="*/ 24 h 40"/>
                  <a:gd name="T56" fmla="*/ 38 w 39"/>
                  <a:gd name="T57" fmla="*/ 21 h 40"/>
                  <a:gd name="T58" fmla="*/ 36 w 39"/>
                  <a:gd name="T59" fmla="*/ 18 h 40"/>
                  <a:gd name="T60" fmla="*/ 37 w 39"/>
                  <a:gd name="T61" fmla="*/ 17 h 40"/>
                  <a:gd name="T62" fmla="*/ 38 w 39"/>
                  <a:gd name="T63" fmla="*/ 14 h 40"/>
                  <a:gd name="T64" fmla="*/ 36 w 39"/>
                  <a:gd name="T65" fmla="*/ 12 h 40"/>
                  <a:gd name="T66" fmla="*/ 33 w 39"/>
                  <a:gd name="T67" fmla="*/ 10 h 40"/>
                  <a:gd name="T68" fmla="*/ 33 w 39"/>
                  <a:gd name="T69" fmla="*/ 8 h 40"/>
                  <a:gd name="T70" fmla="*/ 33 w 39"/>
                  <a:gd name="T71" fmla="*/ 5 h 40"/>
                  <a:gd name="T72" fmla="*/ 30 w 39"/>
                  <a:gd name="T73" fmla="*/ 5 h 40"/>
                  <a:gd name="T74" fmla="*/ 26 w 39"/>
                  <a:gd name="T75" fmla="*/ 5 h 40"/>
                  <a:gd name="T76" fmla="*/ 26 w 39"/>
                  <a:gd name="T77" fmla="*/ 3 h 40"/>
                  <a:gd name="T78" fmla="*/ 24 w 39"/>
                  <a:gd name="T79" fmla="*/ 0 h 40"/>
                  <a:gd name="T80" fmla="*/ 21 w 39"/>
                  <a:gd name="T81" fmla="*/ 2 h 40"/>
                  <a:gd name="T82" fmla="*/ 18 w 39"/>
                  <a:gd name="T83" fmla="*/ 4 h 40"/>
                  <a:gd name="T84" fmla="*/ 16 w 39"/>
                  <a:gd name="T85" fmla="*/ 2 h 40"/>
                  <a:gd name="T86" fmla="*/ 13 w 39"/>
                  <a:gd name="T87" fmla="*/ 1 h 40"/>
                  <a:gd name="T88" fmla="*/ 11 w 39"/>
                  <a:gd name="T89" fmla="*/ 3 h 40"/>
                  <a:gd name="T90" fmla="*/ 10 w 39"/>
                  <a:gd name="T91" fmla="*/ 6 h 40"/>
                  <a:gd name="T92" fmla="*/ 8 w 39"/>
                  <a:gd name="T93" fmla="*/ 6 h 40"/>
                  <a:gd name="T94" fmla="*/ 5 w 39"/>
                  <a:gd name="T95" fmla="*/ 6 h 40"/>
                  <a:gd name="T96" fmla="*/ 4 w 39"/>
                  <a:gd name="T97" fmla="*/ 10 h 40"/>
                  <a:gd name="T98" fmla="*/ 16 w 39"/>
                  <a:gd name="T99" fmla="*/ 9 h 40"/>
                  <a:gd name="T100" fmla="*/ 30 w 39"/>
                  <a:gd name="T101" fmla="*/ 16 h 40"/>
                  <a:gd name="T102" fmla="*/ 23 w 39"/>
                  <a:gd name="T103" fmla="*/ 31 h 40"/>
                  <a:gd name="T104" fmla="*/ 9 w 39"/>
                  <a:gd name="T105" fmla="*/ 23 h 40"/>
                  <a:gd name="T106" fmla="*/ 16 w 39"/>
                  <a:gd name="T107" fmla="*/ 9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9" h="40">
                    <a:moveTo>
                      <a:pt x="4" y="10"/>
                    </a:moveTo>
                    <a:cubicBezTo>
                      <a:pt x="5" y="10"/>
                      <a:pt x="5" y="12"/>
                      <a:pt x="5" y="13"/>
                    </a:cubicBezTo>
                    <a:cubicBezTo>
                      <a:pt x="4" y="13"/>
                      <a:pt x="3" y="14"/>
                      <a:pt x="2" y="13"/>
                    </a:cubicBezTo>
                    <a:cubicBezTo>
                      <a:pt x="1" y="13"/>
                      <a:pt x="0" y="14"/>
                      <a:pt x="0" y="16"/>
                    </a:cubicBezTo>
                    <a:cubicBezTo>
                      <a:pt x="0" y="17"/>
                      <a:pt x="0" y="18"/>
                      <a:pt x="1" y="19"/>
                    </a:cubicBezTo>
                    <a:cubicBezTo>
                      <a:pt x="2" y="19"/>
                      <a:pt x="3" y="20"/>
                      <a:pt x="3" y="21"/>
                    </a:cubicBezTo>
                    <a:cubicBezTo>
                      <a:pt x="3" y="22"/>
                      <a:pt x="3" y="22"/>
                      <a:pt x="2" y="23"/>
                    </a:cubicBezTo>
                    <a:cubicBezTo>
                      <a:pt x="1" y="23"/>
                      <a:pt x="0" y="24"/>
                      <a:pt x="1" y="26"/>
                    </a:cubicBezTo>
                    <a:cubicBezTo>
                      <a:pt x="1" y="27"/>
                      <a:pt x="2" y="28"/>
                      <a:pt x="3" y="28"/>
                    </a:cubicBezTo>
                    <a:cubicBezTo>
                      <a:pt x="4" y="27"/>
                      <a:pt x="5" y="28"/>
                      <a:pt x="5" y="28"/>
                    </a:cubicBezTo>
                    <a:cubicBezTo>
                      <a:pt x="6" y="29"/>
                      <a:pt x="6" y="31"/>
                      <a:pt x="5" y="31"/>
                    </a:cubicBezTo>
                    <a:cubicBezTo>
                      <a:pt x="5" y="32"/>
                      <a:pt x="5" y="34"/>
                      <a:pt x="6" y="35"/>
                    </a:cubicBezTo>
                    <a:cubicBezTo>
                      <a:pt x="7" y="35"/>
                      <a:pt x="9" y="36"/>
                      <a:pt x="9" y="35"/>
                    </a:cubicBezTo>
                    <a:cubicBezTo>
                      <a:pt x="10" y="34"/>
                      <a:pt x="12" y="34"/>
                      <a:pt x="13" y="34"/>
                    </a:cubicBezTo>
                    <a:cubicBezTo>
                      <a:pt x="13" y="35"/>
                      <a:pt x="13" y="36"/>
                      <a:pt x="13" y="37"/>
                    </a:cubicBezTo>
                    <a:cubicBezTo>
                      <a:pt x="13" y="38"/>
                      <a:pt x="14" y="39"/>
                      <a:pt x="15" y="39"/>
                    </a:cubicBezTo>
                    <a:cubicBezTo>
                      <a:pt x="17" y="40"/>
                      <a:pt x="18" y="39"/>
                      <a:pt x="18" y="38"/>
                    </a:cubicBezTo>
                    <a:cubicBezTo>
                      <a:pt x="18" y="37"/>
                      <a:pt x="20" y="36"/>
                      <a:pt x="21" y="36"/>
                    </a:cubicBezTo>
                    <a:cubicBezTo>
                      <a:pt x="21" y="36"/>
                      <a:pt x="22" y="37"/>
                      <a:pt x="22" y="38"/>
                    </a:cubicBezTo>
                    <a:cubicBezTo>
                      <a:pt x="23" y="39"/>
                      <a:pt x="24" y="39"/>
                      <a:pt x="26" y="39"/>
                    </a:cubicBezTo>
                    <a:cubicBezTo>
                      <a:pt x="27" y="38"/>
                      <a:pt x="28" y="37"/>
                      <a:pt x="27" y="36"/>
                    </a:cubicBezTo>
                    <a:cubicBezTo>
                      <a:pt x="27" y="35"/>
                      <a:pt x="28" y="33"/>
                      <a:pt x="29" y="33"/>
                    </a:cubicBezTo>
                    <a:cubicBezTo>
                      <a:pt x="29" y="33"/>
                      <a:pt x="30" y="33"/>
                      <a:pt x="31" y="34"/>
                    </a:cubicBezTo>
                    <a:cubicBezTo>
                      <a:pt x="32" y="34"/>
                      <a:pt x="33" y="34"/>
                      <a:pt x="34" y="33"/>
                    </a:cubicBezTo>
                    <a:cubicBezTo>
                      <a:pt x="35" y="32"/>
                      <a:pt x="35" y="31"/>
                      <a:pt x="35" y="30"/>
                    </a:cubicBezTo>
                    <a:cubicBezTo>
                      <a:pt x="34" y="29"/>
                      <a:pt x="34" y="27"/>
                      <a:pt x="34" y="27"/>
                    </a:cubicBezTo>
                    <a:cubicBezTo>
                      <a:pt x="34" y="26"/>
                      <a:pt x="35" y="26"/>
                      <a:pt x="36" y="26"/>
                    </a:cubicBezTo>
                    <a:cubicBezTo>
                      <a:pt x="38" y="26"/>
                      <a:pt x="39" y="25"/>
                      <a:pt x="39" y="24"/>
                    </a:cubicBezTo>
                    <a:cubicBezTo>
                      <a:pt x="39" y="23"/>
                      <a:pt x="39" y="21"/>
                      <a:pt x="38" y="21"/>
                    </a:cubicBezTo>
                    <a:cubicBezTo>
                      <a:pt x="37" y="21"/>
                      <a:pt x="36" y="19"/>
                      <a:pt x="36" y="18"/>
                    </a:cubicBezTo>
                    <a:cubicBezTo>
                      <a:pt x="36" y="18"/>
                      <a:pt x="36" y="17"/>
                      <a:pt x="37" y="17"/>
                    </a:cubicBezTo>
                    <a:cubicBezTo>
                      <a:pt x="38" y="16"/>
                      <a:pt x="39" y="15"/>
                      <a:pt x="38" y="14"/>
                    </a:cubicBezTo>
                    <a:cubicBezTo>
                      <a:pt x="38" y="12"/>
                      <a:pt x="37" y="11"/>
                      <a:pt x="36" y="12"/>
                    </a:cubicBezTo>
                    <a:cubicBezTo>
                      <a:pt x="35" y="12"/>
                      <a:pt x="33" y="11"/>
                      <a:pt x="33" y="10"/>
                    </a:cubicBezTo>
                    <a:cubicBezTo>
                      <a:pt x="32" y="10"/>
                      <a:pt x="33" y="9"/>
                      <a:pt x="33" y="8"/>
                    </a:cubicBezTo>
                    <a:cubicBezTo>
                      <a:pt x="34" y="7"/>
                      <a:pt x="34" y="6"/>
                      <a:pt x="33" y="5"/>
                    </a:cubicBezTo>
                    <a:cubicBezTo>
                      <a:pt x="32" y="4"/>
                      <a:pt x="30" y="4"/>
                      <a:pt x="30" y="5"/>
                    </a:cubicBezTo>
                    <a:cubicBezTo>
                      <a:pt x="29" y="5"/>
                      <a:pt x="27" y="5"/>
                      <a:pt x="26" y="5"/>
                    </a:cubicBezTo>
                    <a:cubicBezTo>
                      <a:pt x="26" y="5"/>
                      <a:pt x="26" y="4"/>
                      <a:pt x="26" y="3"/>
                    </a:cubicBezTo>
                    <a:cubicBezTo>
                      <a:pt x="26" y="2"/>
                      <a:pt x="25" y="1"/>
                      <a:pt x="24" y="0"/>
                    </a:cubicBezTo>
                    <a:cubicBezTo>
                      <a:pt x="22" y="0"/>
                      <a:pt x="21" y="1"/>
                      <a:pt x="21" y="2"/>
                    </a:cubicBezTo>
                    <a:cubicBezTo>
                      <a:pt x="20" y="3"/>
                      <a:pt x="19" y="3"/>
                      <a:pt x="18" y="4"/>
                    </a:cubicBezTo>
                    <a:cubicBezTo>
                      <a:pt x="18" y="4"/>
                      <a:pt x="17" y="3"/>
                      <a:pt x="16" y="2"/>
                    </a:cubicBezTo>
                    <a:cubicBezTo>
                      <a:pt x="16" y="1"/>
                      <a:pt x="15" y="0"/>
                      <a:pt x="13" y="1"/>
                    </a:cubicBezTo>
                    <a:cubicBezTo>
                      <a:pt x="12" y="1"/>
                      <a:pt x="11" y="2"/>
                      <a:pt x="11" y="3"/>
                    </a:cubicBezTo>
                    <a:cubicBezTo>
                      <a:pt x="12" y="4"/>
                      <a:pt x="11" y="6"/>
                      <a:pt x="10" y="6"/>
                    </a:cubicBezTo>
                    <a:cubicBezTo>
                      <a:pt x="10" y="7"/>
                      <a:pt x="9" y="6"/>
                      <a:pt x="8" y="6"/>
                    </a:cubicBezTo>
                    <a:cubicBezTo>
                      <a:pt x="7" y="5"/>
                      <a:pt x="6" y="5"/>
                      <a:pt x="5" y="6"/>
                    </a:cubicBezTo>
                    <a:cubicBezTo>
                      <a:pt x="4" y="7"/>
                      <a:pt x="4" y="9"/>
                      <a:pt x="4" y="10"/>
                    </a:cubicBezTo>
                    <a:close/>
                    <a:moveTo>
                      <a:pt x="16" y="9"/>
                    </a:moveTo>
                    <a:cubicBezTo>
                      <a:pt x="22" y="7"/>
                      <a:pt x="28" y="10"/>
                      <a:pt x="30" y="16"/>
                    </a:cubicBezTo>
                    <a:cubicBezTo>
                      <a:pt x="32" y="22"/>
                      <a:pt x="29" y="29"/>
                      <a:pt x="23" y="31"/>
                    </a:cubicBezTo>
                    <a:cubicBezTo>
                      <a:pt x="17" y="33"/>
                      <a:pt x="11" y="29"/>
                      <a:pt x="9" y="23"/>
                    </a:cubicBezTo>
                    <a:cubicBezTo>
                      <a:pt x="7" y="17"/>
                      <a:pt x="10" y="11"/>
                      <a:pt x="16" y="9"/>
                    </a:cubicBez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mn-ea"/>
                  <a:ea typeface="+mn-ea"/>
                </a:endParaRPr>
              </a:p>
            </p:txBody>
          </p:sp>
        </p:grpSp>
        <p:sp>
          <p:nvSpPr>
            <p:cNvPr id="282" name="文本框 113"/>
            <p:cNvSpPr txBox="1"/>
            <p:nvPr/>
          </p:nvSpPr>
          <p:spPr>
            <a:xfrm>
              <a:off x="8611366" y="2661532"/>
              <a:ext cx="2067467" cy="615696"/>
            </a:xfrm>
            <a:prstGeom prst="rect">
              <a:avLst/>
            </a:prstGeom>
            <a:noFill/>
          </p:spPr>
          <p:txBody>
            <a:bodyPr wrap="square" rtlCol="0">
              <a:spAutoFit/>
            </a:bodyPr>
            <a:lstStyle/>
            <a:p>
              <a:pPr algn="just"/>
              <a:r>
                <a:rPr lang="zh-CN" altLang="en-US" sz="800" dirty="0">
                  <a:solidFill>
                    <a:schemeClr val="tx1">
                      <a:lumMod val="50000"/>
                      <a:lumOff val="50000"/>
                    </a:schemeClr>
                  </a:solidFill>
                  <a:latin typeface="+mn-ea"/>
                  <a:ea typeface="+mn-ea"/>
                </a:rPr>
                <a:t>单击添加详细文字说明，或复制文本黏贴自此右键只保留文字</a:t>
              </a:r>
              <a:endParaRPr lang="zh-CN" altLang="en-US" sz="800" dirty="0">
                <a:solidFill>
                  <a:schemeClr val="tx1">
                    <a:lumMod val="50000"/>
                    <a:lumOff val="50000"/>
                  </a:schemeClr>
                </a:solidFill>
                <a:latin typeface="+mn-ea"/>
                <a:ea typeface="+mn-ea"/>
              </a:endParaRPr>
            </a:p>
          </p:txBody>
        </p:sp>
      </p:grpSp>
      <p:grpSp>
        <p:nvGrpSpPr>
          <p:cNvPr id="286" name="组合 285"/>
          <p:cNvGrpSpPr/>
          <p:nvPr/>
        </p:nvGrpSpPr>
        <p:grpSpPr>
          <a:xfrm>
            <a:off x="6349667" y="2852915"/>
            <a:ext cx="1639271" cy="665170"/>
            <a:chOff x="8565431" y="3692229"/>
            <a:chExt cx="2185410" cy="887098"/>
          </a:xfrm>
        </p:grpSpPr>
        <p:sp>
          <p:nvSpPr>
            <p:cNvPr id="287" name="文本框 122"/>
            <p:cNvSpPr txBox="1"/>
            <p:nvPr/>
          </p:nvSpPr>
          <p:spPr>
            <a:xfrm>
              <a:off x="8840808" y="3692229"/>
              <a:ext cx="1645308" cy="348894"/>
            </a:xfrm>
            <a:prstGeom prst="rect">
              <a:avLst/>
            </a:prstGeom>
            <a:noFill/>
          </p:spPr>
          <p:txBody>
            <a:bodyPr wrap="square" rtlCol="0">
              <a:spAutoFit/>
            </a:bodyPr>
            <a:lstStyle/>
            <a:p>
              <a:r>
                <a:rPr lang="zh-CN" altLang="en-US" sz="1100" dirty="0">
                  <a:solidFill>
                    <a:prstClr val="black">
                      <a:lumMod val="65000"/>
                      <a:lumOff val="35000"/>
                    </a:prstClr>
                  </a:solidFill>
                  <a:latin typeface="+mn-ea"/>
                  <a:ea typeface="+mn-ea"/>
                </a:rPr>
                <a:t>在此添加标题</a:t>
              </a:r>
              <a:endParaRPr lang="zh-CN" altLang="en-US" sz="1100" dirty="0">
                <a:solidFill>
                  <a:prstClr val="black">
                    <a:lumMod val="65000"/>
                    <a:lumOff val="35000"/>
                  </a:prstClr>
                </a:solidFill>
                <a:latin typeface="+mn-ea"/>
                <a:ea typeface="+mn-ea"/>
              </a:endParaRPr>
            </a:p>
          </p:txBody>
        </p:sp>
        <p:sp>
          <p:nvSpPr>
            <p:cNvPr id="288" name="Freeform 18"/>
            <p:cNvSpPr>
              <a:spLocks noEditPoints="1"/>
            </p:cNvSpPr>
            <p:nvPr/>
          </p:nvSpPr>
          <p:spPr bwMode="auto">
            <a:xfrm>
              <a:off x="8565431" y="3732241"/>
              <a:ext cx="303924" cy="226825"/>
            </a:xfrm>
            <a:custGeom>
              <a:avLst/>
              <a:gdLst>
                <a:gd name="T0" fmla="*/ 82 w 112"/>
                <a:gd name="T1" fmla="*/ 53 h 83"/>
                <a:gd name="T2" fmla="*/ 99 w 112"/>
                <a:gd name="T3" fmla="*/ 36 h 83"/>
                <a:gd name="T4" fmla="*/ 104 w 112"/>
                <a:gd name="T5" fmla="*/ 37 h 83"/>
                <a:gd name="T6" fmla="*/ 104 w 112"/>
                <a:gd name="T7" fmla="*/ 24 h 83"/>
                <a:gd name="T8" fmla="*/ 92 w 112"/>
                <a:gd name="T9" fmla="*/ 12 h 83"/>
                <a:gd name="T10" fmla="*/ 49 w 112"/>
                <a:gd name="T11" fmla="*/ 12 h 83"/>
                <a:gd name="T12" fmla="*/ 39 w 112"/>
                <a:gd name="T13" fmla="*/ 0 h 83"/>
                <a:gd name="T14" fmla="*/ 14 w 112"/>
                <a:gd name="T15" fmla="*/ 0 h 83"/>
                <a:gd name="T16" fmla="*/ 2 w 112"/>
                <a:gd name="T17" fmla="*/ 6 h 83"/>
                <a:gd name="T18" fmla="*/ 0 w 112"/>
                <a:gd name="T19" fmla="*/ 13 h 83"/>
                <a:gd name="T20" fmla="*/ 0 w 112"/>
                <a:gd name="T21" fmla="*/ 13 h 83"/>
                <a:gd name="T22" fmla="*/ 0 w 112"/>
                <a:gd name="T23" fmla="*/ 14 h 83"/>
                <a:gd name="T24" fmla="*/ 0 w 112"/>
                <a:gd name="T25" fmla="*/ 16 h 83"/>
                <a:gd name="T26" fmla="*/ 0 w 112"/>
                <a:gd name="T27" fmla="*/ 34 h 83"/>
                <a:gd name="T28" fmla="*/ 0 w 112"/>
                <a:gd name="T29" fmla="*/ 71 h 83"/>
                <a:gd name="T30" fmla="*/ 12 w 112"/>
                <a:gd name="T31" fmla="*/ 83 h 83"/>
                <a:gd name="T32" fmla="*/ 92 w 112"/>
                <a:gd name="T33" fmla="*/ 83 h 83"/>
                <a:gd name="T34" fmla="*/ 104 w 112"/>
                <a:gd name="T35" fmla="*/ 71 h 83"/>
                <a:gd name="T36" fmla="*/ 104 w 112"/>
                <a:gd name="T37" fmla="*/ 69 h 83"/>
                <a:gd name="T38" fmla="*/ 99 w 112"/>
                <a:gd name="T39" fmla="*/ 69 h 83"/>
                <a:gd name="T40" fmla="*/ 82 w 112"/>
                <a:gd name="T41" fmla="*/ 53 h 83"/>
                <a:gd name="T42" fmla="*/ 104 w 112"/>
                <a:gd name="T43" fmla="*/ 40 h 83"/>
                <a:gd name="T44" fmla="*/ 99 w 112"/>
                <a:gd name="T45" fmla="*/ 39 h 83"/>
                <a:gd name="T46" fmla="*/ 85 w 112"/>
                <a:gd name="T47" fmla="*/ 53 h 83"/>
                <a:gd name="T48" fmla="*/ 99 w 112"/>
                <a:gd name="T49" fmla="*/ 66 h 83"/>
                <a:gd name="T50" fmla="*/ 104 w 112"/>
                <a:gd name="T51" fmla="*/ 65 h 83"/>
                <a:gd name="T52" fmla="*/ 112 w 112"/>
                <a:gd name="T53" fmla="*/ 53 h 83"/>
                <a:gd name="T54" fmla="*/ 104 w 112"/>
                <a:gd name="T55" fmla="*/ 40 h 83"/>
                <a:gd name="T56" fmla="*/ 104 w 112"/>
                <a:gd name="T57" fmla="*/ 56 h 83"/>
                <a:gd name="T58" fmla="*/ 99 w 112"/>
                <a:gd name="T59" fmla="*/ 63 h 83"/>
                <a:gd name="T60" fmla="*/ 98 w 112"/>
                <a:gd name="T61" fmla="*/ 64 h 83"/>
                <a:gd name="T62" fmla="*/ 98 w 112"/>
                <a:gd name="T63" fmla="*/ 64 h 83"/>
                <a:gd name="T64" fmla="*/ 97 w 112"/>
                <a:gd name="T65" fmla="*/ 63 h 83"/>
                <a:gd name="T66" fmla="*/ 89 w 112"/>
                <a:gd name="T67" fmla="*/ 53 h 83"/>
                <a:gd name="T68" fmla="*/ 89 w 112"/>
                <a:gd name="T69" fmla="*/ 53 h 83"/>
                <a:gd name="T70" fmla="*/ 93 w 112"/>
                <a:gd name="T71" fmla="*/ 53 h 83"/>
                <a:gd name="T72" fmla="*/ 98 w 112"/>
                <a:gd name="T73" fmla="*/ 59 h 83"/>
                <a:gd name="T74" fmla="*/ 104 w 112"/>
                <a:gd name="T75" fmla="*/ 50 h 83"/>
                <a:gd name="T76" fmla="*/ 107 w 112"/>
                <a:gd name="T77" fmla="*/ 45 h 83"/>
                <a:gd name="T78" fmla="*/ 109 w 112"/>
                <a:gd name="T79" fmla="*/ 45 h 83"/>
                <a:gd name="T80" fmla="*/ 110 w 112"/>
                <a:gd name="T81" fmla="*/ 47 h 83"/>
                <a:gd name="T82" fmla="*/ 104 w 112"/>
                <a:gd name="T83" fmla="*/ 56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12" h="83">
                  <a:moveTo>
                    <a:pt x="82" y="53"/>
                  </a:moveTo>
                  <a:cubicBezTo>
                    <a:pt x="82" y="44"/>
                    <a:pt x="90" y="36"/>
                    <a:pt x="99" y="36"/>
                  </a:cubicBezTo>
                  <a:cubicBezTo>
                    <a:pt x="100" y="36"/>
                    <a:pt x="102" y="37"/>
                    <a:pt x="104" y="37"/>
                  </a:cubicBezTo>
                  <a:cubicBezTo>
                    <a:pt x="104" y="24"/>
                    <a:pt x="104" y="24"/>
                    <a:pt x="104" y="24"/>
                  </a:cubicBezTo>
                  <a:cubicBezTo>
                    <a:pt x="104" y="17"/>
                    <a:pt x="99" y="12"/>
                    <a:pt x="92" y="12"/>
                  </a:cubicBezTo>
                  <a:cubicBezTo>
                    <a:pt x="49" y="12"/>
                    <a:pt x="49" y="12"/>
                    <a:pt x="49" y="12"/>
                  </a:cubicBezTo>
                  <a:cubicBezTo>
                    <a:pt x="48" y="5"/>
                    <a:pt x="43" y="0"/>
                    <a:pt x="39" y="0"/>
                  </a:cubicBezTo>
                  <a:cubicBezTo>
                    <a:pt x="14" y="0"/>
                    <a:pt x="14" y="0"/>
                    <a:pt x="14" y="0"/>
                  </a:cubicBezTo>
                  <a:cubicBezTo>
                    <a:pt x="8" y="0"/>
                    <a:pt x="4" y="2"/>
                    <a:pt x="2" y="6"/>
                  </a:cubicBezTo>
                  <a:cubicBezTo>
                    <a:pt x="1" y="8"/>
                    <a:pt x="0" y="10"/>
                    <a:pt x="0" y="13"/>
                  </a:cubicBezTo>
                  <a:cubicBezTo>
                    <a:pt x="0" y="13"/>
                    <a:pt x="0" y="13"/>
                    <a:pt x="0" y="13"/>
                  </a:cubicBezTo>
                  <a:cubicBezTo>
                    <a:pt x="0" y="14"/>
                    <a:pt x="0" y="14"/>
                    <a:pt x="0" y="14"/>
                  </a:cubicBezTo>
                  <a:cubicBezTo>
                    <a:pt x="0" y="16"/>
                    <a:pt x="0" y="16"/>
                    <a:pt x="0" y="16"/>
                  </a:cubicBezTo>
                  <a:cubicBezTo>
                    <a:pt x="0" y="34"/>
                    <a:pt x="0" y="34"/>
                    <a:pt x="0" y="34"/>
                  </a:cubicBezTo>
                  <a:cubicBezTo>
                    <a:pt x="0" y="71"/>
                    <a:pt x="0" y="71"/>
                    <a:pt x="0" y="71"/>
                  </a:cubicBezTo>
                  <a:cubicBezTo>
                    <a:pt x="0" y="78"/>
                    <a:pt x="5" y="83"/>
                    <a:pt x="12" y="83"/>
                  </a:cubicBezTo>
                  <a:cubicBezTo>
                    <a:pt x="92" y="83"/>
                    <a:pt x="92" y="83"/>
                    <a:pt x="92" y="83"/>
                  </a:cubicBezTo>
                  <a:cubicBezTo>
                    <a:pt x="99" y="83"/>
                    <a:pt x="104" y="78"/>
                    <a:pt x="104" y="71"/>
                  </a:cubicBezTo>
                  <a:cubicBezTo>
                    <a:pt x="104" y="69"/>
                    <a:pt x="104" y="69"/>
                    <a:pt x="104" y="69"/>
                  </a:cubicBezTo>
                  <a:cubicBezTo>
                    <a:pt x="102" y="69"/>
                    <a:pt x="100" y="69"/>
                    <a:pt x="99" y="69"/>
                  </a:cubicBezTo>
                  <a:cubicBezTo>
                    <a:pt x="90" y="69"/>
                    <a:pt x="82" y="62"/>
                    <a:pt x="82" y="53"/>
                  </a:cubicBezTo>
                  <a:close/>
                  <a:moveTo>
                    <a:pt x="104" y="40"/>
                  </a:moveTo>
                  <a:cubicBezTo>
                    <a:pt x="102" y="40"/>
                    <a:pt x="101" y="39"/>
                    <a:pt x="99" y="39"/>
                  </a:cubicBezTo>
                  <a:cubicBezTo>
                    <a:pt x="91" y="39"/>
                    <a:pt x="85" y="45"/>
                    <a:pt x="85" y="53"/>
                  </a:cubicBezTo>
                  <a:cubicBezTo>
                    <a:pt x="85" y="60"/>
                    <a:pt x="91" y="66"/>
                    <a:pt x="99" y="66"/>
                  </a:cubicBezTo>
                  <a:cubicBezTo>
                    <a:pt x="101" y="66"/>
                    <a:pt x="102" y="66"/>
                    <a:pt x="104" y="65"/>
                  </a:cubicBezTo>
                  <a:cubicBezTo>
                    <a:pt x="109" y="63"/>
                    <a:pt x="112" y="59"/>
                    <a:pt x="112" y="53"/>
                  </a:cubicBezTo>
                  <a:cubicBezTo>
                    <a:pt x="112" y="47"/>
                    <a:pt x="109" y="42"/>
                    <a:pt x="104" y="40"/>
                  </a:cubicBezTo>
                  <a:close/>
                  <a:moveTo>
                    <a:pt x="104" y="56"/>
                  </a:moveTo>
                  <a:cubicBezTo>
                    <a:pt x="99" y="63"/>
                    <a:pt x="99" y="63"/>
                    <a:pt x="99" y="63"/>
                  </a:cubicBezTo>
                  <a:cubicBezTo>
                    <a:pt x="99" y="63"/>
                    <a:pt x="99" y="64"/>
                    <a:pt x="98" y="64"/>
                  </a:cubicBezTo>
                  <a:cubicBezTo>
                    <a:pt x="98" y="64"/>
                    <a:pt x="98" y="64"/>
                    <a:pt x="98" y="64"/>
                  </a:cubicBezTo>
                  <a:cubicBezTo>
                    <a:pt x="97" y="64"/>
                    <a:pt x="97" y="63"/>
                    <a:pt x="97" y="63"/>
                  </a:cubicBezTo>
                  <a:cubicBezTo>
                    <a:pt x="89" y="53"/>
                    <a:pt x="89" y="53"/>
                    <a:pt x="89" y="53"/>
                  </a:cubicBezTo>
                  <a:cubicBezTo>
                    <a:pt x="89" y="53"/>
                    <a:pt x="89" y="53"/>
                    <a:pt x="89" y="53"/>
                  </a:cubicBezTo>
                  <a:cubicBezTo>
                    <a:pt x="93" y="53"/>
                    <a:pt x="93" y="53"/>
                    <a:pt x="93" y="53"/>
                  </a:cubicBezTo>
                  <a:cubicBezTo>
                    <a:pt x="98" y="59"/>
                    <a:pt x="98" y="59"/>
                    <a:pt x="98" y="59"/>
                  </a:cubicBezTo>
                  <a:cubicBezTo>
                    <a:pt x="104" y="50"/>
                    <a:pt x="104" y="50"/>
                    <a:pt x="104" y="50"/>
                  </a:cubicBezTo>
                  <a:cubicBezTo>
                    <a:pt x="107" y="45"/>
                    <a:pt x="107" y="45"/>
                    <a:pt x="107" y="45"/>
                  </a:cubicBezTo>
                  <a:cubicBezTo>
                    <a:pt x="107" y="44"/>
                    <a:pt x="108" y="44"/>
                    <a:pt x="109" y="45"/>
                  </a:cubicBezTo>
                  <a:cubicBezTo>
                    <a:pt x="110" y="45"/>
                    <a:pt x="110" y="46"/>
                    <a:pt x="110" y="47"/>
                  </a:cubicBezTo>
                  <a:lnTo>
                    <a:pt x="104" y="56"/>
                  </a:lnTo>
                  <a:close/>
                </a:path>
              </a:pathLst>
            </a:custGeom>
            <a:solidFill>
              <a:srgbClr val="C00000"/>
            </a:solidFill>
            <a:ln>
              <a:noFill/>
            </a:ln>
          </p:spPr>
          <p:txBody>
            <a:bodyPr vert="horz" wrap="square" lIns="91440" tIns="45720" rIns="91440" bIns="45720" numCol="1" anchor="t" anchorCtr="0" compatLnSpc="1"/>
            <a:lstStyle/>
            <a:p>
              <a:endParaRPr lang="zh-CN" altLang="en-US">
                <a:solidFill>
                  <a:prstClr val="black"/>
                </a:solidFill>
                <a:latin typeface="+mn-ea"/>
                <a:ea typeface="+mn-ea"/>
              </a:endParaRPr>
            </a:p>
          </p:txBody>
        </p:sp>
        <p:sp>
          <p:nvSpPr>
            <p:cNvPr id="289" name="文本框 113"/>
            <p:cNvSpPr txBox="1"/>
            <p:nvPr/>
          </p:nvSpPr>
          <p:spPr>
            <a:xfrm>
              <a:off x="8683374" y="3963632"/>
              <a:ext cx="2067467" cy="615695"/>
            </a:xfrm>
            <a:prstGeom prst="rect">
              <a:avLst/>
            </a:prstGeom>
            <a:noFill/>
          </p:spPr>
          <p:txBody>
            <a:bodyPr wrap="square" rtlCol="0">
              <a:spAutoFit/>
            </a:bodyPr>
            <a:lstStyle/>
            <a:p>
              <a:pPr algn="just"/>
              <a:r>
                <a:rPr lang="zh-CN" altLang="en-US" sz="800" dirty="0">
                  <a:solidFill>
                    <a:schemeClr val="tx1">
                      <a:lumMod val="50000"/>
                      <a:lumOff val="50000"/>
                    </a:schemeClr>
                  </a:solidFill>
                  <a:latin typeface="+mn-ea"/>
                  <a:ea typeface="+mn-ea"/>
                </a:rPr>
                <a:t>单击添加详细文字说明，或复制文本黏贴自此右键只保留文字</a:t>
              </a:r>
              <a:endParaRPr lang="zh-CN" altLang="en-US" sz="800" dirty="0">
                <a:solidFill>
                  <a:schemeClr val="tx1">
                    <a:lumMod val="50000"/>
                    <a:lumOff val="50000"/>
                  </a:schemeClr>
                </a:solidFill>
                <a:latin typeface="+mn-ea"/>
                <a:ea typeface="+mn-ea"/>
              </a:endParaRPr>
            </a:p>
          </p:txBody>
        </p:sp>
      </p:grpSp>
      <p:grpSp>
        <p:nvGrpSpPr>
          <p:cNvPr id="290" name="组合 289"/>
          <p:cNvGrpSpPr/>
          <p:nvPr/>
        </p:nvGrpSpPr>
        <p:grpSpPr>
          <a:xfrm>
            <a:off x="6362458" y="3818178"/>
            <a:ext cx="1654024" cy="667772"/>
            <a:chOff x="8582484" y="4979543"/>
            <a:chExt cx="2205078" cy="890569"/>
          </a:xfrm>
        </p:grpSpPr>
        <p:sp>
          <p:nvSpPr>
            <p:cNvPr id="291" name="文本框 127"/>
            <p:cNvSpPr txBox="1"/>
            <p:nvPr/>
          </p:nvSpPr>
          <p:spPr>
            <a:xfrm>
              <a:off x="8840808" y="5012140"/>
              <a:ext cx="1645308" cy="348894"/>
            </a:xfrm>
            <a:prstGeom prst="rect">
              <a:avLst/>
            </a:prstGeom>
            <a:noFill/>
          </p:spPr>
          <p:txBody>
            <a:bodyPr wrap="square" rtlCol="0">
              <a:spAutoFit/>
            </a:bodyPr>
            <a:lstStyle/>
            <a:p>
              <a:r>
                <a:rPr lang="zh-CN" altLang="en-US" sz="1100" dirty="0">
                  <a:solidFill>
                    <a:prstClr val="black">
                      <a:lumMod val="65000"/>
                      <a:lumOff val="35000"/>
                    </a:prstClr>
                  </a:solidFill>
                  <a:latin typeface="+mn-ea"/>
                  <a:ea typeface="+mn-ea"/>
                </a:rPr>
                <a:t>在此添加标题</a:t>
              </a:r>
              <a:endParaRPr lang="zh-CN" altLang="en-US" sz="1100" dirty="0">
                <a:solidFill>
                  <a:prstClr val="black">
                    <a:lumMod val="65000"/>
                    <a:lumOff val="35000"/>
                  </a:prstClr>
                </a:solidFill>
                <a:latin typeface="+mn-ea"/>
                <a:ea typeface="+mn-ea"/>
              </a:endParaRPr>
            </a:p>
          </p:txBody>
        </p:sp>
        <p:grpSp>
          <p:nvGrpSpPr>
            <p:cNvPr id="292" name="Group 4"/>
            <p:cNvGrpSpPr>
              <a:grpSpLocks noChangeAspect="1"/>
            </p:cNvGrpSpPr>
            <p:nvPr/>
          </p:nvGrpSpPr>
          <p:grpSpPr bwMode="auto">
            <a:xfrm>
              <a:off x="8582484" y="4979543"/>
              <a:ext cx="215855" cy="316960"/>
              <a:chOff x="3540" y="531"/>
              <a:chExt cx="348" cy="511"/>
            </a:xfrm>
            <a:solidFill>
              <a:srgbClr val="C65885"/>
            </a:solidFill>
          </p:grpSpPr>
          <p:sp>
            <p:nvSpPr>
              <p:cNvPr id="294" name="Freeform 5"/>
              <p:cNvSpPr/>
              <p:nvPr/>
            </p:nvSpPr>
            <p:spPr bwMode="auto">
              <a:xfrm>
                <a:off x="3540" y="801"/>
                <a:ext cx="348" cy="241"/>
              </a:xfrm>
              <a:custGeom>
                <a:avLst/>
                <a:gdLst>
                  <a:gd name="T0" fmla="*/ 78 w 97"/>
                  <a:gd name="T1" fmla="*/ 0 h 68"/>
                  <a:gd name="T2" fmla="*/ 70 w 97"/>
                  <a:gd name="T3" fmla="*/ 20 h 68"/>
                  <a:gd name="T4" fmla="*/ 49 w 97"/>
                  <a:gd name="T5" fmla="*/ 66 h 68"/>
                  <a:gd name="T6" fmla="*/ 29 w 97"/>
                  <a:gd name="T7" fmla="*/ 20 h 68"/>
                  <a:gd name="T8" fmla="*/ 20 w 97"/>
                  <a:gd name="T9" fmla="*/ 0 h 68"/>
                  <a:gd name="T10" fmla="*/ 0 w 97"/>
                  <a:gd name="T11" fmla="*/ 39 h 68"/>
                  <a:gd name="T12" fmla="*/ 0 w 97"/>
                  <a:gd name="T13" fmla="*/ 50 h 68"/>
                  <a:gd name="T14" fmla="*/ 49 w 97"/>
                  <a:gd name="T15" fmla="*/ 68 h 68"/>
                  <a:gd name="T16" fmla="*/ 97 w 97"/>
                  <a:gd name="T17" fmla="*/ 50 h 68"/>
                  <a:gd name="T18" fmla="*/ 97 w 97"/>
                  <a:gd name="T19" fmla="*/ 39 h 68"/>
                  <a:gd name="T20" fmla="*/ 78 w 97"/>
                  <a:gd name="T21"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7" h="68">
                    <a:moveTo>
                      <a:pt x="78" y="0"/>
                    </a:moveTo>
                    <a:cubicBezTo>
                      <a:pt x="70" y="20"/>
                      <a:pt x="70" y="20"/>
                      <a:pt x="70" y="20"/>
                    </a:cubicBezTo>
                    <a:cubicBezTo>
                      <a:pt x="49" y="66"/>
                      <a:pt x="49" y="66"/>
                      <a:pt x="49" y="66"/>
                    </a:cubicBezTo>
                    <a:cubicBezTo>
                      <a:pt x="29" y="20"/>
                      <a:pt x="29" y="20"/>
                      <a:pt x="29" y="20"/>
                    </a:cubicBezTo>
                    <a:cubicBezTo>
                      <a:pt x="20" y="0"/>
                      <a:pt x="20" y="0"/>
                      <a:pt x="20" y="0"/>
                    </a:cubicBezTo>
                    <a:cubicBezTo>
                      <a:pt x="8" y="8"/>
                      <a:pt x="0" y="23"/>
                      <a:pt x="0" y="39"/>
                    </a:cubicBezTo>
                    <a:cubicBezTo>
                      <a:pt x="0" y="50"/>
                      <a:pt x="0" y="50"/>
                      <a:pt x="0" y="50"/>
                    </a:cubicBezTo>
                    <a:cubicBezTo>
                      <a:pt x="13" y="61"/>
                      <a:pt x="30" y="68"/>
                      <a:pt x="49" y="68"/>
                    </a:cubicBezTo>
                    <a:cubicBezTo>
                      <a:pt x="67" y="68"/>
                      <a:pt x="84" y="61"/>
                      <a:pt x="97" y="50"/>
                    </a:cubicBezTo>
                    <a:cubicBezTo>
                      <a:pt x="97" y="39"/>
                      <a:pt x="97" y="39"/>
                      <a:pt x="97" y="39"/>
                    </a:cubicBezTo>
                    <a:cubicBezTo>
                      <a:pt x="97" y="23"/>
                      <a:pt x="90" y="9"/>
                      <a:pt x="78" y="0"/>
                    </a:cubicBez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mn-ea"/>
                  <a:ea typeface="+mn-ea"/>
                </a:endParaRPr>
              </a:p>
            </p:txBody>
          </p:sp>
          <p:sp>
            <p:nvSpPr>
              <p:cNvPr id="295" name="Freeform 6"/>
              <p:cNvSpPr/>
              <p:nvPr/>
            </p:nvSpPr>
            <p:spPr bwMode="auto">
              <a:xfrm>
                <a:off x="3687" y="833"/>
                <a:ext cx="58" cy="156"/>
              </a:xfrm>
              <a:custGeom>
                <a:avLst/>
                <a:gdLst>
                  <a:gd name="T0" fmla="*/ 0 w 16"/>
                  <a:gd name="T1" fmla="*/ 0 h 44"/>
                  <a:gd name="T2" fmla="*/ 3 w 16"/>
                  <a:gd name="T3" fmla="*/ 7 h 44"/>
                  <a:gd name="T4" fmla="*/ 0 w 16"/>
                  <a:gd name="T5" fmla="*/ 36 h 44"/>
                  <a:gd name="T6" fmla="*/ 8 w 16"/>
                  <a:gd name="T7" fmla="*/ 44 h 44"/>
                  <a:gd name="T8" fmla="*/ 15 w 16"/>
                  <a:gd name="T9" fmla="*/ 36 h 44"/>
                  <a:gd name="T10" fmla="*/ 12 w 16"/>
                  <a:gd name="T11" fmla="*/ 7 h 44"/>
                  <a:gd name="T12" fmla="*/ 16 w 16"/>
                  <a:gd name="T13" fmla="*/ 0 h 44"/>
                  <a:gd name="T14" fmla="*/ 8 w 16"/>
                  <a:gd name="T15" fmla="*/ 1 h 44"/>
                  <a:gd name="T16" fmla="*/ 0 w 16"/>
                  <a:gd name="T17"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44">
                    <a:moveTo>
                      <a:pt x="0" y="0"/>
                    </a:moveTo>
                    <a:cubicBezTo>
                      <a:pt x="0" y="3"/>
                      <a:pt x="1" y="5"/>
                      <a:pt x="3" y="7"/>
                    </a:cubicBezTo>
                    <a:cubicBezTo>
                      <a:pt x="0" y="36"/>
                      <a:pt x="0" y="36"/>
                      <a:pt x="0" y="36"/>
                    </a:cubicBezTo>
                    <a:cubicBezTo>
                      <a:pt x="8" y="44"/>
                      <a:pt x="8" y="44"/>
                      <a:pt x="8" y="44"/>
                    </a:cubicBezTo>
                    <a:cubicBezTo>
                      <a:pt x="15" y="36"/>
                      <a:pt x="15" y="36"/>
                      <a:pt x="15" y="36"/>
                    </a:cubicBezTo>
                    <a:cubicBezTo>
                      <a:pt x="12" y="7"/>
                      <a:pt x="12" y="7"/>
                      <a:pt x="12" y="7"/>
                    </a:cubicBezTo>
                    <a:cubicBezTo>
                      <a:pt x="14" y="5"/>
                      <a:pt x="15" y="3"/>
                      <a:pt x="16" y="0"/>
                    </a:cubicBezTo>
                    <a:cubicBezTo>
                      <a:pt x="13" y="1"/>
                      <a:pt x="10" y="1"/>
                      <a:pt x="8" y="1"/>
                    </a:cubicBezTo>
                    <a:cubicBezTo>
                      <a:pt x="5" y="1"/>
                      <a:pt x="2" y="1"/>
                      <a:pt x="0" y="0"/>
                    </a:cubicBez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mn-ea"/>
                  <a:ea typeface="+mn-ea"/>
                </a:endParaRPr>
              </a:p>
            </p:txBody>
          </p:sp>
          <p:sp>
            <p:nvSpPr>
              <p:cNvPr id="296" name="Freeform 7"/>
              <p:cNvSpPr/>
              <p:nvPr/>
            </p:nvSpPr>
            <p:spPr bwMode="auto">
              <a:xfrm>
                <a:off x="3609" y="652"/>
                <a:ext cx="215" cy="181"/>
              </a:xfrm>
              <a:custGeom>
                <a:avLst/>
                <a:gdLst>
                  <a:gd name="T0" fmla="*/ 30 w 60"/>
                  <a:gd name="T1" fmla="*/ 5 h 51"/>
                  <a:gd name="T2" fmla="*/ 13 w 60"/>
                  <a:gd name="T3" fmla="*/ 0 h 51"/>
                  <a:gd name="T4" fmla="*/ 1 w 60"/>
                  <a:gd name="T5" fmla="*/ 0 h 51"/>
                  <a:gd name="T6" fmla="*/ 0 w 60"/>
                  <a:gd name="T7" fmla="*/ 0 h 51"/>
                  <a:gd name="T8" fmla="*/ 0 w 60"/>
                  <a:gd name="T9" fmla="*/ 6 h 51"/>
                  <a:gd name="T10" fmla="*/ 0 w 60"/>
                  <a:gd name="T11" fmla="*/ 24 h 51"/>
                  <a:gd name="T12" fmla="*/ 22 w 60"/>
                  <a:gd name="T13" fmla="*/ 50 h 51"/>
                  <a:gd name="T14" fmla="*/ 30 w 60"/>
                  <a:gd name="T15" fmla="*/ 51 h 51"/>
                  <a:gd name="T16" fmla="*/ 38 w 60"/>
                  <a:gd name="T17" fmla="*/ 50 h 51"/>
                  <a:gd name="T18" fmla="*/ 60 w 60"/>
                  <a:gd name="T19" fmla="*/ 24 h 51"/>
                  <a:gd name="T20" fmla="*/ 60 w 60"/>
                  <a:gd name="T21" fmla="*/ 6 h 51"/>
                  <a:gd name="T22" fmla="*/ 59 w 60"/>
                  <a:gd name="T23" fmla="*/ 0 h 51"/>
                  <a:gd name="T24" fmla="*/ 47 w 60"/>
                  <a:gd name="T25" fmla="*/ 0 h 51"/>
                  <a:gd name="T26" fmla="*/ 30 w 60"/>
                  <a:gd name="T27" fmla="*/ 5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0" h="51">
                    <a:moveTo>
                      <a:pt x="30" y="5"/>
                    </a:moveTo>
                    <a:cubicBezTo>
                      <a:pt x="22" y="5"/>
                      <a:pt x="15" y="3"/>
                      <a:pt x="13" y="0"/>
                    </a:cubicBezTo>
                    <a:cubicBezTo>
                      <a:pt x="1" y="0"/>
                      <a:pt x="1" y="0"/>
                      <a:pt x="1" y="0"/>
                    </a:cubicBezTo>
                    <a:cubicBezTo>
                      <a:pt x="0" y="0"/>
                      <a:pt x="0" y="0"/>
                      <a:pt x="0" y="0"/>
                    </a:cubicBezTo>
                    <a:cubicBezTo>
                      <a:pt x="0" y="2"/>
                      <a:pt x="0" y="4"/>
                      <a:pt x="0" y="6"/>
                    </a:cubicBezTo>
                    <a:cubicBezTo>
                      <a:pt x="0" y="24"/>
                      <a:pt x="0" y="24"/>
                      <a:pt x="0" y="24"/>
                    </a:cubicBezTo>
                    <a:cubicBezTo>
                      <a:pt x="0" y="36"/>
                      <a:pt x="9" y="47"/>
                      <a:pt x="22" y="50"/>
                    </a:cubicBezTo>
                    <a:cubicBezTo>
                      <a:pt x="24" y="51"/>
                      <a:pt x="27" y="51"/>
                      <a:pt x="30" y="51"/>
                    </a:cubicBezTo>
                    <a:cubicBezTo>
                      <a:pt x="32" y="51"/>
                      <a:pt x="35" y="51"/>
                      <a:pt x="38" y="50"/>
                    </a:cubicBezTo>
                    <a:cubicBezTo>
                      <a:pt x="50" y="47"/>
                      <a:pt x="60" y="36"/>
                      <a:pt x="60" y="24"/>
                    </a:cubicBezTo>
                    <a:cubicBezTo>
                      <a:pt x="60" y="6"/>
                      <a:pt x="60" y="6"/>
                      <a:pt x="60" y="6"/>
                    </a:cubicBezTo>
                    <a:cubicBezTo>
                      <a:pt x="60" y="4"/>
                      <a:pt x="59" y="2"/>
                      <a:pt x="59" y="0"/>
                    </a:cubicBezTo>
                    <a:cubicBezTo>
                      <a:pt x="47" y="0"/>
                      <a:pt x="47" y="0"/>
                      <a:pt x="47" y="0"/>
                    </a:cubicBezTo>
                    <a:cubicBezTo>
                      <a:pt x="46" y="3"/>
                      <a:pt x="38" y="5"/>
                      <a:pt x="30" y="5"/>
                    </a:cubicBez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mn-ea"/>
                  <a:ea typeface="+mn-ea"/>
                </a:endParaRPr>
              </a:p>
            </p:txBody>
          </p:sp>
          <p:sp>
            <p:nvSpPr>
              <p:cNvPr id="297" name="Freeform 8"/>
              <p:cNvSpPr>
                <a:spLocks noEditPoints="1"/>
              </p:cNvSpPr>
              <p:nvPr/>
            </p:nvSpPr>
            <p:spPr bwMode="auto">
              <a:xfrm>
                <a:off x="3598" y="531"/>
                <a:ext cx="240" cy="128"/>
              </a:xfrm>
              <a:custGeom>
                <a:avLst/>
                <a:gdLst>
                  <a:gd name="T0" fmla="*/ 33 w 67"/>
                  <a:gd name="T1" fmla="*/ 0 h 36"/>
                  <a:gd name="T2" fmla="*/ 0 w 67"/>
                  <a:gd name="T3" fmla="*/ 31 h 36"/>
                  <a:gd name="T4" fmla="*/ 4 w 67"/>
                  <a:gd name="T5" fmla="*/ 31 h 36"/>
                  <a:gd name="T6" fmla="*/ 4 w 67"/>
                  <a:gd name="T7" fmla="*/ 31 h 36"/>
                  <a:gd name="T8" fmla="*/ 16 w 67"/>
                  <a:gd name="T9" fmla="*/ 31 h 36"/>
                  <a:gd name="T10" fmla="*/ 33 w 67"/>
                  <a:gd name="T11" fmla="*/ 36 h 36"/>
                  <a:gd name="T12" fmla="*/ 51 w 67"/>
                  <a:gd name="T13" fmla="*/ 31 h 36"/>
                  <a:gd name="T14" fmla="*/ 62 w 67"/>
                  <a:gd name="T15" fmla="*/ 31 h 36"/>
                  <a:gd name="T16" fmla="*/ 64 w 67"/>
                  <a:gd name="T17" fmla="*/ 31 h 36"/>
                  <a:gd name="T18" fmla="*/ 67 w 67"/>
                  <a:gd name="T19" fmla="*/ 31 h 36"/>
                  <a:gd name="T20" fmla="*/ 33 w 67"/>
                  <a:gd name="T21" fmla="*/ 0 h 36"/>
                  <a:gd name="T22" fmla="*/ 33 w 67"/>
                  <a:gd name="T23" fmla="*/ 26 h 36"/>
                  <a:gd name="T24" fmla="*/ 27 w 67"/>
                  <a:gd name="T25" fmla="*/ 20 h 36"/>
                  <a:gd name="T26" fmla="*/ 33 w 67"/>
                  <a:gd name="T27" fmla="*/ 14 h 36"/>
                  <a:gd name="T28" fmla="*/ 40 w 67"/>
                  <a:gd name="T29" fmla="*/ 20 h 36"/>
                  <a:gd name="T30" fmla="*/ 33 w 67"/>
                  <a:gd name="T31" fmla="*/ 2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7" h="36">
                    <a:moveTo>
                      <a:pt x="33" y="0"/>
                    </a:moveTo>
                    <a:cubicBezTo>
                      <a:pt x="15" y="0"/>
                      <a:pt x="1" y="14"/>
                      <a:pt x="0" y="31"/>
                    </a:cubicBezTo>
                    <a:cubicBezTo>
                      <a:pt x="4" y="31"/>
                      <a:pt x="4" y="31"/>
                      <a:pt x="4" y="31"/>
                    </a:cubicBezTo>
                    <a:cubicBezTo>
                      <a:pt x="4" y="31"/>
                      <a:pt x="4" y="31"/>
                      <a:pt x="4" y="31"/>
                    </a:cubicBezTo>
                    <a:cubicBezTo>
                      <a:pt x="16" y="31"/>
                      <a:pt x="16" y="31"/>
                      <a:pt x="16" y="31"/>
                    </a:cubicBezTo>
                    <a:cubicBezTo>
                      <a:pt x="18" y="34"/>
                      <a:pt x="25" y="36"/>
                      <a:pt x="33" y="36"/>
                    </a:cubicBezTo>
                    <a:cubicBezTo>
                      <a:pt x="42" y="36"/>
                      <a:pt x="49" y="34"/>
                      <a:pt x="51" y="31"/>
                    </a:cubicBezTo>
                    <a:cubicBezTo>
                      <a:pt x="62" y="31"/>
                      <a:pt x="62" y="31"/>
                      <a:pt x="62" y="31"/>
                    </a:cubicBezTo>
                    <a:cubicBezTo>
                      <a:pt x="64" y="31"/>
                      <a:pt x="64" y="31"/>
                      <a:pt x="64" y="31"/>
                    </a:cubicBezTo>
                    <a:cubicBezTo>
                      <a:pt x="67" y="31"/>
                      <a:pt x="67" y="31"/>
                      <a:pt x="67" y="31"/>
                    </a:cubicBezTo>
                    <a:cubicBezTo>
                      <a:pt x="66" y="14"/>
                      <a:pt x="51" y="0"/>
                      <a:pt x="33" y="0"/>
                    </a:cubicBezTo>
                    <a:close/>
                    <a:moveTo>
                      <a:pt x="33" y="26"/>
                    </a:moveTo>
                    <a:cubicBezTo>
                      <a:pt x="30" y="26"/>
                      <a:pt x="27" y="24"/>
                      <a:pt x="27" y="20"/>
                    </a:cubicBezTo>
                    <a:cubicBezTo>
                      <a:pt x="27" y="17"/>
                      <a:pt x="30" y="14"/>
                      <a:pt x="33" y="14"/>
                    </a:cubicBezTo>
                    <a:cubicBezTo>
                      <a:pt x="37" y="14"/>
                      <a:pt x="40" y="17"/>
                      <a:pt x="40" y="20"/>
                    </a:cubicBezTo>
                    <a:cubicBezTo>
                      <a:pt x="40" y="24"/>
                      <a:pt x="37" y="26"/>
                      <a:pt x="33" y="26"/>
                    </a:cubicBez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mn-ea"/>
                  <a:ea typeface="+mn-ea"/>
                </a:endParaRPr>
              </a:p>
            </p:txBody>
          </p:sp>
        </p:grpSp>
        <p:sp>
          <p:nvSpPr>
            <p:cNvPr id="293" name="文本框 113"/>
            <p:cNvSpPr txBox="1"/>
            <p:nvPr/>
          </p:nvSpPr>
          <p:spPr>
            <a:xfrm>
              <a:off x="8720095" y="5254416"/>
              <a:ext cx="2067467" cy="615696"/>
            </a:xfrm>
            <a:prstGeom prst="rect">
              <a:avLst/>
            </a:prstGeom>
            <a:noFill/>
          </p:spPr>
          <p:txBody>
            <a:bodyPr wrap="square" rtlCol="0">
              <a:spAutoFit/>
            </a:bodyPr>
            <a:lstStyle/>
            <a:p>
              <a:pPr algn="just"/>
              <a:r>
                <a:rPr lang="zh-CN" altLang="en-US" sz="800" dirty="0">
                  <a:solidFill>
                    <a:schemeClr val="tx1">
                      <a:lumMod val="50000"/>
                      <a:lumOff val="50000"/>
                    </a:schemeClr>
                  </a:solidFill>
                  <a:latin typeface="+mn-ea"/>
                  <a:ea typeface="+mn-ea"/>
                </a:rPr>
                <a:t>单击添加详细文字说明，或复制文本黏贴自此右键只保留文字</a:t>
              </a:r>
              <a:endParaRPr lang="zh-CN" altLang="en-US" sz="800" dirty="0">
                <a:solidFill>
                  <a:schemeClr val="tx1">
                    <a:lumMod val="50000"/>
                    <a:lumOff val="50000"/>
                  </a:schemeClr>
                </a:solidFill>
                <a:latin typeface="+mn-ea"/>
                <a:ea typeface="+mn-ea"/>
              </a:endParaRPr>
            </a:p>
          </p:txBody>
        </p:sp>
      </p:grpSp>
    </p:spTree>
  </p:cSld>
  <p:clrMapOvr>
    <a:masterClrMapping/>
  </p:clrMapOvr>
  <mc:AlternateContent xmlns:mc="http://schemas.openxmlformats.org/markup-compatibility/2006">
    <mc:Choice xmlns:p14="http://schemas.microsoft.com/office/powerpoint/2010/main" Requires="p14">
      <p:transition spd="slow" p14:dur="1200" advTm="0">
        <p14:prism/>
      </p:transition>
    </mc:Choice>
    <mc:Fallback>
      <p:transition spd="slow" advTm="0">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2" presetClass="entr" presetSubtype="8" accel="40000" fill="hold" nodeType="afterEffect" p14:presetBounceEnd="40000">
                                      <p:stCondLst>
                                        <p:cond delay="0"/>
                                      </p:stCondLst>
                                      <p:childTnLst>
                                        <p:set>
                                          <p:cBhvr>
                                            <p:cTn id="10" dur="1" fill="hold">
                                              <p:stCondLst>
                                                <p:cond delay="0"/>
                                              </p:stCondLst>
                                            </p:cTn>
                                            <p:tgtEl>
                                              <p:spTgt spid="185"/>
                                            </p:tgtEl>
                                            <p:attrNameLst>
                                              <p:attrName>style.visibility</p:attrName>
                                            </p:attrNameLst>
                                          </p:cBhvr>
                                          <p:to>
                                            <p:strVal val="visible"/>
                                          </p:to>
                                        </p:set>
                                        <p:anim calcmode="lin" valueType="num" p14:bounceEnd="40000">
                                          <p:cBhvr additive="base">
                                            <p:cTn id="11" dur="1500" fill="hold"/>
                                            <p:tgtEl>
                                              <p:spTgt spid="185"/>
                                            </p:tgtEl>
                                            <p:attrNameLst>
                                              <p:attrName>ppt_x</p:attrName>
                                            </p:attrNameLst>
                                          </p:cBhvr>
                                          <p:tavLst>
                                            <p:tav tm="0">
                                              <p:val>
                                                <p:strVal val="0-#ppt_w/2"/>
                                              </p:val>
                                            </p:tav>
                                            <p:tav tm="100000">
                                              <p:val>
                                                <p:strVal val="#ppt_x"/>
                                              </p:val>
                                            </p:tav>
                                          </p:tavLst>
                                        </p:anim>
                                        <p:anim calcmode="lin" valueType="num" p14:bounceEnd="40000">
                                          <p:cBhvr additive="base">
                                            <p:cTn id="12" dur="1500" fill="hold"/>
                                            <p:tgtEl>
                                              <p:spTgt spid="185"/>
                                            </p:tgtEl>
                                            <p:attrNameLst>
                                              <p:attrName>ppt_y</p:attrName>
                                            </p:attrNameLst>
                                          </p:cBhvr>
                                          <p:tavLst>
                                            <p:tav tm="0">
                                              <p:val>
                                                <p:strVal val="#ppt_y"/>
                                              </p:val>
                                            </p:tav>
                                            <p:tav tm="100000">
                                              <p:val>
                                                <p:strVal val="#ppt_y"/>
                                              </p:val>
                                            </p:tav>
                                          </p:tavLst>
                                        </p:anim>
                                      </p:childTnLst>
                                    </p:cTn>
                                  </p:par>
                                  <p:par>
                                    <p:cTn id="13" presetID="2" presetClass="entr" presetSubtype="2" accel="40000" fill="hold" nodeType="withEffect" p14:presetBounceEnd="40000">
                                      <p:stCondLst>
                                        <p:cond delay="0"/>
                                      </p:stCondLst>
                                      <p:childTnLst>
                                        <p:set>
                                          <p:cBhvr>
                                            <p:cTn id="14" dur="1" fill="hold">
                                              <p:stCondLst>
                                                <p:cond delay="0"/>
                                              </p:stCondLst>
                                            </p:cTn>
                                            <p:tgtEl>
                                              <p:spTgt spid="205"/>
                                            </p:tgtEl>
                                            <p:attrNameLst>
                                              <p:attrName>style.visibility</p:attrName>
                                            </p:attrNameLst>
                                          </p:cBhvr>
                                          <p:to>
                                            <p:strVal val="visible"/>
                                          </p:to>
                                        </p:set>
                                        <p:anim calcmode="lin" valueType="num" p14:bounceEnd="40000">
                                          <p:cBhvr additive="base">
                                            <p:cTn id="15" dur="1500" fill="hold"/>
                                            <p:tgtEl>
                                              <p:spTgt spid="205"/>
                                            </p:tgtEl>
                                            <p:attrNameLst>
                                              <p:attrName>ppt_x</p:attrName>
                                            </p:attrNameLst>
                                          </p:cBhvr>
                                          <p:tavLst>
                                            <p:tav tm="0">
                                              <p:val>
                                                <p:strVal val="1+#ppt_w/2"/>
                                              </p:val>
                                            </p:tav>
                                            <p:tav tm="100000">
                                              <p:val>
                                                <p:strVal val="#ppt_x"/>
                                              </p:val>
                                            </p:tav>
                                          </p:tavLst>
                                        </p:anim>
                                        <p:anim calcmode="lin" valueType="num" p14:bounceEnd="40000">
                                          <p:cBhvr additive="base">
                                            <p:cTn id="16" dur="1500" fill="hold"/>
                                            <p:tgtEl>
                                              <p:spTgt spid="205"/>
                                            </p:tgtEl>
                                            <p:attrNameLst>
                                              <p:attrName>ppt_y</p:attrName>
                                            </p:attrNameLst>
                                          </p:cBhvr>
                                          <p:tavLst>
                                            <p:tav tm="0">
                                              <p:val>
                                                <p:strVal val="#ppt_y"/>
                                              </p:val>
                                            </p:tav>
                                            <p:tav tm="100000">
                                              <p:val>
                                                <p:strVal val="#ppt_y"/>
                                              </p:val>
                                            </p:tav>
                                          </p:tavLst>
                                        </p:anim>
                                      </p:childTnLst>
                                    </p:cTn>
                                  </p:par>
                                  <p:par>
                                    <p:cTn id="17" presetID="2" presetClass="entr" presetSubtype="8" accel="40000" fill="hold" nodeType="withEffect" p14:presetBounceEnd="40000">
                                      <p:stCondLst>
                                        <p:cond delay="250"/>
                                      </p:stCondLst>
                                      <p:childTnLst>
                                        <p:set>
                                          <p:cBhvr>
                                            <p:cTn id="18" dur="1" fill="hold">
                                              <p:stCondLst>
                                                <p:cond delay="0"/>
                                              </p:stCondLst>
                                            </p:cTn>
                                            <p:tgtEl>
                                              <p:spTgt spid="195"/>
                                            </p:tgtEl>
                                            <p:attrNameLst>
                                              <p:attrName>style.visibility</p:attrName>
                                            </p:attrNameLst>
                                          </p:cBhvr>
                                          <p:to>
                                            <p:strVal val="visible"/>
                                          </p:to>
                                        </p:set>
                                        <p:anim calcmode="lin" valueType="num" p14:bounceEnd="40000">
                                          <p:cBhvr additive="base">
                                            <p:cTn id="19" dur="1500" fill="hold"/>
                                            <p:tgtEl>
                                              <p:spTgt spid="195"/>
                                            </p:tgtEl>
                                            <p:attrNameLst>
                                              <p:attrName>ppt_x</p:attrName>
                                            </p:attrNameLst>
                                          </p:cBhvr>
                                          <p:tavLst>
                                            <p:tav tm="0">
                                              <p:val>
                                                <p:strVal val="0-#ppt_w/2"/>
                                              </p:val>
                                            </p:tav>
                                            <p:tav tm="100000">
                                              <p:val>
                                                <p:strVal val="#ppt_x"/>
                                              </p:val>
                                            </p:tav>
                                          </p:tavLst>
                                        </p:anim>
                                        <p:anim calcmode="lin" valueType="num" p14:bounceEnd="40000">
                                          <p:cBhvr additive="base">
                                            <p:cTn id="20" dur="1500" fill="hold"/>
                                            <p:tgtEl>
                                              <p:spTgt spid="195"/>
                                            </p:tgtEl>
                                            <p:attrNameLst>
                                              <p:attrName>ppt_y</p:attrName>
                                            </p:attrNameLst>
                                          </p:cBhvr>
                                          <p:tavLst>
                                            <p:tav tm="0">
                                              <p:val>
                                                <p:strVal val="#ppt_y"/>
                                              </p:val>
                                            </p:tav>
                                            <p:tav tm="100000">
                                              <p:val>
                                                <p:strVal val="#ppt_y"/>
                                              </p:val>
                                            </p:tav>
                                          </p:tavLst>
                                        </p:anim>
                                      </p:childTnLst>
                                    </p:cTn>
                                  </p:par>
                                  <p:par>
                                    <p:cTn id="21" presetID="2" presetClass="entr" presetSubtype="2" accel="40000" fill="hold" nodeType="withEffect" p14:presetBounceEnd="40000">
                                      <p:stCondLst>
                                        <p:cond delay="250"/>
                                      </p:stCondLst>
                                      <p:childTnLst>
                                        <p:set>
                                          <p:cBhvr>
                                            <p:cTn id="22" dur="1" fill="hold">
                                              <p:stCondLst>
                                                <p:cond delay="0"/>
                                              </p:stCondLst>
                                            </p:cTn>
                                            <p:tgtEl>
                                              <p:spTgt spid="215"/>
                                            </p:tgtEl>
                                            <p:attrNameLst>
                                              <p:attrName>style.visibility</p:attrName>
                                            </p:attrNameLst>
                                          </p:cBhvr>
                                          <p:to>
                                            <p:strVal val="visible"/>
                                          </p:to>
                                        </p:set>
                                        <p:anim calcmode="lin" valueType="num" p14:bounceEnd="40000">
                                          <p:cBhvr additive="base">
                                            <p:cTn id="23" dur="1500" fill="hold"/>
                                            <p:tgtEl>
                                              <p:spTgt spid="215"/>
                                            </p:tgtEl>
                                            <p:attrNameLst>
                                              <p:attrName>ppt_x</p:attrName>
                                            </p:attrNameLst>
                                          </p:cBhvr>
                                          <p:tavLst>
                                            <p:tav tm="0">
                                              <p:val>
                                                <p:strVal val="1+#ppt_w/2"/>
                                              </p:val>
                                            </p:tav>
                                            <p:tav tm="100000">
                                              <p:val>
                                                <p:strVal val="#ppt_x"/>
                                              </p:val>
                                            </p:tav>
                                          </p:tavLst>
                                        </p:anim>
                                        <p:anim calcmode="lin" valueType="num" p14:bounceEnd="40000">
                                          <p:cBhvr additive="base">
                                            <p:cTn id="24" dur="1500" fill="hold"/>
                                            <p:tgtEl>
                                              <p:spTgt spid="215"/>
                                            </p:tgtEl>
                                            <p:attrNameLst>
                                              <p:attrName>ppt_y</p:attrName>
                                            </p:attrNameLst>
                                          </p:cBhvr>
                                          <p:tavLst>
                                            <p:tav tm="0">
                                              <p:val>
                                                <p:strVal val="#ppt_y"/>
                                              </p:val>
                                            </p:tav>
                                            <p:tav tm="100000">
                                              <p:val>
                                                <p:strVal val="#ppt_y"/>
                                              </p:val>
                                            </p:tav>
                                          </p:tavLst>
                                        </p:anim>
                                      </p:childTnLst>
                                    </p:cTn>
                                  </p:par>
                                  <p:par>
                                    <p:cTn id="25" presetID="2" presetClass="entr" presetSubtype="4" accel="40000" fill="hold" nodeType="withEffect" p14:presetBounceEnd="40000">
                                      <p:stCondLst>
                                        <p:cond delay="500"/>
                                      </p:stCondLst>
                                      <p:childTnLst>
                                        <p:set>
                                          <p:cBhvr>
                                            <p:cTn id="26" dur="1" fill="hold">
                                              <p:stCondLst>
                                                <p:cond delay="0"/>
                                              </p:stCondLst>
                                            </p:cTn>
                                            <p:tgtEl>
                                              <p:spTgt spid="225"/>
                                            </p:tgtEl>
                                            <p:attrNameLst>
                                              <p:attrName>style.visibility</p:attrName>
                                            </p:attrNameLst>
                                          </p:cBhvr>
                                          <p:to>
                                            <p:strVal val="visible"/>
                                          </p:to>
                                        </p:set>
                                        <p:anim calcmode="lin" valueType="num" p14:bounceEnd="40000">
                                          <p:cBhvr additive="base">
                                            <p:cTn id="27" dur="1500" fill="hold"/>
                                            <p:tgtEl>
                                              <p:spTgt spid="225"/>
                                            </p:tgtEl>
                                            <p:attrNameLst>
                                              <p:attrName>ppt_x</p:attrName>
                                            </p:attrNameLst>
                                          </p:cBhvr>
                                          <p:tavLst>
                                            <p:tav tm="0">
                                              <p:val>
                                                <p:strVal val="#ppt_x"/>
                                              </p:val>
                                            </p:tav>
                                            <p:tav tm="100000">
                                              <p:val>
                                                <p:strVal val="#ppt_x"/>
                                              </p:val>
                                            </p:tav>
                                          </p:tavLst>
                                        </p:anim>
                                        <p:anim calcmode="lin" valueType="num" p14:bounceEnd="40000">
                                          <p:cBhvr additive="base">
                                            <p:cTn id="28" dur="1500" fill="hold"/>
                                            <p:tgtEl>
                                              <p:spTgt spid="225"/>
                                            </p:tgtEl>
                                            <p:attrNameLst>
                                              <p:attrName>ppt_y</p:attrName>
                                            </p:attrNameLst>
                                          </p:cBhvr>
                                          <p:tavLst>
                                            <p:tav tm="0">
                                              <p:val>
                                                <p:strVal val="1+#ppt_h/2"/>
                                              </p:val>
                                            </p:tav>
                                            <p:tav tm="100000">
                                              <p:val>
                                                <p:strVal val="#ppt_y"/>
                                              </p:val>
                                            </p:tav>
                                          </p:tavLst>
                                        </p:anim>
                                      </p:childTnLst>
                                    </p:cTn>
                                  </p:par>
                                  <p:par>
                                    <p:cTn id="29" presetID="2" presetClass="entr" presetSubtype="1" accel="40000" fill="hold" nodeType="withEffect" p14:presetBounceEnd="40000">
                                      <p:stCondLst>
                                        <p:cond delay="500"/>
                                      </p:stCondLst>
                                      <p:childTnLst>
                                        <p:set>
                                          <p:cBhvr>
                                            <p:cTn id="30" dur="1" fill="hold">
                                              <p:stCondLst>
                                                <p:cond delay="0"/>
                                              </p:stCondLst>
                                            </p:cTn>
                                            <p:tgtEl>
                                              <p:spTgt spid="235"/>
                                            </p:tgtEl>
                                            <p:attrNameLst>
                                              <p:attrName>style.visibility</p:attrName>
                                            </p:attrNameLst>
                                          </p:cBhvr>
                                          <p:to>
                                            <p:strVal val="visible"/>
                                          </p:to>
                                        </p:set>
                                        <p:anim calcmode="lin" valueType="num" p14:bounceEnd="40000">
                                          <p:cBhvr additive="base">
                                            <p:cTn id="31" dur="1500" fill="hold"/>
                                            <p:tgtEl>
                                              <p:spTgt spid="235"/>
                                            </p:tgtEl>
                                            <p:attrNameLst>
                                              <p:attrName>ppt_x</p:attrName>
                                            </p:attrNameLst>
                                          </p:cBhvr>
                                          <p:tavLst>
                                            <p:tav tm="0">
                                              <p:val>
                                                <p:strVal val="#ppt_x"/>
                                              </p:val>
                                            </p:tav>
                                            <p:tav tm="100000">
                                              <p:val>
                                                <p:strVal val="#ppt_x"/>
                                              </p:val>
                                            </p:tav>
                                          </p:tavLst>
                                        </p:anim>
                                        <p:anim calcmode="lin" valueType="num" p14:bounceEnd="40000">
                                          <p:cBhvr additive="base">
                                            <p:cTn id="32" dur="1500" fill="hold"/>
                                            <p:tgtEl>
                                              <p:spTgt spid="235"/>
                                            </p:tgtEl>
                                            <p:attrNameLst>
                                              <p:attrName>ppt_y</p:attrName>
                                            </p:attrNameLst>
                                          </p:cBhvr>
                                          <p:tavLst>
                                            <p:tav tm="0">
                                              <p:val>
                                                <p:strVal val="0-#ppt_h/2"/>
                                              </p:val>
                                            </p:tav>
                                            <p:tav tm="100000">
                                              <p:val>
                                                <p:strVal val="#ppt_y"/>
                                              </p:val>
                                            </p:tav>
                                          </p:tavLst>
                                        </p:anim>
                                      </p:childTnLst>
                                    </p:cTn>
                                  </p:par>
                                </p:childTnLst>
                              </p:cTn>
                            </p:par>
                            <p:par>
                              <p:cTn id="33" fill="hold">
                                <p:stCondLst>
                                  <p:cond delay="2000"/>
                                </p:stCondLst>
                                <p:childTnLst>
                                  <p:par>
                                    <p:cTn id="34" presetID="14" presetClass="entr" presetSubtype="10" fill="hold" grpId="0" nodeType="afterEffect">
                                      <p:stCondLst>
                                        <p:cond delay="0"/>
                                      </p:stCondLst>
                                      <p:childTnLst>
                                        <p:set>
                                          <p:cBhvr>
                                            <p:cTn id="35" dur="1" fill="hold">
                                              <p:stCondLst>
                                                <p:cond delay="0"/>
                                              </p:stCondLst>
                                            </p:cTn>
                                            <p:tgtEl>
                                              <p:spTgt spid="184"/>
                                            </p:tgtEl>
                                            <p:attrNameLst>
                                              <p:attrName>style.visibility</p:attrName>
                                            </p:attrNameLst>
                                          </p:cBhvr>
                                          <p:to>
                                            <p:strVal val="visible"/>
                                          </p:to>
                                        </p:set>
                                        <p:animEffect transition="in" filter="randombar(horizontal)">
                                          <p:cBhvr>
                                            <p:cTn id="36" dur="500"/>
                                            <p:tgtEl>
                                              <p:spTgt spid="184"/>
                                            </p:tgtEl>
                                          </p:cBhvr>
                                        </p:animEffect>
                                      </p:childTnLst>
                                    </p:cTn>
                                  </p:par>
                                </p:childTnLst>
                              </p:cTn>
                            </p:par>
                            <p:par>
                              <p:cTn id="37" fill="hold">
                                <p:stCondLst>
                                  <p:cond delay="2500"/>
                                </p:stCondLst>
                                <p:childTnLst>
                                  <p:par>
                                    <p:cTn id="38" presetID="10" presetClass="entr" presetSubtype="0" fill="hold" nodeType="afterEffect">
                                      <p:stCondLst>
                                        <p:cond delay="0"/>
                                      </p:stCondLst>
                                      <p:childTnLst>
                                        <p:set>
                                          <p:cBhvr>
                                            <p:cTn id="39" dur="1" fill="hold">
                                              <p:stCondLst>
                                                <p:cond delay="0"/>
                                              </p:stCondLst>
                                            </p:cTn>
                                            <p:tgtEl>
                                              <p:spTgt spid="192"/>
                                            </p:tgtEl>
                                            <p:attrNameLst>
                                              <p:attrName>style.visibility</p:attrName>
                                            </p:attrNameLst>
                                          </p:cBhvr>
                                          <p:to>
                                            <p:strVal val="visible"/>
                                          </p:to>
                                        </p:set>
                                        <p:animEffect transition="in" filter="fade">
                                          <p:cBhvr>
                                            <p:cTn id="40" dur="500"/>
                                            <p:tgtEl>
                                              <p:spTgt spid="192"/>
                                            </p:tgtEl>
                                          </p:cBhvr>
                                        </p:animEffect>
                                      </p:childTnLst>
                                    </p:cTn>
                                  </p:par>
                                </p:childTnLst>
                              </p:cTn>
                            </p:par>
                            <p:par>
                              <p:cTn id="41" fill="hold">
                                <p:stCondLst>
                                  <p:cond delay="3000"/>
                                </p:stCondLst>
                                <p:childTnLst>
                                  <p:par>
                                    <p:cTn id="42" presetID="10" presetClass="entr" presetSubtype="0" fill="hold" nodeType="afterEffect">
                                      <p:stCondLst>
                                        <p:cond delay="0"/>
                                      </p:stCondLst>
                                      <p:childTnLst>
                                        <p:set>
                                          <p:cBhvr>
                                            <p:cTn id="43" dur="1" fill="hold">
                                              <p:stCondLst>
                                                <p:cond delay="0"/>
                                              </p:stCondLst>
                                            </p:cTn>
                                            <p:tgtEl>
                                              <p:spTgt spid="202"/>
                                            </p:tgtEl>
                                            <p:attrNameLst>
                                              <p:attrName>style.visibility</p:attrName>
                                            </p:attrNameLst>
                                          </p:cBhvr>
                                          <p:to>
                                            <p:strVal val="visible"/>
                                          </p:to>
                                        </p:set>
                                        <p:animEffect transition="in" filter="fade">
                                          <p:cBhvr>
                                            <p:cTn id="44" dur="500"/>
                                            <p:tgtEl>
                                              <p:spTgt spid="202"/>
                                            </p:tgtEl>
                                          </p:cBhvr>
                                        </p:animEffect>
                                      </p:childTnLst>
                                    </p:cTn>
                                  </p:par>
                                </p:childTnLst>
                              </p:cTn>
                            </p:par>
                            <p:par>
                              <p:cTn id="45" fill="hold">
                                <p:stCondLst>
                                  <p:cond delay="3500"/>
                                </p:stCondLst>
                                <p:childTnLst>
                                  <p:par>
                                    <p:cTn id="46" presetID="10" presetClass="entr" presetSubtype="0" fill="hold" nodeType="afterEffect">
                                      <p:stCondLst>
                                        <p:cond delay="0"/>
                                      </p:stCondLst>
                                      <p:childTnLst>
                                        <p:set>
                                          <p:cBhvr>
                                            <p:cTn id="47" dur="1" fill="hold">
                                              <p:stCondLst>
                                                <p:cond delay="0"/>
                                              </p:stCondLst>
                                            </p:cTn>
                                            <p:tgtEl>
                                              <p:spTgt spid="232"/>
                                            </p:tgtEl>
                                            <p:attrNameLst>
                                              <p:attrName>style.visibility</p:attrName>
                                            </p:attrNameLst>
                                          </p:cBhvr>
                                          <p:to>
                                            <p:strVal val="visible"/>
                                          </p:to>
                                        </p:set>
                                        <p:animEffect transition="in" filter="fade">
                                          <p:cBhvr>
                                            <p:cTn id="48" dur="500"/>
                                            <p:tgtEl>
                                              <p:spTgt spid="232"/>
                                            </p:tgtEl>
                                          </p:cBhvr>
                                        </p:animEffect>
                                      </p:childTnLst>
                                    </p:cTn>
                                  </p:par>
                                </p:childTnLst>
                              </p:cTn>
                            </p:par>
                            <p:par>
                              <p:cTn id="49" fill="hold">
                                <p:stCondLst>
                                  <p:cond delay="4000"/>
                                </p:stCondLst>
                                <p:childTnLst>
                                  <p:par>
                                    <p:cTn id="50" presetID="10" presetClass="entr" presetSubtype="0" fill="hold" nodeType="afterEffect">
                                      <p:stCondLst>
                                        <p:cond delay="0"/>
                                      </p:stCondLst>
                                      <p:childTnLst>
                                        <p:set>
                                          <p:cBhvr>
                                            <p:cTn id="51" dur="1" fill="hold">
                                              <p:stCondLst>
                                                <p:cond delay="0"/>
                                              </p:stCondLst>
                                            </p:cTn>
                                            <p:tgtEl>
                                              <p:spTgt spid="222"/>
                                            </p:tgtEl>
                                            <p:attrNameLst>
                                              <p:attrName>style.visibility</p:attrName>
                                            </p:attrNameLst>
                                          </p:cBhvr>
                                          <p:to>
                                            <p:strVal val="visible"/>
                                          </p:to>
                                        </p:set>
                                        <p:animEffect transition="in" filter="fade">
                                          <p:cBhvr>
                                            <p:cTn id="52" dur="500"/>
                                            <p:tgtEl>
                                              <p:spTgt spid="222"/>
                                            </p:tgtEl>
                                          </p:cBhvr>
                                        </p:animEffect>
                                      </p:childTnLst>
                                    </p:cTn>
                                  </p:par>
                                </p:childTnLst>
                              </p:cTn>
                            </p:par>
                            <p:par>
                              <p:cTn id="53" fill="hold">
                                <p:stCondLst>
                                  <p:cond delay="4500"/>
                                </p:stCondLst>
                                <p:childTnLst>
                                  <p:par>
                                    <p:cTn id="54" presetID="10" presetClass="entr" presetSubtype="0" fill="hold" nodeType="afterEffect">
                                      <p:stCondLst>
                                        <p:cond delay="0"/>
                                      </p:stCondLst>
                                      <p:childTnLst>
                                        <p:set>
                                          <p:cBhvr>
                                            <p:cTn id="55" dur="1" fill="hold">
                                              <p:stCondLst>
                                                <p:cond delay="0"/>
                                              </p:stCondLst>
                                            </p:cTn>
                                            <p:tgtEl>
                                              <p:spTgt spid="212"/>
                                            </p:tgtEl>
                                            <p:attrNameLst>
                                              <p:attrName>style.visibility</p:attrName>
                                            </p:attrNameLst>
                                          </p:cBhvr>
                                          <p:to>
                                            <p:strVal val="visible"/>
                                          </p:to>
                                        </p:set>
                                        <p:animEffect transition="in" filter="fade">
                                          <p:cBhvr>
                                            <p:cTn id="56" dur="500"/>
                                            <p:tgtEl>
                                              <p:spTgt spid="212"/>
                                            </p:tgtEl>
                                          </p:cBhvr>
                                        </p:animEffect>
                                      </p:childTnLst>
                                    </p:cTn>
                                  </p:par>
                                </p:childTnLst>
                              </p:cTn>
                            </p:par>
                            <p:par>
                              <p:cTn id="57" fill="hold">
                                <p:stCondLst>
                                  <p:cond delay="5000"/>
                                </p:stCondLst>
                                <p:childTnLst>
                                  <p:par>
                                    <p:cTn id="58" presetID="10" presetClass="entr" presetSubtype="0" fill="hold" nodeType="afterEffect">
                                      <p:stCondLst>
                                        <p:cond delay="0"/>
                                      </p:stCondLst>
                                      <p:childTnLst>
                                        <p:set>
                                          <p:cBhvr>
                                            <p:cTn id="59" dur="1" fill="hold">
                                              <p:stCondLst>
                                                <p:cond delay="0"/>
                                              </p:stCondLst>
                                            </p:cTn>
                                            <p:tgtEl>
                                              <p:spTgt spid="242"/>
                                            </p:tgtEl>
                                            <p:attrNameLst>
                                              <p:attrName>style.visibility</p:attrName>
                                            </p:attrNameLst>
                                          </p:cBhvr>
                                          <p:to>
                                            <p:strVal val="visible"/>
                                          </p:to>
                                        </p:set>
                                        <p:animEffect transition="in" filter="fade">
                                          <p:cBhvr>
                                            <p:cTn id="60" dur="500"/>
                                            <p:tgtEl>
                                              <p:spTgt spid="242"/>
                                            </p:tgtEl>
                                          </p:cBhvr>
                                        </p:animEffect>
                                      </p:childTnLst>
                                    </p:cTn>
                                  </p:par>
                                </p:childTnLst>
                              </p:cTn>
                            </p:par>
                            <p:par>
                              <p:cTn id="61" fill="hold">
                                <p:stCondLst>
                                  <p:cond delay="5500"/>
                                </p:stCondLst>
                                <p:childTnLst>
                                  <p:par>
                                    <p:cTn id="62" presetID="22" presetClass="entr" presetSubtype="2" fill="hold" nodeType="afterEffect">
                                      <p:stCondLst>
                                        <p:cond delay="0"/>
                                      </p:stCondLst>
                                      <p:childTnLst>
                                        <p:set>
                                          <p:cBhvr>
                                            <p:cTn id="63" dur="1" fill="hold">
                                              <p:stCondLst>
                                                <p:cond delay="0"/>
                                              </p:stCondLst>
                                            </p:cTn>
                                            <p:tgtEl>
                                              <p:spTgt spid="260"/>
                                            </p:tgtEl>
                                            <p:attrNameLst>
                                              <p:attrName>style.visibility</p:attrName>
                                            </p:attrNameLst>
                                          </p:cBhvr>
                                          <p:to>
                                            <p:strVal val="visible"/>
                                          </p:to>
                                        </p:set>
                                        <p:animEffect transition="in" filter="wipe(right)">
                                          <p:cBhvr>
                                            <p:cTn id="64" dur="500"/>
                                            <p:tgtEl>
                                              <p:spTgt spid="260"/>
                                            </p:tgtEl>
                                          </p:cBhvr>
                                        </p:animEffect>
                                      </p:childTnLst>
                                    </p:cTn>
                                  </p:par>
                                </p:childTnLst>
                              </p:cTn>
                            </p:par>
                            <p:par>
                              <p:cTn id="65" fill="hold">
                                <p:stCondLst>
                                  <p:cond delay="6000"/>
                                </p:stCondLst>
                                <p:childTnLst>
                                  <p:par>
                                    <p:cTn id="66" presetID="22" presetClass="entr" presetSubtype="4" fill="hold" nodeType="afterEffect">
                                      <p:stCondLst>
                                        <p:cond delay="0"/>
                                      </p:stCondLst>
                                      <p:childTnLst>
                                        <p:set>
                                          <p:cBhvr>
                                            <p:cTn id="67" dur="1" fill="hold">
                                              <p:stCondLst>
                                                <p:cond delay="0"/>
                                              </p:stCondLst>
                                            </p:cTn>
                                            <p:tgtEl>
                                              <p:spTgt spid="263"/>
                                            </p:tgtEl>
                                            <p:attrNameLst>
                                              <p:attrName>style.visibility</p:attrName>
                                            </p:attrNameLst>
                                          </p:cBhvr>
                                          <p:to>
                                            <p:strVal val="visible"/>
                                          </p:to>
                                        </p:set>
                                        <p:animEffect transition="in" filter="wipe(down)">
                                          <p:cBhvr>
                                            <p:cTn id="68" dur="500"/>
                                            <p:tgtEl>
                                              <p:spTgt spid="263"/>
                                            </p:tgtEl>
                                          </p:cBhvr>
                                        </p:animEffect>
                                      </p:childTnLst>
                                    </p:cTn>
                                  </p:par>
                                </p:childTnLst>
                              </p:cTn>
                            </p:par>
                            <p:par>
                              <p:cTn id="69" fill="hold">
                                <p:stCondLst>
                                  <p:cond delay="6500"/>
                                </p:stCondLst>
                                <p:childTnLst>
                                  <p:par>
                                    <p:cTn id="70" presetID="22" presetClass="entr" presetSubtype="2" fill="hold" nodeType="afterEffect">
                                      <p:stCondLst>
                                        <p:cond delay="0"/>
                                      </p:stCondLst>
                                      <p:childTnLst>
                                        <p:set>
                                          <p:cBhvr>
                                            <p:cTn id="71" dur="1" fill="hold">
                                              <p:stCondLst>
                                                <p:cond delay="0"/>
                                              </p:stCondLst>
                                            </p:cTn>
                                            <p:tgtEl>
                                              <p:spTgt spid="257"/>
                                            </p:tgtEl>
                                            <p:attrNameLst>
                                              <p:attrName>style.visibility</p:attrName>
                                            </p:attrNameLst>
                                          </p:cBhvr>
                                          <p:to>
                                            <p:strVal val="visible"/>
                                          </p:to>
                                        </p:set>
                                        <p:animEffect transition="in" filter="wipe(right)">
                                          <p:cBhvr>
                                            <p:cTn id="72" dur="500"/>
                                            <p:tgtEl>
                                              <p:spTgt spid="257"/>
                                            </p:tgtEl>
                                          </p:cBhvr>
                                        </p:animEffect>
                                      </p:childTnLst>
                                    </p:cTn>
                                  </p:par>
                                </p:childTnLst>
                              </p:cTn>
                            </p:par>
                            <p:par>
                              <p:cTn id="73" fill="hold">
                                <p:stCondLst>
                                  <p:cond delay="7000"/>
                                </p:stCondLst>
                                <p:childTnLst>
                                  <p:par>
                                    <p:cTn id="74" presetID="22" presetClass="entr" presetSubtype="4" fill="hold" nodeType="afterEffect">
                                      <p:stCondLst>
                                        <p:cond delay="0"/>
                                      </p:stCondLst>
                                      <p:childTnLst>
                                        <p:set>
                                          <p:cBhvr>
                                            <p:cTn id="75" dur="1" fill="hold">
                                              <p:stCondLst>
                                                <p:cond delay="0"/>
                                              </p:stCondLst>
                                            </p:cTn>
                                            <p:tgtEl>
                                              <p:spTgt spid="267"/>
                                            </p:tgtEl>
                                            <p:attrNameLst>
                                              <p:attrName>style.visibility</p:attrName>
                                            </p:attrNameLst>
                                          </p:cBhvr>
                                          <p:to>
                                            <p:strVal val="visible"/>
                                          </p:to>
                                        </p:set>
                                        <p:animEffect transition="in" filter="wipe(down)">
                                          <p:cBhvr>
                                            <p:cTn id="76" dur="500"/>
                                            <p:tgtEl>
                                              <p:spTgt spid="267"/>
                                            </p:tgtEl>
                                          </p:cBhvr>
                                        </p:animEffect>
                                      </p:childTnLst>
                                    </p:cTn>
                                  </p:par>
                                </p:childTnLst>
                              </p:cTn>
                            </p:par>
                            <p:par>
                              <p:cTn id="77" fill="hold">
                                <p:stCondLst>
                                  <p:cond delay="7500"/>
                                </p:stCondLst>
                                <p:childTnLst>
                                  <p:par>
                                    <p:cTn id="78" presetID="22" presetClass="entr" presetSubtype="2" fill="hold" nodeType="afterEffect">
                                      <p:stCondLst>
                                        <p:cond delay="0"/>
                                      </p:stCondLst>
                                      <p:childTnLst>
                                        <p:set>
                                          <p:cBhvr>
                                            <p:cTn id="79" dur="1" fill="hold">
                                              <p:stCondLst>
                                                <p:cond delay="0"/>
                                              </p:stCondLst>
                                            </p:cTn>
                                            <p:tgtEl>
                                              <p:spTgt spid="254"/>
                                            </p:tgtEl>
                                            <p:attrNameLst>
                                              <p:attrName>style.visibility</p:attrName>
                                            </p:attrNameLst>
                                          </p:cBhvr>
                                          <p:to>
                                            <p:strVal val="visible"/>
                                          </p:to>
                                        </p:set>
                                        <p:animEffect transition="in" filter="wipe(right)">
                                          <p:cBhvr>
                                            <p:cTn id="80" dur="500"/>
                                            <p:tgtEl>
                                              <p:spTgt spid="254"/>
                                            </p:tgtEl>
                                          </p:cBhvr>
                                        </p:animEffect>
                                      </p:childTnLst>
                                    </p:cTn>
                                  </p:par>
                                </p:childTnLst>
                              </p:cTn>
                            </p:par>
                            <p:par>
                              <p:cTn id="81" fill="hold">
                                <p:stCondLst>
                                  <p:cond delay="8000"/>
                                </p:stCondLst>
                                <p:childTnLst>
                                  <p:par>
                                    <p:cTn id="82" presetID="22" presetClass="entr" presetSubtype="4" fill="hold" nodeType="afterEffect">
                                      <p:stCondLst>
                                        <p:cond delay="0"/>
                                      </p:stCondLst>
                                      <p:childTnLst>
                                        <p:set>
                                          <p:cBhvr>
                                            <p:cTn id="83" dur="1" fill="hold">
                                              <p:stCondLst>
                                                <p:cond delay="0"/>
                                              </p:stCondLst>
                                            </p:cTn>
                                            <p:tgtEl>
                                              <p:spTgt spid="273"/>
                                            </p:tgtEl>
                                            <p:attrNameLst>
                                              <p:attrName>style.visibility</p:attrName>
                                            </p:attrNameLst>
                                          </p:cBhvr>
                                          <p:to>
                                            <p:strVal val="visible"/>
                                          </p:to>
                                        </p:set>
                                        <p:animEffect transition="in" filter="wipe(down)">
                                          <p:cBhvr>
                                            <p:cTn id="84" dur="500"/>
                                            <p:tgtEl>
                                              <p:spTgt spid="273"/>
                                            </p:tgtEl>
                                          </p:cBhvr>
                                        </p:animEffect>
                                      </p:childTnLst>
                                    </p:cTn>
                                  </p:par>
                                </p:childTnLst>
                              </p:cTn>
                            </p:par>
                            <p:par>
                              <p:cTn id="85" fill="hold">
                                <p:stCondLst>
                                  <p:cond delay="8500"/>
                                </p:stCondLst>
                                <p:childTnLst>
                                  <p:par>
                                    <p:cTn id="86" presetID="22" presetClass="entr" presetSubtype="8" fill="hold" nodeType="afterEffect">
                                      <p:stCondLst>
                                        <p:cond delay="0"/>
                                      </p:stCondLst>
                                      <p:childTnLst>
                                        <p:set>
                                          <p:cBhvr>
                                            <p:cTn id="87" dur="1" fill="hold">
                                              <p:stCondLst>
                                                <p:cond delay="0"/>
                                              </p:stCondLst>
                                            </p:cTn>
                                            <p:tgtEl>
                                              <p:spTgt spid="251"/>
                                            </p:tgtEl>
                                            <p:attrNameLst>
                                              <p:attrName>style.visibility</p:attrName>
                                            </p:attrNameLst>
                                          </p:cBhvr>
                                          <p:to>
                                            <p:strVal val="visible"/>
                                          </p:to>
                                        </p:set>
                                        <p:animEffect transition="in" filter="wipe(left)">
                                          <p:cBhvr>
                                            <p:cTn id="88" dur="500"/>
                                            <p:tgtEl>
                                              <p:spTgt spid="251"/>
                                            </p:tgtEl>
                                          </p:cBhvr>
                                        </p:animEffect>
                                      </p:childTnLst>
                                    </p:cTn>
                                  </p:par>
                                </p:childTnLst>
                              </p:cTn>
                            </p:par>
                            <p:par>
                              <p:cTn id="89" fill="hold">
                                <p:stCondLst>
                                  <p:cond delay="9000"/>
                                </p:stCondLst>
                                <p:childTnLst>
                                  <p:par>
                                    <p:cTn id="90" presetID="22" presetClass="entr" presetSubtype="1" fill="hold" nodeType="afterEffect">
                                      <p:stCondLst>
                                        <p:cond delay="0"/>
                                      </p:stCondLst>
                                      <p:childTnLst>
                                        <p:set>
                                          <p:cBhvr>
                                            <p:cTn id="91" dur="1" fill="hold">
                                              <p:stCondLst>
                                                <p:cond delay="0"/>
                                              </p:stCondLst>
                                            </p:cTn>
                                            <p:tgtEl>
                                              <p:spTgt spid="290"/>
                                            </p:tgtEl>
                                            <p:attrNameLst>
                                              <p:attrName>style.visibility</p:attrName>
                                            </p:attrNameLst>
                                          </p:cBhvr>
                                          <p:to>
                                            <p:strVal val="visible"/>
                                          </p:to>
                                        </p:set>
                                        <p:animEffect transition="in" filter="wipe(up)">
                                          <p:cBhvr>
                                            <p:cTn id="92" dur="500"/>
                                            <p:tgtEl>
                                              <p:spTgt spid="290"/>
                                            </p:tgtEl>
                                          </p:cBhvr>
                                        </p:animEffect>
                                      </p:childTnLst>
                                    </p:cTn>
                                  </p:par>
                                </p:childTnLst>
                              </p:cTn>
                            </p:par>
                            <p:par>
                              <p:cTn id="93" fill="hold">
                                <p:stCondLst>
                                  <p:cond delay="9500"/>
                                </p:stCondLst>
                                <p:childTnLst>
                                  <p:par>
                                    <p:cTn id="94" presetID="22" presetClass="entr" presetSubtype="8" fill="hold" nodeType="afterEffect">
                                      <p:stCondLst>
                                        <p:cond delay="0"/>
                                      </p:stCondLst>
                                      <p:childTnLst>
                                        <p:set>
                                          <p:cBhvr>
                                            <p:cTn id="95" dur="1" fill="hold">
                                              <p:stCondLst>
                                                <p:cond delay="0"/>
                                              </p:stCondLst>
                                            </p:cTn>
                                            <p:tgtEl>
                                              <p:spTgt spid="248"/>
                                            </p:tgtEl>
                                            <p:attrNameLst>
                                              <p:attrName>style.visibility</p:attrName>
                                            </p:attrNameLst>
                                          </p:cBhvr>
                                          <p:to>
                                            <p:strVal val="visible"/>
                                          </p:to>
                                        </p:set>
                                        <p:animEffect transition="in" filter="wipe(left)">
                                          <p:cBhvr>
                                            <p:cTn id="96" dur="500"/>
                                            <p:tgtEl>
                                              <p:spTgt spid="248"/>
                                            </p:tgtEl>
                                          </p:cBhvr>
                                        </p:animEffect>
                                      </p:childTnLst>
                                    </p:cTn>
                                  </p:par>
                                </p:childTnLst>
                              </p:cTn>
                            </p:par>
                            <p:par>
                              <p:cTn id="97" fill="hold">
                                <p:stCondLst>
                                  <p:cond delay="10000"/>
                                </p:stCondLst>
                                <p:childTnLst>
                                  <p:par>
                                    <p:cTn id="98" presetID="22" presetClass="entr" presetSubtype="1" fill="hold" nodeType="afterEffect">
                                      <p:stCondLst>
                                        <p:cond delay="0"/>
                                      </p:stCondLst>
                                      <p:childTnLst>
                                        <p:set>
                                          <p:cBhvr>
                                            <p:cTn id="99" dur="1" fill="hold">
                                              <p:stCondLst>
                                                <p:cond delay="0"/>
                                              </p:stCondLst>
                                            </p:cTn>
                                            <p:tgtEl>
                                              <p:spTgt spid="286"/>
                                            </p:tgtEl>
                                            <p:attrNameLst>
                                              <p:attrName>style.visibility</p:attrName>
                                            </p:attrNameLst>
                                          </p:cBhvr>
                                          <p:to>
                                            <p:strVal val="visible"/>
                                          </p:to>
                                        </p:set>
                                        <p:animEffect transition="in" filter="wipe(up)">
                                          <p:cBhvr>
                                            <p:cTn id="100" dur="500"/>
                                            <p:tgtEl>
                                              <p:spTgt spid="286"/>
                                            </p:tgtEl>
                                          </p:cBhvr>
                                        </p:animEffect>
                                      </p:childTnLst>
                                    </p:cTn>
                                  </p:par>
                                </p:childTnLst>
                              </p:cTn>
                            </p:par>
                            <p:par>
                              <p:cTn id="101" fill="hold">
                                <p:stCondLst>
                                  <p:cond delay="10500"/>
                                </p:stCondLst>
                                <p:childTnLst>
                                  <p:par>
                                    <p:cTn id="102" presetID="22" presetClass="entr" presetSubtype="8" fill="hold" nodeType="afterEffect">
                                      <p:stCondLst>
                                        <p:cond delay="0"/>
                                      </p:stCondLst>
                                      <p:childTnLst>
                                        <p:set>
                                          <p:cBhvr>
                                            <p:cTn id="103" dur="1" fill="hold">
                                              <p:stCondLst>
                                                <p:cond delay="0"/>
                                              </p:stCondLst>
                                            </p:cTn>
                                            <p:tgtEl>
                                              <p:spTgt spid="245"/>
                                            </p:tgtEl>
                                            <p:attrNameLst>
                                              <p:attrName>style.visibility</p:attrName>
                                            </p:attrNameLst>
                                          </p:cBhvr>
                                          <p:to>
                                            <p:strVal val="visible"/>
                                          </p:to>
                                        </p:set>
                                        <p:animEffect transition="in" filter="wipe(left)">
                                          <p:cBhvr>
                                            <p:cTn id="104" dur="500"/>
                                            <p:tgtEl>
                                              <p:spTgt spid="245"/>
                                            </p:tgtEl>
                                          </p:cBhvr>
                                        </p:animEffect>
                                      </p:childTnLst>
                                    </p:cTn>
                                  </p:par>
                                </p:childTnLst>
                              </p:cTn>
                            </p:par>
                            <p:par>
                              <p:cTn id="105" fill="hold">
                                <p:stCondLst>
                                  <p:cond delay="11000"/>
                                </p:stCondLst>
                                <p:childTnLst>
                                  <p:par>
                                    <p:cTn id="106" presetID="22" presetClass="entr" presetSubtype="1" fill="hold" nodeType="afterEffect">
                                      <p:stCondLst>
                                        <p:cond delay="0"/>
                                      </p:stCondLst>
                                      <p:childTnLst>
                                        <p:set>
                                          <p:cBhvr>
                                            <p:cTn id="107" dur="1" fill="hold">
                                              <p:stCondLst>
                                                <p:cond delay="0"/>
                                              </p:stCondLst>
                                            </p:cTn>
                                            <p:tgtEl>
                                              <p:spTgt spid="279"/>
                                            </p:tgtEl>
                                            <p:attrNameLst>
                                              <p:attrName>style.visibility</p:attrName>
                                            </p:attrNameLst>
                                          </p:cBhvr>
                                          <p:to>
                                            <p:strVal val="visible"/>
                                          </p:to>
                                        </p:set>
                                        <p:animEffect transition="in" filter="wipe(up)">
                                          <p:cBhvr>
                                            <p:cTn id="108" dur="500"/>
                                            <p:tgtEl>
                                              <p:spTgt spid="2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 grpId="0"/>
          <p:bldP spid="184"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2" presetClass="entr" presetSubtype="8" accel="40000" fill="hold" nodeType="afterEffect">
                                      <p:stCondLst>
                                        <p:cond delay="0"/>
                                      </p:stCondLst>
                                      <p:childTnLst>
                                        <p:set>
                                          <p:cBhvr>
                                            <p:cTn id="10" dur="1" fill="hold">
                                              <p:stCondLst>
                                                <p:cond delay="0"/>
                                              </p:stCondLst>
                                            </p:cTn>
                                            <p:tgtEl>
                                              <p:spTgt spid="185"/>
                                            </p:tgtEl>
                                            <p:attrNameLst>
                                              <p:attrName>style.visibility</p:attrName>
                                            </p:attrNameLst>
                                          </p:cBhvr>
                                          <p:to>
                                            <p:strVal val="visible"/>
                                          </p:to>
                                        </p:set>
                                        <p:anim calcmode="lin" valueType="num">
                                          <p:cBhvr additive="base">
                                            <p:cTn id="11" dur="1500" fill="hold"/>
                                            <p:tgtEl>
                                              <p:spTgt spid="185"/>
                                            </p:tgtEl>
                                            <p:attrNameLst>
                                              <p:attrName>ppt_x</p:attrName>
                                            </p:attrNameLst>
                                          </p:cBhvr>
                                          <p:tavLst>
                                            <p:tav tm="0">
                                              <p:val>
                                                <p:strVal val="0-#ppt_w/2"/>
                                              </p:val>
                                            </p:tav>
                                            <p:tav tm="100000">
                                              <p:val>
                                                <p:strVal val="#ppt_x"/>
                                              </p:val>
                                            </p:tav>
                                          </p:tavLst>
                                        </p:anim>
                                        <p:anim calcmode="lin" valueType="num">
                                          <p:cBhvr additive="base">
                                            <p:cTn id="12" dur="1500" fill="hold"/>
                                            <p:tgtEl>
                                              <p:spTgt spid="185"/>
                                            </p:tgtEl>
                                            <p:attrNameLst>
                                              <p:attrName>ppt_y</p:attrName>
                                            </p:attrNameLst>
                                          </p:cBhvr>
                                          <p:tavLst>
                                            <p:tav tm="0">
                                              <p:val>
                                                <p:strVal val="#ppt_y"/>
                                              </p:val>
                                            </p:tav>
                                            <p:tav tm="100000">
                                              <p:val>
                                                <p:strVal val="#ppt_y"/>
                                              </p:val>
                                            </p:tav>
                                          </p:tavLst>
                                        </p:anim>
                                      </p:childTnLst>
                                    </p:cTn>
                                  </p:par>
                                  <p:par>
                                    <p:cTn id="13" presetID="2" presetClass="entr" presetSubtype="2" accel="40000" fill="hold" nodeType="withEffect">
                                      <p:stCondLst>
                                        <p:cond delay="0"/>
                                      </p:stCondLst>
                                      <p:childTnLst>
                                        <p:set>
                                          <p:cBhvr>
                                            <p:cTn id="14" dur="1" fill="hold">
                                              <p:stCondLst>
                                                <p:cond delay="0"/>
                                              </p:stCondLst>
                                            </p:cTn>
                                            <p:tgtEl>
                                              <p:spTgt spid="205"/>
                                            </p:tgtEl>
                                            <p:attrNameLst>
                                              <p:attrName>style.visibility</p:attrName>
                                            </p:attrNameLst>
                                          </p:cBhvr>
                                          <p:to>
                                            <p:strVal val="visible"/>
                                          </p:to>
                                        </p:set>
                                        <p:anim calcmode="lin" valueType="num">
                                          <p:cBhvr additive="base">
                                            <p:cTn id="15" dur="1500" fill="hold"/>
                                            <p:tgtEl>
                                              <p:spTgt spid="205"/>
                                            </p:tgtEl>
                                            <p:attrNameLst>
                                              <p:attrName>ppt_x</p:attrName>
                                            </p:attrNameLst>
                                          </p:cBhvr>
                                          <p:tavLst>
                                            <p:tav tm="0">
                                              <p:val>
                                                <p:strVal val="1+#ppt_w/2"/>
                                              </p:val>
                                            </p:tav>
                                            <p:tav tm="100000">
                                              <p:val>
                                                <p:strVal val="#ppt_x"/>
                                              </p:val>
                                            </p:tav>
                                          </p:tavLst>
                                        </p:anim>
                                        <p:anim calcmode="lin" valueType="num">
                                          <p:cBhvr additive="base">
                                            <p:cTn id="16" dur="1500" fill="hold"/>
                                            <p:tgtEl>
                                              <p:spTgt spid="205"/>
                                            </p:tgtEl>
                                            <p:attrNameLst>
                                              <p:attrName>ppt_y</p:attrName>
                                            </p:attrNameLst>
                                          </p:cBhvr>
                                          <p:tavLst>
                                            <p:tav tm="0">
                                              <p:val>
                                                <p:strVal val="#ppt_y"/>
                                              </p:val>
                                            </p:tav>
                                            <p:tav tm="100000">
                                              <p:val>
                                                <p:strVal val="#ppt_y"/>
                                              </p:val>
                                            </p:tav>
                                          </p:tavLst>
                                        </p:anim>
                                      </p:childTnLst>
                                    </p:cTn>
                                  </p:par>
                                  <p:par>
                                    <p:cTn id="17" presetID="2" presetClass="entr" presetSubtype="8" accel="40000" fill="hold" nodeType="withEffect">
                                      <p:stCondLst>
                                        <p:cond delay="250"/>
                                      </p:stCondLst>
                                      <p:childTnLst>
                                        <p:set>
                                          <p:cBhvr>
                                            <p:cTn id="18" dur="1" fill="hold">
                                              <p:stCondLst>
                                                <p:cond delay="0"/>
                                              </p:stCondLst>
                                            </p:cTn>
                                            <p:tgtEl>
                                              <p:spTgt spid="195"/>
                                            </p:tgtEl>
                                            <p:attrNameLst>
                                              <p:attrName>style.visibility</p:attrName>
                                            </p:attrNameLst>
                                          </p:cBhvr>
                                          <p:to>
                                            <p:strVal val="visible"/>
                                          </p:to>
                                        </p:set>
                                        <p:anim calcmode="lin" valueType="num">
                                          <p:cBhvr additive="base">
                                            <p:cTn id="19" dur="1500" fill="hold"/>
                                            <p:tgtEl>
                                              <p:spTgt spid="195"/>
                                            </p:tgtEl>
                                            <p:attrNameLst>
                                              <p:attrName>ppt_x</p:attrName>
                                            </p:attrNameLst>
                                          </p:cBhvr>
                                          <p:tavLst>
                                            <p:tav tm="0">
                                              <p:val>
                                                <p:strVal val="0-#ppt_w/2"/>
                                              </p:val>
                                            </p:tav>
                                            <p:tav tm="100000">
                                              <p:val>
                                                <p:strVal val="#ppt_x"/>
                                              </p:val>
                                            </p:tav>
                                          </p:tavLst>
                                        </p:anim>
                                        <p:anim calcmode="lin" valueType="num">
                                          <p:cBhvr additive="base">
                                            <p:cTn id="20" dur="1500" fill="hold"/>
                                            <p:tgtEl>
                                              <p:spTgt spid="195"/>
                                            </p:tgtEl>
                                            <p:attrNameLst>
                                              <p:attrName>ppt_y</p:attrName>
                                            </p:attrNameLst>
                                          </p:cBhvr>
                                          <p:tavLst>
                                            <p:tav tm="0">
                                              <p:val>
                                                <p:strVal val="#ppt_y"/>
                                              </p:val>
                                            </p:tav>
                                            <p:tav tm="100000">
                                              <p:val>
                                                <p:strVal val="#ppt_y"/>
                                              </p:val>
                                            </p:tav>
                                          </p:tavLst>
                                        </p:anim>
                                      </p:childTnLst>
                                    </p:cTn>
                                  </p:par>
                                  <p:par>
                                    <p:cTn id="21" presetID="2" presetClass="entr" presetSubtype="2" accel="40000" fill="hold" nodeType="withEffect">
                                      <p:stCondLst>
                                        <p:cond delay="250"/>
                                      </p:stCondLst>
                                      <p:childTnLst>
                                        <p:set>
                                          <p:cBhvr>
                                            <p:cTn id="22" dur="1" fill="hold">
                                              <p:stCondLst>
                                                <p:cond delay="0"/>
                                              </p:stCondLst>
                                            </p:cTn>
                                            <p:tgtEl>
                                              <p:spTgt spid="215"/>
                                            </p:tgtEl>
                                            <p:attrNameLst>
                                              <p:attrName>style.visibility</p:attrName>
                                            </p:attrNameLst>
                                          </p:cBhvr>
                                          <p:to>
                                            <p:strVal val="visible"/>
                                          </p:to>
                                        </p:set>
                                        <p:anim calcmode="lin" valueType="num">
                                          <p:cBhvr additive="base">
                                            <p:cTn id="23" dur="1500" fill="hold"/>
                                            <p:tgtEl>
                                              <p:spTgt spid="215"/>
                                            </p:tgtEl>
                                            <p:attrNameLst>
                                              <p:attrName>ppt_x</p:attrName>
                                            </p:attrNameLst>
                                          </p:cBhvr>
                                          <p:tavLst>
                                            <p:tav tm="0">
                                              <p:val>
                                                <p:strVal val="1+#ppt_w/2"/>
                                              </p:val>
                                            </p:tav>
                                            <p:tav tm="100000">
                                              <p:val>
                                                <p:strVal val="#ppt_x"/>
                                              </p:val>
                                            </p:tav>
                                          </p:tavLst>
                                        </p:anim>
                                        <p:anim calcmode="lin" valueType="num">
                                          <p:cBhvr additive="base">
                                            <p:cTn id="24" dur="1500" fill="hold"/>
                                            <p:tgtEl>
                                              <p:spTgt spid="215"/>
                                            </p:tgtEl>
                                            <p:attrNameLst>
                                              <p:attrName>ppt_y</p:attrName>
                                            </p:attrNameLst>
                                          </p:cBhvr>
                                          <p:tavLst>
                                            <p:tav tm="0">
                                              <p:val>
                                                <p:strVal val="#ppt_y"/>
                                              </p:val>
                                            </p:tav>
                                            <p:tav tm="100000">
                                              <p:val>
                                                <p:strVal val="#ppt_y"/>
                                              </p:val>
                                            </p:tav>
                                          </p:tavLst>
                                        </p:anim>
                                      </p:childTnLst>
                                    </p:cTn>
                                  </p:par>
                                  <p:par>
                                    <p:cTn id="25" presetID="2" presetClass="entr" presetSubtype="4" accel="40000" fill="hold" nodeType="withEffect">
                                      <p:stCondLst>
                                        <p:cond delay="500"/>
                                      </p:stCondLst>
                                      <p:childTnLst>
                                        <p:set>
                                          <p:cBhvr>
                                            <p:cTn id="26" dur="1" fill="hold">
                                              <p:stCondLst>
                                                <p:cond delay="0"/>
                                              </p:stCondLst>
                                            </p:cTn>
                                            <p:tgtEl>
                                              <p:spTgt spid="225"/>
                                            </p:tgtEl>
                                            <p:attrNameLst>
                                              <p:attrName>style.visibility</p:attrName>
                                            </p:attrNameLst>
                                          </p:cBhvr>
                                          <p:to>
                                            <p:strVal val="visible"/>
                                          </p:to>
                                        </p:set>
                                        <p:anim calcmode="lin" valueType="num">
                                          <p:cBhvr additive="base">
                                            <p:cTn id="27" dur="1500" fill="hold"/>
                                            <p:tgtEl>
                                              <p:spTgt spid="225"/>
                                            </p:tgtEl>
                                            <p:attrNameLst>
                                              <p:attrName>ppt_x</p:attrName>
                                            </p:attrNameLst>
                                          </p:cBhvr>
                                          <p:tavLst>
                                            <p:tav tm="0">
                                              <p:val>
                                                <p:strVal val="#ppt_x"/>
                                              </p:val>
                                            </p:tav>
                                            <p:tav tm="100000">
                                              <p:val>
                                                <p:strVal val="#ppt_x"/>
                                              </p:val>
                                            </p:tav>
                                          </p:tavLst>
                                        </p:anim>
                                        <p:anim calcmode="lin" valueType="num">
                                          <p:cBhvr additive="base">
                                            <p:cTn id="28" dur="1500" fill="hold"/>
                                            <p:tgtEl>
                                              <p:spTgt spid="225"/>
                                            </p:tgtEl>
                                            <p:attrNameLst>
                                              <p:attrName>ppt_y</p:attrName>
                                            </p:attrNameLst>
                                          </p:cBhvr>
                                          <p:tavLst>
                                            <p:tav tm="0">
                                              <p:val>
                                                <p:strVal val="1+#ppt_h/2"/>
                                              </p:val>
                                            </p:tav>
                                            <p:tav tm="100000">
                                              <p:val>
                                                <p:strVal val="#ppt_y"/>
                                              </p:val>
                                            </p:tav>
                                          </p:tavLst>
                                        </p:anim>
                                      </p:childTnLst>
                                    </p:cTn>
                                  </p:par>
                                  <p:par>
                                    <p:cTn id="29" presetID="2" presetClass="entr" presetSubtype="1" accel="40000" fill="hold" nodeType="withEffect">
                                      <p:stCondLst>
                                        <p:cond delay="500"/>
                                      </p:stCondLst>
                                      <p:childTnLst>
                                        <p:set>
                                          <p:cBhvr>
                                            <p:cTn id="30" dur="1" fill="hold">
                                              <p:stCondLst>
                                                <p:cond delay="0"/>
                                              </p:stCondLst>
                                            </p:cTn>
                                            <p:tgtEl>
                                              <p:spTgt spid="235"/>
                                            </p:tgtEl>
                                            <p:attrNameLst>
                                              <p:attrName>style.visibility</p:attrName>
                                            </p:attrNameLst>
                                          </p:cBhvr>
                                          <p:to>
                                            <p:strVal val="visible"/>
                                          </p:to>
                                        </p:set>
                                        <p:anim calcmode="lin" valueType="num">
                                          <p:cBhvr additive="base">
                                            <p:cTn id="31" dur="1500" fill="hold"/>
                                            <p:tgtEl>
                                              <p:spTgt spid="235"/>
                                            </p:tgtEl>
                                            <p:attrNameLst>
                                              <p:attrName>ppt_x</p:attrName>
                                            </p:attrNameLst>
                                          </p:cBhvr>
                                          <p:tavLst>
                                            <p:tav tm="0">
                                              <p:val>
                                                <p:strVal val="#ppt_x"/>
                                              </p:val>
                                            </p:tav>
                                            <p:tav tm="100000">
                                              <p:val>
                                                <p:strVal val="#ppt_x"/>
                                              </p:val>
                                            </p:tav>
                                          </p:tavLst>
                                        </p:anim>
                                        <p:anim calcmode="lin" valueType="num">
                                          <p:cBhvr additive="base">
                                            <p:cTn id="32" dur="1500" fill="hold"/>
                                            <p:tgtEl>
                                              <p:spTgt spid="235"/>
                                            </p:tgtEl>
                                            <p:attrNameLst>
                                              <p:attrName>ppt_y</p:attrName>
                                            </p:attrNameLst>
                                          </p:cBhvr>
                                          <p:tavLst>
                                            <p:tav tm="0">
                                              <p:val>
                                                <p:strVal val="0-#ppt_h/2"/>
                                              </p:val>
                                            </p:tav>
                                            <p:tav tm="100000">
                                              <p:val>
                                                <p:strVal val="#ppt_y"/>
                                              </p:val>
                                            </p:tav>
                                          </p:tavLst>
                                        </p:anim>
                                      </p:childTnLst>
                                    </p:cTn>
                                  </p:par>
                                </p:childTnLst>
                              </p:cTn>
                            </p:par>
                            <p:par>
                              <p:cTn id="33" fill="hold">
                                <p:stCondLst>
                                  <p:cond delay="2000"/>
                                </p:stCondLst>
                                <p:childTnLst>
                                  <p:par>
                                    <p:cTn id="34" presetID="14" presetClass="entr" presetSubtype="10" fill="hold" grpId="0" nodeType="afterEffect">
                                      <p:stCondLst>
                                        <p:cond delay="0"/>
                                      </p:stCondLst>
                                      <p:childTnLst>
                                        <p:set>
                                          <p:cBhvr>
                                            <p:cTn id="35" dur="1" fill="hold">
                                              <p:stCondLst>
                                                <p:cond delay="0"/>
                                              </p:stCondLst>
                                            </p:cTn>
                                            <p:tgtEl>
                                              <p:spTgt spid="184"/>
                                            </p:tgtEl>
                                            <p:attrNameLst>
                                              <p:attrName>style.visibility</p:attrName>
                                            </p:attrNameLst>
                                          </p:cBhvr>
                                          <p:to>
                                            <p:strVal val="visible"/>
                                          </p:to>
                                        </p:set>
                                        <p:animEffect transition="in" filter="randombar(horizontal)">
                                          <p:cBhvr>
                                            <p:cTn id="36" dur="500"/>
                                            <p:tgtEl>
                                              <p:spTgt spid="184"/>
                                            </p:tgtEl>
                                          </p:cBhvr>
                                        </p:animEffect>
                                      </p:childTnLst>
                                    </p:cTn>
                                  </p:par>
                                </p:childTnLst>
                              </p:cTn>
                            </p:par>
                            <p:par>
                              <p:cTn id="37" fill="hold">
                                <p:stCondLst>
                                  <p:cond delay="2500"/>
                                </p:stCondLst>
                                <p:childTnLst>
                                  <p:par>
                                    <p:cTn id="38" presetID="10" presetClass="entr" presetSubtype="0" fill="hold" nodeType="afterEffect">
                                      <p:stCondLst>
                                        <p:cond delay="0"/>
                                      </p:stCondLst>
                                      <p:childTnLst>
                                        <p:set>
                                          <p:cBhvr>
                                            <p:cTn id="39" dur="1" fill="hold">
                                              <p:stCondLst>
                                                <p:cond delay="0"/>
                                              </p:stCondLst>
                                            </p:cTn>
                                            <p:tgtEl>
                                              <p:spTgt spid="192"/>
                                            </p:tgtEl>
                                            <p:attrNameLst>
                                              <p:attrName>style.visibility</p:attrName>
                                            </p:attrNameLst>
                                          </p:cBhvr>
                                          <p:to>
                                            <p:strVal val="visible"/>
                                          </p:to>
                                        </p:set>
                                        <p:animEffect transition="in" filter="fade">
                                          <p:cBhvr>
                                            <p:cTn id="40" dur="500"/>
                                            <p:tgtEl>
                                              <p:spTgt spid="192"/>
                                            </p:tgtEl>
                                          </p:cBhvr>
                                        </p:animEffect>
                                      </p:childTnLst>
                                    </p:cTn>
                                  </p:par>
                                </p:childTnLst>
                              </p:cTn>
                            </p:par>
                            <p:par>
                              <p:cTn id="41" fill="hold">
                                <p:stCondLst>
                                  <p:cond delay="3000"/>
                                </p:stCondLst>
                                <p:childTnLst>
                                  <p:par>
                                    <p:cTn id="42" presetID="10" presetClass="entr" presetSubtype="0" fill="hold" nodeType="afterEffect">
                                      <p:stCondLst>
                                        <p:cond delay="0"/>
                                      </p:stCondLst>
                                      <p:childTnLst>
                                        <p:set>
                                          <p:cBhvr>
                                            <p:cTn id="43" dur="1" fill="hold">
                                              <p:stCondLst>
                                                <p:cond delay="0"/>
                                              </p:stCondLst>
                                            </p:cTn>
                                            <p:tgtEl>
                                              <p:spTgt spid="202"/>
                                            </p:tgtEl>
                                            <p:attrNameLst>
                                              <p:attrName>style.visibility</p:attrName>
                                            </p:attrNameLst>
                                          </p:cBhvr>
                                          <p:to>
                                            <p:strVal val="visible"/>
                                          </p:to>
                                        </p:set>
                                        <p:animEffect transition="in" filter="fade">
                                          <p:cBhvr>
                                            <p:cTn id="44" dur="500"/>
                                            <p:tgtEl>
                                              <p:spTgt spid="202"/>
                                            </p:tgtEl>
                                          </p:cBhvr>
                                        </p:animEffect>
                                      </p:childTnLst>
                                    </p:cTn>
                                  </p:par>
                                </p:childTnLst>
                              </p:cTn>
                            </p:par>
                            <p:par>
                              <p:cTn id="45" fill="hold">
                                <p:stCondLst>
                                  <p:cond delay="3500"/>
                                </p:stCondLst>
                                <p:childTnLst>
                                  <p:par>
                                    <p:cTn id="46" presetID="10" presetClass="entr" presetSubtype="0" fill="hold" nodeType="afterEffect">
                                      <p:stCondLst>
                                        <p:cond delay="0"/>
                                      </p:stCondLst>
                                      <p:childTnLst>
                                        <p:set>
                                          <p:cBhvr>
                                            <p:cTn id="47" dur="1" fill="hold">
                                              <p:stCondLst>
                                                <p:cond delay="0"/>
                                              </p:stCondLst>
                                            </p:cTn>
                                            <p:tgtEl>
                                              <p:spTgt spid="232"/>
                                            </p:tgtEl>
                                            <p:attrNameLst>
                                              <p:attrName>style.visibility</p:attrName>
                                            </p:attrNameLst>
                                          </p:cBhvr>
                                          <p:to>
                                            <p:strVal val="visible"/>
                                          </p:to>
                                        </p:set>
                                        <p:animEffect transition="in" filter="fade">
                                          <p:cBhvr>
                                            <p:cTn id="48" dur="500"/>
                                            <p:tgtEl>
                                              <p:spTgt spid="232"/>
                                            </p:tgtEl>
                                          </p:cBhvr>
                                        </p:animEffect>
                                      </p:childTnLst>
                                    </p:cTn>
                                  </p:par>
                                </p:childTnLst>
                              </p:cTn>
                            </p:par>
                            <p:par>
                              <p:cTn id="49" fill="hold">
                                <p:stCondLst>
                                  <p:cond delay="4000"/>
                                </p:stCondLst>
                                <p:childTnLst>
                                  <p:par>
                                    <p:cTn id="50" presetID="10" presetClass="entr" presetSubtype="0" fill="hold" nodeType="afterEffect">
                                      <p:stCondLst>
                                        <p:cond delay="0"/>
                                      </p:stCondLst>
                                      <p:childTnLst>
                                        <p:set>
                                          <p:cBhvr>
                                            <p:cTn id="51" dur="1" fill="hold">
                                              <p:stCondLst>
                                                <p:cond delay="0"/>
                                              </p:stCondLst>
                                            </p:cTn>
                                            <p:tgtEl>
                                              <p:spTgt spid="222"/>
                                            </p:tgtEl>
                                            <p:attrNameLst>
                                              <p:attrName>style.visibility</p:attrName>
                                            </p:attrNameLst>
                                          </p:cBhvr>
                                          <p:to>
                                            <p:strVal val="visible"/>
                                          </p:to>
                                        </p:set>
                                        <p:animEffect transition="in" filter="fade">
                                          <p:cBhvr>
                                            <p:cTn id="52" dur="500"/>
                                            <p:tgtEl>
                                              <p:spTgt spid="222"/>
                                            </p:tgtEl>
                                          </p:cBhvr>
                                        </p:animEffect>
                                      </p:childTnLst>
                                    </p:cTn>
                                  </p:par>
                                </p:childTnLst>
                              </p:cTn>
                            </p:par>
                            <p:par>
                              <p:cTn id="53" fill="hold">
                                <p:stCondLst>
                                  <p:cond delay="4500"/>
                                </p:stCondLst>
                                <p:childTnLst>
                                  <p:par>
                                    <p:cTn id="54" presetID="10" presetClass="entr" presetSubtype="0" fill="hold" nodeType="afterEffect">
                                      <p:stCondLst>
                                        <p:cond delay="0"/>
                                      </p:stCondLst>
                                      <p:childTnLst>
                                        <p:set>
                                          <p:cBhvr>
                                            <p:cTn id="55" dur="1" fill="hold">
                                              <p:stCondLst>
                                                <p:cond delay="0"/>
                                              </p:stCondLst>
                                            </p:cTn>
                                            <p:tgtEl>
                                              <p:spTgt spid="212"/>
                                            </p:tgtEl>
                                            <p:attrNameLst>
                                              <p:attrName>style.visibility</p:attrName>
                                            </p:attrNameLst>
                                          </p:cBhvr>
                                          <p:to>
                                            <p:strVal val="visible"/>
                                          </p:to>
                                        </p:set>
                                        <p:animEffect transition="in" filter="fade">
                                          <p:cBhvr>
                                            <p:cTn id="56" dur="500"/>
                                            <p:tgtEl>
                                              <p:spTgt spid="212"/>
                                            </p:tgtEl>
                                          </p:cBhvr>
                                        </p:animEffect>
                                      </p:childTnLst>
                                    </p:cTn>
                                  </p:par>
                                </p:childTnLst>
                              </p:cTn>
                            </p:par>
                            <p:par>
                              <p:cTn id="57" fill="hold">
                                <p:stCondLst>
                                  <p:cond delay="5000"/>
                                </p:stCondLst>
                                <p:childTnLst>
                                  <p:par>
                                    <p:cTn id="58" presetID="10" presetClass="entr" presetSubtype="0" fill="hold" nodeType="afterEffect">
                                      <p:stCondLst>
                                        <p:cond delay="0"/>
                                      </p:stCondLst>
                                      <p:childTnLst>
                                        <p:set>
                                          <p:cBhvr>
                                            <p:cTn id="59" dur="1" fill="hold">
                                              <p:stCondLst>
                                                <p:cond delay="0"/>
                                              </p:stCondLst>
                                            </p:cTn>
                                            <p:tgtEl>
                                              <p:spTgt spid="242"/>
                                            </p:tgtEl>
                                            <p:attrNameLst>
                                              <p:attrName>style.visibility</p:attrName>
                                            </p:attrNameLst>
                                          </p:cBhvr>
                                          <p:to>
                                            <p:strVal val="visible"/>
                                          </p:to>
                                        </p:set>
                                        <p:animEffect transition="in" filter="fade">
                                          <p:cBhvr>
                                            <p:cTn id="60" dur="500"/>
                                            <p:tgtEl>
                                              <p:spTgt spid="242"/>
                                            </p:tgtEl>
                                          </p:cBhvr>
                                        </p:animEffect>
                                      </p:childTnLst>
                                    </p:cTn>
                                  </p:par>
                                </p:childTnLst>
                              </p:cTn>
                            </p:par>
                            <p:par>
                              <p:cTn id="61" fill="hold">
                                <p:stCondLst>
                                  <p:cond delay="5500"/>
                                </p:stCondLst>
                                <p:childTnLst>
                                  <p:par>
                                    <p:cTn id="62" presetID="22" presetClass="entr" presetSubtype="2" fill="hold" nodeType="afterEffect">
                                      <p:stCondLst>
                                        <p:cond delay="0"/>
                                      </p:stCondLst>
                                      <p:childTnLst>
                                        <p:set>
                                          <p:cBhvr>
                                            <p:cTn id="63" dur="1" fill="hold">
                                              <p:stCondLst>
                                                <p:cond delay="0"/>
                                              </p:stCondLst>
                                            </p:cTn>
                                            <p:tgtEl>
                                              <p:spTgt spid="260"/>
                                            </p:tgtEl>
                                            <p:attrNameLst>
                                              <p:attrName>style.visibility</p:attrName>
                                            </p:attrNameLst>
                                          </p:cBhvr>
                                          <p:to>
                                            <p:strVal val="visible"/>
                                          </p:to>
                                        </p:set>
                                        <p:animEffect transition="in" filter="wipe(right)">
                                          <p:cBhvr>
                                            <p:cTn id="64" dur="500"/>
                                            <p:tgtEl>
                                              <p:spTgt spid="260"/>
                                            </p:tgtEl>
                                          </p:cBhvr>
                                        </p:animEffect>
                                      </p:childTnLst>
                                    </p:cTn>
                                  </p:par>
                                </p:childTnLst>
                              </p:cTn>
                            </p:par>
                            <p:par>
                              <p:cTn id="65" fill="hold">
                                <p:stCondLst>
                                  <p:cond delay="6000"/>
                                </p:stCondLst>
                                <p:childTnLst>
                                  <p:par>
                                    <p:cTn id="66" presetID="22" presetClass="entr" presetSubtype="4" fill="hold" nodeType="afterEffect">
                                      <p:stCondLst>
                                        <p:cond delay="0"/>
                                      </p:stCondLst>
                                      <p:childTnLst>
                                        <p:set>
                                          <p:cBhvr>
                                            <p:cTn id="67" dur="1" fill="hold">
                                              <p:stCondLst>
                                                <p:cond delay="0"/>
                                              </p:stCondLst>
                                            </p:cTn>
                                            <p:tgtEl>
                                              <p:spTgt spid="263"/>
                                            </p:tgtEl>
                                            <p:attrNameLst>
                                              <p:attrName>style.visibility</p:attrName>
                                            </p:attrNameLst>
                                          </p:cBhvr>
                                          <p:to>
                                            <p:strVal val="visible"/>
                                          </p:to>
                                        </p:set>
                                        <p:animEffect transition="in" filter="wipe(down)">
                                          <p:cBhvr>
                                            <p:cTn id="68" dur="500"/>
                                            <p:tgtEl>
                                              <p:spTgt spid="263"/>
                                            </p:tgtEl>
                                          </p:cBhvr>
                                        </p:animEffect>
                                      </p:childTnLst>
                                    </p:cTn>
                                  </p:par>
                                </p:childTnLst>
                              </p:cTn>
                            </p:par>
                            <p:par>
                              <p:cTn id="69" fill="hold">
                                <p:stCondLst>
                                  <p:cond delay="6500"/>
                                </p:stCondLst>
                                <p:childTnLst>
                                  <p:par>
                                    <p:cTn id="70" presetID="22" presetClass="entr" presetSubtype="2" fill="hold" nodeType="afterEffect">
                                      <p:stCondLst>
                                        <p:cond delay="0"/>
                                      </p:stCondLst>
                                      <p:childTnLst>
                                        <p:set>
                                          <p:cBhvr>
                                            <p:cTn id="71" dur="1" fill="hold">
                                              <p:stCondLst>
                                                <p:cond delay="0"/>
                                              </p:stCondLst>
                                            </p:cTn>
                                            <p:tgtEl>
                                              <p:spTgt spid="257"/>
                                            </p:tgtEl>
                                            <p:attrNameLst>
                                              <p:attrName>style.visibility</p:attrName>
                                            </p:attrNameLst>
                                          </p:cBhvr>
                                          <p:to>
                                            <p:strVal val="visible"/>
                                          </p:to>
                                        </p:set>
                                        <p:animEffect transition="in" filter="wipe(right)">
                                          <p:cBhvr>
                                            <p:cTn id="72" dur="500"/>
                                            <p:tgtEl>
                                              <p:spTgt spid="257"/>
                                            </p:tgtEl>
                                          </p:cBhvr>
                                        </p:animEffect>
                                      </p:childTnLst>
                                    </p:cTn>
                                  </p:par>
                                </p:childTnLst>
                              </p:cTn>
                            </p:par>
                            <p:par>
                              <p:cTn id="73" fill="hold">
                                <p:stCondLst>
                                  <p:cond delay="7000"/>
                                </p:stCondLst>
                                <p:childTnLst>
                                  <p:par>
                                    <p:cTn id="74" presetID="22" presetClass="entr" presetSubtype="4" fill="hold" nodeType="afterEffect">
                                      <p:stCondLst>
                                        <p:cond delay="0"/>
                                      </p:stCondLst>
                                      <p:childTnLst>
                                        <p:set>
                                          <p:cBhvr>
                                            <p:cTn id="75" dur="1" fill="hold">
                                              <p:stCondLst>
                                                <p:cond delay="0"/>
                                              </p:stCondLst>
                                            </p:cTn>
                                            <p:tgtEl>
                                              <p:spTgt spid="267"/>
                                            </p:tgtEl>
                                            <p:attrNameLst>
                                              <p:attrName>style.visibility</p:attrName>
                                            </p:attrNameLst>
                                          </p:cBhvr>
                                          <p:to>
                                            <p:strVal val="visible"/>
                                          </p:to>
                                        </p:set>
                                        <p:animEffect transition="in" filter="wipe(down)">
                                          <p:cBhvr>
                                            <p:cTn id="76" dur="500"/>
                                            <p:tgtEl>
                                              <p:spTgt spid="267"/>
                                            </p:tgtEl>
                                          </p:cBhvr>
                                        </p:animEffect>
                                      </p:childTnLst>
                                    </p:cTn>
                                  </p:par>
                                </p:childTnLst>
                              </p:cTn>
                            </p:par>
                            <p:par>
                              <p:cTn id="77" fill="hold">
                                <p:stCondLst>
                                  <p:cond delay="7500"/>
                                </p:stCondLst>
                                <p:childTnLst>
                                  <p:par>
                                    <p:cTn id="78" presetID="22" presetClass="entr" presetSubtype="2" fill="hold" nodeType="afterEffect">
                                      <p:stCondLst>
                                        <p:cond delay="0"/>
                                      </p:stCondLst>
                                      <p:childTnLst>
                                        <p:set>
                                          <p:cBhvr>
                                            <p:cTn id="79" dur="1" fill="hold">
                                              <p:stCondLst>
                                                <p:cond delay="0"/>
                                              </p:stCondLst>
                                            </p:cTn>
                                            <p:tgtEl>
                                              <p:spTgt spid="254"/>
                                            </p:tgtEl>
                                            <p:attrNameLst>
                                              <p:attrName>style.visibility</p:attrName>
                                            </p:attrNameLst>
                                          </p:cBhvr>
                                          <p:to>
                                            <p:strVal val="visible"/>
                                          </p:to>
                                        </p:set>
                                        <p:animEffect transition="in" filter="wipe(right)">
                                          <p:cBhvr>
                                            <p:cTn id="80" dur="500"/>
                                            <p:tgtEl>
                                              <p:spTgt spid="254"/>
                                            </p:tgtEl>
                                          </p:cBhvr>
                                        </p:animEffect>
                                      </p:childTnLst>
                                    </p:cTn>
                                  </p:par>
                                </p:childTnLst>
                              </p:cTn>
                            </p:par>
                            <p:par>
                              <p:cTn id="81" fill="hold">
                                <p:stCondLst>
                                  <p:cond delay="8000"/>
                                </p:stCondLst>
                                <p:childTnLst>
                                  <p:par>
                                    <p:cTn id="82" presetID="22" presetClass="entr" presetSubtype="4" fill="hold" nodeType="afterEffect">
                                      <p:stCondLst>
                                        <p:cond delay="0"/>
                                      </p:stCondLst>
                                      <p:childTnLst>
                                        <p:set>
                                          <p:cBhvr>
                                            <p:cTn id="83" dur="1" fill="hold">
                                              <p:stCondLst>
                                                <p:cond delay="0"/>
                                              </p:stCondLst>
                                            </p:cTn>
                                            <p:tgtEl>
                                              <p:spTgt spid="273"/>
                                            </p:tgtEl>
                                            <p:attrNameLst>
                                              <p:attrName>style.visibility</p:attrName>
                                            </p:attrNameLst>
                                          </p:cBhvr>
                                          <p:to>
                                            <p:strVal val="visible"/>
                                          </p:to>
                                        </p:set>
                                        <p:animEffect transition="in" filter="wipe(down)">
                                          <p:cBhvr>
                                            <p:cTn id="84" dur="500"/>
                                            <p:tgtEl>
                                              <p:spTgt spid="273"/>
                                            </p:tgtEl>
                                          </p:cBhvr>
                                        </p:animEffect>
                                      </p:childTnLst>
                                    </p:cTn>
                                  </p:par>
                                </p:childTnLst>
                              </p:cTn>
                            </p:par>
                            <p:par>
                              <p:cTn id="85" fill="hold">
                                <p:stCondLst>
                                  <p:cond delay="8500"/>
                                </p:stCondLst>
                                <p:childTnLst>
                                  <p:par>
                                    <p:cTn id="86" presetID="22" presetClass="entr" presetSubtype="8" fill="hold" nodeType="afterEffect">
                                      <p:stCondLst>
                                        <p:cond delay="0"/>
                                      </p:stCondLst>
                                      <p:childTnLst>
                                        <p:set>
                                          <p:cBhvr>
                                            <p:cTn id="87" dur="1" fill="hold">
                                              <p:stCondLst>
                                                <p:cond delay="0"/>
                                              </p:stCondLst>
                                            </p:cTn>
                                            <p:tgtEl>
                                              <p:spTgt spid="251"/>
                                            </p:tgtEl>
                                            <p:attrNameLst>
                                              <p:attrName>style.visibility</p:attrName>
                                            </p:attrNameLst>
                                          </p:cBhvr>
                                          <p:to>
                                            <p:strVal val="visible"/>
                                          </p:to>
                                        </p:set>
                                        <p:animEffect transition="in" filter="wipe(left)">
                                          <p:cBhvr>
                                            <p:cTn id="88" dur="500"/>
                                            <p:tgtEl>
                                              <p:spTgt spid="251"/>
                                            </p:tgtEl>
                                          </p:cBhvr>
                                        </p:animEffect>
                                      </p:childTnLst>
                                    </p:cTn>
                                  </p:par>
                                </p:childTnLst>
                              </p:cTn>
                            </p:par>
                            <p:par>
                              <p:cTn id="89" fill="hold">
                                <p:stCondLst>
                                  <p:cond delay="9000"/>
                                </p:stCondLst>
                                <p:childTnLst>
                                  <p:par>
                                    <p:cTn id="90" presetID="22" presetClass="entr" presetSubtype="1" fill="hold" nodeType="afterEffect">
                                      <p:stCondLst>
                                        <p:cond delay="0"/>
                                      </p:stCondLst>
                                      <p:childTnLst>
                                        <p:set>
                                          <p:cBhvr>
                                            <p:cTn id="91" dur="1" fill="hold">
                                              <p:stCondLst>
                                                <p:cond delay="0"/>
                                              </p:stCondLst>
                                            </p:cTn>
                                            <p:tgtEl>
                                              <p:spTgt spid="290"/>
                                            </p:tgtEl>
                                            <p:attrNameLst>
                                              <p:attrName>style.visibility</p:attrName>
                                            </p:attrNameLst>
                                          </p:cBhvr>
                                          <p:to>
                                            <p:strVal val="visible"/>
                                          </p:to>
                                        </p:set>
                                        <p:animEffect transition="in" filter="wipe(up)">
                                          <p:cBhvr>
                                            <p:cTn id="92" dur="500"/>
                                            <p:tgtEl>
                                              <p:spTgt spid="290"/>
                                            </p:tgtEl>
                                          </p:cBhvr>
                                        </p:animEffect>
                                      </p:childTnLst>
                                    </p:cTn>
                                  </p:par>
                                </p:childTnLst>
                              </p:cTn>
                            </p:par>
                            <p:par>
                              <p:cTn id="93" fill="hold">
                                <p:stCondLst>
                                  <p:cond delay="9500"/>
                                </p:stCondLst>
                                <p:childTnLst>
                                  <p:par>
                                    <p:cTn id="94" presetID="22" presetClass="entr" presetSubtype="8" fill="hold" nodeType="afterEffect">
                                      <p:stCondLst>
                                        <p:cond delay="0"/>
                                      </p:stCondLst>
                                      <p:childTnLst>
                                        <p:set>
                                          <p:cBhvr>
                                            <p:cTn id="95" dur="1" fill="hold">
                                              <p:stCondLst>
                                                <p:cond delay="0"/>
                                              </p:stCondLst>
                                            </p:cTn>
                                            <p:tgtEl>
                                              <p:spTgt spid="248"/>
                                            </p:tgtEl>
                                            <p:attrNameLst>
                                              <p:attrName>style.visibility</p:attrName>
                                            </p:attrNameLst>
                                          </p:cBhvr>
                                          <p:to>
                                            <p:strVal val="visible"/>
                                          </p:to>
                                        </p:set>
                                        <p:animEffect transition="in" filter="wipe(left)">
                                          <p:cBhvr>
                                            <p:cTn id="96" dur="500"/>
                                            <p:tgtEl>
                                              <p:spTgt spid="248"/>
                                            </p:tgtEl>
                                          </p:cBhvr>
                                        </p:animEffect>
                                      </p:childTnLst>
                                    </p:cTn>
                                  </p:par>
                                </p:childTnLst>
                              </p:cTn>
                            </p:par>
                            <p:par>
                              <p:cTn id="97" fill="hold">
                                <p:stCondLst>
                                  <p:cond delay="10000"/>
                                </p:stCondLst>
                                <p:childTnLst>
                                  <p:par>
                                    <p:cTn id="98" presetID="22" presetClass="entr" presetSubtype="1" fill="hold" nodeType="afterEffect">
                                      <p:stCondLst>
                                        <p:cond delay="0"/>
                                      </p:stCondLst>
                                      <p:childTnLst>
                                        <p:set>
                                          <p:cBhvr>
                                            <p:cTn id="99" dur="1" fill="hold">
                                              <p:stCondLst>
                                                <p:cond delay="0"/>
                                              </p:stCondLst>
                                            </p:cTn>
                                            <p:tgtEl>
                                              <p:spTgt spid="286"/>
                                            </p:tgtEl>
                                            <p:attrNameLst>
                                              <p:attrName>style.visibility</p:attrName>
                                            </p:attrNameLst>
                                          </p:cBhvr>
                                          <p:to>
                                            <p:strVal val="visible"/>
                                          </p:to>
                                        </p:set>
                                        <p:animEffect transition="in" filter="wipe(up)">
                                          <p:cBhvr>
                                            <p:cTn id="100" dur="500"/>
                                            <p:tgtEl>
                                              <p:spTgt spid="286"/>
                                            </p:tgtEl>
                                          </p:cBhvr>
                                        </p:animEffect>
                                      </p:childTnLst>
                                    </p:cTn>
                                  </p:par>
                                </p:childTnLst>
                              </p:cTn>
                            </p:par>
                            <p:par>
                              <p:cTn id="101" fill="hold">
                                <p:stCondLst>
                                  <p:cond delay="10500"/>
                                </p:stCondLst>
                                <p:childTnLst>
                                  <p:par>
                                    <p:cTn id="102" presetID="22" presetClass="entr" presetSubtype="8" fill="hold" nodeType="afterEffect">
                                      <p:stCondLst>
                                        <p:cond delay="0"/>
                                      </p:stCondLst>
                                      <p:childTnLst>
                                        <p:set>
                                          <p:cBhvr>
                                            <p:cTn id="103" dur="1" fill="hold">
                                              <p:stCondLst>
                                                <p:cond delay="0"/>
                                              </p:stCondLst>
                                            </p:cTn>
                                            <p:tgtEl>
                                              <p:spTgt spid="245"/>
                                            </p:tgtEl>
                                            <p:attrNameLst>
                                              <p:attrName>style.visibility</p:attrName>
                                            </p:attrNameLst>
                                          </p:cBhvr>
                                          <p:to>
                                            <p:strVal val="visible"/>
                                          </p:to>
                                        </p:set>
                                        <p:animEffect transition="in" filter="wipe(left)">
                                          <p:cBhvr>
                                            <p:cTn id="104" dur="500"/>
                                            <p:tgtEl>
                                              <p:spTgt spid="245"/>
                                            </p:tgtEl>
                                          </p:cBhvr>
                                        </p:animEffect>
                                      </p:childTnLst>
                                    </p:cTn>
                                  </p:par>
                                </p:childTnLst>
                              </p:cTn>
                            </p:par>
                            <p:par>
                              <p:cTn id="105" fill="hold">
                                <p:stCondLst>
                                  <p:cond delay="11000"/>
                                </p:stCondLst>
                                <p:childTnLst>
                                  <p:par>
                                    <p:cTn id="106" presetID="22" presetClass="entr" presetSubtype="1" fill="hold" nodeType="afterEffect">
                                      <p:stCondLst>
                                        <p:cond delay="0"/>
                                      </p:stCondLst>
                                      <p:childTnLst>
                                        <p:set>
                                          <p:cBhvr>
                                            <p:cTn id="107" dur="1" fill="hold">
                                              <p:stCondLst>
                                                <p:cond delay="0"/>
                                              </p:stCondLst>
                                            </p:cTn>
                                            <p:tgtEl>
                                              <p:spTgt spid="279"/>
                                            </p:tgtEl>
                                            <p:attrNameLst>
                                              <p:attrName>style.visibility</p:attrName>
                                            </p:attrNameLst>
                                          </p:cBhvr>
                                          <p:to>
                                            <p:strVal val="visible"/>
                                          </p:to>
                                        </p:set>
                                        <p:animEffect transition="in" filter="wipe(up)">
                                          <p:cBhvr>
                                            <p:cTn id="108" dur="500"/>
                                            <p:tgtEl>
                                              <p:spTgt spid="2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 grpId="0"/>
          <p:bldP spid="184" grpId="0"/>
        </p:bldLst>
      </p:timing>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TextBox 42"/>
          <p:cNvSpPr txBox="1"/>
          <p:nvPr/>
        </p:nvSpPr>
        <p:spPr>
          <a:xfrm>
            <a:off x="784151" y="281211"/>
            <a:ext cx="2764839" cy="411835"/>
          </a:xfrm>
          <a:prstGeom prst="rect">
            <a:avLst/>
          </a:prstGeom>
          <a:noFill/>
          <a:effectLst/>
        </p:spPr>
        <p:txBody>
          <a:bodyPr wrap="square" lIns="72572" tIns="36286" rIns="72572" bIns="36286" rtlCol="0">
            <a:spAutoFit/>
          </a:bodyPr>
          <a:lstStyle/>
          <a:p>
            <a:pPr algn="ctr"/>
            <a:r>
              <a:rPr lang="zh-CN" altLang="en-US" sz="2200" dirty="0" smtClean="0">
                <a:latin typeface="+mn-ea"/>
                <a:ea typeface="+mn-ea"/>
              </a:rPr>
              <a:t>添加文字标题内容</a:t>
            </a:r>
            <a:endParaRPr lang="zh-CN" altLang="en-US" sz="2200" dirty="0">
              <a:latin typeface="+mn-ea"/>
              <a:ea typeface="+mn-ea"/>
            </a:endParaRPr>
          </a:p>
        </p:txBody>
      </p:sp>
      <p:grpSp>
        <p:nvGrpSpPr>
          <p:cNvPr id="44" name="组合 43"/>
          <p:cNvGrpSpPr/>
          <p:nvPr/>
        </p:nvGrpSpPr>
        <p:grpSpPr>
          <a:xfrm>
            <a:off x="1211604" y="1264058"/>
            <a:ext cx="1739218" cy="3284621"/>
            <a:chOff x="1615472" y="1480553"/>
            <a:chExt cx="2318957" cy="4379494"/>
          </a:xfrm>
        </p:grpSpPr>
        <p:grpSp>
          <p:nvGrpSpPr>
            <p:cNvPr id="45" name="组合 44"/>
            <p:cNvGrpSpPr/>
            <p:nvPr/>
          </p:nvGrpSpPr>
          <p:grpSpPr>
            <a:xfrm>
              <a:off x="1629760" y="5571395"/>
              <a:ext cx="2273266" cy="148046"/>
              <a:chOff x="2129152" y="5812944"/>
              <a:chExt cx="2318959" cy="196222"/>
            </a:xfrm>
            <a:effectLst>
              <a:outerShdw blurRad="63500" dist="241300" dir="5400000" algn="t" rotWithShape="0">
                <a:prstClr val="black">
                  <a:alpha val="30000"/>
                </a:prstClr>
              </a:outerShdw>
            </a:effectLst>
          </p:grpSpPr>
          <p:sp>
            <p:nvSpPr>
              <p:cNvPr id="47" name="直角三角形 46"/>
              <p:cNvSpPr/>
              <p:nvPr/>
            </p:nvSpPr>
            <p:spPr>
              <a:xfrm flipV="1">
                <a:off x="2129152" y="5812944"/>
                <a:ext cx="1497743" cy="196222"/>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直角三角形 47"/>
              <p:cNvSpPr/>
              <p:nvPr/>
            </p:nvSpPr>
            <p:spPr>
              <a:xfrm flipH="1" flipV="1">
                <a:off x="2931326" y="5812944"/>
                <a:ext cx="1516785" cy="196222"/>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6" name="矩形 45"/>
            <p:cNvSpPr/>
            <p:nvPr/>
          </p:nvSpPr>
          <p:spPr>
            <a:xfrm>
              <a:off x="1615472" y="1480553"/>
              <a:ext cx="2318957" cy="437949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9" name="矩形 48"/>
          <p:cNvSpPr/>
          <p:nvPr/>
        </p:nvSpPr>
        <p:spPr>
          <a:xfrm>
            <a:off x="1211604" y="2578884"/>
            <a:ext cx="1739218" cy="841835"/>
          </a:xfrm>
          <a:prstGeom prst="rect">
            <a:avLst/>
          </a:prstGeom>
          <a:gradFill flip="none" rotWithShape="1">
            <a:gsLst>
              <a:gs pos="32000">
                <a:srgbClr val="E7E7E7"/>
              </a:gs>
              <a:gs pos="0">
                <a:srgbClr val="BEBEBE"/>
              </a:gs>
              <a:gs pos="86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50" name="等腰三角形 49"/>
          <p:cNvSpPr/>
          <p:nvPr/>
        </p:nvSpPr>
        <p:spPr>
          <a:xfrm flipV="1">
            <a:off x="1803980" y="2810007"/>
            <a:ext cx="550070" cy="474198"/>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grpSp>
        <p:nvGrpSpPr>
          <p:cNvPr id="51" name="组合 50"/>
          <p:cNvGrpSpPr/>
          <p:nvPr/>
        </p:nvGrpSpPr>
        <p:grpSpPr>
          <a:xfrm>
            <a:off x="1211604" y="1372542"/>
            <a:ext cx="1739219" cy="1605008"/>
            <a:chOff x="2129151" y="1604132"/>
            <a:chExt cx="2318959" cy="2318958"/>
          </a:xfrm>
          <a:effectLst>
            <a:outerShdw blurRad="114300" dist="38100" dir="5400000" algn="t" rotWithShape="0">
              <a:prstClr val="black">
                <a:alpha val="35000"/>
              </a:prstClr>
            </a:outerShdw>
          </a:effectLst>
        </p:grpSpPr>
        <p:sp>
          <p:nvSpPr>
            <p:cNvPr id="52" name="圆角矩形 51"/>
            <p:cNvSpPr/>
            <p:nvPr/>
          </p:nvSpPr>
          <p:spPr>
            <a:xfrm>
              <a:off x="2129152" y="1604132"/>
              <a:ext cx="2318958" cy="2318958"/>
            </a:xfrm>
            <a:prstGeom prst="roundRect">
              <a:avLst>
                <a:gd name="adj" fmla="val 26525"/>
              </a:avLst>
            </a:prstGeom>
            <a:gradFill flip="none" rotWithShape="1">
              <a:gsLst>
                <a:gs pos="100000">
                  <a:schemeClr val="bg1">
                    <a:lumMod val="75000"/>
                  </a:schemeClr>
                </a:gs>
                <a:gs pos="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圆角矩形 52"/>
            <p:cNvSpPr/>
            <p:nvPr/>
          </p:nvSpPr>
          <p:spPr>
            <a:xfrm>
              <a:off x="2129151" y="1604132"/>
              <a:ext cx="2318958" cy="2318958"/>
            </a:xfrm>
            <a:prstGeom prst="roundRect">
              <a:avLst>
                <a:gd name="adj" fmla="val 26525"/>
              </a:avLst>
            </a:prstGeom>
            <a:gradFill flip="none" rotWithShape="1">
              <a:gsLst>
                <a:gs pos="0">
                  <a:schemeClr val="bg1">
                    <a:lumMod val="85000"/>
                  </a:schemeClr>
                </a:gs>
                <a:gs pos="100000">
                  <a:schemeClr val="bg1"/>
                </a:gs>
              </a:gsLst>
              <a:lin ang="5400000" scaled="1"/>
              <a:tileRect/>
            </a:gra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4" name="组合 53"/>
          <p:cNvGrpSpPr/>
          <p:nvPr/>
        </p:nvGrpSpPr>
        <p:grpSpPr>
          <a:xfrm>
            <a:off x="1399735" y="1546158"/>
            <a:ext cx="1362953" cy="1257776"/>
            <a:chOff x="1866314" y="1856687"/>
            <a:chExt cx="1817270" cy="1677034"/>
          </a:xfrm>
        </p:grpSpPr>
        <p:sp>
          <p:nvSpPr>
            <p:cNvPr id="55" name="圆角矩形 54"/>
            <p:cNvSpPr/>
            <p:nvPr/>
          </p:nvSpPr>
          <p:spPr>
            <a:xfrm>
              <a:off x="1866316" y="1856687"/>
              <a:ext cx="1817268" cy="1677034"/>
            </a:xfrm>
            <a:prstGeom prst="roundRect">
              <a:avLst>
                <a:gd name="adj" fmla="val 26525"/>
              </a:avLst>
            </a:prstGeom>
            <a:noFill/>
            <a:ln w="38100">
              <a:solidFill>
                <a:srgbClr val="C00000"/>
              </a:solid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单圆角矩形 55"/>
            <p:cNvSpPr/>
            <p:nvPr/>
          </p:nvSpPr>
          <p:spPr>
            <a:xfrm flipH="1">
              <a:off x="1866314" y="1865545"/>
              <a:ext cx="893430" cy="714060"/>
            </a:xfrm>
            <a:prstGeom prst="round1Rect">
              <a:avLst>
                <a:gd name="adj" fmla="val 50000"/>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文本框 14"/>
            <p:cNvSpPr txBox="1"/>
            <p:nvPr/>
          </p:nvSpPr>
          <p:spPr>
            <a:xfrm>
              <a:off x="1967245" y="1993634"/>
              <a:ext cx="706776" cy="553997"/>
            </a:xfrm>
            <a:prstGeom prst="rect">
              <a:avLst/>
            </a:prstGeom>
            <a:noFill/>
            <a:ln>
              <a:solidFill>
                <a:srgbClr val="C00000"/>
              </a:solidFill>
            </a:ln>
          </p:spPr>
          <p:txBody>
            <a:bodyPr wrap="square" rtlCol="0">
              <a:spAutoFit/>
            </a:bodyPr>
            <a:lstStyle/>
            <a:p>
              <a:pPr algn="ctr"/>
              <a:r>
                <a:rPr lang="en-US" altLang="zh-CN" sz="2100" dirty="0">
                  <a:solidFill>
                    <a:schemeClr val="bg1"/>
                  </a:solidFill>
                  <a:latin typeface="Impact" panose="020B0806030902050204" pitchFamily="34" charset="0"/>
                </a:rPr>
                <a:t>01</a:t>
              </a:r>
              <a:endParaRPr lang="zh-CN" altLang="en-US" sz="2100" dirty="0">
                <a:solidFill>
                  <a:schemeClr val="bg1"/>
                </a:solidFill>
                <a:latin typeface="Impact" panose="020B0806030902050204" pitchFamily="34" charset="0"/>
              </a:endParaRPr>
            </a:p>
          </p:txBody>
        </p:sp>
      </p:grpSp>
      <p:sp>
        <p:nvSpPr>
          <p:cNvPr id="58" name="文本框 16"/>
          <p:cNvSpPr txBox="1"/>
          <p:nvPr/>
        </p:nvSpPr>
        <p:spPr>
          <a:xfrm>
            <a:off x="1613656" y="2238360"/>
            <a:ext cx="1023218" cy="300083"/>
          </a:xfrm>
          <a:prstGeom prst="rect">
            <a:avLst/>
          </a:prstGeom>
          <a:noFill/>
        </p:spPr>
        <p:txBody>
          <a:bodyPr wrap="square" lIns="68580" tIns="34290" rIns="68580" bIns="34290" rtlCol="0">
            <a:spAutoFit/>
          </a:bodyPr>
          <a:lstStyle/>
          <a:p>
            <a:r>
              <a:rPr lang="zh-CN" altLang="en-US" sz="1500" dirty="0">
                <a:solidFill>
                  <a:srgbClr val="C00000"/>
                </a:solidFill>
                <a:latin typeface="微软雅黑" panose="020B0503020204020204" pitchFamily="34" charset="-122"/>
                <a:ea typeface="微软雅黑" panose="020B0503020204020204" pitchFamily="34" charset="-122"/>
              </a:rPr>
              <a:t>添加标题</a:t>
            </a:r>
            <a:endParaRPr lang="zh-CN" altLang="en-US" sz="1500" dirty="0">
              <a:solidFill>
                <a:srgbClr val="C00000"/>
              </a:solidFill>
              <a:latin typeface="微软雅黑" panose="020B0503020204020204" pitchFamily="34" charset="-122"/>
              <a:ea typeface="微软雅黑" panose="020B0503020204020204" pitchFamily="34" charset="-122"/>
            </a:endParaRPr>
          </a:p>
        </p:txBody>
      </p:sp>
      <p:sp>
        <p:nvSpPr>
          <p:cNvPr id="59" name="文本框 17"/>
          <p:cNvSpPr txBox="1"/>
          <p:nvPr/>
        </p:nvSpPr>
        <p:spPr>
          <a:xfrm>
            <a:off x="1408546" y="3595395"/>
            <a:ext cx="1353704" cy="992579"/>
          </a:xfrm>
          <a:prstGeom prst="rect">
            <a:avLst/>
          </a:prstGeom>
          <a:noFill/>
        </p:spPr>
        <p:txBody>
          <a:bodyPr wrap="square" lIns="68580" tIns="34290" rIns="68580" bIns="34290" rtlCol="0">
            <a:spAutoFit/>
          </a:bodyPr>
          <a:lstStyle/>
          <a:p>
            <a:pPr algn="just">
              <a:lnSpc>
                <a:spcPct val="150000"/>
              </a:lnSpc>
            </a:pPr>
            <a:r>
              <a:rPr lang="zh-CN" altLang="en-US" sz="800" dirty="0">
                <a:solidFill>
                  <a:schemeClr val="bg1"/>
                </a:solidFill>
                <a:latin typeface="微软雅黑" panose="020B0503020204020204" pitchFamily="34" charset="-122"/>
                <a:ea typeface="微软雅黑" panose="020B0503020204020204" pitchFamily="34" charset="-122"/>
              </a:rPr>
              <a:t>点击添加文字说明或复制文本黏贴自此内容要言简意赅点击添加文字说明或复制文本黏贴自此内容要言简意赅</a:t>
            </a:r>
            <a:endParaRPr lang="zh-CN" altLang="en-US" sz="800" dirty="0">
              <a:solidFill>
                <a:schemeClr val="bg1"/>
              </a:solidFill>
              <a:latin typeface="微软雅黑" panose="020B0503020204020204" pitchFamily="34" charset="-122"/>
              <a:ea typeface="微软雅黑" panose="020B0503020204020204" pitchFamily="34" charset="-122"/>
            </a:endParaRPr>
          </a:p>
        </p:txBody>
      </p:sp>
      <p:grpSp>
        <p:nvGrpSpPr>
          <p:cNvPr id="60" name="组合 59"/>
          <p:cNvGrpSpPr/>
          <p:nvPr/>
        </p:nvGrpSpPr>
        <p:grpSpPr>
          <a:xfrm>
            <a:off x="3702392" y="1264058"/>
            <a:ext cx="1739218" cy="3284621"/>
            <a:chOff x="4936522" y="1480553"/>
            <a:chExt cx="2318957" cy="4379494"/>
          </a:xfrm>
        </p:grpSpPr>
        <p:grpSp>
          <p:nvGrpSpPr>
            <p:cNvPr id="61" name="组合 60"/>
            <p:cNvGrpSpPr/>
            <p:nvPr/>
          </p:nvGrpSpPr>
          <p:grpSpPr>
            <a:xfrm>
              <a:off x="4950810" y="5571395"/>
              <a:ext cx="2273266" cy="148046"/>
              <a:chOff x="2129152" y="5812944"/>
              <a:chExt cx="2318959" cy="196222"/>
            </a:xfrm>
            <a:effectLst>
              <a:outerShdw blurRad="63500" dist="241300" dir="5400000" algn="t" rotWithShape="0">
                <a:prstClr val="black">
                  <a:alpha val="30000"/>
                </a:prstClr>
              </a:outerShdw>
            </a:effectLst>
          </p:grpSpPr>
          <p:sp>
            <p:nvSpPr>
              <p:cNvPr id="63" name="直角三角形 62"/>
              <p:cNvSpPr/>
              <p:nvPr/>
            </p:nvSpPr>
            <p:spPr>
              <a:xfrm flipV="1">
                <a:off x="2129152" y="5812944"/>
                <a:ext cx="1497743" cy="196222"/>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直角三角形 63"/>
              <p:cNvSpPr/>
              <p:nvPr/>
            </p:nvSpPr>
            <p:spPr>
              <a:xfrm flipH="1" flipV="1">
                <a:off x="2931326" y="5812944"/>
                <a:ext cx="1516785" cy="196222"/>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2" name="矩形 61"/>
            <p:cNvSpPr/>
            <p:nvPr/>
          </p:nvSpPr>
          <p:spPr>
            <a:xfrm>
              <a:off x="4936522" y="1480553"/>
              <a:ext cx="2318957" cy="437949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5" name="矩形 64"/>
          <p:cNvSpPr/>
          <p:nvPr/>
        </p:nvSpPr>
        <p:spPr>
          <a:xfrm>
            <a:off x="3702392" y="2578884"/>
            <a:ext cx="1739218" cy="841835"/>
          </a:xfrm>
          <a:prstGeom prst="rect">
            <a:avLst/>
          </a:prstGeom>
          <a:gradFill flip="none" rotWithShape="1">
            <a:gsLst>
              <a:gs pos="32000">
                <a:srgbClr val="E7E7E7"/>
              </a:gs>
              <a:gs pos="0">
                <a:srgbClr val="BEBEBE"/>
              </a:gs>
              <a:gs pos="86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66" name="等腰三角形 65"/>
          <p:cNvSpPr/>
          <p:nvPr/>
        </p:nvSpPr>
        <p:spPr>
          <a:xfrm flipV="1">
            <a:off x="4294768" y="2810007"/>
            <a:ext cx="550070" cy="474198"/>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grpSp>
        <p:nvGrpSpPr>
          <p:cNvPr id="67" name="组合 66"/>
          <p:cNvGrpSpPr/>
          <p:nvPr/>
        </p:nvGrpSpPr>
        <p:grpSpPr>
          <a:xfrm>
            <a:off x="3702391" y="1372542"/>
            <a:ext cx="1739219" cy="1605008"/>
            <a:chOff x="2129151" y="1604132"/>
            <a:chExt cx="2318959" cy="2318958"/>
          </a:xfrm>
          <a:effectLst>
            <a:outerShdw blurRad="114300" dist="38100" dir="5400000" algn="t" rotWithShape="0">
              <a:prstClr val="black">
                <a:alpha val="35000"/>
              </a:prstClr>
            </a:outerShdw>
          </a:effectLst>
        </p:grpSpPr>
        <p:sp>
          <p:nvSpPr>
            <p:cNvPr id="68" name="圆角矩形 67"/>
            <p:cNvSpPr/>
            <p:nvPr/>
          </p:nvSpPr>
          <p:spPr>
            <a:xfrm>
              <a:off x="2129152" y="1604132"/>
              <a:ext cx="2318958" cy="2318958"/>
            </a:xfrm>
            <a:prstGeom prst="roundRect">
              <a:avLst>
                <a:gd name="adj" fmla="val 26525"/>
              </a:avLst>
            </a:prstGeom>
            <a:gradFill flip="none" rotWithShape="1">
              <a:gsLst>
                <a:gs pos="100000">
                  <a:schemeClr val="bg1">
                    <a:lumMod val="75000"/>
                  </a:schemeClr>
                </a:gs>
                <a:gs pos="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圆角矩形 68"/>
            <p:cNvSpPr/>
            <p:nvPr/>
          </p:nvSpPr>
          <p:spPr>
            <a:xfrm>
              <a:off x="2129151" y="1604132"/>
              <a:ext cx="2318958" cy="2318958"/>
            </a:xfrm>
            <a:prstGeom prst="roundRect">
              <a:avLst>
                <a:gd name="adj" fmla="val 26525"/>
              </a:avLst>
            </a:prstGeom>
            <a:gradFill flip="none" rotWithShape="1">
              <a:gsLst>
                <a:gs pos="0">
                  <a:schemeClr val="bg1">
                    <a:lumMod val="85000"/>
                  </a:schemeClr>
                </a:gs>
                <a:gs pos="100000">
                  <a:schemeClr val="bg1"/>
                </a:gs>
              </a:gsLst>
              <a:lin ang="5400000" scaled="1"/>
              <a:tileRect/>
            </a:gra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70" name="组合 69"/>
          <p:cNvGrpSpPr/>
          <p:nvPr/>
        </p:nvGrpSpPr>
        <p:grpSpPr>
          <a:xfrm>
            <a:off x="3890523" y="1546158"/>
            <a:ext cx="1362953" cy="1257776"/>
            <a:chOff x="5187364" y="1856687"/>
            <a:chExt cx="1817270" cy="1677034"/>
          </a:xfrm>
        </p:grpSpPr>
        <p:sp>
          <p:nvSpPr>
            <p:cNvPr id="71" name="圆角矩形 70"/>
            <p:cNvSpPr/>
            <p:nvPr/>
          </p:nvSpPr>
          <p:spPr>
            <a:xfrm>
              <a:off x="5187366" y="1856687"/>
              <a:ext cx="1817268" cy="1677034"/>
            </a:xfrm>
            <a:prstGeom prst="roundRect">
              <a:avLst>
                <a:gd name="adj" fmla="val 26525"/>
              </a:avLst>
            </a:prstGeom>
            <a:noFill/>
            <a:ln w="38100">
              <a:solidFill>
                <a:srgbClr val="C00000"/>
              </a:solid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 name="单圆角矩形 71"/>
            <p:cNvSpPr/>
            <p:nvPr/>
          </p:nvSpPr>
          <p:spPr>
            <a:xfrm flipH="1">
              <a:off x="5187364" y="1865545"/>
              <a:ext cx="893430" cy="714060"/>
            </a:xfrm>
            <a:prstGeom prst="round1Rect">
              <a:avLst>
                <a:gd name="adj" fmla="val 50000"/>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3" name="文本框 36"/>
            <p:cNvSpPr txBox="1"/>
            <p:nvPr/>
          </p:nvSpPr>
          <p:spPr>
            <a:xfrm>
              <a:off x="5288295" y="1993634"/>
              <a:ext cx="706776" cy="553997"/>
            </a:xfrm>
            <a:prstGeom prst="rect">
              <a:avLst/>
            </a:prstGeom>
            <a:noFill/>
            <a:ln>
              <a:solidFill>
                <a:srgbClr val="C00000"/>
              </a:solidFill>
            </a:ln>
          </p:spPr>
          <p:txBody>
            <a:bodyPr wrap="square" rtlCol="0">
              <a:spAutoFit/>
            </a:bodyPr>
            <a:lstStyle/>
            <a:p>
              <a:pPr algn="ctr"/>
              <a:r>
                <a:rPr lang="en-US" altLang="zh-CN" sz="2100" dirty="0">
                  <a:solidFill>
                    <a:schemeClr val="bg1"/>
                  </a:solidFill>
                  <a:latin typeface="Impact" panose="020B0806030902050204" pitchFamily="34" charset="0"/>
                </a:rPr>
                <a:t>02</a:t>
              </a:r>
              <a:endParaRPr lang="zh-CN" altLang="en-US" sz="2100" dirty="0">
                <a:solidFill>
                  <a:schemeClr val="bg1"/>
                </a:solidFill>
                <a:latin typeface="Impact" panose="020B0806030902050204" pitchFamily="34" charset="0"/>
              </a:endParaRPr>
            </a:p>
          </p:txBody>
        </p:sp>
      </p:grpSp>
      <p:sp>
        <p:nvSpPr>
          <p:cNvPr id="74" name="文本框 40"/>
          <p:cNvSpPr txBox="1"/>
          <p:nvPr/>
        </p:nvSpPr>
        <p:spPr>
          <a:xfrm>
            <a:off x="4104444" y="2238360"/>
            <a:ext cx="1023218" cy="300083"/>
          </a:xfrm>
          <a:prstGeom prst="rect">
            <a:avLst/>
          </a:prstGeom>
          <a:noFill/>
        </p:spPr>
        <p:txBody>
          <a:bodyPr wrap="square" lIns="68580" tIns="34290" rIns="68580" bIns="34290" rtlCol="0">
            <a:spAutoFit/>
          </a:bodyPr>
          <a:lstStyle/>
          <a:p>
            <a:r>
              <a:rPr lang="zh-CN" altLang="en-US" sz="1500" dirty="0">
                <a:solidFill>
                  <a:srgbClr val="C00000"/>
                </a:solidFill>
                <a:latin typeface="微软雅黑" panose="020B0503020204020204" pitchFamily="34" charset="-122"/>
                <a:ea typeface="微软雅黑" panose="020B0503020204020204" pitchFamily="34" charset="-122"/>
              </a:rPr>
              <a:t>添加标题</a:t>
            </a:r>
            <a:endParaRPr lang="zh-CN" altLang="en-US" sz="1500" dirty="0">
              <a:solidFill>
                <a:srgbClr val="C00000"/>
              </a:solidFill>
              <a:latin typeface="微软雅黑" panose="020B0503020204020204" pitchFamily="34" charset="-122"/>
              <a:ea typeface="微软雅黑" panose="020B0503020204020204" pitchFamily="34" charset="-122"/>
            </a:endParaRPr>
          </a:p>
        </p:txBody>
      </p:sp>
      <p:grpSp>
        <p:nvGrpSpPr>
          <p:cNvPr id="75" name="组合 74"/>
          <p:cNvGrpSpPr/>
          <p:nvPr/>
        </p:nvGrpSpPr>
        <p:grpSpPr>
          <a:xfrm>
            <a:off x="6193179" y="1264058"/>
            <a:ext cx="1739218" cy="3284621"/>
            <a:chOff x="8257572" y="1480553"/>
            <a:chExt cx="2318957" cy="4379494"/>
          </a:xfrm>
        </p:grpSpPr>
        <p:grpSp>
          <p:nvGrpSpPr>
            <p:cNvPr id="76" name="组合 75"/>
            <p:cNvGrpSpPr/>
            <p:nvPr/>
          </p:nvGrpSpPr>
          <p:grpSpPr>
            <a:xfrm>
              <a:off x="8271860" y="5571395"/>
              <a:ext cx="2273266" cy="148046"/>
              <a:chOff x="2129152" y="5812944"/>
              <a:chExt cx="2318959" cy="196222"/>
            </a:xfrm>
            <a:effectLst>
              <a:outerShdw blurRad="63500" dist="241300" dir="5400000" algn="t" rotWithShape="0">
                <a:prstClr val="black">
                  <a:alpha val="30000"/>
                </a:prstClr>
              </a:outerShdw>
            </a:effectLst>
          </p:grpSpPr>
          <p:sp>
            <p:nvSpPr>
              <p:cNvPr id="78" name="直角三角形 77"/>
              <p:cNvSpPr/>
              <p:nvPr/>
            </p:nvSpPr>
            <p:spPr>
              <a:xfrm flipV="1">
                <a:off x="2129152" y="5812944"/>
                <a:ext cx="1497743" cy="196222"/>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9" name="直角三角形 78"/>
              <p:cNvSpPr/>
              <p:nvPr/>
            </p:nvSpPr>
            <p:spPr>
              <a:xfrm flipH="1" flipV="1">
                <a:off x="2931326" y="5812944"/>
                <a:ext cx="1516785" cy="196222"/>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7" name="矩形 76"/>
            <p:cNvSpPr/>
            <p:nvPr/>
          </p:nvSpPr>
          <p:spPr>
            <a:xfrm>
              <a:off x="8257572" y="1480553"/>
              <a:ext cx="2318957" cy="437949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0" name="矩形 79"/>
          <p:cNvSpPr/>
          <p:nvPr/>
        </p:nvSpPr>
        <p:spPr>
          <a:xfrm>
            <a:off x="6193179" y="2578884"/>
            <a:ext cx="1739218" cy="841835"/>
          </a:xfrm>
          <a:prstGeom prst="rect">
            <a:avLst/>
          </a:prstGeom>
          <a:gradFill flip="none" rotWithShape="1">
            <a:gsLst>
              <a:gs pos="32000">
                <a:srgbClr val="E7E7E7"/>
              </a:gs>
              <a:gs pos="0">
                <a:srgbClr val="BEBEBE"/>
              </a:gs>
              <a:gs pos="86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81" name="等腰三角形 80"/>
          <p:cNvSpPr/>
          <p:nvPr/>
        </p:nvSpPr>
        <p:spPr>
          <a:xfrm flipV="1">
            <a:off x="6785555" y="2810007"/>
            <a:ext cx="550070" cy="474198"/>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grpSp>
        <p:nvGrpSpPr>
          <p:cNvPr id="82" name="组合 81"/>
          <p:cNvGrpSpPr/>
          <p:nvPr/>
        </p:nvGrpSpPr>
        <p:grpSpPr>
          <a:xfrm>
            <a:off x="6193179" y="1372542"/>
            <a:ext cx="1739219" cy="1605008"/>
            <a:chOff x="2129151" y="1604132"/>
            <a:chExt cx="2318959" cy="2318958"/>
          </a:xfrm>
          <a:effectLst>
            <a:outerShdw blurRad="114300" dist="38100" dir="5400000" algn="t" rotWithShape="0">
              <a:prstClr val="black">
                <a:alpha val="35000"/>
              </a:prstClr>
            </a:outerShdw>
          </a:effectLst>
        </p:grpSpPr>
        <p:sp>
          <p:nvSpPr>
            <p:cNvPr id="83" name="圆角矩形 82"/>
            <p:cNvSpPr/>
            <p:nvPr/>
          </p:nvSpPr>
          <p:spPr>
            <a:xfrm>
              <a:off x="2129152" y="1604132"/>
              <a:ext cx="2318958" cy="2318958"/>
            </a:xfrm>
            <a:prstGeom prst="roundRect">
              <a:avLst>
                <a:gd name="adj" fmla="val 26525"/>
              </a:avLst>
            </a:prstGeom>
            <a:gradFill flip="none" rotWithShape="1">
              <a:gsLst>
                <a:gs pos="100000">
                  <a:schemeClr val="bg1">
                    <a:lumMod val="75000"/>
                  </a:schemeClr>
                </a:gs>
                <a:gs pos="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4" name="圆角矩形 83"/>
            <p:cNvSpPr/>
            <p:nvPr/>
          </p:nvSpPr>
          <p:spPr>
            <a:xfrm>
              <a:off x="2129151" y="1604132"/>
              <a:ext cx="2318958" cy="2318958"/>
            </a:xfrm>
            <a:prstGeom prst="roundRect">
              <a:avLst>
                <a:gd name="adj" fmla="val 26525"/>
              </a:avLst>
            </a:prstGeom>
            <a:gradFill flip="none" rotWithShape="1">
              <a:gsLst>
                <a:gs pos="0">
                  <a:schemeClr val="bg1">
                    <a:lumMod val="85000"/>
                  </a:schemeClr>
                </a:gs>
                <a:gs pos="100000">
                  <a:schemeClr val="bg1"/>
                </a:gs>
              </a:gsLst>
              <a:lin ang="5400000" scaled="1"/>
              <a:tileRect/>
            </a:gra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5" name="组合 84"/>
          <p:cNvGrpSpPr/>
          <p:nvPr/>
        </p:nvGrpSpPr>
        <p:grpSpPr>
          <a:xfrm>
            <a:off x="6381310" y="1546158"/>
            <a:ext cx="1362953" cy="1257776"/>
            <a:chOff x="8508414" y="1856687"/>
            <a:chExt cx="1817270" cy="1677034"/>
          </a:xfrm>
        </p:grpSpPr>
        <p:sp>
          <p:nvSpPr>
            <p:cNvPr id="86" name="圆角矩形 85"/>
            <p:cNvSpPr/>
            <p:nvPr/>
          </p:nvSpPr>
          <p:spPr>
            <a:xfrm>
              <a:off x="8508416" y="1856687"/>
              <a:ext cx="1817268" cy="1677034"/>
            </a:xfrm>
            <a:prstGeom prst="roundRect">
              <a:avLst>
                <a:gd name="adj" fmla="val 26525"/>
              </a:avLst>
            </a:prstGeom>
            <a:noFill/>
            <a:ln w="38100">
              <a:solidFill>
                <a:srgbClr val="C00000"/>
              </a:solid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7" name="单圆角矩形 86"/>
            <p:cNvSpPr/>
            <p:nvPr/>
          </p:nvSpPr>
          <p:spPr>
            <a:xfrm flipH="1">
              <a:off x="8508414" y="1865545"/>
              <a:ext cx="893430" cy="714060"/>
            </a:xfrm>
            <a:prstGeom prst="round1Rect">
              <a:avLst>
                <a:gd name="adj" fmla="val 500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8" name="文本框 54"/>
            <p:cNvSpPr txBox="1"/>
            <p:nvPr/>
          </p:nvSpPr>
          <p:spPr>
            <a:xfrm>
              <a:off x="8609345" y="1993634"/>
              <a:ext cx="706776" cy="553997"/>
            </a:xfrm>
            <a:prstGeom prst="rect">
              <a:avLst/>
            </a:prstGeom>
            <a:noFill/>
          </p:spPr>
          <p:txBody>
            <a:bodyPr wrap="square" rtlCol="0">
              <a:spAutoFit/>
            </a:bodyPr>
            <a:lstStyle/>
            <a:p>
              <a:pPr algn="ctr"/>
              <a:r>
                <a:rPr lang="en-US" altLang="zh-CN" sz="2100" dirty="0">
                  <a:solidFill>
                    <a:schemeClr val="bg1"/>
                  </a:solidFill>
                  <a:latin typeface="Impact" panose="020B0806030902050204" pitchFamily="34" charset="0"/>
                </a:rPr>
                <a:t>03</a:t>
              </a:r>
              <a:endParaRPr lang="zh-CN" altLang="en-US" sz="2100" dirty="0">
                <a:solidFill>
                  <a:schemeClr val="bg1"/>
                </a:solidFill>
                <a:latin typeface="Impact" panose="020B0806030902050204" pitchFamily="34" charset="0"/>
              </a:endParaRPr>
            </a:p>
          </p:txBody>
        </p:sp>
      </p:grpSp>
      <p:sp>
        <p:nvSpPr>
          <p:cNvPr id="129" name="文本框 58"/>
          <p:cNvSpPr txBox="1"/>
          <p:nvPr/>
        </p:nvSpPr>
        <p:spPr>
          <a:xfrm>
            <a:off x="6595231" y="2238360"/>
            <a:ext cx="1023218" cy="300083"/>
          </a:xfrm>
          <a:prstGeom prst="rect">
            <a:avLst/>
          </a:prstGeom>
          <a:noFill/>
        </p:spPr>
        <p:txBody>
          <a:bodyPr wrap="square" lIns="68580" tIns="34290" rIns="68580" bIns="34290" rtlCol="0">
            <a:spAutoFit/>
          </a:bodyPr>
          <a:lstStyle/>
          <a:p>
            <a:r>
              <a:rPr lang="zh-CN" altLang="en-US" sz="1500" dirty="0">
                <a:solidFill>
                  <a:srgbClr val="C00000"/>
                </a:solidFill>
                <a:latin typeface="微软雅黑" panose="020B0503020204020204" pitchFamily="34" charset="-122"/>
                <a:ea typeface="微软雅黑" panose="020B0503020204020204" pitchFamily="34" charset="-122"/>
              </a:rPr>
              <a:t>添加标题</a:t>
            </a:r>
            <a:endParaRPr lang="zh-CN" altLang="en-US" sz="1500" dirty="0">
              <a:solidFill>
                <a:srgbClr val="C00000"/>
              </a:solidFill>
              <a:latin typeface="微软雅黑" panose="020B0503020204020204" pitchFamily="34" charset="-122"/>
              <a:ea typeface="微软雅黑" panose="020B0503020204020204" pitchFamily="34" charset="-122"/>
            </a:endParaRPr>
          </a:p>
        </p:txBody>
      </p:sp>
      <p:grpSp>
        <p:nvGrpSpPr>
          <p:cNvPr id="130" name="组合 129"/>
          <p:cNvGrpSpPr/>
          <p:nvPr/>
        </p:nvGrpSpPr>
        <p:grpSpPr>
          <a:xfrm>
            <a:off x="2153631" y="1713690"/>
            <a:ext cx="485836" cy="367512"/>
            <a:chOff x="2871508" y="2080063"/>
            <a:chExt cx="647781" cy="490016"/>
          </a:xfrm>
          <a:solidFill>
            <a:srgbClr val="C00000"/>
          </a:solidFill>
        </p:grpSpPr>
        <p:cxnSp>
          <p:nvCxnSpPr>
            <p:cNvPr id="131" name="直接连接符 130"/>
            <p:cNvCxnSpPr/>
            <p:nvPr/>
          </p:nvCxnSpPr>
          <p:spPr>
            <a:xfrm>
              <a:off x="2871508" y="2570079"/>
              <a:ext cx="647781" cy="0"/>
            </a:xfrm>
            <a:prstGeom prst="line">
              <a:avLst/>
            </a:prstGeom>
            <a:grpFill/>
            <a:ln w="15875">
              <a:solidFill>
                <a:srgbClr val="C00000"/>
              </a:solidFill>
            </a:ln>
          </p:spPr>
          <p:style>
            <a:lnRef idx="1">
              <a:schemeClr val="accent1"/>
            </a:lnRef>
            <a:fillRef idx="0">
              <a:schemeClr val="accent1"/>
            </a:fillRef>
            <a:effectRef idx="0">
              <a:schemeClr val="accent1"/>
            </a:effectRef>
            <a:fontRef idx="minor">
              <a:schemeClr val="tx1"/>
            </a:fontRef>
          </p:style>
        </p:cxnSp>
        <p:grpSp>
          <p:nvGrpSpPr>
            <p:cNvPr id="132" name="Group 4"/>
            <p:cNvGrpSpPr>
              <a:grpSpLocks noChangeAspect="1"/>
            </p:cNvGrpSpPr>
            <p:nvPr/>
          </p:nvGrpSpPr>
          <p:grpSpPr bwMode="auto">
            <a:xfrm>
              <a:off x="2999268" y="2080063"/>
              <a:ext cx="351465" cy="411875"/>
              <a:chOff x="1776" y="1776"/>
              <a:chExt cx="64" cy="75"/>
            </a:xfrm>
            <a:grpFill/>
            <a:effectLst/>
          </p:grpSpPr>
          <p:sp>
            <p:nvSpPr>
              <p:cNvPr id="133" name="Freeform 5"/>
              <p:cNvSpPr/>
              <p:nvPr/>
            </p:nvSpPr>
            <p:spPr bwMode="auto">
              <a:xfrm>
                <a:off x="1795" y="1779"/>
                <a:ext cx="29" cy="26"/>
              </a:xfrm>
              <a:custGeom>
                <a:avLst/>
                <a:gdLst>
                  <a:gd name="T0" fmla="*/ 5 w 11"/>
                  <a:gd name="T1" fmla="*/ 10 h 10"/>
                  <a:gd name="T2" fmla="*/ 5 w 11"/>
                  <a:gd name="T3" fmla="*/ 10 h 10"/>
                  <a:gd name="T4" fmla="*/ 11 w 11"/>
                  <a:gd name="T5" fmla="*/ 5 h 10"/>
                  <a:gd name="T6" fmla="*/ 5 w 11"/>
                  <a:gd name="T7" fmla="*/ 0 h 10"/>
                  <a:gd name="T8" fmla="*/ 5 w 11"/>
                  <a:gd name="T9" fmla="*/ 0 h 10"/>
                  <a:gd name="T10" fmla="*/ 0 w 11"/>
                  <a:gd name="T11" fmla="*/ 5 h 10"/>
                  <a:gd name="T12" fmla="*/ 5 w 11"/>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11" h="10">
                    <a:moveTo>
                      <a:pt x="5" y="10"/>
                    </a:moveTo>
                    <a:cubicBezTo>
                      <a:pt x="5" y="10"/>
                      <a:pt x="5" y="10"/>
                      <a:pt x="5" y="10"/>
                    </a:cubicBezTo>
                    <a:cubicBezTo>
                      <a:pt x="8" y="10"/>
                      <a:pt x="11" y="8"/>
                      <a:pt x="11" y="5"/>
                    </a:cubicBezTo>
                    <a:cubicBezTo>
                      <a:pt x="11" y="2"/>
                      <a:pt x="8" y="0"/>
                      <a:pt x="5" y="0"/>
                    </a:cubicBezTo>
                    <a:cubicBezTo>
                      <a:pt x="5" y="0"/>
                      <a:pt x="5" y="0"/>
                      <a:pt x="5" y="0"/>
                    </a:cubicBezTo>
                    <a:cubicBezTo>
                      <a:pt x="2" y="1"/>
                      <a:pt x="0" y="3"/>
                      <a:pt x="0" y="5"/>
                    </a:cubicBezTo>
                    <a:cubicBezTo>
                      <a:pt x="0" y="8"/>
                      <a:pt x="2" y="10"/>
                      <a:pt x="5"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34" name="Freeform 6"/>
              <p:cNvSpPr/>
              <p:nvPr/>
            </p:nvSpPr>
            <p:spPr bwMode="auto">
              <a:xfrm>
                <a:off x="1776" y="1810"/>
                <a:ext cx="64" cy="41"/>
              </a:xfrm>
              <a:custGeom>
                <a:avLst/>
                <a:gdLst>
                  <a:gd name="T0" fmla="*/ 23 w 24"/>
                  <a:gd name="T1" fmla="*/ 3 h 16"/>
                  <a:gd name="T2" fmla="*/ 19 w 24"/>
                  <a:gd name="T3" fmla="*/ 0 h 16"/>
                  <a:gd name="T4" fmla="*/ 19 w 24"/>
                  <a:gd name="T5" fmla="*/ 0 h 16"/>
                  <a:gd name="T6" fmla="*/ 17 w 24"/>
                  <a:gd name="T7" fmla="*/ 0 h 16"/>
                  <a:gd name="T8" fmla="*/ 15 w 24"/>
                  <a:gd name="T9" fmla="*/ 5 h 16"/>
                  <a:gd name="T10" fmla="*/ 12 w 24"/>
                  <a:gd name="T11" fmla="*/ 11 h 16"/>
                  <a:gd name="T12" fmla="*/ 14 w 24"/>
                  <a:gd name="T13" fmla="*/ 7 h 16"/>
                  <a:gd name="T14" fmla="*/ 13 w 24"/>
                  <a:gd name="T15" fmla="*/ 1 h 16"/>
                  <a:gd name="T16" fmla="*/ 13 w 24"/>
                  <a:gd name="T17" fmla="*/ 1 h 16"/>
                  <a:gd name="T18" fmla="*/ 12 w 24"/>
                  <a:gd name="T19" fmla="*/ 0 h 16"/>
                  <a:gd name="T20" fmla="*/ 12 w 24"/>
                  <a:gd name="T21" fmla="*/ 0 h 16"/>
                  <a:gd name="T22" fmla="*/ 12 w 24"/>
                  <a:gd name="T23" fmla="*/ 1 h 16"/>
                  <a:gd name="T24" fmla="*/ 12 w 24"/>
                  <a:gd name="T25" fmla="*/ 1 h 16"/>
                  <a:gd name="T26" fmla="*/ 11 w 24"/>
                  <a:gd name="T27" fmla="*/ 7 h 16"/>
                  <a:gd name="T28" fmla="*/ 10 w 24"/>
                  <a:gd name="T29" fmla="*/ 5 h 16"/>
                  <a:gd name="T30" fmla="*/ 8 w 24"/>
                  <a:gd name="T31" fmla="*/ 0 h 16"/>
                  <a:gd name="T32" fmla="*/ 5 w 24"/>
                  <a:gd name="T33" fmla="*/ 0 h 16"/>
                  <a:gd name="T34" fmla="*/ 5 w 24"/>
                  <a:gd name="T35" fmla="*/ 0 h 16"/>
                  <a:gd name="T36" fmla="*/ 1 w 24"/>
                  <a:gd name="T37" fmla="*/ 3 h 16"/>
                  <a:gd name="T38" fmla="*/ 0 w 24"/>
                  <a:gd name="T39" fmla="*/ 16 h 16"/>
                  <a:gd name="T40" fmla="*/ 4 w 24"/>
                  <a:gd name="T41" fmla="*/ 16 h 16"/>
                  <a:gd name="T42" fmla="*/ 4 w 24"/>
                  <a:gd name="T43" fmla="*/ 6 h 16"/>
                  <a:gd name="T44" fmla="*/ 5 w 24"/>
                  <a:gd name="T45" fmla="*/ 6 h 16"/>
                  <a:gd name="T46" fmla="*/ 5 w 24"/>
                  <a:gd name="T47" fmla="*/ 16 h 16"/>
                  <a:gd name="T48" fmla="*/ 12 w 24"/>
                  <a:gd name="T49" fmla="*/ 16 h 16"/>
                  <a:gd name="T50" fmla="*/ 19 w 24"/>
                  <a:gd name="T51" fmla="*/ 16 h 16"/>
                  <a:gd name="T52" fmla="*/ 19 w 24"/>
                  <a:gd name="T53" fmla="*/ 6 h 16"/>
                  <a:gd name="T54" fmla="*/ 19 w 24"/>
                  <a:gd name="T55" fmla="*/ 6 h 16"/>
                  <a:gd name="T56" fmla="*/ 20 w 24"/>
                  <a:gd name="T57" fmla="*/ 6 h 16"/>
                  <a:gd name="T58" fmla="*/ 20 w 24"/>
                  <a:gd name="T59" fmla="*/ 16 h 16"/>
                  <a:gd name="T60" fmla="*/ 23 w 24"/>
                  <a:gd name="T61" fmla="*/ 16 h 16"/>
                  <a:gd name="T62" fmla="*/ 23 w 24"/>
                  <a:gd name="T63" fmla="*/ 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 h="16">
                    <a:moveTo>
                      <a:pt x="23" y="3"/>
                    </a:moveTo>
                    <a:cubicBezTo>
                      <a:pt x="22" y="1"/>
                      <a:pt x="20" y="0"/>
                      <a:pt x="19" y="0"/>
                    </a:cubicBezTo>
                    <a:cubicBezTo>
                      <a:pt x="19" y="0"/>
                      <a:pt x="19" y="0"/>
                      <a:pt x="19" y="0"/>
                    </a:cubicBezTo>
                    <a:cubicBezTo>
                      <a:pt x="17" y="0"/>
                      <a:pt x="17" y="0"/>
                      <a:pt x="17" y="0"/>
                    </a:cubicBezTo>
                    <a:cubicBezTo>
                      <a:pt x="15" y="5"/>
                      <a:pt x="15" y="5"/>
                      <a:pt x="15" y="5"/>
                    </a:cubicBezTo>
                    <a:cubicBezTo>
                      <a:pt x="12" y="11"/>
                      <a:pt x="12" y="11"/>
                      <a:pt x="12" y="11"/>
                    </a:cubicBezTo>
                    <a:cubicBezTo>
                      <a:pt x="14" y="7"/>
                      <a:pt x="14" y="7"/>
                      <a:pt x="14" y="7"/>
                    </a:cubicBezTo>
                    <a:cubicBezTo>
                      <a:pt x="13" y="1"/>
                      <a:pt x="13" y="1"/>
                      <a:pt x="13" y="1"/>
                    </a:cubicBezTo>
                    <a:cubicBezTo>
                      <a:pt x="13" y="1"/>
                      <a:pt x="13" y="1"/>
                      <a:pt x="13" y="1"/>
                    </a:cubicBezTo>
                    <a:cubicBezTo>
                      <a:pt x="13" y="0"/>
                      <a:pt x="13" y="0"/>
                      <a:pt x="12" y="0"/>
                    </a:cubicBezTo>
                    <a:cubicBezTo>
                      <a:pt x="12" y="0"/>
                      <a:pt x="12" y="0"/>
                      <a:pt x="12" y="0"/>
                    </a:cubicBezTo>
                    <a:cubicBezTo>
                      <a:pt x="12" y="0"/>
                      <a:pt x="12" y="0"/>
                      <a:pt x="12" y="1"/>
                    </a:cubicBezTo>
                    <a:cubicBezTo>
                      <a:pt x="12" y="1"/>
                      <a:pt x="12" y="1"/>
                      <a:pt x="12" y="1"/>
                    </a:cubicBezTo>
                    <a:cubicBezTo>
                      <a:pt x="11" y="7"/>
                      <a:pt x="11" y="7"/>
                      <a:pt x="11" y="7"/>
                    </a:cubicBezTo>
                    <a:cubicBezTo>
                      <a:pt x="10" y="5"/>
                      <a:pt x="10" y="5"/>
                      <a:pt x="10" y="5"/>
                    </a:cubicBezTo>
                    <a:cubicBezTo>
                      <a:pt x="8" y="0"/>
                      <a:pt x="8" y="0"/>
                      <a:pt x="8" y="0"/>
                    </a:cubicBezTo>
                    <a:cubicBezTo>
                      <a:pt x="5" y="0"/>
                      <a:pt x="5" y="0"/>
                      <a:pt x="5" y="0"/>
                    </a:cubicBezTo>
                    <a:cubicBezTo>
                      <a:pt x="5" y="0"/>
                      <a:pt x="5" y="0"/>
                      <a:pt x="5" y="0"/>
                    </a:cubicBezTo>
                    <a:cubicBezTo>
                      <a:pt x="3" y="0"/>
                      <a:pt x="2" y="1"/>
                      <a:pt x="1" y="3"/>
                    </a:cubicBezTo>
                    <a:cubicBezTo>
                      <a:pt x="0" y="5"/>
                      <a:pt x="0" y="11"/>
                      <a:pt x="0" y="16"/>
                    </a:cubicBezTo>
                    <a:cubicBezTo>
                      <a:pt x="4" y="16"/>
                      <a:pt x="4" y="16"/>
                      <a:pt x="4" y="16"/>
                    </a:cubicBezTo>
                    <a:cubicBezTo>
                      <a:pt x="4" y="6"/>
                      <a:pt x="4" y="6"/>
                      <a:pt x="4" y="6"/>
                    </a:cubicBezTo>
                    <a:cubicBezTo>
                      <a:pt x="4" y="6"/>
                      <a:pt x="4" y="6"/>
                      <a:pt x="5" y="6"/>
                    </a:cubicBezTo>
                    <a:cubicBezTo>
                      <a:pt x="5" y="16"/>
                      <a:pt x="5" y="16"/>
                      <a:pt x="5" y="16"/>
                    </a:cubicBezTo>
                    <a:cubicBezTo>
                      <a:pt x="12" y="16"/>
                      <a:pt x="12" y="16"/>
                      <a:pt x="12" y="16"/>
                    </a:cubicBezTo>
                    <a:cubicBezTo>
                      <a:pt x="19" y="16"/>
                      <a:pt x="19" y="16"/>
                      <a:pt x="19" y="16"/>
                    </a:cubicBezTo>
                    <a:cubicBezTo>
                      <a:pt x="19" y="6"/>
                      <a:pt x="19" y="6"/>
                      <a:pt x="19" y="6"/>
                    </a:cubicBezTo>
                    <a:cubicBezTo>
                      <a:pt x="19" y="6"/>
                      <a:pt x="19" y="6"/>
                      <a:pt x="19" y="6"/>
                    </a:cubicBezTo>
                    <a:cubicBezTo>
                      <a:pt x="19" y="6"/>
                      <a:pt x="20" y="6"/>
                      <a:pt x="20" y="6"/>
                    </a:cubicBezTo>
                    <a:cubicBezTo>
                      <a:pt x="20" y="16"/>
                      <a:pt x="20" y="16"/>
                      <a:pt x="20" y="16"/>
                    </a:cubicBezTo>
                    <a:cubicBezTo>
                      <a:pt x="23" y="16"/>
                      <a:pt x="23" y="16"/>
                      <a:pt x="23" y="16"/>
                    </a:cubicBezTo>
                    <a:cubicBezTo>
                      <a:pt x="24" y="11"/>
                      <a:pt x="24" y="5"/>
                      <a:pt x="2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35" name="Freeform 7"/>
              <p:cNvSpPr/>
              <p:nvPr/>
            </p:nvSpPr>
            <p:spPr bwMode="auto">
              <a:xfrm>
                <a:off x="1795" y="1776"/>
                <a:ext cx="29" cy="26"/>
              </a:xfrm>
              <a:custGeom>
                <a:avLst/>
                <a:gdLst>
                  <a:gd name="T0" fmla="*/ 5 w 11"/>
                  <a:gd name="T1" fmla="*/ 10 h 10"/>
                  <a:gd name="T2" fmla="*/ 5 w 11"/>
                  <a:gd name="T3" fmla="*/ 10 h 10"/>
                  <a:gd name="T4" fmla="*/ 11 w 11"/>
                  <a:gd name="T5" fmla="*/ 5 h 10"/>
                  <a:gd name="T6" fmla="*/ 5 w 11"/>
                  <a:gd name="T7" fmla="*/ 0 h 10"/>
                  <a:gd name="T8" fmla="*/ 5 w 11"/>
                  <a:gd name="T9" fmla="*/ 0 h 10"/>
                  <a:gd name="T10" fmla="*/ 0 w 11"/>
                  <a:gd name="T11" fmla="*/ 5 h 10"/>
                  <a:gd name="T12" fmla="*/ 5 w 11"/>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11" h="10">
                    <a:moveTo>
                      <a:pt x="5" y="10"/>
                    </a:moveTo>
                    <a:cubicBezTo>
                      <a:pt x="5" y="10"/>
                      <a:pt x="5" y="10"/>
                      <a:pt x="5" y="10"/>
                    </a:cubicBezTo>
                    <a:cubicBezTo>
                      <a:pt x="8" y="10"/>
                      <a:pt x="11" y="8"/>
                      <a:pt x="11" y="5"/>
                    </a:cubicBezTo>
                    <a:cubicBezTo>
                      <a:pt x="11" y="2"/>
                      <a:pt x="8" y="0"/>
                      <a:pt x="5" y="0"/>
                    </a:cubicBezTo>
                    <a:cubicBezTo>
                      <a:pt x="5" y="0"/>
                      <a:pt x="5" y="0"/>
                      <a:pt x="5" y="0"/>
                    </a:cubicBezTo>
                    <a:cubicBezTo>
                      <a:pt x="2" y="1"/>
                      <a:pt x="0" y="3"/>
                      <a:pt x="0" y="5"/>
                    </a:cubicBezTo>
                    <a:cubicBezTo>
                      <a:pt x="0" y="8"/>
                      <a:pt x="2" y="10"/>
                      <a:pt x="5"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36" name="Freeform 8"/>
              <p:cNvSpPr/>
              <p:nvPr/>
            </p:nvSpPr>
            <p:spPr bwMode="auto">
              <a:xfrm>
                <a:off x="1776" y="1807"/>
                <a:ext cx="64" cy="42"/>
              </a:xfrm>
              <a:custGeom>
                <a:avLst/>
                <a:gdLst>
                  <a:gd name="T0" fmla="*/ 23 w 24"/>
                  <a:gd name="T1" fmla="*/ 3 h 16"/>
                  <a:gd name="T2" fmla="*/ 19 w 24"/>
                  <a:gd name="T3" fmla="*/ 0 h 16"/>
                  <a:gd name="T4" fmla="*/ 19 w 24"/>
                  <a:gd name="T5" fmla="*/ 0 h 16"/>
                  <a:gd name="T6" fmla="*/ 17 w 24"/>
                  <a:gd name="T7" fmla="*/ 0 h 16"/>
                  <a:gd name="T8" fmla="*/ 15 w 24"/>
                  <a:gd name="T9" fmla="*/ 5 h 16"/>
                  <a:gd name="T10" fmla="*/ 12 w 24"/>
                  <a:gd name="T11" fmla="*/ 11 h 16"/>
                  <a:gd name="T12" fmla="*/ 14 w 24"/>
                  <a:gd name="T13" fmla="*/ 7 h 16"/>
                  <a:gd name="T14" fmla="*/ 13 w 24"/>
                  <a:gd name="T15" fmla="*/ 1 h 16"/>
                  <a:gd name="T16" fmla="*/ 13 w 24"/>
                  <a:gd name="T17" fmla="*/ 1 h 16"/>
                  <a:gd name="T18" fmla="*/ 12 w 24"/>
                  <a:gd name="T19" fmla="*/ 0 h 16"/>
                  <a:gd name="T20" fmla="*/ 12 w 24"/>
                  <a:gd name="T21" fmla="*/ 0 h 16"/>
                  <a:gd name="T22" fmla="*/ 12 w 24"/>
                  <a:gd name="T23" fmla="*/ 1 h 16"/>
                  <a:gd name="T24" fmla="*/ 12 w 24"/>
                  <a:gd name="T25" fmla="*/ 1 h 16"/>
                  <a:gd name="T26" fmla="*/ 11 w 24"/>
                  <a:gd name="T27" fmla="*/ 7 h 16"/>
                  <a:gd name="T28" fmla="*/ 10 w 24"/>
                  <a:gd name="T29" fmla="*/ 5 h 16"/>
                  <a:gd name="T30" fmla="*/ 8 w 24"/>
                  <a:gd name="T31" fmla="*/ 0 h 16"/>
                  <a:gd name="T32" fmla="*/ 5 w 24"/>
                  <a:gd name="T33" fmla="*/ 0 h 16"/>
                  <a:gd name="T34" fmla="*/ 5 w 24"/>
                  <a:gd name="T35" fmla="*/ 0 h 16"/>
                  <a:gd name="T36" fmla="*/ 1 w 24"/>
                  <a:gd name="T37" fmla="*/ 3 h 16"/>
                  <a:gd name="T38" fmla="*/ 0 w 24"/>
                  <a:gd name="T39" fmla="*/ 16 h 16"/>
                  <a:gd name="T40" fmla="*/ 4 w 24"/>
                  <a:gd name="T41" fmla="*/ 16 h 16"/>
                  <a:gd name="T42" fmla="*/ 4 w 24"/>
                  <a:gd name="T43" fmla="*/ 6 h 16"/>
                  <a:gd name="T44" fmla="*/ 5 w 24"/>
                  <a:gd name="T45" fmla="*/ 6 h 16"/>
                  <a:gd name="T46" fmla="*/ 5 w 24"/>
                  <a:gd name="T47" fmla="*/ 16 h 16"/>
                  <a:gd name="T48" fmla="*/ 12 w 24"/>
                  <a:gd name="T49" fmla="*/ 16 h 16"/>
                  <a:gd name="T50" fmla="*/ 19 w 24"/>
                  <a:gd name="T51" fmla="*/ 16 h 16"/>
                  <a:gd name="T52" fmla="*/ 19 w 24"/>
                  <a:gd name="T53" fmla="*/ 6 h 16"/>
                  <a:gd name="T54" fmla="*/ 19 w 24"/>
                  <a:gd name="T55" fmla="*/ 6 h 16"/>
                  <a:gd name="T56" fmla="*/ 20 w 24"/>
                  <a:gd name="T57" fmla="*/ 6 h 16"/>
                  <a:gd name="T58" fmla="*/ 20 w 24"/>
                  <a:gd name="T59" fmla="*/ 16 h 16"/>
                  <a:gd name="T60" fmla="*/ 23 w 24"/>
                  <a:gd name="T61" fmla="*/ 16 h 16"/>
                  <a:gd name="T62" fmla="*/ 23 w 24"/>
                  <a:gd name="T63" fmla="*/ 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 h="16">
                    <a:moveTo>
                      <a:pt x="23" y="3"/>
                    </a:moveTo>
                    <a:cubicBezTo>
                      <a:pt x="22" y="1"/>
                      <a:pt x="20" y="0"/>
                      <a:pt x="19" y="0"/>
                    </a:cubicBezTo>
                    <a:cubicBezTo>
                      <a:pt x="19" y="0"/>
                      <a:pt x="19" y="0"/>
                      <a:pt x="19" y="0"/>
                    </a:cubicBezTo>
                    <a:cubicBezTo>
                      <a:pt x="17" y="0"/>
                      <a:pt x="17" y="0"/>
                      <a:pt x="17" y="0"/>
                    </a:cubicBezTo>
                    <a:cubicBezTo>
                      <a:pt x="15" y="5"/>
                      <a:pt x="15" y="5"/>
                      <a:pt x="15" y="5"/>
                    </a:cubicBezTo>
                    <a:cubicBezTo>
                      <a:pt x="12" y="11"/>
                      <a:pt x="12" y="11"/>
                      <a:pt x="12" y="11"/>
                    </a:cubicBezTo>
                    <a:cubicBezTo>
                      <a:pt x="14" y="7"/>
                      <a:pt x="14" y="7"/>
                      <a:pt x="14" y="7"/>
                    </a:cubicBezTo>
                    <a:cubicBezTo>
                      <a:pt x="13" y="1"/>
                      <a:pt x="13" y="1"/>
                      <a:pt x="13" y="1"/>
                    </a:cubicBezTo>
                    <a:cubicBezTo>
                      <a:pt x="13" y="1"/>
                      <a:pt x="13" y="1"/>
                      <a:pt x="13" y="1"/>
                    </a:cubicBezTo>
                    <a:cubicBezTo>
                      <a:pt x="13" y="0"/>
                      <a:pt x="13" y="0"/>
                      <a:pt x="12" y="0"/>
                    </a:cubicBezTo>
                    <a:cubicBezTo>
                      <a:pt x="12" y="0"/>
                      <a:pt x="12" y="0"/>
                      <a:pt x="12" y="0"/>
                    </a:cubicBezTo>
                    <a:cubicBezTo>
                      <a:pt x="12" y="0"/>
                      <a:pt x="12" y="0"/>
                      <a:pt x="12" y="1"/>
                    </a:cubicBezTo>
                    <a:cubicBezTo>
                      <a:pt x="12" y="1"/>
                      <a:pt x="12" y="1"/>
                      <a:pt x="12" y="1"/>
                    </a:cubicBezTo>
                    <a:cubicBezTo>
                      <a:pt x="11" y="7"/>
                      <a:pt x="11" y="7"/>
                      <a:pt x="11" y="7"/>
                    </a:cubicBezTo>
                    <a:cubicBezTo>
                      <a:pt x="10" y="5"/>
                      <a:pt x="10" y="5"/>
                      <a:pt x="10" y="5"/>
                    </a:cubicBezTo>
                    <a:cubicBezTo>
                      <a:pt x="8" y="0"/>
                      <a:pt x="8" y="0"/>
                      <a:pt x="8" y="0"/>
                    </a:cubicBezTo>
                    <a:cubicBezTo>
                      <a:pt x="5" y="0"/>
                      <a:pt x="5" y="0"/>
                      <a:pt x="5" y="0"/>
                    </a:cubicBezTo>
                    <a:cubicBezTo>
                      <a:pt x="5" y="0"/>
                      <a:pt x="5" y="0"/>
                      <a:pt x="5" y="0"/>
                    </a:cubicBezTo>
                    <a:cubicBezTo>
                      <a:pt x="3" y="0"/>
                      <a:pt x="2" y="1"/>
                      <a:pt x="1" y="3"/>
                    </a:cubicBezTo>
                    <a:cubicBezTo>
                      <a:pt x="0" y="5"/>
                      <a:pt x="0" y="11"/>
                      <a:pt x="0" y="16"/>
                    </a:cubicBezTo>
                    <a:cubicBezTo>
                      <a:pt x="4" y="16"/>
                      <a:pt x="4" y="16"/>
                      <a:pt x="4" y="16"/>
                    </a:cubicBezTo>
                    <a:cubicBezTo>
                      <a:pt x="4" y="6"/>
                      <a:pt x="4" y="6"/>
                      <a:pt x="4" y="6"/>
                    </a:cubicBezTo>
                    <a:cubicBezTo>
                      <a:pt x="4" y="6"/>
                      <a:pt x="4" y="6"/>
                      <a:pt x="5" y="6"/>
                    </a:cubicBezTo>
                    <a:cubicBezTo>
                      <a:pt x="5" y="16"/>
                      <a:pt x="5" y="16"/>
                      <a:pt x="5" y="16"/>
                    </a:cubicBezTo>
                    <a:cubicBezTo>
                      <a:pt x="12" y="16"/>
                      <a:pt x="12" y="16"/>
                      <a:pt x="12" y="16"/>
                    </a:cubicBezTo>
                    <a:cubicBezTo>
                      <a:pt x="19" y="16"/>
                      <a:pt x="19" y="16"/>
                      <a:pt x="19" y="16"/>
                    </a:cubicBezTo>
                    <a:cubicBezTo>
                      <a:pt x="19" y="6"/>
                      <a:pt x="19" y="6"/>
                      <a:pt x="19" y="6"/>
                    </a:cubicBezTo>
                    <a:cubicBezTo>
                      <a:pt x="19" y="6"/>
                      <a:pt x="19" y="6"/>
                      <a:pt x="19" y="6"/>
                    </a:cubicBezTo>
                    <a:cubicBezTo>
                      <a:pt x="19" y="6"/>
                      <a:pt x="20" y="6"/>
                      <a:pt x="20" y="6"/>
                    </a:cubicBezTo>
                    <a:cubicBezTo>
                      <a:pt x="20" y="16"/>
                      <a:pt x="20" y="16"/>
                      <a:pt x="20" y="16"/>
                    </a:cubicBezTo>
                    <a:cubicBezTo>
                      <a:pt x="23" y="16"/>
                      <a:pt x="23" y="16"/>
                      <a:pt x="23" y="16"/>
                    </a:cubicBezTo>
                    <a:cubicBezTo>
                      <a:pt x="24" y="11"/>
                      <a:pt x="24" y="5"/>
                      <a:pt x="2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grpSp>
        <p:nvGrpSpPr>
          <p:cNvPr id="137" name="组合 136"/>
          <p:cNvGrpSpPr/>
          <p:nvPr/>
        </p:nvGrpSpPr>
        <p:grpSpPr>
          <a:xfrm>
            <a:off x="4644419" y="1730945"/>
            <a:ext cx="485836" cy="350258"/>
            <a:chOff x="6192558" y="2103069"/>
            <a:chExt cx="647781" cy="467010"/>
          </a:xfrm>
          <a:solidFill>
            <a:srgbClr val="C00000"/>
          </a:solidFill>
        </p:grpSpPr>
        <p:cxnSp>
          <p:nvCxnSpPr>
            <p:cNvPr id="138" name="直接连接符 137"/>
            <p:cNvCxnSpPr/>
            <p:nvPr/>
          </p:nvCxnSpPr>
          <p:spPr>
            <a:xfrm>
              <a:off x="6192558" y="2570079"/>
              <a:ext cx="647781" cy="0"/>
            </a:xfrm>
            <a:prstGeom prst="line">
              <a:avLst/>
            </a:prstGeom>
            <a:grpFill/>
            <a:ln w="15875">
              <a:solidFill>
                <a:srgbClr val="C00000"/>
              </a:solidFill>
            </a:ln>
          </p:spPr>
          <p:style>
            <a:lnRef idx="1">
              <a:schemeClr val="accent1"/>
            </a:lnRef>
            <a:fillRef idx="0">
              <a:schemeClr val="accent1"/>
            </a:fillRef>
            <a:effectRef idx="0">
              <a:schemeClr val="accent1"/>
            </a:effectRef>
            <a:fontRef idx="minor">
              <a:schemeClr val="tx1"/>
            </a:fontRef>
          </p:style>
        </p:cxnSp>
        <p:grpSp>
          <p:nvGrpSpPr>
            <p:cNvPr id="139" name="Group 18"/>
            <p:cNvGrpSpPr>
              <a:grpSpLocks noChangeAspect="1"/>
            </p:cNvGrpSpPr>
            <p:nvPr/>
          </p:nvGrpSpPr>
          <p:grpSpPr bwMode="auto">
            <a:xfrm>
              <a:off x="6312433" y="2103069"/>
              <a:ext cx="392635" cy="365863"/>
              <a:chOff x="3802" y="2858"/>
              <a:chExt cx="616" cy="574"/>
            </a:xfrm>
            <a:grpFill/>
            <a:effectLst/>
          </p:grpSpPr>
          <p:sp>
            <p:nvSpPr>
              <p:cNvPr id="140" name="Rectangle 19"/>
              <p:cNvSpPr>
                <a:spLocks noChangeArrowheads="1"/>
              </p:cNvSpPr>
              <p:nvPr/>
            </p:nvSpPr>
            <p:spPr bwMode="auto">
              <a:xfrm>
                <a:off x="3802" y="3205"/>
                <a:ext cx="129" cy="22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41" name="Rectangle 20"/>
              <p:cNvSpPr>
                <a:spLocks noChangeArrowheads="1"/>
              </p:cNvSpPr>
              <p:nvPr/>
            </p:nvSpPr>
            <p:spPr bwMode="auto">
              <a:xfrm>
                <a:off x="3964" y="3174"/>
                <a:ext cx="129" cy="25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42" name="Rectangle 21"/>
              <p:cNvSpPr>
                <a:spLocks noChangeArrowheads="1"/>
              </p:cNvSpPr>
              <p:nvPr/>
            </p:nvSpPr>
            <p:spPr bwMode="auto">
              <a:xfrm>
                <a:off x="4129" y="3131"/>
                <a:ext cx="129" cy="30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43" name="Rectangle 22"/>
              <p:cNvSpPr>
                <a:spLocks noChangeArrowheads="1"/>
              </p:cNvSpPr>
              <p:nvPr/>
            </p:nvSpPr>
            <p:spPr bwMode="auto">
              <a:xfrm>
                <a:off x="4289" y="3078"/>
                <a:ext cx="129" cy="35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44" name="Freeform 23"/>
              <p:cNvSpPr/>
              <p:nvPr/>
            </p:nvSpPr>
            <p:spPr bwMode="auto">
              <a:xfrm>
                <a:off x="3888" y="2858"/>
                <a:ext cx="370" cy="270"/>
              </a:xfrm>
              <a:custGeom>
                <a:avLst/>
                <a:gdLst>
                  <a:gd name="T0" fmla="*/ 94 w 155"/>
                  <a:gd name="T1" fmla="*/ 21 h 113"/>
                  <a:gd name="T2" fmla="*/ 0 w 155"/>
                  <a:gd name="T3" fmla="*/ 72 h 113"/>
                  <a:gd name="T4" fmla="*/ 114 w 155"/>
                  <a:gd name="T5" fmla="*/ 63 h 113"/>
                  <a:gd name="T6" fmla="*/ 122 w 155"/>
                  <a:gd name="T7" fmla="*/ 82 h 113"/>
                  <a:gd name="T8" fmla="*/ 155 w 155"/>
                  <a:gd name="T9" fmla="*/ 0 h 113"/>
                  <a:gd name="T10" fmla="*/ 85 w 155"/>
                  <a:gd name="T11" fmla="*/ 2 h 113"/>
                  <a:gd name="T12" fmla="*/ 94 w 155"/>
                  <a:gd name="T13" fmla="*/ 21 h 113"/>
                </a:gdLst>
                <a:ahLst/>
                <a:cxnLst>
                  <a:cxn ang="0">
                    <a:pos x="T0" y="T1"/>
                  </a:cxn>
                  <a:cxn ang="0">
                    <a:pos x="T2" y="T3"/>
                  </a:cxn>
                  <a:cxn ang="0">
                    <a:pos x="T4" y="T5"/>
                  </a:cxn>
                  <a:cxn ang="0">
                    <a:pos x="T6" y="T7"/>
                  </a:cxn>
                  <a:cxn ang="0">
                    <a:pos x="T8" y="T9"/>
                  </a:cxn>
                  <a:cxn ang="0">
                    <a:pos x="T10" y="T11"/>
                  </a:cxn>
                  <a:cxn ang="0">
                    <a:pos x="T12" y="T13"/>
                  </a:cxn>
                </a:cxnLst>
                <a:rect l="0" t="0" r="r" b="b"/>
                <a:pathLst>
                  <a:path w="155" h="113">
                    <a:moveTo>
                      <a:pt x="94" y="21"/>
                    </a:moveTo>
                    <a:cubicBezTo>
                      <a:pt x="85" y="33"/>
                      <a:pt x="53" y="68"/>
                      <a:pt x="0" y="72"/>
                    </a:cubicBezTo>
                    <a:cubicBezTo>
                      <a:pt x="0" y="72"/>
                      <a:pt x="31" y="113"/>
                      <a:pt x="114" y="63"/>
                    </a:cubicBezTo>
                    <a:cubicBezTo>
                      <a:pt x="122" y="82"/>
                      <a:pt x="122" y="82"/>
                      <a:pt x="122" y="82"/>
                    </a:cubicBezTo>
                    <a:cubicBezTo>
                      <a:pt x="155" y="0"/>
                      <a:pt x="155" y="0"/>
                      <a:pt x="155" y="0"/>
                    </a:cubicBezTo>
                    <a:cubicBezTo>
                      <a:pt x="85" y="2"/>
                      <a:pt x="85" y="2"/>
                      <a:pt x="85" y="2"/>
                    </a:cubicBezTo>
                    <a:lnTo>
                      <a:pt x="94" y="2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grpSp>
        <p:nvGrpSpPr>
          <p:cNvPr id="145" name="组合 144"/>
          <p:cNvGrpSpPr/>
          <p:nvPr/>
        </p:nvGrpSpPr>
        <p:grpSpPr>
          <a:xfrm>
            <a:off x="7135206" y="1717839"/>
            <a:ext cx="485836" cy="363363"/>
            <a:chOff x="9513608" y="2085595"/>
            <a:chExt cx="647781" cy="484484"/>
          </a:xfrm>
          <a:solidFill>
            <a:srgbClr val="C00000"/>
          </a:solidFill>
        </p:grpSpPr>
        <p:cxnSp>
          <p:nvCxnSpPr>
            <p:cNvPr id="146" name="直接连接符 145"/>
            <p:cNvCxnSpPr/>
            <p:nvPr/>
          </p:nvCxnSpPr>
          <p:spPr>
            <a:xfrm>
              <a:off x="9513608" y="2570079"/>
              <a:ext cx="647781" cy="0"/>
            </a:xfrm>
            <a:prstGeom prst="line">
              <a:avLst/>
            </a:prstGeom>
            <a:grpFill/>
            <a:ln w="15875">
              <a:solidFill>
                <a:srgbClr val="C00000"/>
              </a:solidFill>
            </a:ln>
          </p:spPr>
          <p:style>
            <a:lnRef idx="1">
              <a:schemeClr val="accent1"/>
            </a:lnRef>
            <a:fillRef idx="0">
              <a:schemeClr val="accent1"/>
            </a:fillRef>
            <a:effectRef idx="0">
              <a:schemeClr val="accent1"/>
            </a:effectRef>
            <a:fontRef idx="minor">
              <a:schemeClr val="tx1"/>
            </a:fontRef>
          </p:style>
        </p:cxnSp>
        <p:grpSp>
          <p:nvGrpSpPr>
            <p:cNvPr id="147" name="组合 146"/>
            <p:cNvGrpSpPr/>
            <p:nvPr/>
          </p:nvGrpSpPr>
          <p:grpSpPr>
            <a:xfrm>
              <a:off x="9658338" y="2085595"/>
              <a:ext cx="368323" cy="400810"/>
              <a:chOff x="4873620" y="1965325"/>
              <a:chExt cx="269882" cy="293688"/>
            </a:xfrm>
            <a:grpFill/>
            <a:effectLst/>
          </p:grpSpPr>
          <p:sp>
            <p:nvSpPr>
              <p:cNvPr id="148" name="Freeform 502"/>
              <p:cNvSpPr/>
              <p:nvPr/>
            </p:nvSpPr>
            <p:spPr bwMode="auto">
              <a:xfrm>
                <a:off x="4873620" y="2127250"/>
                <a:ext cx="112713" cy="131763"/>
              </a:xfrm>
              <a:custGeom>
                <a:avLst/>
                <a:gdLst>
                  <a:gd name="T0" fmla="*/ 2 w 30"/>
                  <a:gd name="T1" fmla="*/ 0 h 35"/>
                  <a:gd name="T2" fmla="*/ 28 w 30"/>
                  <a:gd name="T3" fmla="*/ 0 h 35"/>
                  <a:gd name="T4" fmla="*/ 30 w 30"/>
                  <a:gd name="T5" fmla="*/ 1 h 35"/>
                  <a:gd name="T6" fmla="*/ 28 w 30"/>
                  <a:gd name="T7" fmla="*/ 3 h 35"/>
                  <a:gd name="T8" fmla="*/ 3 w 30"/>
                  <a:gd name="T9" fmla="*/ 3 h 35"/>
                  <a:gd name="T10" fmla="*/ 3 w 30"/>
                  <a:gd name="T11" fmla="*/ 33 h 35"/>
                  <a:gd name="T12" fmla="*/ 2 w 30"/>
                  <a:gd name="T13" fmla="*/ 35 h 35"/>
                  <a:gd name="T14" fmla="*/ 0 w 30"/>
                  <a:gd name="T15" fmla="*/ 33 h 35"/>
                  <a:gd name="T16" fmla="*/ 0 w 30"/>
                  <a:gd name="T17" fmla="*/ 1 h 35"/>
                  <a:gd name="T18" fmla="*/ 2 w 30"/>
                  <a:gd name="T19"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 h="35">
                    <a:moveTo>
                      <a:pt x="2" y="0"/>
                    </a:moveTo>
                    <a:cubicBezTo>
                      <a:pt x="28" y="0"/>
                      <a:pt x="28" y="0"/>
                      <a:pt x="28" y="0"/>
                    </a:cubicBezTo>
                    <a:cubicBezTo>
                      <a:pt x="29" y="0"/>
                      <a:pt x="30" y="1"/>
                      <a:pt x="30" y="1"/>
                    </a:cubicBezTo>
                    <a:cubicBezTo>
                      <a:pt x="30" y="2"/>
                      <a:pt x="29" y="3"/>
                      <a:pt x="28" y="3"/>
                    </a:cubicBezTo>
                    <a:cubicBezTo>
                      <a:pt x="3" y="3"/>
                      <a:pt x="3" y="3"/>
                      <a:pt x="3" y="3"/>
                    </a:cubicBezTo>
                    <a:cubicBezTo>
                      <a:pt x="3" y="33"/>
                      <a:pt x="3" y="33"/>
                      <a:pt x="3" y="33"/>
                    </a:cubicBezTo>
                    <a:cubicBezTo>
                      <a:pt x="3" y="34"/>
                      <a:pt x="3" y="35"/>
                      <a:pt x="2" y="35"/>
                    </a:cubicBezTo>
                    <a:cubicBezTo>
                      <a:pt x="1" y="35"/>
                      <a:pt x="0" y="34"/>
                      <a:pt x="0" y="33"/>
                    </a:cubicBezTo>
                    <a:cubicBezTo>
                      <a:pt x="0" y="1"/>
                      <a:pt x="0" y="1"/>
                      <a:pt x="0" y="1"/>
                    </a:cubicBezTo>
                    <a:cubicBezTo>
                      <a:pt x="0" y="1"/>
                      <a:pt x="1" y="0"/>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49" name="Freeform 503"/>
              <p:cNvSpPr/>
              <p:nvPr/>
            </p:nvSpPr>
            <p:spPr bwMode="auto">
              <a:xfrm>
                <a:off x="4884737" y="1973263"/>
                <a:ext cx="41275" cy="146050"/>
              </a:xfrm>
              <a:custGeom>
                <a:avLst/>
                <a:gdLst>
                  <a:gd name="T0" fmla="*/ 11 w 11"/>
                  <a:gd name="T1" fmla="*/ 34 h 39"/>
                  <a:gd name="T2" fmla="*/ 11 w 11"/>
                  <a:gd name="T3" fmla="*/ 6 h 39"/>
                  <a:gd name="T4" fmla="*/ 5 w 11"/>
                  <a:gd name="T5" fmla="*/ 0 h 39"/>
                  <a:gd name="T6" fmla="*/ 0 w 11"/>
                  <a:gd name="T7" fmla="*/ 6 h 39"/>
                  <a:gd name="T8" fmla="*/ 0 w 11"/>
                  <a:gd name="T9" fmla="*/ 34 h 39"/>
                  <a:gd name="T10" fmla="*/ 5 w 11"/>
                  <a:gd name="T11" fmla="*/ 39 h 39"/>
                  <a:gd name="T12" fmla="*/ 11 w 11"/>
                  <a:gd name="T13" fmla="*/ 34 h 39"/>
                </a:gdLst>
                <a:ahLst/>
                <a:cxnLst>
                  <a:cxn ang="0">
                    <a:pos x="T0" y="T1"/>
                  </a:cxn>
                  <a:cxn ang="0">
                    <a:pos x="T2" y="T3"/>
                  </a:cxn>
                  <a:cxn ang="0">
                    <a:pos x="T4" y="T5"/>
                  </a:cxn>
                  <a:cxn ang="0">
                    <a:pos x="T6" y="T7"/>
                  </a:cxn>
                  <a:cxn ang="0">
                    <a:pos x="T8" y="T9"/>
                  </a:cxn>
                  <a:cxn ang="0">
                    <a:pos x="T10" y="T11"/>
                  </a:cxn>
                  <a:cxn ang="0">
                    <a:pos x="T12" y="T13"/>
                  </a:cxn>
                </a:cxnLst>
                <a:rect l="0" t="0" r="r" b="b"/>
                <a:pathLst>
                  <a:path w="11" h="39">
                    <a:moveTo>
                      <a:pt x="11" y="34"/>
                    </a:moveTo>
                    <a:cubicBezTo>
                      <a:pt x="11" y="6"/>
                      <a:pt x="11" y="6"/>
                      <a:pt x="11" y="6"/>
                    </a:cubicBezTo>
                    <a:cubicBezTo>
                      <a:pt x="11" y="3"/>
                      <a:pt x="9" y="0"/>
                      <a:pt x="5" y="0"/>
                    </a:cubicBezTo>
                    <a:cubicBezTo>
                      <a:pt x="2" y="0"/>
                      <a:pt x="0" y="3"/>
                      <a:pt x="0" y="6"/>
                    </a:cubicBezTo>
                    <a:cubicBezTo>
                      <a:pt x="0" y="34"/>
                      <a:pt x="0" y="34"/>
                      <a:pt x="0" y="34"/>
                    </a:cubicBezTo>
                    <a:cubicBezTo>
                      <a:pt x="0" y="37"/>
                      <a:pt x="2" y="39"/>
                      <a:pt x="5" y="39"/>
                    </a:cubicBezTo>
                    <a:cubicBezTo>
                      <a:pt x="9" y="39"/>
                      <a:pt x="11" y="37"/>
                      <a:pt x="11" y="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50" name="Freeform 504"/>
              <p:cNvSpPr/>
              <p:nvPr/>
            </p:nvSpPr>
            <p:spPr bwMode="auto">
              <a:xfrm>
                <a:off x="4940303" y="1965325"/>
                <a:ext cx="177800" cy="293688"/>
              </a:xfrm>
              <a:custGeom>
                <a:avLst/>
                <a:gdLst>
                  <a:gd name="T0" fmla="*/ 5 w 47"/>
                  <a:gd name="T1" fmla="*/ 69 h 78"/>
                  <a:gd name="T2" fmla="*/ 6 w 47"/>
                  <a:gd name="T3" fmla="*/ 77 h 78"/>
                  <a:gd name="T4" fmla="*/ 9 w 47"/>
                  <a:gd name="T5" fmla="*/ 78 h 78"/>
                  <a:gd name="T6" fmla="*/ 14 w 47"/>
                  <a:gd name="T7" fmla="*/ 76 h 78"/>
                  <a:gd name="T8" fmla="*/ 26 w 47"/>
                  <a:gd name="T9" fmla="*/ 57 h 78"/>
                  <a:gd name="T10" fmla="*/ 46 w 47"/>
                  <a:gd name="T11" fmla="*/ 57 h 78"/>
                  <a:gd name="T12" fmla="*/ 47 w 47"/>
                  <a:gd name="T13" fmla="*/ 56 h 78"/>
                  <a:gd name="T14" fmla="*/ 47 w 47"/>
                  <a:gd name="T15" fmla="*/ 42 h 78"/>
                  <a:gd name="T16" fmla="*/ 32 w 47"/>
                  <a:gd name="T17" fmla="*/ 19 h 78"/>
                  <a:gd name="T18" fmla="*/ 30 w 47"/>
                  <a:gd name="T19" fmla="*/ 20 h 78"/>
                  <a:gd name="T20" fmla="*/ 35 w 47"/>
                  <a:gd name="T21" fmla="*/ 10 h 78"/>
                  <a:gd name="T22" fmla="*/ 24 w 47"/>
                  <a:gd name="T23" fmla="*/ 0 h 78"/>
                  <a:gd name="T24" fmla="*/ 14 w 47"/>
                  <a:gd name="T25" fmla="*/ 10 h 78"/>
                  <a:gd name="T26" fmla="*/ 24 w 47"/>
                  <a:gd name="T27" fmla="*/ 21 h 78"/>
                  <a:gd name="T28" fmla="*/ 27 w 47"/>
                  <a:gd name="T29" fmla="*/ 20 h 78"/>
                  <a:gd name="T30" fmla="*/ 21 w 47"/>
                  <a:gd name="T31" fmla="*/ 27 h 78"/>
                  <a:gd name="T32" fmla="*/ 5 w 47"/>
                  <a:gd name="T33" fmla="*/ 31 h 78"/>
                  <a:gd name="T34" fmla="*/ 1 w 47"/>
                  <a:gd name="T35" fmla="*/ 34 h 78"/>
                  <a:gd name="T36" fmla="*/ 1 w 47"/>
                  <a:gd name="T37" fmla="*/ 38 h 78"/>
                  <a:gd name="T38" fmla="*/ 6 w 47"/>
                  <a:gd name="T39" fmla="*/ 42 h 78"/>
                  <a:gd name="T40" fmla="*/ 8 w 47"/>
                  <a:gd name="T41" fmla="*/ 42 h 78"/>
                  <a:gd name="T42" fmla="*/ 17 w 47"/>
                  <a:gd name="T43" fmla="*/ 40 h 78"/>
                  <a:gd name="T44" fmla="*/ 17 w 47"/>
                  <a:gd name="T45" fmla="*/ 43 h 78"/>
                  <a:gd name="T46" fmla="*/ 17 w 47"/>
                  <a:gd name="T47" fmla="*/ 47 h 78"/>
                  <a:gd name="T48" fmla="*/ 5 w 47"/>
                  <a:gd name="T49" fmla="*/ 6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7" h="78">
                    <a:moveTo>
                      <a:pt x="5" y="69"/>
                    </a:moveTo>
                    <a:cubicBezTo>
                      <a:pt x="3" y="72"/>
                      <a:pt x="3" y="76"/>
                      <a:pt x="6" y="77"/>
                    </a:cubicBezTo>
                    <a:cubicBezTo>
                      <a:pt x="7" y="78"/>
                      <a:pt x="8" y="78"/>
                      <a:pt x="9" y="78"/>
                    </a:cubicBezTo>
                    <a:cubicBezTo>
                      <a:pt x="11" y="78"/>
                      <a:pt x="13" y="77"/>
                      <a:pt x="14" y="76"/>
                    </a:cubicBezTo>
                    <a:cubicBezTo>
                      <a:pt x="26" y="57"/>
                      <a:pt x="26" y="57"/>
                      <a:pt x="26" y="57"/>
                    </a:cubicBezTo>
                    <a:cubicBezTo>
                      <a:pt x="46" y="57"/>
                      <a:pt x="46" y="57"/>
                      <a:pt x="46" y="57"/>
                    </a:cubicBezTo>
                    <a:cubicBezTo>
                      <a:pt x="47" y="57"/>
                      <a:pt x="47" y="57"/>
                      <a:pt x="47" y="56"/>
                    </a:cubicBezTo>
                    <a:cubicBezTo>
                      <a:pt x="47" y="42"/>
                      <a:pt x="47" y="42"/>
                      <a:pt x="47" y="42"/>
                    </a:cubicBezTo>
                    <a:cubicBezTo>
                      <a:pt x="47" y="29"/>
                      <a:pt x="41" y="19"/>
                      <a:pt x="32" y="19"/>
                    </a:cubicBezTo>
                    <a:cubicBezTo>
                      <a:pt x="31" y="19"/>
                      <a:pt x="30" y="19"/>
                      <a:pt x="30" y="20"/>
                    </a:cubicBezTo>
                    <a:cubicBezTo>
                      <a:pt x="33" y="18"/>
                      <a:pt x="35" y="14"/>
                      <a:pt x="35" y="10"/>
                    </a:cubicBezTo>
                    <a:cubicBezTo>
                      <a:pt x="35" y="5"/>
                      <a:pt x="30" y="0"/>
                      <a:pt x="24" y="0"/>
                    </a:cubicBezTo>
                    <a:cubicBezTo>
                      <a:pt x="19" y="0"/>
                      <a:pt x="14" y="5"/>
                      <a:pt x="14" y="10"/>
                    </a:cubicBezTo>
                    <a:cubicBezTo>
                      <a:pt x="14" y="16"/>
                      <a:pt x="19" y="21"/>
                      <a:pt x="24" y="21"/>
                    </a:cubicBezTo>
                    <a:cubicBezTo>
                      <a:pt x="25" y="21"/>
                      <a:pt x="26" y="21"/>
                      <a:pt x="27" y="20"/>
                    </a:cubicBezTo>
                    <a:cubicBezTo>
                      <a:pt x="25" y="22"/>
                      <a:pt x="23" y="24"/>
                      <a:pt x="21" y="27"/>
                    </a:cubicBezTo>
                    <a:cubicBezTo>
                      <a:pt x="5" y="31"/>
                      <a:pt x="5" y="31"/>
                      <a:pt x="5" y="31"/>
                    </a:cubicBezTo>
                    <a:cubicBezTo>
                      <a:pt x="3" y="32"/>
                      <a:pt x="2" y="32"/>
                      <a:pt x="1" y="34"/>
                    </a:cubicBezTo>
                    <a:cubicBezTo>
                      <a:pt x="1" y="35"/>
                      <a:pt x="0" y="37"/>
                      <a:pt x="1" y="38"/>
                    </a:cubicBezTo>
                    <a:cubicBezTo>
                      <a:pt x="1" y="41"/>
                      <a:pt x="4" y="42"/>
                      <a:pt x="6" y="42"/>
                    </a:cubicBezTo>
                    <a:cubicBezTo>
                      <a:pt x="7" y="42"/>
                      <a:pt x="7" y="42"/>
                      <a:pt x="8" y="42"/>
                    </a:cubicBezTo>
                    <a:cubicBezTo>
                      <a:pt x="17" y="40"/>
                      <a:pt x="17" y="40"/>
                      <a:pt x="17" y="40"/>
                    </a:cubicBezTo>
                    <a:cubicBezTo>
                      <a:pt x="17" y="41"/>
                      <a:pt x="17" y="42"/>
                      <a:pt x="17" y="43"/>
                    </a:cubicBezTo>
                    <a:cubicBezTo>
                      <a:pt x="17" y="47"/>
                      <a:pt x="17" y="47"/>
                      <a:pt x="17" y="47"/>
                    </a:cubicBezTo>
                    <a:lnTo>
                      <a:pt x="5" y="6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51" name="Freeform 505"/>
              <p:cNvSpPr/>
              <p:nvPr/>
            </p:nvSpPr>
            <p:spPr bwMode="auto">
              <a:xfrm>
                <a:off x="5046664" y="2093913"/>
                <a:ext cx="96838" cy="112713"/>
              </a:xfrm>
              <a:custGeom>
                <a:avLst/>
                <a:gdLst>
                  <a:gd name="T0" fmla="*/ 1 w 26"/>
                  <a:gd name="T1" fmla="*/ 27 h 30"/>
                  <a:gd name="T2" fmla="*/ 23 w 26"/>
                  <a:gd name="T3" fmla="*/ 27 h 30"/>
                  <a:gd name="T4" fmla="*/ 23 w 26"/>
                  <a:gd name="T5" fmla="*/ 2 h 30"/>
                  <a:gd name="T6" fmla="*/ 24 w 26"/>
                  <a:gd name="T7" fmla="*/ 0 h 30"/>
                  <a:gd name="T8" fmla="*/ 26 w 26"/>
                  <a:gd name="T9" fmla="*/ 2 h 30"/>
                  <a:gd name="T10" fmla="*/ 26 w 26"/>
                  <a:gd name="T11" fmla="*/ 28 h 30"/>
                  <a:gd name="T12" fmla="*/ 24 w 26"/>
                  <a:gd name="T13" fmla="*/ 30 h 30"/>
                  <a:gd name="T14" fmla="*/ 1 w 26"/>
                  <a:gd name="T15" fmla="*/ 30 h 30"/>
                  <a:gd name="T16" fmla="*/ 0 w 26"/>
                  <a:gd name="T17" fmla="*/ 28 h 30"/>
                  <a:gd name="T18" fmla="*/ 1 w 26"/>
                  <a:gd name="T19" fmla="*/ 27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30">
                    <a:moveTo>
                      <a:pt x="1" y="27"/>
                    </a:moveTo>
                    <a:cubicBezTo>
                      <a:pt x="23" y="27"/>
                      <a:pt x="23" y="27"/>
                      <a:pt x="23" y="27"/>
                    </a:cubicBezTo>
                    <a:cubicBezTo>
                      <a:pt x="23" y="2"/>
                      <a:pt x="23" y="2"/>
                      <a:pt x="23" y="2"/>
                    </a:cubicBezTo>
                    <a:cubicBezTo>
                      <a:pt x="23" y="1"/>
                      <a:pt x="23" y="0"/>
                      <a:pt x="24" y="0"/>
                    </a:cubicBezTo>
                    <a:cubicBezTo>
                      <a:pt x="25" y="0"/>
                      <a:pt x="26" y="1"/>
                      <a:pt x="26" y="2"/>
                    </a:cubicBezTo>
                    <a:cubicBezTo>
                      <a:pt x="26" y="28"/>
                      <a:pt x="26" y="28"/>
                      <a:pt x="26" y="28"/>
                    </a:cubicBezTo>
                    <a:cubicBezTo>
                      <a:pt x="26" y="29"/>
                      <a:pt x="25" y="30"/>
                      <a:pt x="24" y="30"/>
                    </a:cubicBezTo>
                    <a:cubicBezTo>
                      <a:pt x="1" y="30"/>
                      <a:pt x="1" y="30"/>
                      <a:pt x="1" y="30"/>
                    </a:cubicBezTo>
                    <a:cubicBezTo>
                      <a:pt x="0" y="30"/>
                      <a:pt x="0" y="29"/>
                      <a:pt x="0" y="28"/>
                    </a:cubicBezTo>
                    <a:cubicBezTo>
                      <a:pt x="0" y="27"/>
                      <a:pt x="0" y="27"/>
                      <a:pt x="1" y="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sp>
        <p:nvSpPr>
          <p:cNvPr id="152" name="文本框 17"/>
          <p:cNvSpPr txBox="1"/>
          <p:nvPr/>
        </p:nvSpPr>
        <p:spPr>
          <a:xfrm>
            <a:off x="3895148" y="3595395"/>
            <a:ext cx="1353704" cy="992579"/>
          </a:xfrm>
          <a:prstGeom prst="rect">
            <a:avLst/>
          </a:prstGeom>
          <a:noFill/>
        </p:spPr>
        <p:txBody>
          <a:bodyPr wrap="square" lIns="68580" tIns="34290" rIns="68580" bIns="34290" rtlCol="0">
            <a:spAutoFit/>
          </a:bodyPr>
          <a:lstStyle/>
          <a:p>
            <a:pPr algn="just">
              <a:lnSpc>
                <a:spcPct val="150000"/>
              </a:lnSpc>
            </a:pPr>
            <a:r>
              <a:rPr lang="zh-CN" altLang="en-US" sz="800" dirty="0">
                <a:solidFill>
                  <a:schemeClr val="bg1"/>
                </a:solidFill>
                <a:latin typeface="微软雅黑" panose="020B0503020204020204" pitchFamily="34" charset="-122"/>
                <a:ea typeface="微软雅黑" panose="020B0503020204020204" pitchFamily="34" charset="-122"/>
              </a:rPr>
              <a:t>点击添加文字说明或复制文本黏贴自此内容要言简意赅点击添加文字说明或复制文本黏贴自此内容要言简意赅</a:t>
            </a:r>
            <a:endParaRPr lang="zh-CN" altLang="en-US" sz="800" dirty="0">
              <a:solidFill>
                <a:schemeClr val="bg1"/>
              </a:solidFill>
              <a:latin typeface="微软雅黑" panose="020B0503020204020204" pitchFamily="34" charset="-122"/>
              <a:ea typeface="微软雅黑" panose="020B0503020204020204" pitchFamily="34" charset="-122"/>
            </a:endParaRPr>
          </a:p>
        </p:txBody>
      </p:sp>
      <p:sp>
        <p:nvSpPr>
          <p:cNvPr id="153" name="文本框 17"/>
          <p:cNvSpPr txBox="1"/>
          <p:nvPr/>
        </p:nvSpPr>
        <p:spPr>
          <a:xfrm>
            <a:off x="6390559" y="3595395"/>
            <a:ext cx="1353704" cy="992579"/>
          </a:xfrm>
          <a:prstGeom prst="rect">
            <a:avLst/>
          </a:prstGeom>
          <a:noFill/>
        </p:spPr>
        <p:txBody>
          <a:bodyPr wrap="square" lIns="68580" tIns="34290" rIns="68580" bIns="34290" rtlCol="0">
            <a:spAutoFit/>
          </a:bodyPr>
          <a:lstStyle/>
          <a:p>
            <a:pPr algn="just">
              <a:lnSpc>
                <a:spcPct val="150000"/>
              </a:lnSpc>
            </a:pPr>
            <a:r>
              <a:rPr lang="zh-CN" altLang="en-US" sz="800" dirty="0">
                <a:solidFill>
                  <a:schemeClr val="bg1"/>
                </a:solidFill>
                <a:latin typeface="微软雅黑" panose="020B0503020204020204" pitchFamily="34" charset="-122"/>
                <a:ea typeface="微软雅黑" panose="020B0503020204020204" pitchFamily="34" charset="-122"/>
              </a:rPr>
              <a:t>点击添加文字说明或复制文本黏贴自此内容要言简意赅点击添加文字说明或复制文本黏贴自此内容要言简意赅</a:t>
            </a:r>
            <a:endParaRPr lang="zh-CN" altLang="en-US" sz="8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00" advTm="0">
        <p14:prism/>
      </p:transition>
    </mc:Choice>
    <mc:Fallback>
      <p:transition spd="slow" advTm="0">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2" presetClass="entr" presetSubtype="8" accel="40000" fill="hold" nodeType="afterEffect" p14:presetBounceEnd="40000">
                                      <p:stCondLst>
                                        <p:cond delay="0"/>
                                      </p:stCondLst>
                                      <p:childTnLst>
                                        <p:set>
                                          <p:cBhvr>
                                            <p:cTn id="10" dur="1" fill="hold">
                                              <p:stCondLst>
                                                <p:cond delay="0"/>
                                              </p:stCondLst>
                                            </p:cTn>
                                            <p:tgtEl>
                                              <p:spTgt spid="44"/>
                                            </p:tgtEl>
                                            <p:attrNameLst>
                                              <p:attrName>style.visibility</p:attrName>
                                            </p:attrNameLst>
                                          </p:cBhvr>
                                          <p:to>
                                            <p:strVal val="visible"/>
                                          </p:to>
                                        </p:set>
                                        <p:anim calcmode="lin" valueType="num" p14:bounceEnd="40000">
                                          <p:cBhvr additive="base">
                                            <p:cTn id="11" dur="1250" fill="hold"/>
                                            <p:tgtEl>
                                              <p:spTgt spid="44"/>
                                            </p:tgtEl>
                                            <p:attrNameLst>
                                              <p:attrName>ppt_x</p:attrName>
                                            </p:attrNameLst>
                                          </p:cBhvr>
                                          <p:tavLst>
                                            <p:tav tm="0">
                                              <p:val>
                                                <p:strVal val="0-#ppt_w/2"/>
                                              </p:val>
                                            </p:tav>
                                            <p:tav tm="100000">
                                              <p:val>
                                                <p:strVal val="#ppt_x"/>
                                              </p:val>
                                            </p:tav>
                                          </p:tavLst>
                                        </p:anim>
                                        <p:anim calcmode="lin" valueType="num" p14:bounceEnd="40000">
                                          <p:cBhvr additive="base">
                                            <p:cTn id="12" dur="1250" fill="hold"/>
                                            <p:tgtEl>
                                              <p:spTgt spid="44"/>
                                            </p:tgtEl>
                                            <p:attrNameLst>
                                              <p:attrName>ppt_y</p:attrName>
                                            </p:attrNameLst>
                                          </p:cBhvr>
                                          <p:tavLst>
                                            <p:tav tm="0">
                                              <p:val>
                                                <p:strVal val="#ppt_y"/>
                                              </p:val>
                                            </p:tav>
                                            <p:tav tm="100000">
                                              <p:val>
                                                <p:strVal val="#ppt_y"/>
                                              </p:val>
                                            </p:tav>
                                          </p:tavLst>
                                        </p:anim>
                                      </p:childTnLst>
                                    </p:cTn>
                                  </p:par>
                                  <p:par>
                                    <p:cTn id="13" presetID="2" presetClass="entr" presetSubtype="8" accel="40000" fill="hold" nodeType="withEffect" p14:presetBounceEnd="40000">
                                      <p:stCondLst>
                                        <p:cond delay="0"/>
                                      </p:stCondLst>
                                      <p:childTnLst>
                                        <p:set>
                                          <p:cBhvr>
                                            <p:cTn id="14" dur="1" fill="hold">
                                              <p:stCondLst>
                                                <p:cond delay="0"/>
                                              </p:stCondLst>
                                            </p:cTn>
                                            <p:tgtEl>
                                              <p:spTgt spid="60"/>
                                            </p:tgtEl>
                                            <p:attrNameLst>
                                              <p:attrName>style.visibility</p:attrName>
                                            </p:attrNameLst>
                                          </p:cBhvr>
                                          <p:to>
                                            <p:strVal val="visible"/>
                                          </p:to>
                                        </p:set>
                                        <p:anim calcmode="lin" valueType="num" p14:bounceEnd="40000">
                                          <p:cBhvr additive="base">
                                            <p:cTn id="15" dur="1250" fill="hold"/>
                                            <p:tgtEl>
                                              <p:spTgt spid="60"/>
                                            </p:tgtEl>
                                            <p:attrNameLst>
                                              <p:attrName>ppt_x</p:attrName>
                                            </p:attrNameLst>
                                          </p:cBhvr>
                                          <p:tavLst>
                                            <p:tav tm="0">
                                              <p:val>
                                                <p:strVal val="0-#ppt_w/2"/>
                                              </p:val>
                                            </p:tav>
                                            <p:tav tm="100000">
                                              <p:val>
                                                <p:strVal val="#ppt_x"/>
                                              </p:val>
                                            </p:tav>
                                          </p:tavLst>
                                        </p:anim>
                                        <p:anim calcmode="lin" valueType="num" p14:bounceEnd="40000">
                                          <p:cBhvr additive="base">
                                            <p:cTn id="16" dur="1250" fill="hold"/>
                                            <p:tgtEl>
                                              <p:spTgt spid="60"/>
                                            </p:tgtEl>
                                            <p:attrNameLst>
                                              <p:attrName>ppt_y</p:attrName>
                                            </p:attrNameLst>
                                          </p:cBhvr>
                                          <p:tavLst>
                                            <p:tav tm="0">
                                              <p:val>
                                                <p:strVal val="#ppt_y"/>
                                              </p:val>
                                            </p:tav>
                                            <p:tav tm="100000">
                                              <p:val>
                                                <p:strVal val="#ppt_y"/>
                                              </p:val>
                                            </p:tav>
                                          </p:tavLst>
                                        </p:anim>
                                      </p:childTnLst>
                                    </p:cTn>
                                  </p:par>
                                  <p:par>
                                    <p:cTn id="17" presetID="2" presetClass="entr" presetSubtype="8" accel="40000" fill="hold" nodeType="withEffect" p14:presetBounceEnd="40000">
                                      <p:stCondLst>
                                        <p:cond delay="0"/>
                                      </p:stCondLst>
                                      <p:childTnLst>
                                        <p:set>
                                          <p:cBhvr>
                                            <p:cTn id="18" dur="1" fill="hold">
                                              <p:stCondLst>
                                                <p:cond delay="0"/>
                                              </p:stCondLst>
                                            </p:cTn>
                                            <p:tgtEl>
                                              <p:spTgt spid="75"/>
                                            </p:tgtEl>
                                            <p:attrNameLst>
                                              <p:attrName>style.visibility</p:attrName>
                                            </p:attrNameLst>
                                          </p:cBhvr>
                                          <p:to>
                                            <p:strVal val="visible"/>
                                          </p:to>
                                        </p:set>
                                        <p:anim calcmode="lin" valueType="num" p14:bounceEnd="40000">
                                          <p:cBhvr additive="base">
                                            <p:cTn id="19" dur="1250" fill="hold"/>
                                            <p:tgtEl>
                                              <p:spTgt spid="75"/>
                                            </p:tgtEl>
                                            <p:attrNameLst>
                                              <p:attrName>ppt_x</p:attrName>
                                            </p:attrNameLst>
                                          </p:cBhvr>
                                          <p:tavLst>
                                            <p:tav tm="0">
                                              <p:val>
                                                <p:strVal val="0-#ppt_w/2"/>
                                              </p:val>
                                            </p:tav>
                                            <p:tav tm="100000">
                                              <p:val>
                                                <p:strVal val="#ppt_x"/>
                                              </p:val>
                                            </p:tav>
                                          </p:tavLst>
                                        </p:anim>
                                        <p:anim calcmode="lin" valueType="num" p14:bounceEnd="40000">
                                          <p:cBhvr additive="base">
                                            <p:cTn id="20" dur="1250" fill="hold"/>
                                            <p:tgtEl>
                                              <p:spTgt spid="75"/>
                                            </p:tgtEl>
                                            <p:attrNameLst>
                                              <p:attrName>ppt_y</p:attrName>
                                            </p:attrNameLst>
                                          </p:cBhvr>
                                          <p:tavLst>
                                            <p:tav tm="0">
                                              <p:val>
                                                <p:strVal val="#ppt_y"/>
                                              </p:val>
                                            </p:tav>
                                            <p:tav tm="100000">
                                              <p:val>
                                                <p:strVal val="#ppt_y"/>
                                              </p:val>
                                            </p:tav>
                                          </p:tavLst>
                                        </p:anim>
                                      </p:childTnLst>
                                    </p:cTn>
                                  </p:par>
                                </p:childTnLst>
                              </p:cTn>
                            </p:par>
                            <p:par>
                              <p:cTn id="21" fill="hold">
                                <p:stCondLst>
                                  <p:cond delay="2000"/>
                                </p:stCondLst>
                                <p:childTnLst>
                                  <p:par>
                                    <p:cTn id="22" presetID="16" presetClass="entr" presetSubtype="42" fill="hold" grpId="0" nodeType="afterEffect">
                                      <p:stCondLst>
                                        <p:cond delay="0"/>
                                      </p:stCondLst>
                                      <p:childTnLst>
                                        <p:set>
                                          <p:cBhvr>
                                            <p:cTn id="23" dur="1" fill="hold">
                                              <p:stCondLst>
                                                <p:cond delay="0"/>
                                              </p:stCondLst>
                                            </p:cTn>
                                            <p:tgtEl>
                                              <p:spTgt spid="49"/>
                                            </p:tgtEl>
                                            <p:attrNameLst>
                                              <p:attrName>style.visibility</p:attrName>
                                            </p:attrNameLst>
                                          </p:cBhvr>
                                          <p:to>
                                            <p:strVal val="visible"/>
                                          </p:to>
                                        </p:set>
                                        <p:animEffect transition="in" filter="barn(outHorizontal)">
                                          <p:cBhvr>
                                            <p:cTn id="24" dur="500"/>
                                            <p:tgtEl>
                                              <p:spTgt spid="49"/>
                                            </p:tgtEl>
                                          </p:cBhvr>
                                        </p:animEffect>
                                      </p:childTnLst>
                                    </p:cTn>
                                  </p:par>
                                  <p:par>
                                    <p:cTn id="25" presetID="16" presetClass="entr" presetSubtype="42" fill="hold" grpId="0" nodeType="withEffect">
                                      <p:stCondLst>
                                        <p:cond delay="0"/>
                                      </p:stCondLst>
                                      <p:childTnLst>
                                        <p:set>
                                          <p:cBhvr>
                                            <p:cTn id="26" dur="1" fill="hold">
                                              <p:stCondLst>
                                                <p:cond delay="0"/>
                                              </p:stCondLst>
                                            </p:cTn>
                                            <p:tgtEl>
                                              <p:spTgt spid="65"/>
                                            </p:tgtEl>
                                            <p:attrNameLst>
                                              <p:attrName>style.visibility</p:attrName>
                                            </p:attrNameLst>
                                          </p:cBhvr>
                                          <p:to>
                                            <p:strVal val="visible"/>
                                          </p:to>
                                        </p:set>
                                        <p:animEffect transition="in" filter="barn(outHorizontal)">
                                          <p:cBhvr>
                                            <p:cTn id="27" dur="500"/>
                                            <p:tgtEl>
                                              <p:spTgt spid="65"/>
                                            </p:tgtEl>
                                          </p:cBhvr>
                                        </p:animEffect>
                                      </p:childTnLst>
                                    </p:cTn>
                                  </p:par>
                                  <p:par>
                                    <p:cTn id="28" presetID="16" presetClass="entr" presetSubtype="42" fill="hold" grpId="0" nodeType="withEffect">
                                      <p:stCondLst>
                                        <p:cond delay="0"/>
                                      </p:stCondLst>
                                      <p:childTnLst>
                                        <p:set>
                                          <p:cBhvr>
                                            <p:cTn id="29" dur="1" fill="hold">
                                              <p:stCondLst>
                                                <p:cond delay="0"/>
                                              </p:stCondLst>
                                            </p:cTn>
                                            <p:tgtEl>
                                              <p:spTgt spid="80"/>
                                            </p:tgtEl>
                                            <p:attrNameLst>
                                              <p:attrName>style.visibility</p:attrName>
                                            </p:attrNameLst>
                                          </p:cBhvr>
                                          <p:to>
                                            <p:strVal val="visible"/>
                                          </p:to>
                                        </p:set>
                                        <p:animEffect transition="in" filter="barn(outHorizontal)">
                                          <p:cBhvr>
                                            <p:cTn id="30" dur="500"/>
                                            <p:tgtEl>
                                              <p:spTgt spid="80"/>
                                            </p:tgtEl>
                                          </p:cBhvr>
                                        </p:animEffect>
                                      </p:childTnLst>
                                    </p:cTn>
                                  </p:par>
                                </p:childTnLst>
                              </p:cTn>
                            </p:par>
                            <p:par>
                              <p:cTn id="31" fill="hold">
                                <p:stCondLst>
                                  <p:cond delay="2500"/>
                                </p:stCondLst>
                                <p:childTnLst>
                                  <p:par>
                                    <p:cTn id="32" presetID="42" presetClass="entr" presetSubtype="0" fill="hold" nodeType="afterEffect">
                                      <p:stCondLst>
                                        <p:cond delay="0"/>
                                      </p:stCondLst>
                                      <p:childTnLst>
                                        <p:set>
                                          <p:cBhvr>
                                            <p:cTn id="33" dur="1" fill="hold">
                                              <p:stCondLst>
                                                <p:cond delay="0"/>
                                              </p:stCondLst>
                                            </p:cTn>
                                            <p:tgtEl>
                                              <p:spTgt spid="51"/>
                                            </p:tgtEl>
                                            <p:attrNameLst>
                                              <p:attrName>style.visibility</p:attrName>
                                            </p:attrNameLst>
                                          </p:cBhvr>
                                          <p:to>
                                            <p:strVal val="visible"/>
                                          </p:to>
                                        </p:set>
                                        <p:animEffect transition="in" filter="fade">
                                          <p:cBhvr>
                                            <p:cTn id="34" dur="500"/>
                                            <p:tgtEl>
                                              <p:spTgt spid="51"/>
                                            </p:tgtEl>
                                          </p:cBhvr>
                                        </p:animEffect>
                                        <p:anim calcmode="lin" valueType="num">
                                          <p:cBhvr>
                                            <p:cTn id="35" dur="500" fill="hold"/>
                                            <p:tgtEl>
                                              <p:spTgt spid="51"/>
                                            </p:tgtEl>
                                            <p:attrNameLst>
                                              <p:attrName>ppt_x</p:attrName>
                                            </p:attrNameLst>
                                          </p:cBhvr>
                                          <p:tavLst>
                                            <p:tav tm="0">
                                              <p:val>
                                                <p:strVal val="#ppt_x"/>
                                              </p:val>
                                            </p:tav>
                                            <p:tav tm="100000">
                                              <p:val>
                                                <p:strVal val="#ppt_x"/>
                                              </p:val>
                                            </p:tav>
                                          </p:tavLst>
                                        </p:anim>
                                        <p:anim calcmode="lin" valueType="num">
                                          <p:cBhvr>
                                            <p:cTn id="36" dur="500" fill="hold"/>
                                            <p:tgtEl>
                                              <p:spTgt spid="51"/>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42" presetClass="entr" presetSubtype="0" fill="hold" nodeType="afterEffect">
                                      <p:stCondLst>
                                        <p:cond delay="0"/>
                                      </p:stCondLst>
                                      <p:childTnLst>
                                        <p:set>
                                          <p:cBhvr>
                                            <p:cTn id="39" dur="1" fill="hold">
                                              <p:stCondLst>
                                                <p:cond delay="0"/>
                                              </p:stCondLst>
                                            </p:cTn>
                                            <p:tgtEl>
                                              <p:spTgt spid="67"/>
                                            </p:tgtEl>
                                            <p:attrNameLst>
                                              <p:attrName>style.visibility</p:attrName>
                                            </p:attrNameLst>
                                          </p:cBhvr>
                                          <p:to>
                                            <p:strVal val="visible"/>
                                          </p:to>
                                        </p:set>
                                        <p:animEffect transition="in" filter="fade">
                                          <p:cBhvr>
                                            <p:cTn id="40" dur="500"/>
                                            <p:tgtEl>
                                              <p:spTgt spid="67"/>
                                            </p:tgtEl>
                                          </p:cBhvr>
                                        </p:animEffect>
                                        <p:anim calcmode="lin" valueType="num">
                                          <p:cBhvr>
                                            <p:cTn id="41" dur="500" fill="hold"/>
                                            <p:tgtEl>
                                              <p:spTgt spid="67"/>
                                            </p:tgtEl>
                                            <p:attrNameLst>
                                              <p:attrName>ppt_x</p:attrName>
                                            </p:attrNameLst>
                                          </p:cBhvr>
                                          <p:tavLst>
                                            <p:tav tm="0">
                                              <p:val>
                                                <p:strVal val="#ppt_x"/>
                                              </p:val>
                                            </p:tav>
                                            <p:tav tm="100000">
                                              <p:val>
                                                <p:strVal val="#ppt_x"/>
                                              </p:val>
                                            </p:tav>
                                          </p:tavLst>
                                        </p:anim>
                                        <p:anim calcmode="lin" valueType="num">
                                          <p:cBhvr>
                                            <p:cTn id="42" dur="500" fill="hold"/>
                                            <p:tgtEl>
                                              <p:spTgt spid="67"/>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42" presetClass="entr" presetSubtype="0" fill="hold" nodeType="afterEffect">
                                      <p:stCondLst>
                                        <p:cond delay="0"/>
                                      </p:stCondLst>
                                      <p:childTnLst>
                                        <p:set>
                                          <p:cBhvr>
                                            <p:cTn id="45" dur="1" fill="hold">
                                              <p:stCondLst>
                                                <p:cond delay="0"/>
                                              </p:stCondLst>
                                            </p:cTn>
                                            <p:tgtEl>
                                              <p:spTgt spid="82"/>
                                            </p:tgtEl>
                                            <p:attrNameLst>
                                              <p:attrName>style.visibility</p:attrName>
                                            </p:attrNameLst>
                                          </p:cBhvr>
                                          <p:to>
                                            <p:strVal val="visible"/>
                                          </p:to>
                                        </p:set>
                                        <p:animEffect transition="in" filter="fade">
                                          <p:cBhvr>
                                            <p:cTn id="46" dur="500"/>
                                            <p:tgtEl>
                                              <p:spTgt spid="82"/>
                                            </p:tgtEl>
                                          </p:cBhvr>
                                        </p:animEffect>
                                        <p:anim calcmode="lin" valueType="num">
                                          <p:cBhvr>
                                            <p:cTn id="47" dur="500" fill="hold"/>
                                            <p:tgtEl>
                                              <p:spTgt spid="82"/>
                                            </p:tgtEl>
                                            <p:attrNameLst>
                                              <p:attrName>ppt_x</p:attrName>
                                            </p:attrNameLst>
                                          </p:cBhvr>
                                          <p:tavLst>
                                            <p:tav tm="0">
                                              <p:val>
                                                <p:strVal val="#ppt_x"/>
                                              </p:val>
                                            </p:tav>
                                            <p:tav tm="100000">
                                              <p:val>
                                                <p:strVal val="#ppt_x"/>
                                              </p:val>
                                            </p:tav>
                                          </p:tavLst>
                                        </p:anim>
                                        <p:anim calcmode="lin" valueType="num">
                                          <p:cBhvr>
                                            <p:cTn id="48" dur="500" fill="hold"/>
                                            <p:tgtEl>
                                              <p:spTgt spid="82"/>
                                            </p:tgtEl>
                                            <p:attrNameLst>
                                              <p:attrName>ppt_y</p:attrName>
                                            </p:attrNameLst>
                                          </p:cBhvr>
                                          <p:tavLst>
                                            <p:tav tm="0">
                                              <p:val>
                                                <p:strVal val="#ppt_y+.1"/>
                                              </p:val>
                                            </p:tav>
                                            <p:tav tm="100000">
                                              <p:val>
                                                <p:strVal val="#ppt_y"/>
                                              </p:val>
                                            </p:tav>
                                          </p:tavLst>
                                        </p:anim>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54"/>
                                            </p:tgtEl>
                                            <p:attrNameLst>
                                              <p:attrName>style.visibility</p:attrName>
                                            </p:attrNameLst>
                                          </p:cBhvr>
                                          <p:to>
                                            <p:strVal val="visible"/>
                                          </p:to>
                                        </p:set>
                                        <p:anim calcmode="lin" valueType="num">
                                          <p:cBhvr>
                                            <p:cTn id="52" dur="500" fill="hold"/>
                                            <p:tgtEl>
                                              <p:spTgt spid="54"/>
                                            </p:tgtEl>
                                            <p:attrNameLst>
                                              <p:attrName>ppt_w</p:attrName>
                                            </p:attrNameLst>
                                          </p:cBhvr>
                                          <p:tavLst>
                                            <p:tav tm="0">
                                              <p:val>
                                                <p:fltVal val="0"/>
                                              </p:val>
                                            </p:tav>
                                            <p:tav tm="100000">
                                              <p:val>
                                                <p:strVal val="#ppt_w"/>
                                              </p:val>
                                            </p:tav>
                                          </p:tavLst>
                                        </p:anim>
                                        <p:anim calcmode="lin" valueType="num">
                                          <p:cBhvr>
                                            <p:cTn id="53" dur="500" fill="hold"/>
                                            <p:tgtEl>
                                              <p:spTgt spid="54"/>
                                            </p:tgtEl>
                                            <p:attrNameLst>
                                              <p:attrName>ppt_h</p:attrName>
                                            </p:attrNameLst>
                                          </p:cBhvr>
                                          <p:tavLst>
                                            <p:tav tm="0">
                                              <p:val>
                                                <p:fltVal val="0"/>
                                              </p:val>
                                            </p:tav>
                                            <p:tav tm="100000">
                                              <p:val>
                                                <p:strVal val="#ppt_h"/>
                                              </p:val>
                                            </p:tav>
                                          </p:tavLst>
                                        </p:anim>
                                        <p:animEffect transition="in" filter="fade">
                                          <p:cBhvr>
                                            <p:cTn id="54" dur="500"/>
                                            <p:tgtEl>
                                              <p:spTgt spid="54"/>
                                            </p:tgtEl>
                                          </p:cBhvr>
                                        </p:animEffect>
                                      </p:childTnLst>
                                    </p:cTn>
                                  </p:par>
                                </p:childTnLst>
                              </p:cTn>
                            </p:par>
                            <p:par>
                              <p:cTn id="55" fill="hold">
                                <p:stCondLst>
                                  <p:cond delay="4500"/>
                                </p:stCondLst>
                                <p:childTnLst>
                                  <p:par>
                                    <p:cTn id="56" presetID="53" presetClass="entr" presetSubtype="16" fill="hold" nodeType="afterEffect">
                                      <p:stCondLst>
                                        <p:cond delay="0"/>
                                      </p:stCondLst>
                                      <p:childTnLst>
                                        <p:set>
                                          <p:cBhvr>
                                            <p:cTn id="57" dur="1" fill="hold">
                                              <p:stCondLst>
                                                <p:cond delay="0"/>
                                              </p:stCondLst>
                                            </p:cTn>
                                            <p:tgtEl>
                                              <p:spTgt spid="70"/>
                                            </p:tgtEl>
                                            <p:attrNameLst>
                                              <p:attrName>style.visibility</p:attrName>
                                            </p:attrNameLst>
                                          </p:cBhvr>
                                          <p:to>
                                            <p:strVal val="visible"/>
                                          </p:to>
                                        </p:set>
                                        <p:anim calcmode="lin" valueType="num">
                                          <p:cBhvr>
                                            <p:cTn id="58" dur="500" fill="hold"/>
                                            <p:tgtEl>
                                              <p:spTgt spid="70"/>
                                            </p:tgtEl>
                                            <p:attrNameLst>
                                              <p:attrName>ppt_w</p:attrName>
                                            </p:attrNameLst>
                                          </p:cBhvr>
                                          <p:tavLst>
                                            <p:tav tm="0">
                                              <p:val>
                                                <p:fltVal val="0"/>
                                              </p:val>
                                            </p:tav>
                                            <p:tav tm="100000">
                                              <p:val>
                                                <p:strVal val="#ppt_w"/>
                                              </p:val>
                                            </p:tav>
                                          </p:tavLst>
                                        </p:anim>
                                        <p:anim calcmode="lin" valueType="num">
                                          <p:cBhvr>
                                            <p:cTn id="59" dur="500" fill="hold"/>
                                            <p:tgtEl>
                                              <p:spTgt spid="70"/>
                                            </p:tgtEl>
                                            <p:attrNameLst>
                                              <p:attrName>ppt_h</p:attrName>
                                            </p:attrNameLst>
                                          </p:cBhvr>
                                          <p:tavLst>
                                            <p:tav tm="0">
                                              <p:val>
                                                <p:fltVal val="0"/>
                                              </p:val>
                                            </p:tav>
                                            <p:tav tm="100000">
                                              <p:val>
                                                <p:strVal val="#ppt_h"/>
                                              </p:val>
                                            </p:tav>
                                          </p:tavLst>
                                        </p:anim>
                                        <p:animEffect transition="in" filter="fade">
                                          <p:cBhvr>
                                            <p:cTn id="60" dur="500"/>
                                            <p:tgtEl>
                                              <p:spTgt spid="70"/>
                                            </p:tgtEl>
                                          </p:cBhvr>
                                        </p:animEffect>
                                      </p:childTnLst>
                                    </p:cTn>
                                  </p:par>
                                </p:childTnLst>
                              </p:cTn>
                            </p:par>
                            <p:par>
                              <p:cTn id="61" fill="hold">
                                <p:stCondLst>
                                  <p:cond delay="5000"/>
                                </p:stCondLst>
                                <p:childTnLst>
                                  <p:par>
                                    <p:cTn id="62" presetID="53" presetClass="entr" presetSubtype="16" fill="hold" nodeType="afterEffect">
                                      <p:stCondLst>
                                        <p:cond delay="0"/>
                                      </p:stCondLst>
                                      <p:childTnLst>
                                        <p:set>
                                          <p:cBhvr>
                                            <p:cTn id="63" dur="1" fill="hold">
                                              <p:stCondLst>
                                                <p:cond delay="0"/>
                                              </p:stCondLst>
                                            </p:cTn>
                                            <p:tgtEl>
                                              <p:spTgt spid="85"/>
                                            </p:tgtEl>
                                            <p:attrNameLst>
                                              <p:attrName>style.visibility</p:attrName>
                                            </p:attrNameLst>
                                          </p:cBhvr>
                                          <p:to>
                                            <p:strVal val="visible"/>
                                          </p:to>
                                        </p:set>
                                        <p:anim calcmode="lin" valueType="num">
                                          <p:cBhvr>
                                            <p:cTn id="64" dur="500" fill="hold"/>
                                            <p:tgtEl>
                                              <p:spTgt spid="85"/>
                                            </p:tgtEl>
                                            <p:attrNameLst>
                                              <p:attrName>ppt_w</p:attrName>
                                            </p:attrNameLst>
                                          </p:cBhvr>
                                          <p:tavLst>
                                            <p:tav tm="0">
                                              <p:val>
                                                <p:fltVal val="0"/>
                                              </p:val>
                                            </p:tav>
                                            <p:tav tm="100000">
                                              <p:val>
                                                <p:strVal val="#ppt_w"/>
                                              </p:val>
                                            </p:tav>
                                          </p:tavLst>
                                        </p:anim>
                                        <p:anim calcmode="lin" valueType="num">
                                          <p:cBhvr>
                                            <p:cTn id="65" dur="500" fill="hold"/>
                                            <p:tgtEl>
                                              <p:spTgt spid="85"/>
                                            </p:tgtEl>
                                            <p:attrNameLst>
                                              <p:attrName>ppt_h</p:attrName>
                                            </p:attrNameLst>
                                          </p:cBhvr>
                                          <p:tavLst>
                                            <p:tav tm="0">
                                              <p:val>
                                                <p:fltVal val="0"/>
                                              </p:val>
                                            </p:tav>
                                            <p:tav tm="100000">
                                              <p:val>
                                                <p:strVal val="#ppt_h"/>
                                              </p:val>
                                            </p:tav>
                                          </p:tavLst>
                                        </p:anim>
                                        <p:animEffect transition="in" filter="fade">
                                          <p:cBhvr>
                                            <p:cTn id="66" dur="500"/>
                                            <p:tgtEl>
                                              <p:spTgt spid="85"/>
                                            </p:tgtEl>
                                          </p:cBhvr>
                                        </p:animEffect>
                                      </p:childTnLst>
                                    </p:cTn>
                                  </p:par>
                                </p:childTnLst>
                              </p:cTn>
                            </p:par>
                            <p:par>
                              <p:cTn id="67" fill="hold">
                                <p:stCondLst>
                                  <p:cond delay="5500"/>
                                </p:stCondLst>
                                <p:childTnLst>
                                  <p:par>
                                    <p:cTn id="68" presetID="21" presetClass="entr" presetSubtype="1" fill="hold" nodeType="afterEffect">
                                      <p:stCondLst>
                                        <p:cond delay="0"/>
                                      </p:stCondLst>
                                      <p:childTnLst>
                                        <p:set>
                                          <p:cBhvr>
                                            <p:cTn id="69" dur="1" fill="hold">
                                              <p:stCondLst>
                                                <p:cond delay="0"/>
                                              </p:stCondLst>
                                            </p:cTn>
                                            <p:tgtEl>
                                              <p:spTgt spid="130"/>
                                            </p:tgtEl>
                                            <p:attrNameLst>
                                              <p:attrName>style.visibility</p:attrName>
                                            </p:attrNameLst>
                                          </p:cBhvr>
                                          <p:to>
                                            <p:strVal val="visible"/>
                                          </p:to>
                                        </p:set>
                                        <p:animEffect transition="in" filter="wheel(1)">
                                          <p:cBhvr>
                                            <p:cTn id="70" dur="750"/>
                                            <p:tgtEl>
                                              <p:spTgt spid="130"/>
                                            </p:tgtEl>
                                          </p:cBhvr>
                                        </p:animEffect>
                                      </p:childTnLst>
                                    </p:cTn>
                                  </p:par>
                                  <p:par>
                                    <p:cTn id="71" presetID="21" presetClass="entr" presetSubtype="1" fill="hold" nodeType="withEffect">
                                      <p:stCondLst>
                                        <p:cond delay="250"/>
                                      </p:stCondLst>
                                      <p:childTnLst>
                                        <p:set>
                                          <p:cBhvr>
                                            <p:cTn id="72" dur="1" fill="hold">
                                              <p:stCondLst>
                                                <p:cond delay="0"/>
                                              </p:stCondLst>
                                            </p:cTn>
                                            <p:tgtEl>
                                              <p:spTgt spid="137"/>
                                            </p:tgtEl>
                                            <p:attrNameLst>
                                              <p:attrName>style.visibility</p:attrName>
                                            </p:attrNameLst>
                                          </p:cBhvr>
                                          <p:to>
                                            <p:strVal val="visible"/>
                                          </p:to>
                                        </p:set>
                                        <p:animEffect transition="in" filter="wheel(1)">
                                          <p:cBhvr>
                                            <p:cTn id="73" dur="750"/>
                                            <p:tgtEl>
                                              <p:spTgt spid="137"/>
                                            </p:tgtEl>
                                          </p:cBhvr>
                                        </p:animEffect>
                                      </p:childTnLst>
                                    </p:cTn>
                                  </p:par>
                                  <p:par>
                                    <p:cTn id="74" presetID="21" presetClass="entr" presetSubtype="1" fill="hold" nodeType="withEffect">
                                      <p:stCondLst>
                                        <p:cond delay="500"/>
                                      </p:stCondLst>
                                      <p:childTnLst>
                                        <p:set>
                                          <p:cBhvr>
                                            <p:cTn id="75" dur="1" fill="hold">
                                              <p:stCondLst>
                                                <p:cond delay="0"/>
                                              </p:stCondLst>
                                            </p:cTn>
                                            <p:tgtEl>
                                              <p:spTgt spid="145"/>
                                            </p:tgtEl>
                                            <p:attrNameLst>
                                              <p:attrName>style.visibility</p:attrName>
                                            </p:attrNameLst>
                                          </p:cBhvr>
                                          <p:to>
                                            <p:strVal val="visible"/>
                                          </p:to>
                                        </p:set>
                                        <p:animEffect transition="in" filter="wheel(1)">
                                          <p:cBhvr>
                                            <p:cTn id="76" dur="750"/>
                                            <p:tgtEl>
                                              <p:spTgt spid="145"/>
                                            </p:tgtEl>
                                          </p:cBhvr>
                                        </p:animEffect>
                                      </p:childTnLst>
                                    </p:cTn>
                                  </p:par>
                                </p:childTnLst>
                              </p:cTn>
                            </p:par>
                            <p:par>
                              <p:cTn id="77" fill="hold">
                                <p:stCondLst>
                                  <p:cond delay="6500"/>
                                </p:stCondLst>
                                <p:childTnLst>
                                  <p:par>
                                    <p:cTn id="78" presetID="14" presetClass="entr" presetSubtype="10" fill="hold" grpId="0" nodeType="afterEffect">
                                      <p:stCondLst>
                                        <p:cond delay="0"/>
                                      </p:stCondLst>
                                      <p:childTnLst>
                                        <p:set>
                                          <p:cBhvr>
                                            <p:cTn id="79" dur="1" fill="hold">
                                              <p:stCondLst>
                                                <p:cond delay="0"/>
                                              </p:stCondLst>
                                            </p:cTn>
                                            <p:tgtEl>
                                              <p:spTgt spid="58"/>
                                            </p:tgtEl>
                                            <p:attrNameLst>
                                              <p:attrName>style.visibility</p:attrName>
                                            </p:attrNameLst>
                                          </p:cBhvr>
                                          <p:to>
                                            <p:strVal val="visible"/>
                                          </p:to>
                                        </p:set>
                                        <p:animEffect transition="in" filter="randombar(horizontal)">
                                          <p:cBhvr>
                                            <p:cTn id="80" dur="500"/>
                                            <p:tgtEl>
                                              <p:spTgt spid="58"/>
                                            </p:tgtEl>
                                          </p:cBhvr>
                                        </p:animEffect>
                                      </p:childTnLst>
                                    </p:cTn>
                                  </p:par>
                                  <p:par>
                                    <p:cTn id="81" presetID="14" presetClass="entr" presetSubtype="10" fill="hold" grpId="0" nodeType="withEffect">
                                      <p:stCondLst>
                                        <p:cond delay="0"/>
                                      </p:stCondLst>
                                      <p:childTnLst>
                                        <p:set>
                                          <p:cBhvr>
                                            <p:cTn id="82" dur="1" fill="hold">
                                              <p:stCondLst>
                                                <p:cond delay="0"/>
                                              </p:stCondLst>
                                            </p:cTn>
                                            <p:tgtEl>
                                              <p:spTgt spid="74"/>
                                            </p:tgtEl>
                                            <p:attrNameLst>
                                              <p:attrName>style.visibility</p:attrName>
                                            </p:attrNameLst>
                                          </p:cBhvr>
                                          <p:to>
                                            <p:strVal val="visible"/>
                                          </p:to>
                                        </p:set>
                                        <p:animEffect transition="in" filter="randombar(horizontal)">
                                          <p:cBhvr>
                                            <p:cTn id="83" dur="500"/>
                                            <p:tgtEl>
                                              <p:spTgt spid="74"/>
                                            </p:tgtEl>
                                          </p:cBhvr>
                                        </p:animEffect>
                                      </p:childTnLst>
                                    </p:cTn>
                                  </p:par>
                                  <p:par>
                                    <p:cTn id="84" presetID="14" presetClass="entr" presetSubtype="10" fill="hold" grpId="0" nodeType="withEffect">
                                      <p:stCondLst>
                                        <p:cond delay="0"/>
                                      </p:stCondLst>
                                      <p:childTnLst>
                                        <p:set>
                                          <p:cBhvr>
                                            <p:cTn id="85" dur="1" fill="hold">
                                              <p:stCondLst>
                                                <p:cond delay="0"/>
                                              </p:stCondLst>
                                            </p:cTn>
                                            <p:tgtEl>
                                              <p:spTgt spid="129"/>
                                            </p:tgtEl>
                                            <p:attrNameLst>
                                              <p:attrName>style.visibility</p:attrName>
                                            </p:attrNameLst>
                                          </p:cBhvr>
                                          <p:to>
                                            <p:strVal val="visible"/>
                                          </p:to>
                                        </p:set>
                                        <p:animEffect transition="in" filter="randombar(horizontal)">
                                          <p:cBhvr>
                                            <p:cTn id="86" dur="500"/>
                                            <p:tgtEl>
                                              <p:spTgt spid="129"/>
                                            </p:tgtEl>
                                          </p:cBhvr>
                                        </p:animEffect>
                                      </p:childTnLst>
                                    </p:cTn>
                                  </p:par>
                                </p:childTnLst>
                              </p:cTn>
                            </p:par>
                            <p:par>
                              <p:cTn id="87" fill="hold">
                                <p:stCondLst>
                                  <p:cond delay="7000"/>
                                </p:stCondLst>
                                <p:childTnLst>
                                  <p:par>
                                    <p:cTn id="88" presetID="22" presetClass="entr" presetSubtype="1" fill="hold" grpId="0" nodeType="afterEffect">
                                      <p:stCondLst>
                                        <p:cond delay="0"/>
                                      </p:stCondLst>
                                      <p:childTnLst>
                                        <p:set>
                                          <p:cBhvr>
                                            <p:cTn id="89" dur="1" fill="hold">
                                              <p:stCondLst>
                                                <p:cond delay="0"/>
                                              </p:stCondLst>
                                            </p:cTn>
                                            <p:tgtEl>
                                              <p:spTgt spid="50"/>
                                            </p:tgtEl>
                                            <p:attrNameLst>
                                              <p:attrName>style.visibility</p:attrName>
                                            </p:attrNameLst>
                                          </p:cBhvr>
                                          <p:to>
                                            <p:strVal val="visible"/>
                                          </p:to>
                                        </p:set>
                                        <p:animEffect transition="in" filter="wipe(up)">
                                          <p:cBhvr>
                                            <p:cTn id="90" dur="500"/>
                                            <p:tgtEl>
                                              <p:spTgt spid="50"/>
                                            </p:tgtEl>
                                          </p:cBhvr>
                                        </p:animEffect>
                                      </p:childTnLst>
                                    </p:cTn>
                                  </p:par>
                                  <p:par>
                                    <p:cTn id="91" presetID="22" presetClass="entr" presetSubtype="1" fill="hold" grpId="0" nodeType="withEffect">
                                      <p:stCondLst>
                                        <p:cond delay="0"/>
                                      </p:stCondLst>
                                      <p:childTnLst>
                                        <p:set>
                                          <p:cBhvr>
                                            <p:cTn id="92" dur="1" fill="hold">
                                              <p:stCondLst>
                                                <p:cond delay="0"/>
                                              </p:stCondLst>
                                            </p:cTn>
                                            <p:tgtEl>
                                              <p:spTgt spid="66"/>
                                            </p:tgtEl>
                                            <p:attrNameLst>
                                              <p:attrName>style.visibility</p:attrName>
                                            </p:attrNameLst>
                                          </p:cBhvr>
                                          <p:to>
                                            <p:strVal val="visible"/>
                                          </p:to>
                                        </p:set>
                                        <p:animEffect transition="in" filter="wipe(up)">
                                          <p:cBhvr>
                                            <p:cTn id="93" dur="500"/>
                                            <p:tgtEl>
                                              <p:spTgt spid="66"/>
                                            </p:tgtEl>
                                          </p:cBhvr>
                                        </p:animEffect>
                                      </p:childTnLst>
                                    </p:cTn>
                                  </p:par>
                                  <p:par>
                                    <p:cTn id="94" presetID="22" presetClass="entr" presetSubtype="1" fill="hold" grpId="0" nodeType="withEffect">
                                      <p:stCondLst>
                                        <p:cond delay="0"/>
                                      </p:stCondLst>
                                      <p:childTnLst>
                                        <p:set>
                                          <p:cBhvr>
                                            <p:cTn id="95" dur="1" fill="hold">
                                              <p:stCondLst>
                                                <p:cond delay="0"/>
                                              </p:stCondLst>
                                            </p:cTn>
                                            <p:tgtEl>
                                              <p:spTgt spid="81"/>
                                            </p:tgtEl>
                                            <p:attrNameLst>
                                              <p:attrName>style.visibility</p:attrName>
                                            </p:attrNameLst>
                                          </p:cBhvr>
                                          <p:to>
                                            <p:strVal val="visible"/>
                                          </p:to>
                                        </p:set>
                                        <p:animEffect transition="in" filter="wipe(up)">
                                          <p:cBhvr>
                                            <p:cTn id="96" dur="500"/>
                                            <p:tgtEl>
                                              <p:spTgt spid="81"/>
                                            </p:tgtEl>
                                          </p:cBhvr>
                                        </p:animEffect>
                                      </p:childTnLst>
                                    </p:cTn>
                                  </p:par>
                                </p:childTnLst>
                              </p:cTn>
                            </p:par>
                            <p:par>
                              <p:cTn id="97" fill="hold">
                                <p:stCondLst>
                                  <p:cond delay="7500"/>
                                </p:stCondLst>
                                <p:childTnLst>
                                  <p:par>
                                    <p:cTn id="98" presetID="22" presetClass="entr" presetSubtype="1" fill="hold" grpId="0" nodeType="afterEffect">
                                      <p:stCondLst>
                                        <p:cond delay="0"/>
                                      </p:stCondLst>
                                      <p:childTnLst>
                                        <p:set>
                                          <p:cBhvr>
                                            <p:cTn id="99" dur="1" fill="hold">
                                              <p:stCondLst>
                                                <p:cond delay="0"/>
                                              </p:stCondLst>
                                            </p:cTn>
                                            <p:tgtEl>
                                              <p:spTgt spid="152"/>
                                            </p:tgtEl>
                                            <p:attrNameLst>
                                              <p:attrName>style.visibility</p:attrName>
                                            </p:attrNameLst>
                                          </p:cBhvr>
                                          <p:to>
                                            <p:strVal val="visible"/>
                                          </p:to>
                                        </p:set>
                                        <p:animEffect transition="in" filter="wipe(up)">
                                          <p:cBhvr>
                                            <p:cTn id="100" dur="500"/>
                                            <p:tgtEl>
                                              <p:spTgt spid="152"/>
                                            </p:tgtEl>
                                          </p:cBhvr>
                                        </p:animEffect>
                                      </p:childTnLst>
                                    </p:cTn>
                                  </p:par>
                                  <p:par>
                                    <p:cTn id="101" presetID="22" presetClass="entr" presetSubtype="1" fill="hold" grpId="0" nodeType="withEffect">
                                      <p:stCondLst>
                                        <p:cond delay="0"/>
                                      </p:stCondLst>
                                      <p:childTnLst>
                                        <p:set>
                                          <p:cBhvr>
                                            <p:cTn id="102" dur="1" fill="hold">
                                              <p:stCondLst>
                                                <p:cond delay="0"/>
                                              </p:stCondLst>
                                            </p:cTn>
                                            <p:tgtEl>
                                              <p:spTgt spid="59"/>
                                            </p:tgtEl>
                                            <p:attrNameLst>
                                              <p:attrName>style.visibility</p:attrName>
                                            </p:attrNameLst>
                                          </p:cBhvr>
                                          <p:to>
                                            <p:strVal val="visible"/>
                                          </p:to>
                                        </p:set>
                                        <p:animEffect transition="in" filter="wipe(up)">
                                          <p:cBhvr>
                                            <p:cTn id="103" dur="500"/>
                                            <p:tgtEl>
                                              <p:spTgt spid="59"/>
                                            </p:tgtEl>
                                          </p:cBhvr>
                                        </p:animEffect>
                                      </p:childTnLst>
                                    </p:cTn>
                                  </p:par>
                                  <p:par>
                                    <p:cTn id="104" presetID="22" presetClass="entr" presetSubtype="1" fill="hold" grpId="0" nodeType="withEffect">
                                      <p:stCondLst>
                                        <p:cond delay="0"/>
                                      </p:stCondLst>
                                      <p:childTnLst>
                                        <p:set>
                                          <p:cBhvr>
                                            <p:cTn id="105" dur="1" fill="hold">
                                              <p:stCondLst>
                                                <p:cond delay="0"/>
                                              </p:stCondLst>
                                            </p:cTn>
                                            <p:tgtEl>
                                              <p:spTgt spid="153"/>
                                            </p:tgtEl>
                                            <p:attrNameLst>
                                              <p:attrName>style.visibility</p:attrName>
                                            </p:attrNameLst>
                                          </p:cBhvr>
                                          <p:to>
                                            <p:strVal val="visible"/>
                                          </p:to>
                                        </p:set>
                                        <p:animEffect transition="in" filter="wipe(up)">
                                          <p:cBhvr>
                                            <p:cTn id="106" dur="500"/>
                                            <p:tgtEl>
                                              <p:spTgt spid="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49" grpId="0" animBg="1"/>
          <p:bldP spid="50" grpId="0" animBg="1"/>
          <p:bldP spid="58" grpId="0"/>
          <p:bldP spid="59" grpId="0"/>
          <p:bldP spid="65" grpId="0" animBg="1"/>
          <p:bldP spid="66" grpId="0" animBg="1"/>
          <p:bldP spid="74" grpId="0"/>
          <p:bldP spid="80" grpId="0" animBg="1"/>
          <p:bldP spid="81" grpId="0" animBg="1"/>
          <p:bldP spid="129" grpId="0"/>
          <p:bldP spid="152" grpId="0"/>
          <p:bldP spid="153"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2" presetClass="entr" presetSubtype="8" accel="40000" fill="hold" nodeType="afterEffect">
                                      <p:stCondLst>
                                        <p:cond delay="0"/>
                                      </p:stCondLst>
                                      <p:childTnLst>
                                        <p:set>
                                          <p:cBhvr>
                                            <p:cTn id="10" dur="1" fill="hold">
                                              <p:stCondLst>
                                                <p:cond delay="0"/>
                                              </p:stCondLst>
                                            </p:cTn>
                                            <p:tgtEl>
                                              <p:spTgt spid="44"/>
                                            </p:tgtEl>
                                            <p:attrNameLst>
                                              <p:attrName>style.visibility</p:attrName>
                                            </p:attrNameLst>
                                          </p:cBhvr>
                                          <p:to>
                                            <p:strVal val="visible"/>
                                          </p:to>
                                        </p:set>
                                        <p:anim calcmode="lin" valueType="num">
                                          <p:cBhvr additive="base">
                                            <p:cTn id="11" dur="1250" fill="hold"/>
                                            <p:tgtEl>
                                              <p:spTgt spid="44"/>
                                            </p:tgtEl>
                                            <p:attrNameLst>
                                              <p:attrName>ppt_x</p:attrName>
                                            </p:attrNameLst>
                                          </p:cBhvr>
                                          <p:tavLst>
                                            <p:tav tm="0">
                                              <p:val>
                                                <p:strVal val="0-#ppt_w/2"/>
                                              </p:val>
                                            </p:tav>
                                            <p:tav tm="100000">
                                              <p:val>
                                                <p:strVal val="#ppt_x"/>
                                              </p:val>
                                            </p:tav>
                                          </p:tavLst>
                                        </p:anim>
                                        <p:anim calcmode="lin" valueType="num">
                                          <p:cBhvr additive="base">
                                            <p:cTn id="12" dur="1250" fill="hold"/>
                                            <p:tgtEl>
                                              <p:spTgt spid="44"/>
                                            </p:tgtEl>
                                            <p:attrNameLst>
                                              <p:attrName>ppt_y</p:attrName>
                                            </p:attrNameLst>
                                          </p:cBhvr>
                                          <p:tavLst>
                                            <p:tav tm="0">
                                              <p:val>
                                                <p:strVal val="#ppt_y"/>
                                              </p:val>
                                            </p:tav>
                                            <p:tav tm="100000">
                                              <p:val>
                                                <p:strVal val="#ppt_y"/>
                                              </p:val>
                                            </p:tav>
                                          </p:tavLst>
                                        </p:anim>
                                      </p:childTnLst>
                                    </p:cTn>
                                  </p:par>
                                  <p:par>
                                    <p:cTn id="13" presetID="2" presetClass="entr" presetSubtype="8" accel="40000" fill="hold" nodeType="withEffect">
                                      <p:stCondLst>
                                        <p:cond delay="0"/>
                                      </p:stCondLst>
                                      <p:childTnLst>
                                        <p:set>
                                          <p:cBhvr>
                                            <p:cTn id="14" dur="1" fill="hold">
                                              <p:stCondLst>
                                                <p:cond delay="0"/>
                                              </p:stCondLst>
                                            </p:cTn>
                                            <p:tgtEl>
                                              <p:spTgt spid="60"/>
                                            </p:tgtEl>
                                            <p:attrNameLst>
                                              <p:attrName>style.visibility</p:attrName>
                                            </p:attrNameLst>
                                          </p:cBhvr>
                                          <p:to>
                                            <p:strVal val="visible"/>
                                          </p:to>
                                        </p:set>
                                        <p:anim calcmode="lin" valueType="num">
                                          <p:cBhvr additive="base">
                                            <p:cTn id="15" dur="1250" fill="hold"/>
                                            <p:tgtEl>
                                              <p:spTgt spid="60"/>
                                            </p:tgtEl>
                                            <p:attrNameLst>
                                              <p:attrName>ppt_x</p:attrName>
                                            </p:attrNameLst>
                                          </p:cBhvr>
                                          <p:tavLst>
                                            <p:tav tm="0">
                                              <p:val>
                                                <p:strVal val="0-#ppt_w/2"/>
                                              </p:val>
                                            </p:tav>
                                            <p:tav tm="100000">
                                              <p:val>
                                                <p:strVal val="#ppt_x"/>
                                              </p:val>
                                            </p:tav>
                                          </p:tavLst>
                                        </p:anim>
                                        <p:anim calcmode="lin" valueType="num">
                                          <p:cBhvr additive="base">
                                            <p:cTn id="16" dur="1250" fill="hold"/>
                                            <p:tgtEl>
                                              <p:spTgt spid="60"/>
                                            </p:tgtEl>
                                            <p:attrNameLst>
                                              <p:attrName>ppt_y</p:attrName>
                                            </p:attrNameLst>
                                          </p:cBhvr>
                                          <p:tavLst>
                                            <p:tav tm="0">
                                              <p:val>
                                                <p:strVal val="#ppt_y"/>
                                              </p:val>
                                            </p:tav>
                                            <p:tav tm="100000">
                                              <p:val>
                                                <p:strVal val="#ppt_y"/>
                                              </p:val>
                                            </p:tav>
                                          </p:tavLst>
                                        </p:anim>
                                      </p:childTnLst>
                                    </p:cTn>
                                  </p:par>
                                  <p:par>
                                    <p:cTn id="17" presetID="2" presetClass="entr" presetSubtype="8" accel="40000" fill="hold" nodeType="withEffect">
                                      <p:stCondLst>
                                        <p:cond delay="0"/>
                                      </p:stCondLst>
                                      <p:childTnLst>
                                        <p:set>
                                          <p:cBhvr>
                                            <p:cTn id="18" dur="1" fill="hold">
                                              <p:stCondLst>
                                                <p:cond delay="0"/>
                                              </p:stCondLst>
                                            </p:cTn>
                                            <p:tgtEl>
                                              <p:spTgt spid="75"/>
                                            </p:tgtEl>
                                            <p:attrNameLst>
                                              <p:attrName>style.visibility</p:attrName>
                                            </p:attrNameLst>
                                          </p:cBhvr>
                                          <p:to>
                                            <p:strVal val="visible"/>
                                          </p:to>
                                        </p:set>
                                        <p:anim calcmode="lin" valueType="num">
                                          <p:cBhvr additive="base">
                                            <p:cTn id="19" dur="1250" fill="hold"/>
                                            <p:tgtEl>
                                              <p:spTgt spid="75"/>
                                            </p:tgtEl>
                                            <p:attrNameLst>
                                              <p:attrName>ppt_x</p:attrName>
                                            </p:attrNameLst>
                                          </p:cBhvr>
                                          <p:tavLst>
                                            <p:tav tm="0">
                                              <p:val>
                                                <p:strVal val="0-#ppt_w/2"/>
                                              </p:val>
                                            </p:tav>
                                            <p:tav tm="100000">
                                              <p:val>
                                                <p:strVal val="#ppt_x"/>
                                              </p:val>
                                            </p:tav>
                                          </p:tavLst>
                                        </p:anim>
                                        <p:anim calcmode="lin" valueType="num">
                                          <p:cBhvr additive="base">
                                            <p:cTn id="20" dur="1250" fill="hold"/>
                                            <p:tgtEl>
                                              <p:spTgt spid="75"/>
                                            </p:tgtEl>
                                            <p:attrNameLst>
                                              <p:attrName>ppt_y</p:attrName>
                                            </p:attrNameLst>
                                          </p:cBhvr>
                                          <p:tavLst>
                                            <p:tav tm="0">
                                              <p:val>
                                                <p:strVal val="#ppt_y"/>
                                              </p:val>
                                            </p:tav>
                                            <p:tav tm="100000">
                                              <p:val>
                                                <p:strVal val="#ppt_y"/>
                                              </p:val>
                                            </p:tav>
                                          </p:tavLst>
                                        </p:anim>
                                      </p:childTnLst>
                                    </p:cTn>
                                  </p:par>
                                </p:childTnLst>
                              </p:cTn>
                            </p:par>
                            <p:par>
                              <p:cTn id="21" fill="hold">
                                <p:stCondLst>
                                  <p:cond delay="2000"/>
                                </p:stCondLst>
                                <p:childTnLst>
                                  <p:par>
                                    <p:cTn id="22" presetID="16" presetClass="entr" presetSubtype="42" fill="hold" grpId="0" nodeType="afterEffect">
                                      <p:stCondLst>
                                        <p:cond delay="0"/>
                                      </p:stCondLst>
                                      <p:childTnLst>
                                        <p:set>
                                          <p:cBhvr>
                                            <p:cTn id="23" dur="1" fill="hold">
                                              <p:stCondLst>
                                                <p:cond delay="0"/>
                                              </p:stCondLst>
                                            </p:cTn>
                                            <p:tgtEl>
                                              <p:spTgt spid="49"/>
                                            </p:tgtEl>
                                            <p:attrNameLst>
                                              <p:attrName>style.visibility</p:attrName>
                                            </p:attrNameLst>
                                          </p:cBhvr>
                                          <p:to>
                                            <p:strVal val="visible"/>
                                          </p:to>
                                        </p:set>
                                        <p:animEffect transition="in" filter="barn(outHorizontal)">
                                          <p:cBhvr>
                                            <p:cTn id="24" dur="500"/>
                                            <p:tgtEl>
                                              <p:spTgt spid="49"/>
                                            </p:tgtEl>
                                          </p:cBhvr>
                                        </p:animEffect>
                                      </p:childTnLst>
                                    </p:cTn>
                                  </p:par>
                                  <p:par>
                                    <p:cTn id="25" presetID="16" presetClass="entr" presetSubtype="42" fill="hold" grpId="0" nodeType="withEffect">
                                      <p:stCondLst>
                                        <p:cond delay="0"/>
                                      </p:stCondLst>
                                      <p:childTnLst>
                                        <p:set>
                                          <p:cBhvr>
                                            <p:cTn id="26" dur="1" fill="hold">
                                              <p:stCondLst>
                                                <p:cond delay="0"/>
                                              </p:stCondLst>
                                            </p:cTn>
                                            <p:tgtEl>
                                              <p:spTgt spid="65"/>
                                            </p:tgtEl>
                                            <p:attrNameLst>
                                              <p:attrName>style.visibility</p:attrName>
                                            </p:attrNameLst>
                                          </p:cBhvr>
                                          <p:to>
                                            <p:strVal val="visible"/>
                                          </p:to>
                                        </p:set>
                                        <p:animEffect transition="in" filter="barn(outHorizontal)">
                                          <p:cBhvr>
                                            <p:cTn id="27" dur="500"/>
                                            <p:tgtEl>
                                              <p:spTgt spid="65"/>
                                            </p:tgtEl>
                                          </p:cBhvr>
                                        </p:animEffect>
                                      </p:childTnLst>
                                    </p:cTn>
                                  </p:par>
                                  <p:par>
                                    <p:cTn id="28" presetID="16" presetClass="entr" presetSubtype="42" fill="hold" grpId="0" nodeType="withEffect">
                                      <p:stCondLst>
                                        <p:cond delay="0"/>
                                      </p:stCondLst>
                                      <p:childTnLst>
                                        <p:set>
                                          <p:cBhvr>
                                            <p:cTn id="29" dur="1" fill="hold">
                                              <p:stCondLst>
                                                <p:cond delay="0"/>
                                              </p:stCondLst>
                                            </p:cTn>
                                            <p:tgtEl>
                                              <p:spTgt spid="80"/>
                                            </p:tgtEl>
                                            <p:attrNameLst>
                                              <p:attrName>style.visibility</p:attrName>
                                            </p:attrNameLst>
                                          </p:cBhvr>
                                          <p:to>
                                            <p:strVal val="visible"/>
                                          </p:to>
                                        </p:set>
                                        <p:animEffect transition="in" filter="barn(outHorizontal)">
                                          <p:cBhvr>
                                            <p:cTn id="30" dur="500"/>
                                            <p:tgtEl>
                                              <p:spTgt spid="80"/>
                                            </p:tgtEl>
                                          </p:cBhvr>
                                        </p:animEffect>
                                      </p:childTnLst>
                                    </p:cTn>
                                  </p:par>
                                </p:childTnLst>
                              </p:cTn>
                            </p:par>
                            <p:par>
                              <p:cTn id="31" fill="hold">
                                <p:stCondLst>
                                  <p:cond delay="2500"/>
                                </p:stCondLst>
                                <p:childTnLst>
                                  <p:par>
                                    <p:cTn id="32" presetID="42" presetClass="entr" presetSubtype="0" fill="hold" nodeType="afterEffect">
                                      <p:stCondLst>
                                        <p:cond delay="0"/>
                                      </p:stCondLst>
                                      <p:childTnLst>
                                        <p:set>
                                          <p:cBhvr>
                                            <p:cTn id="33" dur="1" fill="hold">
                                              <p:stCondLst>
                                                <p:cond delay="0"/>
                                              </p:stCondLst>
                                            </p:cTn>
                                            <p:tgtEl>
                                              <p:spTgt spid="51"/>
                                            </p:tgtEl>
                                            <p:attrNameLst>
                                              <p:attrName>style.visibility</p:attrName>
                                            </p:attrNameLst>
                                          </p:cBhvr>
                                          <p:to>
                                            <p:strVal val="visible"/>
                                          </p:to>
                                        </p:set>
                                        <p:animEffect transition="in" filter="fade">
                                          <p:cBhvr>
                                            <p:cTn id="34" dur="500"/>
                                            <p:tgtEl>
                                              <p:spTgt spid="51"/>
                                            </p:tgtEl>
                                          </p:cBhvr>
                                        </p:animEffect>
                                        <p:anim calcmode="lin" valueType="num">
                                          <p:cBhvr>
                                            <p:cTn id="35" dur="500" fill="hold"/>
                                            <p:tgtEl>
                                              <p:spTgt spid="51"/>
                                            </p:tgtEl>
                                            <p:attrNameLst>
                                              <p:attrName>ppt_x</p:attrName>
                                            </p:attrNameLst>
                                          </p:cBhvr>
                                          <p:tavLst>
                                            <p:tav tm="0">
                                              <p:val>
                                                <p:strVal val="#ppt_x"/>
                                              </p:val>
                                            </p:tav>
                                            <p:tav tm="100000">
                                              <p:val>
                                                <p:strVal val="#ppt_x"/>
                                              </p:val>
                                            </p:tav>
                                          </p:tavLst>
                                        </p:anim>
                                        <p:anim calcmode="lin" valueType="num">
                                          <p:cBhvr>
                                            <p:cTn id="36" dur="500" fill="hold"/>
                                            <p:tgtEl>
                                              <p:spTgt spid="51"/>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42" presetClass="entr" presetSubtype="0" fill="hold" nodeType="afterEffect">
                                      <p:stCondLst>
                                        <p:cond delay="0"/>
                                      </p:stCondLst>
                                      <p:childTnLst>
                                        <p:set>
                                          <p:cBhvr>
                                            <p:cTn id="39" dur="1" fill="hold">
                                              <p:stCondLst>
                                                <p:cond delay="0"/>
                                              </p:stCondLst>
                                            </p:cTn>
                                            <p:tgtEl>
                                              <p:spTgt spid="67"/>
                                            </p:tgtEl>
                                            <p:attrNameLst>
                                              <p:attrName>style.visibility</p:attrName>
                                            </p:attrNameLst>
                                          </p:cBhvr>
                                          <p:to>
                                            <p:strVal val="visible"/>
                                          </p:to>
                                        </p:set>
                                        <p:animEffect transition="in" filter="fade">
                                          <p:cBhvr>
                                            <p:cTn id="40" dur="500"/>
                                            <p:tgtEl>
                                              <p:spTgt spid="67"/>
                                            </p:tgtEl>
                                          </p:cBhvr>
                                        </p:animEffect>
                                        <p:anim calcmode="lin" valueType="num">
                                          <p:cBhvr>
                                            <p:cTn id="41" dur="500" fill="hold"/>
                                            <p:tgtEl>
                                              <p:spTgt spid="67"/>
                                            </p:tgtEl>
                                            <p:attrNameLst>
                                              <p:attrName>ppt_x</p:attrName>
                                            </p:attrNameLst>
                                          </p:cBhvr>
                                          <p:tavLst>
                                            <p:tav tm="0">
                                              <p:val>
                                                <p:strVal val="#ppt_x"/>
                                              </p:val>
                                            </p:tav>
                                            <p:tav tm="100000">
                                              <p:val>
                                                <p:strVal val="#ppt_x"/>
                                              </p:val>
                                            </p:tav>
                                          </p:tavLst>
                                        </p:anim>
                                        <p:anim calcmode="lin" valueType="num">
                                          <p:cBhvr>
                                            <p:cTn id="42" dur="500" fill="hold"/>
                                            <p:tgtEl>
                                              <p:spTgt spid="67"/>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42" presetClass="entr" presetSubtype="0" fill="hold" nodeType="afterEffect">
                                      <p:stCondLst>
                                        <p:cond delay="0"/>
                                      </p:stCondLst>
                                      <p:childTnLst>
                                        <p:set>
                                          <p:cBhvr>
                                            <p:cTn id="45" dur="1" fill="hold">
                                              <p:stCondLst>
                                                <p:cond delay="0"/>
                                              </p:stCondLst>
                                            </p:cTn>
                                            <p:tgtEl>
                                              <p:spTgt spid="82"/>
                                            </p:tgtEl>
                                            <p:attrNameLst>
                                              <p:attrName>style.visibility</p:attrName>
                                            </p:attrNameLst>
                                          </p:cBhvr>
                                          <p:to>
                                            <p:strVal val="visible"/>
                                          </p:to>
                                        </p:set>
                                        <p:animEffect transition="in" filter="fade">
                                          <p:cBhvr>
                                            <p:cTn id="46" dur="500"/>
                                            <p:tgtEl>
                                              <p:spTgt spid="82"/>
                                            </p:tgtEl>
                                          </p:cBhvr>
                                        </p:animEffect>
                                        <p:anim calcmode="lin" valueType="num">
                                          <p:cBhvr>
                                            <p:cTn id="47" dur="500" fill="hold"/>
                                            <p:tgtEl>
                                              <p:spTgt spid="82"/>
                                            </p:tgtEl>
                                            <p:attrNameLst>
                                              <p:attrName>ppt_x</p:attrName>
                                            </p:attrNameLst>
                                          </p:cBhvr>
                                          <p:tavLst>
                                            <p:tav tm="0">
                                              <p:val>
                                                <p:strVal val="#ppt_x"/>
                                              </p:val>
                                            </p:tav>
                                            <p:tav tm="100000">
                                              <p:val>
                                                <p:strVal val="#ppt_x"/>
                                              </p:val>
                                            </p:tav>
                                          </p:tavLst>
                                        </p:anim>
                                        <p:anim calcmode="lin" valueType="num">
                                          <p:cBhvr>
                                            <p:cTn id="48" dur="500" fill="hold"/>
                                            <p:tgtEl>
                                              <p:spTgt spid="82"/>
                                            </p:tgtEl>
                                            <p:attrNameLst>
                                              <p:attrName>ppt_y</p:attrName>
                                            </p:attrNameLst>
                                          </p:cBhvr>
                                          <p:tavLst>
                                            <p:tav tm="0">
                                              <p:val>
                                                <p:strVal val="#ppt_y+.1"/>
                                              </p:val>
                                            </p:tav>
                                            <p:tav tm="100000">
                                              <p:val>
                                                <p:strVal val="#ppt_y"/>
                                              </p:val>
                                            </p:tav>
                                          </p:tavLst>
                                        </p:anim>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54"/>
                                            </p:tgtEl>
                                            <p:attrNameLst>
                                              <p:attrName>style.visibility</p:attrName>
                                            </p:attrNameLst>
                                          </p:cBhvr>
                                          <p:to>
                                            <p:strVal val="visible"/>
                                          </p:to>
                                        </p:set>
                                        <p:anim calcmode="lin" valueType="num">
                                          <p:cBhvr>
                                            <p:cTn id="52" dur="500" fill="hold"/>
                                            <p:tgtEl>
                                              <p:spTgt spid="54"/>
                                            </p:tgtEl>
                                            <p:attrNameLst>
                                              <p:attrName>ppt_w</p:attrName>
                                            </p:attrNameLst>
                                          </p:cBhvr>
                                          <p:tavLst>
                                            <p:tav tm="0">
                                              <p:val>
                                                <p:fltVal val="0"/>
                                              </p:val>
                                            </p:tav>
                                            <p:tav tm="100000">
                                              <p:val>
                                                <p:strVal val="#ppt_w"/>
                                              </p:val>
                                            </p:tav>
                                          </p:tavLst>
                                        </p:anim>
                                        <p:anim calcmode="lin" valueType="num">
                                          <p:cBhvr>
                                            <p:cTn id="53" dur="500" fill="hold"/>
                                            <p:tgtEl>
                                              <p:spTgt spid="54"/>
                                            </p:tgtEl>
                                            <p:attrNameLst>
                                              <p:attrName>ppt_h</p:attrName>
                                            </p:attrNameLst>
                                          </p:cBhvr>
                                          <p:tavLst>
                                            <p:tav tm="0">
                                              <p:val>
                                                <p:fltVal val="0"/>
                                              </p:val>
                                            </p:tav>
                                            <p:tav tm="100000">
                                              <p:val>
                                                <p:strVal val="#ppt_h"/>
                                              </p:val>
                                            </p:tav>
                                          </p:tavLst>
                                        </p:anim>
                                        <p:animEffect transition="in" filter="fade">
                                          <p:cBhvr>
                                            <p:cTn id="54" dur="500"/>
                                            <p:tgtEl>
                                              <p:spTgt spid="54"/>
                                            </p:tgtEl>
                                          </p:cBhvr>
                                        </p:animEffect>
                                      </p:childTnLst>
                                    </p:cTn>
                                  </p:par>
                                </p:childTnLst>
                              </p:cTn>
                            </p:par>
                            <p:par>
                              <p:cTn id="55" fill="hold">
                                <p:stCondLst>
                                  <p:cond delay="4500"/>
                                </p:stCondLst>
                                <p:childTnLst>
                                  <p:par>
                                    <p:cTn id="56" presetID="53" presetClass="entr" presetSubtype="16" fill="hold" nodeType="afterEffect">
                                      <p:stCondLst>
                                        <p:cond delay="0"/>
                                      </p:stCondLst>
                                      <p:childTnLst>
                                        <p:set>
                                          <p:cBhvr>
                                            <p:cTn id="57" dur="1" fill="hold">
                                              <p:stCondLst>
                                                <p:cond delay="0"/>
                                              </p:stCondLst>
                                            </p:cTn>
                                            <p:tgtEl>
                                              <p:spTgt spid="70"/>
                                            </p:tgtEl>
                                            <p:attrNameLst>
                                              <p:attrName>style.visibility</p:attrName>
                                            </p:attrNameLst>
                                          </p:cBhvr>
                                          <p:to>
                                            <p:strVal val="visible"/>
                                          </p:to>
                                        </p:set>
                                        <p:anim calcmode="lin" valueType="num">
                                          <p:cBhvr>
                                            <p:cTn id="58" dur="500" fill="hold"/>
                                            <p:tgtEl>
                                              <p:spTgt spid="70"/>
                                            </p:tgtEl>
                                            <p:attrNameLst>
                                              <p:attrName>ppt_w</p:attrName>
                                            </p:attrNameLst>
                                          </p:cBhvr>
                                          <p:tavLst>
                                            <p:tav tm="0">
                                              <p:val>
                                                <p:fltVal val="0"/>
                                              </p:val>
                                            </p:tav>
                                            <p:tav tm="100000">
                                              <p:val>
                                                <p:strVal val="#ppt_w"/>
                                              </p:val>
                                            </p:tav>
                                          </p:tavLst>
                                        </p:anim>
                                        <p:anim calcmode="lin" valueType="num">
                                          <p:cBhvr>
                                            <p:cTn id="59" dur="500" fill="hold"/>
                                            <p:tgtEl>
                                              <p:spTgt spid="70"/>
                                            </p:tgtEl>
                                            <p:attrNameLst>
                                              <p:attrName>ppt_h</p:attrName>
                                            </p:attrNameLst>
                                          </p:cBhvr>
                                          <p:tavLst>
                                            <p:tav tm="0">
                                              <p:val>
                                                <p:fltVal val="0"/>
                                              </p:val>
                                            </p:tav>
                                            <p:tav tm="100000">
                                              <p:val>
                                                <p:strVal val="#ppt_h"/>
                                              </p:val>
                                            </p:tav>
                                          </p:tavLst>
                                        </p:anim>
                                        <p:animEffect transition="in" filter="fade">
                                          <p:cBhvr>
                                            <p:cTn id="60" dur="500"/>
                                            <p:tgtEl>
                                              <p:spTgt spid="70"/>
                                            </p:tgtEl>
                                          </p:cBhvr>
                                        </p:animEffect>
                                      </p:childTnLst>
                                    </p:cTn>
                                  </p:par>
                                </p:childTnLst>
                              </p:cTn>
                            </p:par>
                            <p:par>
                              <p:cTn id="61" fill="hold">
                                <p:stCondLst>
                                  <p:cond delay="5000"/>
                                </p:stCondLst>
                                <p:childTnLst>
                                  <p:par>
                                    <p:cTn id="62" presetID="53" presetClass="entr" presetSubtype="16" fill="hold" nodeType="afterEffect">
                                      <p:stCondLst>
                                        <p:cond delay="0"/>
                                      </p:stCondLst>
                                      <p:childTnLst>
                                        <p:set>
                                          <p:cBhvr>
                                            <p:cTn id="63" dur="1" fill="hold">
                                              <p:stCondLst>
                                                <p:cond delay="0"/>
                                              </p:stCondLst>
                                            </p:cTn>
                                            <p:tgtEl>
                                              <p:spTgt spid="85"/>
                                            </p:tgtEl>
                                            <p:attrNameLst>
                                              <p:attrName>style.visibility</p:attrName>
                                            </p:attrNameLst>
                                          </p:cBhvr>
                                          <p:to>
                                            <p:strVal val="visible"/>
                                          </p:to>
                                        </p:set>
                                        <p:anim calcmode="lin" valueType="num">
                                          <p:cBhvr>
                                            <p:cTn id="64" dur="500" fill="hold"/>
                                            <p:tgtEl>
                                              <p:spTgt spid="85"/>
                                            </p:tgtEl>
                                            <p:attrNameLst>
                                              <p:attrName>ppt_w</p:attrName>
                                            </p:attrNameLst>
                                          </p:cBhvr>
                                          <p:tavLst>
                                            <p:tav tm="0">
                                              <p:val>
                                                <p:fltVal val="0"/>
                                              </p:val>
                                            </p:tav>
                                            <p:tav tm="100000">
                                              <p:val>
                                                <p:strVal val="#ppt_w"/>
                                              </p:val>
                                            </p:tav>
                                          </p:tavLst>
                                        </p:anim>
                                        <p:anim calcmode="lin" valueType="num">
                                          <p:cBhvr>
                                            <p:cTn id="65" dur="500" fill="hold"/>
                                            <p:tgtEl>
                                              <p:spTgt spid="85"/>
                                            </p:tgtEl>
                                            <p:attrNameLst>
                                              <p:attrName>ppt_h</p:attrName>
                                            </p:attrNameLst>
                                          </p:cBhvr>
                                          <p:tavLst>
                                            <p:tav tm="0">
                                              <p:val>
                                                <p:fltVal val="0"/>
                                              </p:val>
                                            </p:tav>
                                            <p:tav tm="100000">
                                              <p:val>
                                                <p:strVal val="#ppt_h"/>
                                              </p:val>
                                            </p:tav>
                                          </p:tavLst>
                                        </p:anim>
                                        <p:animEffect transition="in" filter="fade">
                                          <p:cBhvr>
                                            <p:cTn id="66" dur="500"/>
                                            <p:tgtEl>
                                              <p:spTgt spid="85"/>
                                            </p:tgtEl>
                                          </p:cBhvr>
                                        </p:animEffect>
                                      </p:childTnLst>
                                    </p:cTn>
                                  </p:par>
                                </p:childTnLst>
                              </p:cTn>
                            </p:par>
                            <p:par>
                              <p:cTn id="67" fill="hold">
                                <p:stCondLst>
                                  <p:cond delay="5500"/>
                                </p:stCondLst>
                                <p:childTnLst>
                                  <p:par>
                                    <p:cTn id="68" presetID="21" presetClass="entr" presetSubtype="1" fill="hold" nodeType="afterEffect">
                                      <p:stCondLst>
                                        <p:cond delay="0"/>
                                      </p:stCondLst>
                                      <p:childTnLst>
                                        <p:set>
                                          <p:cBhvr>
                                            <p:cTn id="69" dur="1" fill="hold">
                                              <p:stCondLst>
                                                <p:cond delay="0"/>
                                              </p:stCondLst>
                                            </p:cTn>
                                            <p:tgtEl>
                                              <p:spTgt spid="130"/>
                                            </p:tgtEl>
                                            <p:attrNameLst>
                                              <p:attrName>style.visibility</p:attrName>
                                            </p:attrNameLst>
                                          </p:cBhvr>
                                          <p:to>
                                            <p:strVal val="visible"/>
                                          </p:to>
                                        </p:set>
                                        <p:animEffect transition="in" filter="wheel(1)">
                                          <p:cBhvr>
                                            <p:cTn id="70" dur="750"/>
                                            <p:tgtEl>
                                              <p:spTgt spid="130"/>
                                            </p:tgtEl>
                                          </p:cBhvr>
                                        </p:animEffect>
                                      </p:childTnLst>
                                    </p:cTn>
                                  </p:par>
                                  <p:par>
                                    <p:cTn id="71" presetID="21" presetClass="entr" presetSubtype="1" fill="hold" nodeType="withEffect">
                                      <p:stCondLst>
                                        <p:cond delay="250"/>
                                      </p:stCondLst>
                                      <p:childTnLst>
                                        <p:set>
                                          <p:cBhvr>
                                            <p:cTn id="72" dur="1" fill="hold">
                                              <p:stCondLst>
                                                <p:cond delay="0"/>
                                              </p:stCondLst>
                                            </p:cTn>
                                            <p:tgtEl>
                                              <p:spTgt spid="137"/>
                                            </p:tgtEl>
                                            <p:attrNameLst>
                                              <p:attrName>style.visibility</p:attrName>
                                            </p:attrNameLst>
                                          </p:cBhvr>
                                          <p:to>
                                            <p:strVal val="visible"/>
                                          </p:to>
                                        </p:set>
                                        <p:animEffect transition="in" filter="wheel(1)">
                                          <p:cBhvr>
                                            <p:cTn id="73" dur="750"/>
                                            <p:tgtEl>
                                              <p:spTgt spid="137"/>
                                            </p:tgtEl>
                                          </p:cBhvr>
                                        </p:animEffect>
                                      </p:childTnLst>
                                    </p:cTn>
                                  </p:par>
                                  <p:par>
                                    <p:cTn id="74" presetID="21" presetClass="entr" presetSubtype="1" fill="hold" nodeType="withEffect">
                                      <p:stCondLst>
                                        <p:cond delay="500"/>
                                      </p:stCondLst>
                                      <p:childTnLst>
                                        <p:set>
                                          <p:cBhvr>
                                            <p:cTn id="75" dur="1" fill="hold">
                                              <p:stCondLst>
                                                <p:cond delay="0"/>
                                              </p:stCondLst>
                                            </p:cTn>
                                            <p:tgtEl>
                                              <p:spTgt spid="145"/>
                                            </p:tgtEl>
                                            <p:attrNameLst>
                                              <p:attrName>style.visibility</p:attrName>
                                            </p:attrNameLst>
                                          </p:cBhvr>
                                          <p:to>
                                            <p:strVal val="visible"/>
                                          </p:to>
                                        </p:set>
                                        <p:animEffect transition="in" filter="wheel(1)">
                                          <p:cBhvr>
                                            <p:cTn id="76" dur="750"/>
                                            <p:tgtEl>
                                              <p:spTgt spid="145"/>
                                            </p:tgtEl>
                                          </p:cBhvr>
                                        </p:animEffect>
                                      </p:childTnLst>
                                    </p:cTn>
                                  </p:par>
                                </p:childTnLst>
                              </p:cTn>
                            </p:par>
                            <p:par>
                              <p:cTn id="77" fill="hold">
                                <p:stCondLst>
                                  <p:cond delay="6500"/>
                                </p:stCondLst>
                                <p:childTnLst>
                                  <p:par>
                                    <p:cTn id="78" presetID="14" presetClass="entr" presetSubtype="10" fill="hold" grpId="0" nodeType="afterEffect">
                                      <p:stCondLst>
                                        <p:cond delay="0"/>
                                      </p:stCondLst>
                                      <p:childTnLst>
                                        <p:set>
                                          <p:cBhvr>
                                            <p:cTn id="79" dur="1" fill="hold">
                                              <p:stCondLst>
                                                <p:cond delay="0"/>
                                              </p:stCondLst>
                                            </p:cTn>
                                            <p:tgtEl>
                                              <p:spTgt spid="58"/>
                                            </p:tgtEl>
                                            <p:attrNameLst>
                                              <p:attrName>style.visibility</p:attrName>
                                            </p:attrNameLst>
                                          </p:cBhvr>
                                          <p:to>
                                            <p:strVal val="visible"/>
                                          </p:to>
                                        </p:set>
                                        <p:animEffect transition="in" filter="randombar(horizontal)">
                                          <p:cBhvr>
                                            <p:cTn id="80" dur="500"/>
                                            <p:tgtEl>
                                              <p:spTgt spid="58"/>
                                            </p:tgtEl>
                                          </p:cBhvr>
                                        </p:animEffect>
                                      </p:childTnLst>
                                    </p:cTn>
                                  </p:par>
                                  <p:par>
                                    <p:cTn id="81" presetID="14" presetClass="entr" presetSubtype="10" fill="hold" grpId="0" nodeType="withEffect">
                                      <p:stCondLst>
                                        <p:cond delay="0"/>
                                      </p:stCondLst>
                                      <p:childTnLst>
                                        <p:set>
                                          <p:cBhvr>
                                            <p:cTn id="82" dur="1" fill="hold">
                                              <p:stCondLst>
                                                <p:cond delay="0"/>
                                              </p:stCondLst>
                                            </p:cTn>
                                            <p:tgtEl>
                                              <p:spTgt spid="74"/>
                                            </p:tgtEl>
                                            <p:attrNameLst>
                                              <p:attrName>style.visibility</p:attrName>
                                            </p:attrNameLst>
                                          </p:cBhvr>
                                          <p:to>
                                            <p:strVal val="visible"/>
                                          </p:to>
                                        </p:set>
                                        <p:animEffect transition="in" filter="randombar(horizontal)">
                                          <p:cBhvr>
                                            <p:cTn id="83" dur="500"/>
                                            <p:tgtEl>
                                              <p:spTgt spid="74"/>
                                            </p:tgtEl>
                                          </p:cBhvr>
                                        </p:animEffect>
                                      </p:childTnLst>
                                    </p:cTn>
                                  </p:par>
                                  <p:par>
                                    <p:cTn id="84" presetID="14" presetClass="entr" presetSubtype="10" fill="hold" grpId="0" nodeType="withEffect">
                                      <p:stCondLst>
                                        <p:cond delay="0"/>
                                      </p:stCondLst>
                                      <p:childTnLst>
                                        <p:set>
                                          <p:cBhvr>
                                            <p:cTn id="85" dur="1" fill="hold">
                                              <p:stCondLst>
                                                <p:cond delay="0"/>
                                              </p:stCondLst>
                                            </p:cTn>
                                            <p:tgtEl>
                                              <p:spTgt spid="129"/>
                                            </p:tgtEl>
                                            <p:attrNameLst>
                                              <p:attrName>style.visibility</p:attrName>
                                            </p:attrNameLst>
                                          </p:cBhvr>
                                          <p:to>
                                            <p:strVal val="visible"/>
                                          </p:to>
                                        </p:set>
                                        <p:animEffect transition="in" filter="randombar(horizontal)">
                                          <p:cBhvr>
                                            <p:cTn id="86" dur="500"/>
                                            <p:tgtEl>
                                              <p:spTgt spid="129"/>
                                            </p:tgtEl>
                                          </p:cBhvr>
                                        </p:animEffect>
                                      </p:childTnLst>
                                    </p:cTn>
                                  </p:par>
                                </p:childTnLst>
                              </p:cTn>
                            </p:par>
                            <p:par>
                              <p:cTn id="87" fill="hold">
                                <p:stCondLst>
                                  <p:cond delay="7000"/>
                                </p:stCondLst>
                                <p:childTnLst>
                                  <p:par>
                                    <p:cTn id="88" presetID="22" presetClass="entr" presetSubtype="1" fill="hold" grpId="0" nodeType="afterEffect">
                                      <p:stCondLst>
                                        <p:cond delay="0"/>
                                      </p:stCondLst>
                                      <p:childTnLst>
                                        <p:set>
                                          <p:cBhvr>
                                            <p:cTn id="89" dur="1" fill="hold">
                                              <p:stCondLst>
                                                <p:cond delay="0"/>
                                              </p:stCondLst>
                                            </p:cTn>
                                            <p:tgtEl>
                                              <p:spTgt spid="50"/>
                                            </p:tgtEl>
                                            <p:attrNameLst>
                                              <p:attrName>style.visibility</p:attrName>
                                            </p:attrNameLst>
                                          </p:cBhvr>
                                          <p:to>
                                            <p:strVal val="visible"/>
                                          </p:to>
                                        </p:set>
                                        <p:animEffect transition="in" filter="wipe(up)">
                                          <p:cBhvr>
                                            <p:cTn id="90" dur="500"/>
                                            <p:tgtEl>
                                              <p:spTgt spid="50"/>
                                            </p:tgtEl>
                                          </p:cBhvr>
                                        </p:animEffect>
                                      </p:childTnLst>
                                    </p:cTn>
                                  </p:par>
                                  <p:par>
                                    <p:cTn id="91" presetID="22" presetClass="entr" presetSubtype="1" fill="hold" grpId="0" nodeType="withEffect">
                                      <p:stCondLst>
                                        <p:cond delay="0"/>
                                      </p:stCondLst>
                                      <p:childTnLst>
                                        <p:set>
                                          <p:cBhvr>
                                            <p:cTn id="92" dur="1" fill="hold">
                                              <p:stCondLst>
                                                <p:cond delay="0"/>
                                              </p:stCondLst>
                                            </p:cTn>
                                            <p:tgtEl>
                                              <p:spTgt spid="66"/>
                                            </p:tgtEl>
                                            <p:attrNameLst>
                                              <p:attrName>style.visibility</p:attrName>
                                            </p:attrNameLst>
                                          </p:cBhvr>
                                          <p:to>
                                            <p:strVal val="visible"/>
                                          </p:to>
                                        </p:set>
                                        <p:animEffect transition="in" filter="wipe(up)">
                                          <p:cBhvr>
                                            <p:cTn id="93" dur="500"/>
                                            <p:tgtEl>
                                              <p:spTgt spid="66"/>
                                            </p:tgtEl>
                                          </p:cBhvr>
                                        </p:animEffect>
                                      </p:childTnLst>
                                    </p:cTn>
                                  </p:par>
                                  <p:par>
                                    <p:cTn id="94" presetID="22" presetClass="entr" presetSubtype="1" fill="hold" grpId="0" nodeType="withEffect">
                                      <p:stCondLst>
                                        <p:cond delay="0"/>
                                      </p:stCondLst>
                                      <p:childTnLst>
                                        <p:set>
                                          <p:cBhvr>
                                            <p:cTn id="95" dur="1" fill="hold">
                                              <p:stCondLst>
                                                <p:cond delay="0"/>
                                              </p:stCondLst>
                                            </p:cTn>
                                            <p:tgtEl>
                                              <p:spTgt spid="81"/>
                                            </p:tgtEl>
                                            <p:attrNameLst>
                                              <p:attrName>style.visibility</p:attrName>
                                            </p:attrNameLst>
                                          </p:cBhvr>
                                          <p:to>
                                            <p:strVal val="visible"/>
                                          </p:to>
                                        </p:set>
                                        <p:animEffect transition="in" filter="wipe(up)">
                                          <p:cBhvr>
                                            <p:cTn id="96" dur="500"/>
                                            <p:tgtEl>
                                              <p:spTgt spid="81"/>
                                            </p:tgtEl>
                                          </p:cBhvr>
                                        </p:animEffect>
                                      </p:childTnLst>
                                    </p:cTn>
                                  </p:par>
                                </p:childTnLst>
                              </p:cTn>
                            </p:par>
                            <p:par>
                              <p:cTn id="97" fill="hold">
                                <p:stCondLst>
                                  <p:cond delay="7500"/>
                                </p:stCondLst>
                                <p:childTnLst>
                                  <p:par>
                                    <p:cTn id="98" presetID="22" presetClass="entr" presetSubtype="1" fill="hold" grpId="0" nodeType="afterEffect">
                                      <p:stCondLst>
                                        <p:cond delay="0"/>
                                      </p:stCondLst>
                                      <p:childTnLst>
                                        <p:set>
                                          <p:cBhvr>
                                            <p:cTn id="99" dur="1" fill="hold">
                                              <p:stCondLst>
                                                <p:cond delay="0"/>
                                              </p:stCondLst>
                                            </p:cTn>
                                            <p:tgtEl>
                                              <p:spTgt spid="152"/>
                                            </p:tgtEl>
                                            <p:attrNameLst>
                                              <p:attrName>style.visibility</p:attrName>
                                            </p:attrNameLst>
                                          </p:cBhvr>
                                          <p:to>
                                            <p:strVal val="visible"/>
                                          </p:to>
                                        </p:set>
                                        <p:animEffect transition="in" filter="wipe(up)">
                                          <p:cBhvr>
                                            <p:cTn id="100" dur="500"/>
                                            <p:tgtEl>
                                              <p:spTgt spid="152"/>
                                            </p:tgtEl>
                                          </p:cBhvr>
                                        </p:animEffect>
                                      </p:childTnLst>
                                    </p:cTn>
                                  </p:par>
                                  <p:par>
                                    <p:cTn id="101" presetID="22" presetClass="entr" presetSubtype="1" fill="hold" grpId="0" nodeType="withEffect">
                                      <p:stCondLst>
                                        <p:cond delay="0"/>
                                      </p:stCondLst>
                                      <p:childTnLst>
                                        <p:set>
                                          <p:cBhvr>
                                            <p:cTn id="102" dur="1" fill="hold">
                                              <p:stCondLst>
                                                <p:cond delay="0"/>
                                              </p:stCondLst>
                                            </p:cTn>
                                            <p:tgtEl>
                                              <p:spTgt spid="59"/>
                                            </p:tgtEl>
                                            <p:attrNameLst>
                                              <p:attrName>style.visibility</p:attrName>
                                            </p:attrNameLst>
                                          </p:cBhvr>
                                          <p:to>
                                            <p:strVal val="visible"/>
                                          </p:to>
                                        </p:set>
                                        <p:animEffect transition="in" filter="wipe(up)">
                                          <p:cBhvr>
                                            <p:cTn id="103" dur="500"/>
                                            <p:tgtEl>
                                              <p:spTgt spid="59"/>
                                            </p:tgtEl>
                                          </p:cBhvr>
                                        </p:animEffect>
                                      </p:childTnLst>
                                    </p:cTn>
                                  </p:par>
                                  <p:par>
                                    <p:cTn id="104" presetID="22" presetClass="entr" presetSubtype="1" fill="hold" grpId="0" nodeType="withEffect">
                                      <p:stCondLst>
                                        <p:cond delay="0"/>
                                      </p:stCondLst>
                                      <p:childTnLst>
                                        <p:set>
                                          <p:cBhvr>
                                            <p:cTn id="105" dur="1" fill="hold">
                                              <p:stCondLst>
                                                <p:cond delay="0"/>
                                              </p:stCondLst>
                                            </p:cTn>
                                            <p:tgtEl>
                                              <p:spTgt spid="153"/>
                                            </p:tgtEl>
                                            <p:attrNameLst>
                                              <p:attrName>style.visibility</p:attrName>
                                            </p:attrNameLst>
                                          </p:cBhvr>
                                          <p:to>
                                            <p:strVal val="visible"/>
                                          </p:to>
                                        </p:set>
                                        <p:animEffect transition="in" filter="wipe(up)">
                                          <p:cBhvr>
                                            <p:cTn id="106" dur="500"/>
                                            <p:tgtEl>
                                              <p:spTgt spid="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49" grpId="0" animBg="1"/>
          <p:bldP spid="50" grpId="0" animBg="1"/>
          <p:bldP spid="58" grpId="0"/>
          <p:bldP spid="59" grpId="0"/>
          <p:bldP spid="65" grpId="0" animBg="1"/>
          <p:bldP spid="66" grpId="0" animBg="1"/>
          <p:bldP spid="74" grpId="0"/>
          <p:bldP spid="80" grpId="0" animBg="1"/>
          <p:bldP spid="81" grpId="0" animBg="1"/>
          <p:bldP spid="129" grpId="0"/>
          <p:bldP spid="152" grpId="0"/>
          <p:bldP spid="153" grpId="0"/>
        </p:bld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图片 45"/>
          <p:cNvPicPr>
            <a:picLocks noChangeAspect="1"/>
          </p:cNvPicPr>
          <p:nvPr/>
        </p:nvPicPr>
        <p:blipFill rotWithShape="1">
          <a:blip r:embed="rId1">
            <a:biLevel thresh="75000"/>
          </a:blip>
          <a:srcRect t="76775"/>
          <a:stretch>
            <a:fillRect/>
          </a:stretch>
        </p:blipFill>
        <p:spPr>
          <a:xfrm rot="5400000" flipV="1">
            <a:off x="-667613" y="2480493"/>
            <a:ext cx="5143501" cy="258499"/>
          </a:xfrm>
          <a:prstGeom prst="rect">
            <a:avLst/>
          </a:prstGeom>
        </p:spPr>
      </p:pic>
      <p:grpSp>
        <p:nvGrpSpPr>
          <p:cNvPr id="47" name="组合 46"/>
          <p:cNvGrpSpPr/>
          <p:nvPr/>
        </p:nvGrpSpPr>
        <p:grpSpPr>
          <a:xfrm>
            <a:off x="1005975" y="1716488"/>
            <a:ext cx="1567542" cy="1567542"/>
            <a:chOff x="2075544" y="1844222"/>
            <a:chExt cx="2090056" cy="2090056"/>
          </a:xfrm>
        </p:grpSpPr>
        <p:sp>
          <p:nvSpPr>
            <p:cNvPr id="48" name="椭圆 47"/>
            <p:cNvSpPr/>
            <p:nvPr/>
          </p:nvSpPr>
          <p:spPr>
            <a:xfrm>
              <a:off x="2075544" y="1844222"/>
              <a:ext cx="2090056" cy="2090056"/>
            </a:xfrm>
            <a:prstGeom prst="ellipse">
              <a:avLst/>
            </a:prstGeom>
            <a:pattFill prst="dkDnDiag">
              <a:fgClr>
                <a:srgbClr val="F3F3F3"/>
              </a:fgClr>
              <a:bgClr>
                <a:srgbClr val="F7F7F7"/>
              </a:bgClr>
            </a:pattFill>
            <a:ln w="19050">
              <a:gradFill flip="none" rotWithShape="1">
                <a:gsLst>
                  <a:gs pos="0">
                    <a:schemeClr val="bg1"/>
                  </a:gs>
                  <a:gs pos="100000">
                    <a:srgbClr val="DEDEDE"/>
                  </a:gs>
                </a:gsLst>
                <a:lin ang="2700000" scaled="1"/>
                <a:tileRect/>
              </a:gradFill>
            </a:ln>
            <a:effectLst>
              <a:outerShdw blurRad="342900" dist="1270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endParaRPr>
            </a:p>
          </p:txBody>
        </p:sp>
        <p:sp>
          <p:nvSpPr>
            <p:cNvPr id="49" name="椭圆 48"/>
            <p:cNvSpPr/>
            <p:nvPr/>
          </p:nvSpPr>
          <p:spPr>
            <a:xfrm>
              <a:off x="2279245" y="2059765"/>
              <a:ext cx="1643032" cy="1643032"/>
            </a:xfrm>
            <a:prstGeom prst="ellipse">
              <a:avLst/>
            </a:prstGeom>
            <a:solidFill>
              <a:schemeClr val="accent2"/>
            </a:solidFill>
            <a:ln>
              <a:gradFill flip="none" rotWithShape="1">
                <a:gsLst>
                  <a:gs pos="0">
                    <a:srgbClr val="DEDEDE"/>
                  </a:gs>
                  <a:gs pos="100000">
                    <a:schemeClr val="bg1"/>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endParaRPr>
            </a:p>
          </p:txBody>
        </p:sp>
      </p:grpSp>
      <p:sp>
        <p:nvSpPr>
          <p:cNvPr id="50" name="TextBox 49"/>
          <p:cNvSpPr txBox="1"/>
          <p:nvPr/>
        </p:nvSpPr>
        <p:spPr>
          <a:xfrm>
            <a:off x="1329671" y="2228824"/>
            <a:ext cx="1134274" cy="530915"/>
          </a:xfrm>
          <a:prstGeom prst="rect">
            <a:avLst/>
          </a:prstGeom>
          <a:noFill/>
        </p:spPr>
        <p:txBody>
          <a:bodyPr wrap="square" lIns="68580" tIns="34290" rIns="68580" bIns="34290" rtlCol="0">
            <a:spAutoFit/>
          </a:bodyPr>
          <a:lstStyle/>
          <a:p>
            <a:r>
              <a:rPr lang="zh-CN" altLang="en-US" sz="3000" dirty="0">
                <a:solidFill>
                  <a:schemeClr val="bg1"/>
                </a:solidFill>
                <a:latin typeface="+mn-ea"/>
                <a:ea typeface="+mn-ea"/>
              </a:rPr>
              <a:t>目录</a:t>
            </a:r>
            <a:endParaRPr lang="zh-CN" altLang="en-US" sz="3000" dirty="0">
              <a:solidFill>
                <a:schemeClr val="bg1"/>
              </a:solidFill>
              <a:latin typeface="+mn-ea"/>
              <a:ea typeface="+mn-ea"/>
            </a:endParaRPr>
          </a:p>
        </p:txBody>
      </p:sp>
      <p:grpSp>
        <p:nvGrpSpPr>
          <p:cNvPr id="51" name="组合 50"/>
          <p:cNvGrpSpPr/>
          <p:nvPr/>
        </p:nvGrpSpPr>
        <p:grpSpPr>
          <a:xfrm>
            <a:off x="3417672" y="3220833"/>
            <a:ext cx="4515767" cy="405859"/>
            <a:chOff x="4597712" y="3723530"/>
            <a:chExt cx="5699829" cy="511214"/>
          </a:xfrm>
          <a:effectLst>
            <a:outerShdw blurRad="50800" dist="38100" dir="2700000" algn="tl" rotWithShape="0">
              <a:prstClr val="black">
                <a:alpha val="40000"/>
              </a:prstClr>
            </a:outerShdw>
          </a:effectLst>
        </p:grpSpPr>
        <p:sp>
          <p:nvSpPr>
            <p:cNvPr id="52" name="Freeform 5"/>
            <p:cNvSpPr/>
            <p:nvPr/>
          </p:nvSpPr>
          <p:spPr bwMode="auto">
            <a:xfrm>
              <a:off x="4597712" y="3723530"/>
              <a:ext cx="5699829" cy="511214"/>
            </a:xfrm>
            <a:custGeom>
              <a:avLst/>
              <a:gdLst>
                <a:gd name="T0" fmla="*/ 12255 w 12769"/>
                <a:gd name="T1" fmla="*/ 31 h 1159"/>
                <a:gd name="T2" fmla="*/ 12727 w 12769"/>
                <a:gd name="T3" fmla="*/ 503 h 1159"/>
                <a:gd name="T4" fmla="*/ 12727 w 12769"/>
                <a:gd name="T5" fmla="*/ 656 h 1159"/>
                <a:gd name="T6" fmla="*/ 12255 w 12769"/>
                <a:gd name="T7" fmla="*/ 1128 h 1159"/>
                <a:gd name="T8" fmla="*/ 12180 w 12769"/>
                <a:gd name="T9" fmla="*/ 1159 h 1159"/>
                <a:gd name="T10" fmla="*/ 591 w 12769"/>
                <a:gd name="T11" fmla="*/ 1159 h 1159"/>
                <a:gd name="T12" fmla="*/ 514 w 12769"/>
                <a:gd name="T13" fmla="*/ 1128 h 1159"/>
                <a:gd name="T14" fmla="*/ 42 w 12769"/>
                <a:gd name="T15" fmla="*/ 656 h 1159"/>
                <a:gd name="T16" fmla="*/ 42 w 12769"/>
                <a:gd name="T17" fmla="*/ 503 h 1159"/>
                <a:gd name="T18" fmla="*/ 514 w 12769"/>
                <a:gd name="T19" fmla="*/ 31 h 1159"/>
                <a:gd name="T20" fmla="*/ 591 w 12769"/>
                <a:gd name="T21" fmla="*/ 0 h 1159"/>
                <a:gd name="T22" fmla="*/ 12178 w 12769"/>
                <a:gd name="T23" fmla="*/ 0 h 1159"/>
                <a:gd name="T24" fmla="*/ 12255 w 12769"/>
                <a:gd name="T25" fmla="*/ 31 h 1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769" h="1159">
                  <a:moveTo>
                    <a:pt x="12255" y="31"/>
                  </a:moveTo>
                  <a:lnTo>
                    <a:pt x="12727" y="503"/>
                  </a:lnTo>
                  <a:cubicBezTo>
                    <a:pt x="12769" y="545"/>
                    <a:pt x="12769" y="614"/>
                    <a:pt x="12727" y="656"/>
                  </a:cubicBezTo>
                  <a:lnTo>
                    <a:pt x="12255" y="1128"/>
                  </a:lnTo>
                  <a:cubicBezTo>
                    <a:pt x="12235" y="1148"/>
                    <a:pt x="12208" y="1159"/>
                    <a:pt x="12180" y="1159"/>
                  </a:cubicBezTo>
                  <a:lnTo>
                    <a:pt x="591" y="1159"/>
                  </a:lnTo>
                  <a:cubicBezTo>
                    <a:pt x="563" y="1159"/>
                    <a:pt x="535" y="1149"/>
                    <a:pt x="514" y="1128"/>
                  </a:cubicBezTo>
                  <a:lnTo>
                    <a:pt x="42" y="656"/>
                  </a:lnTo>
                  <a:cubicBezTo>
                    <a:pt x="0" y="614"/>
                    <a:pt x="0" y="545"/>
                    <a:pt x="42" y="503"/>
                  </a:cubicBezTo>
                  <a:lnTo>
                    <a:pt x="514" y="31"/>
                  </a:lnTo>
                  <a:cubicBezTo>
                    <a:pt x="535" y="10"/>
                    <a:pt x="563" y="0"/>
                    <a:pt x="591" y="0"/>
                  </a:cubicBezTo>
                  <a:lnTo>
                    <a:pt x="12178" y="0"/>
                  </a:lnTo>
                  <a:cubicBezTo>
                    <a:pt x="12207" y="0"/>
                    <a:pt x="12235" y="11"/>
                    <a:pt x="12255" y="31"/>
                  </a:cubicBezTo>
                  <a:close/>
                </a:path>
              </a:pathLst>
            </a:custGeom>
            <a:solidFill>
              <a:schemeClr val="accent2"/>
            </a:solidFill>
            <a:ln w="9525" cap="flat">
              <a:noFill/>
              <a:prstDash val="solid"/>
              <a:miter lim="800000"/>
            </a:ln>
          </p:spPr>
          <p:txBody>
            <a:bodyPr vert="horz" wrap="square" lIns="110780" tIns="55390" rIns="110780" bIns="55390" numCol="1" anchor="t" anchorCtr="0" compatLnSpc="1"/>
            <a:lstStyle/>
            <a:p>
              <a:endParaRPr lang="zh-CN" altLang="en-US">
                <a:solidFill>
                  <a:schemeClr val="bg1"/>
                </a:solidFill>
                <a:latin typeface="+mn-ea"/>
                <a:ea typeface="+mn-ea"/>
              </a:endParaRPr>
            </a:p>
          </p:txBody>
        </p:sp>
        <p:sp>
          <p:nvSpPr>
            <p:cNvPr id="53" name="TextBox 52"/>
            <p:cNvSpPr txBox="1"/>
            <p:nvPr/>
          </p:nvSpPr>
          <p:spPr>
            <a:xfrm>
              <a:off x="5533485" y="3790287"/>
              <a:ext cx="3270135" cy="369332"/>
            </a:xfrm>
            <a:prstGeom prst="rect">
              <a:avLst/>
            </a:prstGeom>
            <a:noFill/>
          </p:spPr>
          <p:txBody>
            <a:bodyPr wrap="square" lIns="0" tIns="0" rIns="0" bIns="0" rtlCol="0">
              <a:spAutoFit/>
            </a:bodyPr>
            <a:lstStyle>
              <a:defPPr>
                <a:defRPr lang="zh-CN"/>
              </a:defPPr>
              <a:lvl1pPr>
                <a:defRPr sz="2200">
                  <a:solidFill>
                    <a:schemeClr val="bg1"/>
                  </a:solidFill>
                  <a:latin typeface="微软雅黑" panose="020B0503020204020204" pitchFamily="34" charset="-122"/>
                  <a:ea typeface="微软雅黑" panose="020B0503020204020204" pitchFamily="34" charset="-122"/>
                </a:defRPr>
              </a:lvl1pPr>
            </a:lstStyle>
            <a:p>
              <a:r>
                <a:rPr lang="zh-CN" altLang="en-US" sz="1900" dirty="0">
                  <a:solidFill>
                    <a:schemeClr val="bg1">
                      <a:lumMod val="95000"/>
                    </a:schemeClr>
                  </a:solidFill>
                  <a:latin typeface="+mn-ea"/>
                  <a:ea typeface="+mn-ea"/>
                </a:rPr>
                <a:t>添加文字标题内容</a:t>
              </a:r>
              <a:endParaRPr lang="zh-CN" altLang="en-US" sz="1900" dirty="0">
                <a:solidFill>
                  <a:schemeClr val="bg1">
                    <a:lumMod val="95000"/>
                  </a:schemeClr>
                </a:solidFill>
                <a:latin typeface="+mn-ea"/>
                <a:ea typeface="+mn-ea"/>
              </a:endParaRPr>
            </a:p>
          </p:txBody>
        </p:sp>
        <p:sp>
          <p:nvSpPr>
            <p:cNvPr id="54" name="KSO_Shape"/>
            <p:cNvSpPr/>
            <p:nvPr/>
          </p:nvSpPr>
          <p:spPr bwMode="auto">
            <a:xfrm>
              <a:off x="9347588" y="3799695"/>
              <a:ext cx="253402" cy="360989"/>
            </a:xfrm>
            <a:custGeom>
              <a:avLst/>
              <a:gdLst>
                <a:gd name="T0" fmla="*/ 2147483646 w 3864"/>
                <a:gd name="T1" fmla="*/ 1817606605 h 6111"/>
                <a:gd name="T2" fmla="*/ 2147483646 w 3864"/>
                <a:gd name="T3" fmla="*/ 2147483646 h 6111"/>
                <a:gd name="T4" fmla="*/ 2147483646 w 3864"/>
                <a:gd name="T5" fmla="*/ 2147483646 h 6111"/>
                <a:gd name="T6" fmla="*/ 2147483646 w 3864"/>
                <a:gd name="T7" fmla="*/ 2147483646 h 6111"/>
                <a:gd name="T8" fmla="*/ 2147483646 w 3864"/>
                <a:gd name="T9" fmla="*/ 2147483646 h 6111"/>
                <a:gd name="T10" fmla="*/ 2147483646 w 3864"/>
                <a:gd name="T11" fmla="*/ 2147483646 h 6111"/>
                <a:gd name="T12" fmla="*/ 2147483646 w 3864"/>
                <a:gd name="T13" fmla="*/ 2147483646 h 6111"/>
                <a:gd name="T14" fmla="*/ 2147483646 w 3864"/>
                <a:gd name="T15" fmla="*/ 2147483646 h 6111"/>
                <a:gd name="T16" fmla="*/ 2147483646 w 3864"/>
                <a:gd name="T17" fmla="*/ 2147483646 h 6111"/>
                <a:gd name="T18" fmla="*/ 2147483646 w 3864"/>
                <a:gd name="T19" fmla="*/ 2147483646 h 6111"/>
                <a:gd name="T20" fmla="*/ 2147483646 w 3864"/>
                <a:gd name="T21" fmla="*/ 2147483646 h 6111"/>
                <a:gd name="T22" fmla="*/ 2147483646 w 3864"/>
                <a:gd name="T23" fmla="*/ 2147483646 h 6111"/>
                <a:gd name="T24" fmla="*/ 2147483646 w 3864"/>
                <a:gd name="T25" fmla="*/ 2147483646 h 6111"/>
                <a:gd name="T26" fmla="*/ 2147483646 w 3864"/>
                <a:gd name="T27" fmla="*/ 2147483646 h 6111"/>
                <a:gd name="T28" fmla="*/ 2147483646 w 3864"/>
                <a:gd name="T29" fmla="*/ 2147483646 h 6111"/>
                <a:gd name="T30" fmla="*/ 2147483646 w 3864"/>
                <a:gd name="T31" fmla="*/ 2147483646 h 6111"/>
                <a:gd name="T32" fmla="*/ 2147483646 w 3864"/>
                <a:gd name="T33" fmla="*/ 2147483646 h 6111"/>
                <a:gd name="T34" fmla="*/ 2147483646 w 3864"/>
                <a:gd name="T35" fmla="*/ 2147483646 h 6111"/>
                <a:gd name="T36" fmla="*/ 574134261 w 3864"/>
                <a:gd name="T37" fmla="*/ 2147483646 h 6111"/>
                <a:gd name="T38" fmla="*/ 906491754 w 3864"/>
                <a:gd name="T39" fmla="*/ 2147483646 h 6111"/>
                <a:gd name="T40" fmla="*/ 2147483646 w 3864"/>
                <a:gd name="T41" fmla="*/ 2147483646 h 6111"/>
                <a:gd name="T42" fmla="*/ 2147483646 w 3864"/>
                <a:gd name="T43" fmla="*/ 2147483646 h 6111"/>
                <a:gd name="T44" fmla="*/ 2147483646 w 3864"/>
                <a:gd name="T45" fmla="*/ 2147483646 h 6111"/>
                <a:gd name="T46" fmla="*/ 2147483646 w 3864"/>
                <a:gd name="T47" fmla="*/ 1817606605 h 6111"/>
                <a:gd name="T48" fmla="*/ 2147483646 w 3864"/>
                <a:gd name="T49" fmla="*/ 2147483646 h 6111"/>
                <a:gd name="T50" fmla="*/ 2147483646 w 3864"/>
                <a:gd name="T51" fmla="*/ 2147483646 h 6111"/>
                <a:gd name="T52" fmla="*/ 2147483646 w 3864"/>
                <a:gd name="T53" fmla="*/ 2147483646 h 6111"/>
                <a:gd name="T54" fmla="*/ 2147483646 w 3864"/>
                <a:gd name="T55" fmla="*/ 2147483646 h 6111"/>
                <a:gd name="T56" fmla="*/ 2147483646 w 3864"/>
                <a:gd name="T57" fmla="*/ 2147483646 h 6111"/>
                <a:gd name="T58" fmla="*/ 2147483646 w 3864"/>
                <a:gd name="T59" fmla="*/ 2147483646 h 6111"/>
                <a:gd name="T60" fmla="*/ 2147483646 w 3864"/>
                <a:gd name="T61" fmla="*/ 2147483646 h 6111"/>
                <a:gd name="T62" fmla="*/ 2147483646 w 3864"/>
                <a:gd name="T63" fmla="*/ 2147483646 h 6111"/>
                <a:gd name="T64" fmla="*/ 2147483646 w 3864"/>
                <a:gd name="T65" fmla="*/ 2147483646 h 6111"/>
                <a:gd name="T66" fmla="*/ 2147483646 w 3864"/>
                <a:gd name="T67" fmla="*/ 2147483646 h 6111"/>
                <a:gd name="T68" fmla="*/ 2147483646 w 3864"/>
                <a:gd name="T69" fmla="*/ 2147483646 h 6111"/>
                <a:gd name="T70" fmla="*/ 2147483646 w 3864"/>
                <a:gd name="T71" fmla="*/ 2147483646 h 6111"/>
                <a:gd name="T72" fmla="*/ 2147483646 w 3864"/>
                <a:gd name="T73" fmla="*/ 2147483646 h 6111"/>
                <a:gd name="T74" fmla="*/ 2147483646 w 3864"/>
                <a:gd name="T75" fmla="*/ 2147483646 h 6111"/>
                <a:gd name="T76" fmla="*/ 2147483646 w 3864"/>
                <a:gd name="T77" fmla="*/ 2147483646 h 6111"/>
                <a:gd name="T78" fmla="*/ 2147483646 w 3864"/>
                <a:gd name="T79" fmla="*/ 2147483646 h 6111"/>
                <a:gd name="T80" fmla="*/ 2147483646 w 3864"/>
                <a:gd name="T81" fmla="*/ 2147483646 h 6111"/>
                <a:gd name="T82" fmla="*/ 2147483646 w 3864"/>
                <a:gd name="T83" fmla="*/ 2147483646 h 6111"/>
                <a:gd name="T84" fmla="*/ 2147483646 w 3864"/>
                <a:gd name="T85" fmla="*/ 2147483646 h 6111"/>
                <a:gd name="T86" fmla="*/ 2147483646 w 3864"/>
                <a:gd name="T87" fmla="*/ 2147483646 h 6111"/>
                <a:gd name="T88" fmla="*/ 2147483646 w 3864"/>
                <a:gd name="T89" fmla="*/ 2147483646 h 6111"/>
                <a:gd name="T90" fmla="*/ 2147483646 w 3864"/>
                <a:gd name="T91" fmla="*/ 2147483646 h 6111"/>
                <a:gd name="T92" fmla="*/ 2147483646 w 3864"/>
                <a:gd name="T93" fmla="*/ 2147483646 h 6111"/>
                <a:gd name="T94" fmla="*/ 2147483646 w 3864"/>
                <a:gd name="T95" fmla="*/ 2147483646 h 6111"/>
                <a:gd name="T96" fmla="*/ 2147483646 w 3864"/>
                <a:gd name="T97" fmla="*/ 2147483646 h 6111"/>
                <a:gd name="T98" fmla="*/ 2147483646 w 3864"/>
                <a:gd name="T99" fmla="*/ 2147483646 h 6111"/>
                <a:gd name="T100" fmla="*/ 2147483646 w 3864"/>
                <a:gd name="T101" fmla="*/ 2147483646 h 6111"/>
                <a:gd name="T102" fmla="*/ 2147483646 w 3864"/>
                <a:gd name="T103" fmla="*/ 2147483646 h 6111"/>
                <a:gd name="T104" fmla="*/ 2147483646 w 3864"/>
                <a:gd name="T105" fmla="*/ 2147483646 h 6111"/>
                <a:gd name="T106" fmla="*/ 2147483646 w 3864"/>
                <a:gd name="T107" fmla="*/ 2147483646 h 6111"/>
                <a:gd name="T108" fmla="*/ 2147483646 w 3864"/>
                <a:gd name="T109" fmla="*/ 2147483646 h 6111"/>
                <a:gd name="T110" fmla="*/ 2147483646 w 3864"/>
                <a:gd name="T111" fmla="*/ 2147483646 h 6111"/>
                <a:gd name="T112" fmla="*/ 2147483646 w 3864"/>
                <a:gd name="T113" fmla="*/ 2147483646 h 6111"/>
                <a:gd name="T114" fmla="*/ 2147483646 w 3864"/>
                <a:gd name="T115" fmla="*/ 2147483646 h 6111"/>
                <a:gd name="T116" fmla="*/ 2147483646 w 3864"/>
                <a:gd name="T117" fmla="*/ 2147483646 h 6111"/>
                <a:gd name="T118" fmla="*/ 2147483646 w 3864"/>
                <a:gd name="T119" fmla="*/ 2147483646 h 6111"/>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3864" h="6111">
                  <a:moveTo>
                    <a:pt x="1932" y="0"/>
                  </a:moveTo>
                  <a:lnTo>
                    <a:pt x="1932" y="0"/>
                  </a:lnTo>
                  <a:lnTo>
                    <a:pt x="1982" y="0"/>
                  </a:lnTo>
                  <a:lnTo>
                    <a:pt x="2031" y="2"/>
                  </a:lnTo>
                  <a:lnTo>
                    <a:pt x="2081" y="5"/>
                  </a:lnTo>
                  <a:lnTo>
                    <a:pt x="2129" y="9"/>
                  </a:lnTo>
                  <a:lnTo>
                    <a:pt x="2178" y="15"/>
                  </a:lnTo>
                  <a:lnTo>
                    <a:pt x="2226" y="22"/>
                  </a:lnTo>
                  <a:lnTo>
                    <a:pt x="2273" y="30"/>
                  </a:lnTo>
                  <a:lnTo>
                    <a:pt x="2321" y="39"/>
                  </a:lnTo>
                  <a:lnTo>
                    <a:pt x="2367" y="48"/>
                  </a:lnTo>
                  <a:lnTo>
                    <a:pt x="2415" y="60"/>
                  </a:lnTo>
                  <a:lnTo>
                    <a:pt x="2460" y="73"/>
                  </a:lnTo>
                  <a:lnTo>
                    <a:pt x="2507" y="87"/>
                  </a:lnTo>
                  <a:lnTo>
                    <a:pt x="2551" y="101"/>
                  </a:lnTo>
                  <a:lnTo>
                    <a:pt x="2596" y="117"/>
                  </a:lnTo>
                  <a:lnTo>
                    <a:pt x="2640" y="133"/>
                  </a:lnTo>
                  <a:lnTo>
                    <a:pt x="2683" y="152"/>
                  </a:lnTo>
                  <a:lnTo>
                    <a:pt x="2727" y="170"/>
                  </a:lnTo>
                  <a:lnTo>
                    <a:pt x="2769" y="190"/>
                  </a:lnTo>
                  <a:lnTo>
                    <a:pt x="2811" y="211"/>
                  </a:lnTo>
                  <a:lnTo>
                    <a:pt x="2853" y="233"/>
                  </a:lnTo>
                  <a:lnTo>
                    <a:pt x="2893" y="255"/>
                  </a:lnTo>
                  <a:lnTo>
                    <a:pt x="2934" y="279"/>
                  </a:lnTo>
                  <a:lnTo>
                    <a:pt x="2973" y="304"/>
                  </a:lnTo>
                  <a:lnTo>
                    <a:pt x="3012" y="329"/>
                  </a:lnTo>
                  <a:lnTo>
                    <a:pt x="3050" y="356"/>
                  </a:lnTo>
                  <a:lnTo>
                    <a:pt x="3087" y="383"/>
                  </a:lnTo>
                  <a:lnTo>
                    <a:pt x="3124" y="412"/>
                  </a:lnTo>
                  <a:lnTo>
                    <a:pt x="3160" y="441"/>
                  </a:lnTo>
                  <a:lnTo>
                    <a:pt x="3196" y="471"/>
                  </a:lnTo>
                  <a:lnTo>
                    <a:pt x="3231" y="501"/>
                  </a:lnTo>
                  <a:lnTo>
                    <a:pt x="3265" y="532"/>
                  </a:lnTo>
                  <a:lnTo>
                    <a:pt x="3297" y="565"/>
                  </a:lnTo>
                  <a:lnTo>
                    <a:pt x="3330" y="599"/>
                  </a:lnTo>
                  <a:lnTo>
                    <a:pt x="3362" y="632"/>
                  </a:lnTo>
                  <a:lnTo>
                    <a:pt x="3393" y="667"/>
                  </a:lnTo>
                  <a:lnTo>
                    <a:pt x="3423" y="702"/>
                  </a:lnTo>
                  <a:lnTo>
                    <a:pt x="3452" y="739"/>
                  </a:lnTo>
                  <a:lnTo>
                    <a:pt x="3480" y="775"/>
                  </a:lnTo>
                  <a:lnTo>
                    <a:pt x="3507" y="813"/>
                  </a:lnTo>
                  <a:lnTo>
                    <a:pt x="3534" y="852"/>
                  </a:lnTo>
                  <a:lnTo>
                    <a:pt x="3560" y="890"/>
                  </a:lnTo>
                  <a:lnTo>
                    <a:pt x="3584" y="930"/>
                  </a:lnTo>
                  <a:lnTo>
                    <a:pt x="3607" y="970"/>
                  </a:lnTo>
                  <a:lnTo>
                    <a:pt x="3631" y="1011"/>
                  </a:lnTo>
                  <a:lnTo>
                    <a:pt x="3653" y="1051"/>
                  </a:lnTo>
                  <a:lnTo>
                    <a:pt x="3674" y="1094"/>
                  </a:lnTo>
                  <a:lnTo>
                    <a:pt x="3693" y="1136"/>
                  </a:lnTo>
                  <a:lnTo>
                    <a:pt x="3712" y="1179"/>
                  </a:lnTo>
                  <a:lnTo>
                    <a:pt x="3729" y="1223"/>
                  </a:lnTo>
                  <a:lnTo>
                    <a:pt x="3747" y="1267"/>
                  </a:lnTo>
                  <a:lnTo>
                    <a:pt x="3762" y="1312"/>
                  </a:lnTo>
                  <a:lnTo>
                    <a:pt x="3777" y="1357"/>
                  </a:lnTo>
                  <a:lnTo>
                    <a:pt x="3791" y="1402"/>
                  </a:lnTo>
                  <a:lnTo>
                    <a:pt x="3802" y="1449"/>
                  </a:lnTo>
                  <a:lnTo>
                    <a:pt x="3814" y="1495"/>
                  </a:lnTo>
                  <a:lnTo>
                    <a:pt x="3824" y="1543"/>
                  </a:lnTo>
                  <a:lnTo>
                    <a:pt x="3834" y="1589"/>
                  </a:lnTo>
                  <a:lnTo>
                    <a:pt x="3842" y="1638"/>
                  </a:lnTo>
                  <a:lnTo>
                    <a:pt x="3848" y="1685"/>
                  </a:lnTo>
                  <a:lnTo>
                    <a:pt x="3853" y="1734"/>
                  </a:lnTo>
                  <a:lnTo>
                    <a:pt x="3858" y="1783"/>
                  </a:lnTo>
                  <a:lnTo>
                    <a:pt x="3862" y="1832"/>
                  </a:lnTo>
                  <a:lnTo>
                    <a:pt x="3863" y="1882"/>
                  </a:lnTo>
                  <a:lnTo>
                    <a:pt x="3864" y="1932"/>
                  </a:lnTo>
                  <a:lnTo>
                    <a:pt x="3863" y="1999"/>
                  </a:lnTo>
                  <a:lnTo>
                    <a:pt x="3859" y="2065"/>
                  </a:lnTo>
                  <a:lnTo>
                    <a:pt x="3853" y="2130"/>
                  </a:lnTo>
                  <a:lnTo>
                    <a:pt x="3845" y="2195"/>
                  </a:lnTo>
                  <a:lnTo>
                    <a:pt x="3836" y="2260"/>
                  </a:lnTo>
                  <a:lnTo>
                    <a:pt x="3823" y="2324"/>
                  </a:lnTo>
                  <a:lnTo>
                    <a:pt x="3809" y="2387"/>
                  </a:lnTo>
                  <a:lnTo>
                    <a:pt x="3793" y="2449"/>
                  </a:lnTo>
                  <a:lnTo>
                    <a:pt x="3776" y="2511"/>
                  </a:lnTo>
                  <a:lnTo>
                    <a:pt x="3755" y="2571"/>
                  </a:lnTo>
                  <a:lnTo>
                    <a:pt x="3733" y="2631"/>
                  </a:lnTo>
                  <a:lnTo>
                    <a:pt x="3709" y="2690"/>
                  </a:lnTo>
                  <a:lnTo>
                    <a:pt x="3683" y="2747"/>
                  </a:lnTo>
                  <a:lnTo>
                    <a:pt x="3656" y="2804"/>
                  </a:lnTo>
                  <a:lnTo>
                    <a:pt x="3626" y="2859"/>
                  </a:lnTo>
                  <a:lnTo>
                    <a:pt x="3596" y="2914"/>
                  </a:lnTo>
                  <a:lnTo>
                    <a:pt x="3566" y="2963"/>
                  </a:lnTo>
                  <a:lnTo>
                    <a:pt x="3534" y="3011"/>
                  </a:lnTo>
                  <a:lnTo>
                    <a:pt x="3502" y="3058"/>
                  </a:lnTo>
                  <a:lnTo>
                    <a:pt x="3467" y="3103"/>
                  </a:lnTo>
                  <a:lnTo>
                    <a:pt x="3432" y="3148"/>
                  </a:lnTo>
                  <a:lnTo>
                    <a:pt x="3395" y="3193"/>
                  </a:lnTo>
                  <a:lnTo>
                    <a:pt x="3358" y="3234"/>
                  </a:lnTo>
                  <a:lnTo>
                    <a:pt x="3318" y="3276"/>
                  </a:lnTo>
                  <a:lnTo>
                    <a:pt x="3278" y="3317"/>
                  </a:lnTo>
                  <a:lnTo>
                    <a:pt x="3237" y="3356"/>
                  </a:lnTo>
                  <a:lnTo>
                    <a:pt x="3194" y="3393"/>
                  </a:lnTo>
                  <a:lnTo>
                    <a:pt x="3150" y="3431"/>
                  </a:lnTo>
                  <a:lnTo>
                    <a:pt x="3106" y="3465"/>
                  </a:lnTo>
                  <a:lnTo>
                    <a:pt x="3059" y="3500"/>
                  </a:lnTo>
                  <a:lnTo>
                    <a:pt x="3013" y="3533"/>
                  </a:lnTo>
                  <a:lnTo>
                    <a:pt x="2965" y="3564"/>
                  </a:lnTo>
                  <a:lnTo>
                    <a:pt x="2965" y="3763"/>
                  </a:lnTo>
                  <a:lnTo>
                    <a:pt x="3040" y="3756"/>
                  </a:lnTo>
                  <a:lnTo>
                    <a:pt x="3184" y="3744"/>
                  </a:lnTo>
                  <a:lnTo>
                    <a:pt x="3240" y="3879"/>
                  </a:lnTo>
                  <a:lnTo>
                    <a:pt x="3257" y="3921"/>
                  </a:lnTo>
                  <a:lnTo>
                    <a:pt x="3272" y="3961"/>
                  </a:lnTo>
                  <a:lnTo>
                    <a:pt x="3283" y="4003"/>
                  </a:lnTo>
                  <a:lnTo>
                    <a:pt x="3293" y="4044"/>
                  </a:lnTo>
                  <a:lnTo>
                    <a:pt x="3301" y="4084"/>
                  </a:lnTo>
                  <a:lnTo>
                    <a:pt x="3305" y="4125"/>
                  </a:lnTo>
                  <a:lnTo>
                    <a:pt x="3309" y="4166"/>
                  </a:lnTo>
                  <a:lnTo>
                    <a:pt x="3310" y="4206"/>
                  </a:lnTo>
                  <a:lnTo>
                    <a:pt x="3309" y="4248"/>
                  </a:lnTo>
                  <a:lnTo>
                    <a:pt x="3305" y="4289"/>
                  </a:lnTo>
                  <a:lnTo>
                    <a:pt x="3300" y="4329"/>
                  </a:lnTo>
                  <a:lnTo>
                    <a:pt x="3292" y="4370"/>
                  </a:lnTo>
                  <a:lnTo>
                    <a:pt x="3282" y="4409"/>
                  </a:lnTo>
                  <a:lnTo>
                    <a:pt x="3269" y="4449"/>
                  </a:lnTo>
                  <a:lnTo>
                    <a:pt x="3256" y="4487"/>
                  </a:lnTo>
                  <a:lnTo>
                    <a:pt x="3239" y="4527"/>
                  </a:lnTo>
                  <a:lnTo>
                    <a:pt x="3224" y="4560"/>
                  </a:lnTo>
                  <a:lnTo>
                    <a:pt x="3240" y="4600"/>
                  </a:lnTo>
                  <a:lnTo>
                    <a:pt x="3257" y="4642"/>
                  </a:lnTo>
                  <a:lnTo>
                    <a:pt x="3272" y="4682"/>
                  </a:lnTo>
                  <a:lnTo>
                    <a:pt x="3283" y="4724"/>
                  </a:lnTo>
                  <a:lnTo>
                    <a:pt x="3293" y="4765"/>
                  </a:lnTo>
                  <a:lnTo>
                    <a:pt x="3301" y="4805"/>
                  </a:lnTo>
                  <a:lnTo>
                    <a:pt x="3305" y="4846"/>
                  </a:lnTo>
                  <a:lnTo>
                    <a:pt x="3309" y="4888"/>
                  </a:lnTo>
                  <a:lnTo>
                    <a:pt x="3310" y="4927"/>
                  </a:lnTo>
                  <a:lnTo>
                    <a:pt x="3309" y="4969"/>
                  </a:lnTo>
                  <a:lnTo>
                    <a:pt x="3305" y="5010"/>
                  </a:lnTo>
                  <a:lnTo>
                    <a:pt x="3300" y="5050"/>
                  </a:lnTo>
                  <a:lnTo>
                    <a:pt x="3292" y="5091"/>
                  </a:lnTo>
                  <a:lnTo>
                    <a:pt x="3282" y="5130"/>
                  </a:lnTo>
                  <a:lnTo>
                    <a:pt x="3269" y="5170"/>
                  </a:lnTo>
                  <a:lnTo>
                    <a:pt x="3256" y="5209"/>
                  </a:lnTo>
                  <a:lnTo>
                    <a:pt x="3239" y="5248"/>
                  </a:lnTo>
                  <a:lnTo>
                    <a:pt x="3191" y="5356"/>
                  </a:lnTo>
                  <a:lnTo>
                    <a:pt x="3073" y="5366"/>
                  </a:lnTo>
                  <a:lnTo>
                    <a:pt x="886" y="5559"/>
                  </a:lnTo>
                  <a:lnTo>
                    <a:pt x="735" y="5573"/>
                  </a:lnTo>
                  <a:lnTo>
                    <a:pt x="681" y="5430"/>
                  </a:lnTo>
                  <a:lnTo>
                    <a:pt x="668" y="5395"/>
                  </a:lnTo>
                  <a:lnTo>
                    <a:pt x="656" y="5359"/>
                  </a:lnTo>
                  <a:lnTo>
                    <a:pt x="646" y="5323"/>
                  </a:lnTo>
                  <a:lnTo>
                    <a:pt x="636" y="5286"/>
                  </a:lnTo>
                  <a:lnTo>
                    <a:pt x="628" y="5249"/>
                  </a:lnTo>
                  <a:lnTo>
                    <a:pt x="623" y="5210"/>
                  </a:lnTo>
                  <a:lnTo>
                    <a:pt x="618" y="5172"/>
                  </a:lnTo>
                  <a:lnTo>
                    <a:pt x="616" y="5133"/>
                  </a:lnTo>
                  <a:lnTo>
                    <a:pt x="614" y="5091"/>
                  </a:lnTo>
                  <a:lnTo>
                    <a:pt x="617" y="5049"/>
                  </a:lnTo>
                  <a:lnTo>
                    <a:pt x="621" y="5006"/>
                  </a:lnTo>
                  <a:lnTo>
                    <a:pt x="628" y="4963"/>
                  </a:lnTo>
                  <a:lnTo>
                    <a:pt x="633" y="4941"/>
                  </a:lnTo>
                  <a:lnTo>
                    <a:pt x="638" y="4919"/>
                  </a:lnTo>
                  <a:lnTo>
                    <a:pt x="645" y="4897"/>
                  </a:lnTo>
                  <a:lnTo>
                    <a:pt x="652" y="4875"/>
                  </a:lnTo>
                  <a:lnTo>
                    <a:pt x="659" y="4853"/>
                  </a:lnTo>
                  <a:lnTo>
                    <a:pt x="668" y="4831"/>
                  </a:lnTo>
                  <a:lnTo>
                    <a:pt x="677" y="4808"/>
                  </a:lnTo>
                  <a:lnTo>
                    <a:pt x="688" y="4786"/>
                  </a:lnTo>
                  <a:lnTo>
                    <a:pt x="700" y="4759"/>
                  </a:lnTo>
                  <a:lnTo>
                    <a:pt x="681" y="4709"/>
                  </a:lnTo>
                  <a:lnTo>
                    <a:pt x="668" y="4674"/>
                  </a:lnTo>
                  <a:lnTo>
                    <a:pt x="656" y="4638"/>
                  </a:lnTo>
                  <a:lnTo>
                    <a:pt x="646" y="4602"/>
                  </a:lnTo>
                  <a:lnTo>
                    <a:pt x="636" y="4565"/>
                  </a:lnTo>
                  <a:lnTo>
                    <a:pt x="628" y="4528"/>
                  </a:lnTo>
                  <a:lnTo>
                    <a:pt x="623" y="4489"/>
                  </a:lnTo>
                  <a:lnTo>
                    <a:pt x="618" y="4451"/>
                  </a:lnTo>
                  <a:lnTo>
                    <a:pt x="616" y="4412"/>
                  </a:lnTo>
                  <a:lnTo>
                    <a:pt x="614" y="4370"/>
                  </a:lnTo>
                  <a:lnTo>
                    <a:pt x="617" y="4327"/>
                  </a:lnTo>
                  <a:lnTo>
                    <a:pt x="621" y="4285"/>
                  </a:lnTo>
                  <a:lnTo>
                    <a:pt x="628" y="4242"/>
                  </a:lnTo>
                  <a:lnTo>
                    <a:pt x="633" y="4220"/>
                  </a:lnTo>
                  <a:lnTo>
                    <a:pt x="638" y="4198"/>
                  </a:lnTo>
                  <a:lnTo>
                    <a:pt x="645" y="4176"/>
                  </a:lnTo>
                  <a:lnTo>
                    <a:pt x="652" y="4154"/>
                  </a:lnTo>
                  <a:lnTo>
                    <a:pt x="659" y="4132"/>
                  </a:lnTo>
                  <a:lnTo>
                    <a:pt x="668" y="4110"/>
                  </a:lnTo>
                  <a:lnTo>
                    <a:pt x="677" y="4087"/>
                  </a:lnTo>
                  <a:lnTo>
                    <a:pt x="688" y="4064"/>
                  </a:lnTo>
                  <a:lnTo>
                    <a:pt x="736" y="3960"/>
                  </a:lnTo>
                  <a:lnTo>
                    <a:pt x="851" y="3950"/>
                  </a:lnTo>
                  <a:lnTo>
                    <a:pt x="934" y="3943"/>
                  </a:lnTo>
                  <a:lnTo>
                    <a:pt x="934" y="3586"/>
                  </a:lnTo>
                  <a:lnTo>
                    <a:pt x="885" y="3555"/>
                  </a:lnTo>
                  <a:lnTo>
                    <a:pt x="836" y="3522"/>
                  </a:lnTo>
                  <a:lnTo>
                    <a:pt x="789" y="3489"/>
                  </a:lnTo>
                  <a:lnTo>
                    <a:pt x="742" y="3454"/>
                  </a:lnTo>
                  <a:lnTo>
                    <a:pt x="697" y="3417"/>
                  </a:lnTo>
                  <a:lnTo>
                    <a:pt x="653" y="3378"/>
                  </a:lnTo>
                  <a:lnTo>
                    <a:pt x="610" y="3340"/>
                  </a:lnTo>
                  <a:lnTo>
                    <a:pt x="568" y="3299"/>
                  </a:lnTo>
                  <a:lnTo>
                    <a:pt x="527" y="3258"/>
                  </a:lnTo>
                  <a:lnTo>
                    <a:pt x="488" y="3215"/>
                  </a:lnTo>
                  <a:lnTo>
                    <a:pt x="450" y="3170"/>
                  </a:lnTo>
                  <a:lnTo>
                    <a:pt x="414" y="3125"/>
                  </a:lnTo>
                  <a:lnTo>
                    <a:pt x="378" y="3079"/>
                  </a:lnTo>
                  <a:lnTo>
                    <a:pt x="344" y="3031"/>
                  </a:lnTo>
                  <a:lnTo>
                    <a:pt x="311" y="2982"/>
                  </a:lnTo>
                  <a:lnTo>
                    <a:pt x="280" y="2934"/>
                  </a:lnTo>
                  <a:lnTo>
                    <a:pt x="248" y="2878"/>
                  </a:lnTo>
                  <a:lnTo>
                    <a:pt x="217" y="2821"/>
                  </a:lnTo>
                  <a:lnTo>
                    <a:pt x="188" y="2763"/>
                  </a:lnTo>
                  <a:lnTo>
                    <a:pt x="162" y="2705"/>
                  </a:lnTo>
                  <a:lnTo>
                    <a:pt x="136" y="2644"/>
                  </a:lnTo>
                  <a:lnTo>
                    <a:pt x="113" y="2584"/>
                  </a:lnTo>
                  <a:lnTo>
                    <a:pt x="92" y="2523"/>
                  </a:lnTo>
                  <a:lnTo>
                    <a:pt x="73" y="2460"/>
                  </a:lnTo>
                  <a:lnTo>
                    <a:pt x="56" y="2396"/>
                  </a:lnTo>
                  <a:lnTo>
                    <a:pt x="42" y="2332"/>
                  </a:lnTo>
                  <a:lnTo>
                    <a:pt x="29" y="2267"/>
                  </a:lnTo>
                  <a:lnTo>
                    <a:pt x="19" y="2201"/>
                  </a:lnTo>
                  <a:lnTo>
                    <a:pt x="11" y="2135"/>
                  </a:lnTo>
                  <a:lnTo>
                    <a:pt x="5" y="2067"/>
                  </a:lnTo>
                  <a:lnTo>
                    <a:pt x="1" y="2000"/>
                  </a:lnTo>
                  <a:lnTo>
                    <a:pt x="0" y="1932"/>
                  </a:lnTo>
                  <a:lnTo>
                    <a:pt x="0" y="1882"/>
                  </a:lnTo>
                  <a:lnTo>
                    <a:pt x="3" y="1832"/>
                  </a:lnTo>
                  <a:lnTo>
                    <a:pt x="5" y="1783"/>
                  </a:lnTo>
                  <a:lnTo>
                    <a:pt x="10" y="1734"/>
                  </a:lnTo>
                  <a:lnTo>
                    <a:pt x="15" y="1685"/>
                  </a:lnTo>
                  <a:lnTo>
                    <a:pt x="22" y="1638"/>
                  </a:lnTo>
                  <a:lnTo>
                    <a:pt x="30" y="1589"/>
                  </a:lnTo>
                  <a:lnTo>
                    <a:pt x="39" y="1543"/>
                  </a:lnTo>
                  <a:lnTo>
                    <a:pt x="49" y="1495"/>
                  </a:lnTo>
                  <a:lnTo>
                    <a:pt x="61" y="1449"/>
                  </a:lnTo>
                  <a:lnTo>
                    <a:pt x="73" y="1402"/>
                  </a:lnTo>
                  <a:lnTo>
                    <a:pt x="86" y="1357"/>
                  </a:lnTo>
                  <a:lnTo>
                    <a:pt x="101" y="1312"/>
                  </a:lnTo>
                  <a:lnTo>
                    <a:pt x="118" y="1267"/>
                  </a:lnTo>
                  <a:lnTo>
                    <a:pt x="134" y="1223"/>
                  </a:lnTo>
                  <a:lnTo>
                    <a:pt x="151" y="1179"/>
                  </a:lnTo>
                  <a:lnTo>
                    <a:pt x="171" y="1136"/>
                  </a:lnTo>
                  <a:lnTo>
                    <a:pt x="191" y="1094"/>
                  </a:lnTo>
                  <a:lnTo>
                    <a:pt x="212" y="1051"/>
                  </a:lnTo>
                  <a:lnTo>
                    <a:pt x="232" y="1011"/>
                  </a:lnTo>
                  <a:lnTo>
                    <a:pt x="256" y="970"/>
                  </a:lnTo>
                  <a:lnTo>
                    <a:pt x="279" y="930"/>
                  </a:lnTo>
                  <a:lnTo>
                    <a:pt x="304" y="890"/>
                  </a:lnTo>
                  <a:lnTo>
                    <a:pt x="330" y="852"/>
                  </a:lnTo>
                  <a:lnTo>
                    <a:pt x="357" y="813"/>
                  </a:lnTo>
                  <a:lnTo>
                    <a:pt x="383" y="775"/>
                  </a:lnTo>
                  <a:lnTo>
                    <a:pt x="411" y="739"/>
                  </a:lnTo>
                  <a:lnTo>
                    <a:pt x="441" y="702"/>
                  </a:lnTo>
                  <a:lnTo>
                    <a:pt x="470" y="667"/>
                  </a:lnTo>
                  <a:lnTo>
                    <a:pt x="502" y="632"/>
                  </a:lnTo>
                  <a:lnTo>
                    <a:pt x="533" y="599"/>
                  </a:lnTo>
                  <a:lnTo>
                    <a:pt x="566" y="565"/>
                  </a:lnTo>
                  <a:lnTo>
                    <a:pt x="599" y="532"/>
                  </a:lnTo>
                  <a:lnTo>
                    <a:pt x="633" y="501"/>
                  </a:lnTo>
                  <a:lnTo>
                    <a:pt x="668" y="471"/>
                  </a:lnTo>
                  <a:lnTo>
                    <a:pt x="703" y="441"/>
                  </a:lnTo>
                  <a:lnTo>
                    <a:pt x="739" y="412"/>
                  </a:lnTo>
                  <a:lnTo>
                    <a:pt x="776" y="383"/>
                  </a:lnTo>
                  <a:lnTo>
                    <a:pt x="813" y="356"/>
                  </a:lnTo>
                  <a:lnTo>
                    <a:pt x="851" y="329"/>
                  </a:lnTo>
                  <a:lnTo>
                    <a:pt x="891" y="304"/>
                  </a:lnTo>
                  <a:lnTo>
                    <a:pt x="930" y="279"/>
                  </a:lnTo>
                  <a:lnTo>
                    <a:pt x="970" y="255"/>
                  </a:lnTo>
                  <a:lnTo>
                    <a:pt x="1010" y="233"/>
                  </a:lnTo>
                  <a:lnTo>
                    <a:pt x="1052" y="211"/>
                  </a:lnTo>
                  <a:lnTo>
                    <a:pt x="1094" y="190"/>
                  </a:lnTo>
                  <a:lnTo>
                    <a:pt x="1137" y="170"/>
                  </a:lnTo>
                  <a:lnTo>
                    <a:pt x="1180" y="152"/>
                  </a:lnTo>
                  <a:lnTo>
                    <a:pt x="1224" y="133"/>
                  </a:lnTo>
                  <a:lnTo>
                    <a:pt x="1268" y="117"/>
                  </a:lnTo>
                  <a:lnTo>
                    <a:pt x="1312" y="101"/>
                  </a:lnTo>
                  <a:lnTo>
                    <a:pt x="1357" y="87"/>
                  </a:lnTo>
                  <a:lnTo>
                    <a:pt x="1403" y="73"/>
                  </a:lnTo>
                  <a:lnTo>
                    <a:pt x="1449" y="60"/>
                  </a:lnTo>
                  <a:lnTo>
                    <a:pt x="1496" y="48"/>
                  </a:lnTo>
                  <a:lnTo>
                    <a:pt x="1542" y="39"/>
                  </a:lnTo>
                  <a:lnTo>
                    <a:pt x="1590" y="30"/>
                  </a:lnTo>
                  <a:lnTo>
                    <a:pt x="1637" y="22"/>
                  </a:lnTo>
                  <a:lnTo>
                    <a:pt x="1686" y="15"/>
                  </a:lnTo>
                  <a:lnTo>
                    <a:pt x="1735" y="9"/>
                  </a:lnTo>
                  <a:lnTo>
                    <a:pt x="1783" y="5"/>
                  </a:lnTo>
                  <a:lnTo>
                    <a:pt x="1832" y="2"/>
                  </a:lnTo>
                  <a:lnTo>
                    <a:pt x="1882" y="0"/>
                  </a:lnTo>
                  <a:lnTo>
                    <a:pt x="1932" y="0"/>
                  </a:lnTo>
                  <a:close/>
                  <a:moveTo>
                    <a:pt x="1507" y="2300"/>
                  </a:moveTo>
                  <a:lnTo>
                    <a:pt x="1507" y="2300"/>
                  </a:lnTo>
                  <a:lnTo>
                    <a:pt x="1533" y="2310"/>
                  </a:lnTo>
                  <a:lnTo>
                    <a:pt x="1557" y="2318"/>
                  </a:lnTo>
                  <a:lnTo>
                    <a:pt x="1569" y="2321"/>
                  </a:lnTo>
                  <a:lnTo>
                    <a:pt x="1580" y="2323"/>
                  </a:lnTo>
                  <a:lnTo>
                    <a:pt x="1592" y="2324"/>
                  </a:lnTo>
                  <a:lnTo>
                    <a:pt x="1604" y="2324"/>
                  </a:lnTo>
                  <a:lnTo>
                    <a:pt x="1619" y="2324"/>
                  </a:lnTo>
                  <a:lnTo>
                    <a:pt x="1633" y="2322"/>
                  </a:lnTo>
                  <a:lnTo>
                    <a:pt x="1648" y="2318"/>
                  </a:lnTo>
                  <a:lnTo>
                    <a:pt x="1663" y="2314"/>
                  </a:lnTo>
                  <a:lnTo>
                    <a:pt x="1677" y="2308"/>
                  </a:lnTo>
                  <a:lnTo>
                    <a:pt x="1691" y="2300"/>
                  </a:lnTo>
                  <a:lnTo>
                    <a:pt x="1705" y="2289"/>
                  </a:lnTo>
                  <a:lnTo>
                    <a:pt x="1718" y="2279"/>
                  </a:lnTo>
                  <a:lnTo>
                    <a:pt x="1750" y="2251"/>
                  </a:lnTo>
                  <a:lnTo>
                    <a:pt x="1782" y="2276"/>
                  </a:lnTo>
                  <a:lnTo>
                    <a:pt x="1801" y="2290"/>
                  </a:lnTo>
                  <a:lnTo>
                    <a:pt x="1819" y="2303"/>
                  </a:lnTo>
                  <a:lnTo>
                    <a:pt x="1838" y="2314"/>
                  </a:lnTo>
                  <a:lnTo>
                    <a:pt x="1855" y="2323"/>
                  </a:lnTo>
                  <a:lnTo>
                    <a:pt x="1873" y="2330"/>
                  </a:lnTo>
                  <a:lnTo>
                    <a:pt x="1890" y="2336"/>
                  </a:lnTo>
                  <a:lnTo>
                    <a:pt x="1908" y="2339"/>
                  </a:lnTo>
                  <a:lnTo>
                    <a:pt x="1924" y="2340"/>
                  </a:lnTo>
                  <a:lnTo>
                    <a:pt x="1939" y="2340"/>
                  </a:lnTo>
                  <a:lnTo>
                    <a:pt x="1954" y="2338"/>
                  </a:lnTo>
                  <a:lnTo>
                    <a:pt x="1969" y="2333"/>
                  </a:lnTo>
                  <a:lnTo>
                    <a:pt x="1984" y="2328"/>
                  </a:lnTo>
                  <a:lnTo>
                    <a:pt x="1999" y="2319"/>
                  </a:lnTo>
                  <a:lnTo>
                    <a:pt x="2013" y="2309"/>
                  </a:lnTo>
                  <a:lnTo>
                    <a:pt x="2028" y="2296"/>
                  </a:lnTo>
                  <a:lnTo>
                    <a:pt x="2044" y="2282"/>
                  </a:lnTo>
                  <a:lnTo>
                    <a:pt x="2077" y="2246"/>
                  </a:lnTo>
                  <a:lnTo>
                    <a:pt x="2113" y="2279"/>
                  </a:lnTo>
                  <a:lnTo>
                    <a:pt x="2134" y="2295"/>
                  </a:lnTo>
                  <a:lnTo>
                    <a:pt x="2154" y="2308"/>
                  </a:lnTo>
                  <a:lnTo>
                    <a:pt x="2175" y="2319"/>
                  </a:lnTo>
                  <a:lnTo>
                    <a:pt x="2194" y="2326"/>
                  </a:lnTo>
                  <a:lnTo>
                    <a:pt x="2215" y="2332"/>
                  </a:lnTo>
                  <a:lnTo>
                    <a:pt x="2235" y="2336"/>
                  </a:lnTo>
                  <a:lnTo>
                    <a:pt x="2255" y="2337"/>
                  </a:lnTo>
                  <a:lnTo>
                    <a:pt x="2275" y="2336"/>
                  </a:lnTo>
                  <a:lnTo>
                    <a:pt x="2291" y="2333"/>
                  </a:lnTo>
                  <a:lnTo>
                    <a:pt x="2308" y="2330"/>
                  </a:lnTo>
                  <a:lnTo>
                    <a:pt x="2324" y="2325"/>
                  </a:lnTo>
                  <a:lnTo>
                    <a:pt x="2342" y="2319"/>
                  </a:lnTo>
                  <a:lnTo>
                    <a:pt x="2359" y="2314"/>
                  </a:lnTo>
                  <a:lnTo>
                    <a:pt x="2377" y="2307"/>
                  </a:lnTo>
                  <a:lnTo>
                    <a:pt x="2412" y="2290"/>
                  </a:lnTo>
                  <a:lnTo>
                    <a:pt x="2484" y="2175"/>
                  </a:lnTo>
                  <a:lnTo>
                    <a:pt x="2653" y="2281"/>
                  </a:lnTo>
                  <a:lnTo>
                    <a:pt x="2239" y="2948"/>
                  </a:lnTo>
                  <a:lnTo>
                    <a:pt x="2239" y="3826"/>
                  </a:lnTo>
                  <a:lnTo>
                    <a:pt x="2564" y="3799"/>
                  </a:lnTo>
                  <a:lnTo>
                    <a:pt x="2564" y="3450"/>
                  </a:lnTo>
                  <a:lnTo>
                    <a:pt x="2564" y="3332"/>
                  </a:lnTo>
                  <a:lnTo>
                    <a:pt x="2668" y="3274"/>
                  </a:lnTo>
                  <a:lnTo>
                    <a:pt x="2712" y="3248"/>
                  </a:lnTo>
                  <a:lnTo>
                    <a:pt x="2756" y="3222"/>
                  </a:lnTo>
                  <a:lnTo>
                    <a:pt x="2799" y="3194"/>
                  </a:lnTo>
                  <a:lnTo>
                    <a:pt x="2841" y="3163"/>
                  </a:lnTo>
                  <a:lnTo>
                    <a:pt x="2882" y="3132"/>
                  </a:lnTo>
                  <a:lnTo>
                    <a:pt x="2921" y="3100"/>
                  </a:lnTo>
                  <a:lnTo>
                    <a:pt x="2960" y="3066"/>
                  </a:lnTo>
                  <a:lnTo>
                    <a:pt x="2997" y="3031"/>
                  </a:lnTo>
                  <a:lnTo>
                    <a:pt x="3033" y="2995"/>
                  </a:lnTo>
                  <a:lnTo>
                    <a:pt x="3067" y="2958"/>
                  </a:lnTo>
                  <a:lnTo>
                    <a:pt x="3101" y="2918"/>
                  </a:lnTo>
                  <a:lnTo>
                    <a:pt x="3134" y="2879"/>
                  </a:lnTo>
                  <a:lnTo>
                    <a:pt x="3165" y="2838"/>
                  </a:lnTo>
                  <a:lnTo>
                    <a:pt x="3195" y="2797"/>
                  </a:lnTo>
                  <a:lnTo>
                    <a:pt x="3223" y="2754"/>
                  </a:lnTo>
                  <a:lnTo>
                    <a:pt x="3250" y="2711"/>
                  </a:lnTo>
                  <a:lnTo>
                    <a:pt x="3275" y="2667"/>
                  </a:lnTo>
                  <a:lnTo>
                    <a:pt x="3299" y="2624"/>
                  </a:lnTo>
                  <a:lnTo>
                    <a:pt x="3319" y="2578"/>
                  </a:lnTo>
                  <a:lnTo>
                    <a:pt x="3340" y="2533"/>
                  </a:lnTo>
                  <a:lnTo>
                    <a:pt x="3359" y="2487"/>
                  </a:lnTo>
                  <a:lnTo>
                    <a:pt x="3376" y="2439"/>
                  </a:lnTo>
                  <a:lnTo>
                    <a:pt x="3393" y="2391"/>
                  </a:lnTo>
                  <a:lnTo>
                    <a:pt x="3406" y="2343"/>
                  </a:lnTo>
                  <a:lnTo>
                    <a:pt x="3419" y="2293"/>
                  </a:lnTo>
                  <a:lnTo>
                    <a:pt x="3431" y="2243"/>
                  </a:lnTo>
                  <a:lnTo>
                    <a:pt x="3440" y="2193"/>
                  </a:lnTo>
                  <a:lnTo>
                    <a:pt x="3448" y="2142"/>
                  </a:lnTo>
                  <a:lnTo>
                    <a:pt x="3454" y="2089"/>
                  </a:lnTo>
                  <a:lnTo>
                    <a:pt x="3459" y="2037"/>
                  </a:lnTo>
                  <a:lnTo>
                    <a:pt x="3461" y="1985"/>
                  </a:lnTo>
                  <a:lnTo>
                    <a:pt x="3462" y="1932"/>
                  </a:lnTo>
                  <a:lnTo>
                    <a:pt x="3462" y="1892"/>
                  </a:lnTo>
                  <a:lnTo>
                    <a:pt x="3460" y="1853"/>
                  </a:lnTo>
                  <a:lnTo>
                    <a:pt x="3458" y="1814"/>
                  </a:lnTo>
                  <a:lnTo>
                    <a:pt x="3454" y="1775"/>
                  </a:lnTo>
                  <a:lnTo>
                    <a:pt x="3449" y="1737"/>
                  </a:lnTo>
                  <a:lnTo>
                    <a:pt x="3445" y="1698"/>
                  </a:lnTo>
                  <a:lnTo>
                    <a:pt x="3438" y="1661"/>
                  </a:lnTo>
                  <a:lnTo>
                    <a:pt x="3431" y="1623"/>
                  </a:lnTo>
                  <a:lnTo>
                    <a:pt x="3423" y="1586"/>
                  </a:lnTo>
                  <a:lnTo>
                    <a:pt x="3415" y="1548"/>
                  </a:lnTo>
                  <a:lnTo>
                    <a:pt x="3404" y="1512"/>
                  </a:lnTo>
                  <a:lnTo>
                    <a:pt x="3394" y="1476"/>
                  </a:lnTo>
                  <a:lnTo>
                    <a:pt x="3382" y="1440"/>
                  </a:lnTo>
                  <a:lnTo>
                    <a:pt x="3369" y="1406"/>
                  </a:lnTo>
                  <a:lnTo>
                    <a:pt x="3357" y="1371"/>
                  </a:lnTo>
                  <a:lnTo>
                    <a:pt x="3341" y="1336"/>
                  </a:lnTo>
                  <a:lnTo>
                    <a:pt x="3328" y="1301"/>
                  </a:lnTo>
                  <a:lnTo>
                    <a:pt x="3311" y="1267"/>
                  </a:lnTo>
                  <a:lnTo>
                    <a:pt x="3295" y="1235"/>
                  </a:lnTo>
                  <a:lnTo>
                    <a:pt x="3278" y="1202"/>
                  </a:lnTo>
                  <a:lnTo>
                    <a:pt x="3259" y="1170"/>
                  </a:lnTo>
                  <a:lnTo>
                    <a:pt x="3240" y="1137"/>
                  </a:lnTo>
                  <a:lnTo>
                    <a:pt x="3221" y="1106"/>
                  </a:lnTo>
                  <a:lnTo>
                    <a:pt x="3201" y="1076"/>
                  </a:lnTo>
                  <a:lnTo>
                    <a:pt x="3180" y="1046"/>
                  </a:lnTo>
                  <a:lnTo>
                    <a:pt x="3158" y="1015"/>
                  </a:lnTo>
                  <a:lnTo>
                    <a:pt x="3136" y="986"/>
                  </a:lnTo>
                  <a:lnTo>
                    <a:pt x="3113" y="957"/>
                  </a:lnTo>
                  <a:lnTo>
                    <a:pt x="3090" y="930"/>
                  </a:lnTo>
                  <a:lnTo>
                    <a:pt x="3065" y="902"/>
                  </a:lnTo>
                  <a:lnTo>
                    <a:pt x="3040" y="875"/>
                  </a:lnTo>
                  <a:lnTo>
                    <a:pt x="3014" y="849"/>
                  </a:lnTo>
                  <a:lnTo>
                    <a:pt x="2987" y="824"/>
                  </a:lnTo>
                  <a:lnTo>
                    <a:pt x="2961" y="798"/>
                  </a:lnTo>
                  <a:lnTo>
                    <a:pt x="2934" y="774"/>
                  </a:lnTo>
                  <a:lnTo>
                    <a:pt x="2905" y="751"/>
                  </a:lnTo>
                  <a:lnTo>
                    <a:pt x="2877" y="728"/>
                  </a:lnTo>
                  <a:lnTo>
                    <a:pt x="2848" y="704"/>
                  </a:lnTo>
                  <a:lnTo>
                    <a:pt x="2818" y="683"/>
                  </a:lnTo>
                  <a:lnTo>
                    <a:pt x="2788" y="663"/>
                  </a:lnTo>
                  <a:lnTo>
                    <a:pt x="2756" y="642"/>
                  </a:lnTo>
                  <a:lnTo>
                    <a:pt x="2725" y="622"/>
                  </a:lnTo>
                  <a:lnTo>
                    <a:pt x="2694" y="603"/>
                  </a:lnTo>
                  <a:lnTo>
                    <a:pt x="2661" y="586"/>
                  </a:lnTo>
                  <a:lnTo>
                    <a:pt x="2629" y="568"/>
                  </a:lnTo>
                  <a:lnTo>
                    <a:pt x="2595" y="552"/>
                  </a:lnTo>
                  <a:lnTo>
                    <a:pt x="2561" y="536"/>
                  </a:lnTo>
                  <a:lnTo>
                    <a:pt x="2528" y="521"/>
                  </a:lnTo>
                  <a:lnTo>
                    <a:pt x="2493" y="507"/>
                  </a:lnTo>
                  <a:lnTo>
                    <a:pt x="2458" y="494"/>
                  </a:lnTo>
                  <a:lnTo>
                    <a:pt x="2423" y="481"/>
                  </a:lnTo>
                  <a:lnTo>
                    <a:pt x="2387" y="470"/>
                  </a:lnTo>
                  <a:lnTo>
                    <a:pt x="2351" y="459"/>
                  </a:lnTo>
                  <a:lnTo>
                    <a:pt x="2314" y="449"/>
                  </a:lnTo>
                  <a:lnTo>
                    <a:pt x="2277" y="440"/>
                  </a:lnTo>
                  <a:lnTo>
                    <a:pt x="2240" y="431"/>
                  </a:lnTo>
                  <a:lnTo>
                    <a:pt x="2203" y="424"/>
                  </a:lnTo>
                  <a:lnTo>
                    <a:pt x="2164" y="419"/>
                  </a:lnTo>
                  <a:lnTo>
                    <a:pt x="2127" y="413"/>
                  </a:lnTo>
                  <a:lnTo>
                    <a:pt x="2088" y="408"/>
                  </a:lnTo>
                  <a:lnTo>
                    <a:pt x="2049" y="405"/>
                  </a:lnTo>
                  <a:lnTo>
                    <a:pt x="2011" y="402"/>
                  </a:lnTo>
                  <a:lnTo>
                    <a:pt x="1972" y="401"/>
                  </a:lnTo>
                  <a:lnTo>
                    <a:pt x="1932" y="401"/>
                  </a:lnTo>
                  <a:lnTo>
                    <a:pt x="1893" y="401"/>
                  </a:lnTo>
                  <a:lnTo>
                    <a:pt x="1853" y="402"/>
                  </a:lnTo>
                  <a:lnTo>
                    <a:pt x="1814" y="405"/>
                  </a:lnTo>
                  <a:lnTo>
                    <a:pt x="1775" y="408"/>
                  </a:lnTo>
                  <a:lnTo>
                    <a:pt x="1737" y="413"/>
                  </a:lnTo>
                  <a:lnTo>
                    <a:pt x="1699" y="419"/>
                  </a:lnTo>
                  <a:lnTo>
                    <a:pt x="1660" y="424"/>
                  </a:lnTo>
                  <a:lnTo>
                    <a:pt x="1623" y="431"/>
                  </a:lnTo>
                  <a:lnTo>
                    <a:pt x="1586" y="440"/>
                  </a:lnTo>
                  <a:lnTo>
                    <a:pt x="1549" y="449"/>
                  </a:lnTo>
                  <a:lnTo>
                    <a:pt x="1513" y="459"/>
                  </a:lnTo>
                  <a:lnTo>
                    <a:pt x="1477" y="470"/>
                  </a:lnTo>
                  <a:lnTo>
                    <a:pt x="1441" y="481"/>
                  </a:lnTo>
                  <a:lnTo>
                    <a:pt x="1405" y="494"/>
                  </a:lnTo>
                  <a:lnTo>
                    <a:pt x="1370" y="507"/>
                  </a:lnTo>
                  <a:lnTo>
                    <a:pt x="1335" y="521"/>
                  </a:lnTo>
                  <a:lnTo>
                    <a:pt x="1302" y="536"/>
                  </a:lnTo>
                  <a:lnTo>
                    <a:pt x="1268" y="552"/>
                  </a:lnTo>
                  <a:lnTo>
                    <a:pt x="1234" y="568"/>
                  </a:lnTo>
                  <a:lnTo>
                    <a:pt x="1202" y="586"/>
                  </a:lnTo>
                  <a:lnTo>
                    <a:pt x="1169" y="603"/>
                  </a:lnTo>
                  <a:lnTo>
                    <a:pt x="1138" y="622"/>
                  </a:lnTo>
                  <a:lnTo>
                    <a:pt x="1107" y="642"/>
                  </a:lnTo>
                  <a:lnTo>
                    <a:pt x="1076" y="663"/>
                  </a:lnTo>
                  <a:lnTo>
                    <a:pt x="1045" y="683"/>
                  </a:lnTo>
                  <a:lnTo>
                    <a:pt x="1016" y="704"/>
                  </a:lnTo>
                  <a:lnTo>
                    <a:pt x="987" y="728"/>
                  </a:lnTo>
                  <a:lnTo>
                    <a:pt x="958" y="751"/>
                  </a:lnTo>
                  <a:lnTo>
                    <a:pt x="930" y="774"/>
                  </a:lnTo>
                  <a:lnTo>
                    <a:pt x="902" y="798"/>
                  </a:lnTo>
                  <a:lnTo>
                    <a:pt x="876" y="824"/>
                  </a:lnTo>
                  <a:lnTo>
                    <a:pt x="849" y="849"/>
                  </a:lnTo>
                  <a:lnTo>
                    <a:pt x="823" y="875"/>
                  </a:lnTo>
                  <a:lnTo>
                    <a:pt x="799" y="902"/>
                  </a:lnTo>
                  <a:lnTo>
                    <a:pt x="775" y="930"/>
                  </a:lnTo>
                  <a:lnTo>
                    <a:pt x="750" y="957"/>
                  </a:lnTo>
                  <a:lnTo>
                    <a:pt x="728" y="986"/>
                  </a:lnTo>
                  <a:lnTo>
                    <a:pt x="705" y="1015"/>
                  </a:lnTo>
                  <a:lnTo>
                    <a:pt x="684" y="1046"/>
                  </a:lnTo>
                  <a:lnTo>
                    <a:pt x="662" y="1076"/>
                  </a:lnTo>
                  <a:lnTo>
                    <a:pt x="642" y="1106"/>
                  </a:lnTo>
                  <a:lnTo>
                    <a:pt x="623" y="1137"/>
                  </a:lnTo>
                  <a:lnTo>
                    <a:pt x="604" y="1170"/>
                  </a:lnTo>
                  <a:lnTo>
                    <a:pt x="585" y="1202"/>
                  </a:lnTo>
                  <a:lnTo>
                    <a:pt x="569" y="1235"/>
                  </a:lnTo>
                  <a:lnTo>
                    <a:pt x="552" y="1267"/>
                  </a:lnTo>
                  <a:lnTo>
                    <a:pt x="537" y="1301"/>
                  </a:lnTo>
                  <a:lnTo>
                    <a:pt x="522" y="1336"/>
                  </a:lnTo>
                  <a:lnTo>
                    <a:pt x="508" y="1371"/>
                  </a:lnTo>
                  <a:lnTo>
                    <a:pt x="494" y="1406"/>
                  </a:lnTo>
                  <a:lnTo>
                    <a:pt x="482" y="1440"/>
                  </a:lnTo>
                  <a:lnTo>
                    <a:pt x="470" y="1476"/>
                  </a:lnTo>
                  <a:lnTo>
                    <a:pt x="459" y="1512"/>
                  </a:lnTo>
                  <a:lnTo>
                    <a:pt x="450" y="1548"/>
                  </a:lnTo>
                  <a:lnTo>
                    <a:pt x="440" y="1586"/>
                  </a:lnTo>
                  <a:lnTo>
                    <a:pt x="432" y="1623"/>
                  </a:lnTo>
                  <a:lnTo>
                    <a:pt x="425" y="1661"/>
                  </a:lnTo>
                  <a:lnTo>
                    <a:pt x="418" y="1698"/>
                  </a:lnTo>
                  <a:lnTo>
                    <a:pt x="414" y="1737"/>
                  </a:lnTo>
                  <a:lnTo>
                    <a:pt x="409" y="1775"/>
                  </a:lnTo>
                  <a:lnTo>
                    <a:pt x="405" y="1814"/>
                  </a:lnTo>
                  <a:lnTo>
                    <a:pt x="403" y="1853"/>
                  </a:lnTo>
                  <a:lnTo>
                    <a:pt x="402" y="1892"/>
                  </a:lnTo>
                  <a:lnTo>
                    <a:pt x="401" y="1932"/>
                  </a:lnTo>
                  <a:lnTo>
                    <a:pt x="402" y="1986"/>
                  </a:lnTo>
                  <a:lnTo>
                    <a:pt x="405" y="2040"/>
                  </a:lnTo>
                  <a:lnTo>
                    <a:pt x="410" y="2093"/>
                  </a:lnTo>
                  <a:lnTo>
                    <a:pt x="416" y="2146"/>
                  </a:lnTo>
                  <a:lnTo>
                    <a:pt x="424" y="2199"/>
                  </a:lnTo>
                  <a:lnTo>
                    <a:pt x="434" y="2251"/>
                  </a:lnTo>
                  <a:lnTo>
                    <a:pt x="446" y="2301"/>
                  </a:lnTo>
                  <a:lnTo>
                    <a:pt x="459" y="2352"/>
                  </a:lnTo>
                  <a:lnTo>
                    <a:pt x="474" y="2402"/>
                  </a:lnTo>
                  <a:lnTo>
                    <a:pt x="490" y="2451"/>
                  </a:lnTo>
                  <a:lnTo>
                    <a:pt x="509" y="2498"/>
                  </a:lnTo>
                  <a:lnTo>
                    <a:pt x="529" y="2546"/>
                  </a:lnTo>
                  <a:lnTo>
                    <a:pt x="549" y="2592"/>
                  </a:lnTo>
                  <a:lnTo>
                    <a:pt x="573" y="2638"/>
                  </a:lnTo>
                  <a:lnTo>
                    <a:pt x="597" y="2682"/>
                  </a:lnTo>
                  <a:lnTo>
                    <a:pt x="623" y="2726"/>
                  </a:lnTo>
                  <a:lnTo>
                    <a:pt x="650" y="2770"/>
                  </a:lnTo>
                  <a:lnTo>
                    <a:pt x="679" y="2814"/>
                  </a:lnTo>
                  <a:lnTo>
                    <a:pt x="711" y="2856"/>
                  </a:lnTo>
                  <a:lnTo>
                    <a:pt x="743" y="2896"/>
                  </a:lnTo>
                  <a:lnTo>
                    <a:pt x="777" y="2937"/>
                  </a:lnTo>
                  <a:lnTo>
                    <a:pt x="812" y="2975"/>
                  </a:lnTo>
                  <a:lnTo>
                    <a:pt x="848" y="3014"/>
                  </a:lnTo>
                  <a:lnTo>
                    <a:pt x="885" y="3050"/>
                  </a:lnTo>
                  <a:lnTo>
                    <a:pt x="924" y="3085"/>
                  </a:lnTo>
                  <a:lnTo>
                    <a:pt x="964" y="3118"/>
                  </a:lnTo>
                  <a:lnTo>
                    <a:pt x="1004" y="3151"/>
                  </a:lnTo>
                  <a:lnTo>
                    <a:pt x="1047" y="3182"/>
                  </a:lnTo>
                  <a:lnTo>
                    <a:pt x="1090" y="3211"/>
                  </a:lnTo>
                  <a:lnTo>
                    <a:pt x="1135" y="3239"/>
                  </a:lnTo>
                  <a:lnTo>
                    <a:pt x="1180" y="3266"/>
                  </a:lnTo>
                  <a:lnTo>
                    <a:pt x="1226" y="3291"/>
                  </a:lnTo>
                  <a:lnTo>
                    <a:pt x="1335" y="3348"/>
                  </a:lnTo>
                  <a:lnTo>
                    <a:pt x="1335" y="3469"/>
                  </a:lnTo>
                  <a:lnTo>
                    <a:pt x="1335" y="3838"/>
                  </a:lnTo>
                  <a:lnTo>
                    <a:pt x="1674" y="3838"/>
                  </a:lnTo>
                  <a:lnTo>
                    <a:pt x="1674" y="2948"/>
                  </a:lnTo>
                  <a:lnTo>
                    <a:pt x="1260" y="2281"/>
                  </a:lnTo>
                  <a:lnTo>
                    <a:pt x="1431" y="2175"/>
                  </a:lnTo>
                  <a:lnTo>
                    <a:pt x="1507" y="2300"/>
                  </a:lnTo>
                  <a:close/>
                  <a:moveTo>
                    <a:pt x="2326" y="2429"/>
                  </a:moveTo>
                  <a:lnTo>
                    <a:pt x="2326" y="2429"/>
                  </a:lnTo>
                  <a:lnTo>
                    <a:pt x="2305" y="2432"/>
                  </a:lnTo>
                  <a:lnTo>
                    <a:pt x="2284" y="2435"/>
                  </a:lnTo>
                  <a:lnTo>
                    <a:pt x="2258" y="2437"/>
                  </a:lnTo>
                  <a:lnTo>
                    <a:pt x="2234" y="2437"/>
                  </a:lnTo>
                  <a:lnTo>
                    <a:pt x="2208" y="2433"/>
                  </a:lnTo>
                  <a:lnTo>
                    <a:pt x="2184" y="2429"/>
                  </a:lnTo>
                  <a:lnTo>
                    <a:pt x="2158" y="2420"/>
                  </a:lnTo>
                  <a:lnTo>
                    <a:pt x="2134" y="2411"/>
                  </a:lnTo>
                  <a:lnTo>
                    <a:pt x="2109" y="2397"/>
                  </a:lnTo>
                  <a:lnTo>
                    <a:pt x="2083" y="2382"/>
                  </a:lnTo>
                  <a:lnTo>
                    <a:pt x="2063" y="2396"/>
                  </a:lnTo>
                  <a:lnTo>
                    <a:pt x="2045" y="2409"/>
                  </a:lnTo>
                  <a:lnTo>
                    <a:pt x="2024" y="2419"/>
                  </a:lnTo>
                  <a:lnTo>
                    <a:pt x="2004" y="2427"/>
                  </a:lnTo>
                  <a:lnTo>
                    <a:pt x="1983" y="2434"/>
                  </a:lnTo>
                  <a:lnTo>
                    <a:pt x="1962" y="2438"/>
                  </a:lnTo>
                  <a:lnTo>
                    <a:pt x="1941" y="2440"/>
                  </a:lnTo>
                  <a:lnTo>
                    <a:pt x="1920" y="2440"/>
                  </a:lnTo>
                  <a:lnTo>
                    <a:pt x="1900" y="2439"/>
                  </a:lnTo>
                  <a:lnTo>
                    <a:pt x="1879" y="2435"/>
                  </a:lnTo>
                  <a:lnTo>
                    <a:pt x="1858" y="2430"/>
                  </a:lnTo>
                  <a:lnTo>
                    <a:pt x="1837" y="2423"/>
                  </a:lnTo>
                  <a:lnTo>
                    <a:pt x="1816" y="2415"/>
                  </a:lnTo>
                  <a:lnTo>
                    <a:pt x="1794" y="2404"/>
                  </a:lnTo>
                  <a:lnTo>
                    <a:pt x="1773" y="2393"/>
                  </a:lnTo>
                  <a:lnTo>
                    <a:pt x="1752" y="2379"/>
                  </a:lnTo>
                  <a:lnTo>
                    <a:pt x="1735" y="2390"/>
                  </a:lnTo>
                  <a:lnTo>
                    <a:pt x="1716" y="2399"/>
                  </a:lnTo>
                  <a:lnTo>
                    <a:pt x="1699" y="2408"/>
                  </a:lnTo>
                  <a:lnTo>
                    <a:pt x="1679" y="2413"/>
                  </a:lnTo>
                  <a:lnTo>
                    <a:pt x="1660" y="2418"/>
                  </a:lnTo>
                  <a:lnTo>
                    <a:pt x="1642" y="2422"/>
                  </a:lnTo>
                  <a:lnTo>
                    <a:pt x="1622" y="2424"/>
                  </a:lnTo>
                  <a:lnTo>
                    <a:pt x="1602" y="2424"/>
                  </a:lnTo>
                  <a:lnTo>
                    <a:pt x="1585" y="2424"/>
                  </a:lnTo>
                  <a:lnTo>
                    <a:pt x="1860" y="2866"/>
                  </a:lnTo>
                  <a:lnTo>
                    <a:pt x="1875" y="2891"/>
                  </a:lnTo>
                  <a:lnTo>
                    <a:pt x="1875" y="2918"/>
                  </a:lnTo>
                  <a:lnTo>
                    <a:pt x="1875" y="3838"/>
                  </a:lnTo>
                  <a:lnTo>
                    <a:pt x="2038" y="3838"/>
                  </a:lnTo>
                  <a:lnTo>
                    <a:pt x="2038" y="2918"/>
                  </a:lnTo>
                  <a:lnTo>
                    <a:pt x="2038" y="2891"/>
                  </a:lnTo>
                  <a:lnTo>
                    <a:pt x="2053" y="2866"/>
                  </a:lnTo>
                  <a:lnTo>
                    <a:pt x="2326" y="2429"/>
                  </a:lnTo>
                  <a:close/>
                  <a:moveTo>
                    <a:pt x="2506" y="5533"/>
                  </a:moveTo>
                  <a:lnTo>
                    <a:pt x="1402" y="5631"/>
                  </a:lnTo>
                  <a:lnTo>
                    <a:pt x="1405" y="5656"/>
                  </a:lnTo>
                  <a:lnTo>
                    <a:pt x="1410" y="5681"/>
                  </a:lnTo>
                  <a:lnTo>
                    <a:pt x="1417" y="5705"/>
                  </a:lnTo>
                  <a:lnTo>
                    <a:pt x="1424" y="5729"/>
                  </a:lnTo>
                  <a:lnTo>
                    <a:pt x="1432" y="5753"/>
                  </a:lnTo>
                  <a:lnTo>
                    <a:pt x="1441" y="5776"/>
                  </a:lnTo>
                  <a:lnTo>
                    <a:pt x="1451" y="5798"/>
                  </a:lnTo>
                  <a:lnTo>
                    <a:pt x="1463" y="5820"/>
                  </a:lnTo>
                  <a:lnTo>
                    <a:pt x="1475" y="5842"/>
                  </a:lnTo>
                  <a:lnTo>
                    <a:pt x="1489" y="5862"/>
                  </a:lnTo>
                  <a:lnTo>
                    <a:pt x="1503" y="5883"/>
                  </a:lnTo>
                  <a:lnTo>
                    <a:pt x="1516" y="5902"/>
                  </a:lnTo>
                  <a:lnTo>
                    <a:pt x="1533" y="5921"/>
                  </a:lnTo>
                  <a:lnTo>
                    <a:pt x="1549" y="5938"/>
                  </a:lnTo>
                  <a:lnTo>
                    <a:pt x="1566" y="5956"/>
                  </a:lnTo>
                  <a:lnTo>
                    <a:pt x="1584" y="5973"/>
                  </a:lnTo>
                  <a:lnTo>
                    <a:pt x="1602" y="5988"/>
                  </a:lnTo>
                  <a:lnTo>
                    <a:pt x="1622" y="6003"/>
                  </a:lnTo>
                  <a:lnTo>
                    <a:pt x="1642" y="6017"/>
                  </a:lnTo>
                  <a:lnTo>
                    <a:pt x="1663" y="6031"/>
                  </a:lnTo>
                  <a:lnTo>
                    <a:pt x="1685" y="6043"/>
                  </a:lnTo>
                  <a:lnTo>
                    <a:pt x="1706" y="6055"/>
                  </a:lnTo>
                  <a:lnTo>
                    <a:pt x="1729" y="6065"/>
                  </a:lnTo>
                  <a:lnTo>
                    <a:pt x="1752" y="6074"/>
                  </a:lnTo>
                  <a:lnTo>
                    <a:pt x="1775" y="6082"/>
                  </a:lnTo>
                  <a:lnTo>
                    <a:pt x="1799" y="6091"/>
                  </a:lnTo>
                  <a:lnTo>
                    <a:pt x="1823" y="6096"/>
                  </a:lnTo>
                  <a:lnTo>
                    <a:pt x="1849" y="6102"/>
                  </a:lnTo>
                  <a:lnTo>
                    <a:pt x="1873" y="6106"/>
                  </a:lnTo>
                  <a:lnTo>
                    <a:pt x="1900" y="6109"/>
                  </a:lnTo>
                  <a:lnTo>
                    <a:pt x="1925" y="6110"/>
                  </a:lnTo>
                  <a:lnTo>
                    <a:pt x="1951" y="6111"/>
                  </a:lnTo>
                  <a:lnTo>
                    <a:pt x="1980" y="6110"/>
                  </a:lnTo>
                  <a:lnTo>
                    <a:pt x="2008" y="6109"/>
                  </a:lnTo>
                  <a:lnTo>
                    <a:pt x="2035" y="6106"/>
                  </a:lnTo>
                  <a:lnTo>
                    <a:pt x="2063" y="6100"/>
                  </a:lnTo>
                  <a:lnTo>
                    <a:pt x="2090" y="6094"/>
                  </a:lnTo>
                  <a:lnTo>
                    <a:pt x="2117" y="6087"/>
                  </a:lnTo>
                  <a:lnTo>
                    <a:pt x="2142" y="6078"/>
                  </a:lnTo>
                  <a:lnTo>
                    <a:pt x="2168" y="6067"/>
                  </a:lnTo>
                  <a:lnTo>
                    <a:pt x="2192" y="6057"/>
                  </a:lnTo>
                  <a:lnTo>
                    <a:pt x="2215" y="6044"/>
                  </a:lnTo>
                  <a:lnTo>
                    <a:pt x="2239" y="6031"/>
                  </a:lnTo>
                  <a:lnTo>
                    <a:pt x="2262" y="6016"/>
                  </a:lnTo>
                  <a:lnTo>
                    <a:pt x="2284" y="6001"/>
                  </a:lnTo>
                  <a:lnTo>
                    <a:pt x="2305" y="5985"/>
                  </a:lnTo>
                  <a:lnTo>
                    <a:pt x="2324" y="5968"/>
                  </a:lnTo>
                  <a:lnTo>
                    <a:pt x="2344" y="5949"/>
                  </a:lnTo>
                  <a:lnTo>
                    <a:pt x="2362" y="5929"/>
                  </a:lnTo>
                  <a:lnTo>
                    <a:pt x="2379" y="5909"/>
                  </a:lnTo>
                  <a:lnTo>
                    <a:pt x="2396" y="5889"/>
                  </a:lnTo>
                  <a:lnTo>
                    <a:pt x="2412" y="5866"/>
                  </a:lnTo>
                  <a:lnTo>
                    <a:pt x="2425" y="5844"/>
                  </a:lnTo>
                  <a:lnTo>
                    <a:pt x="2439" y="5821"/>
                  </a:lnTo>
                  <a:lnTo>
                    <a:pt x="2451" y="5797"/>
                  </a:lnTo>
                  <a:lnTo>
                    <a:pt x="2463" y="5772"/>
                  </a:lnTo>
                  <a:lnTo>
                    <a:pt x="2473" y="5747"/>
                  </a:lnTo>
                  <a:lnTo>
                    <a:pt x="2481" y="5721"/>
                  </a:lnTo>
                  <a:lnTo>
                    <a:pt x="2489" y="5695"/>
                  </a:lnTo>
                  <a:lnTo>
                    <a:pt x="2495" y="5668"/>
                  </a:lnTo>
                  <a:lnTo>
                    <a:pt x="2500" y="5641"/>
                  </a:lnTo>
                  <a:lnTo>
                    <a:pt x="2503" y="5613"/>
                  </a:lnTo>
                  <a:lnTo>
                    <a:pt x="2506" y="5584"/>
                  </a:lnTo>
                  <a:lnTo>
                    <a:pt x="2507" y="5556"/>
                  </a:lnTo>
                  <a:lnTo>
                    <a:pt x="2506" y="5533"/>
                  </a:lnTo>
                  <a:close/>
                  <a:moveTo>
                    <a:pt x="2908" y="4892"/>
                  </a:moveTo>
                  <a:lnTo>
                    <a:pt x="1018" y="5060"/>
                  </a:lnTo>
                  <a:lnTo>
                    <a:pt x="1015" y="5089"/>
                  </a:lnTo>
                  <a:lnTo>
                    <a:pt x="1015" y="5118"/>
                  </a:lnTo>
                  <a:lnTo>
                    <a:pt x="1017" y="5144"/>
                  </a:lnTo>
                  <a:lnTo>
                    <a:pt x="2906" y="4978"/>
                  </a:lnTo>
                  <a:lnTo>
                    <a:pt x="2908" y="4953"/>
                  </a:lnTo>
                  <a:lnTo>
                    <a:pt x="2910" y="4927"/>
                  </a:lnTo>
                  <a:lnTo>
                    <a:pt x="2910" y="4910"/>
                  </a:lnTo>
                  <a:lnTo>
                    <a:pt x="2908" y="4892"/>
                  </a:lnTo>
                  <a:close/>
                  <a:moveTo>
                    <a:pt x="2908" y="4171"/>
                  </a:moveTo>
                  <a:lnTo>
                    <a:pt x="1018" y="4337"/>
                  </a:lnTo>
                  <a:lnTo>
                    <a:pt x="1015" y="4368"/>
                  </a:lnTo>
                  <a:lnTo>
                    <a:pt x="1015" y="4397"/>
                  </a:lnTo>
                  <a:lnTo>
                    <a:pt x="1017" y="4423"/>
                  </a:lnTo>
                  <a:lnTo>
                    <a:pt x="2906" y="4257"/>
                  </a:lnTo>
                  <a:lnTo>
                    <a:pt x="2908" y="4232"/>
                  </a:lnTo>
                  <a:lnTo>
                    <a:pt x="2910" y="4206"/>
                  </a:lnTo>
                  <a:lnTo>
                    <a:pt x="2910" y="4189"/>
                  </a:lnTo>
                  <a:lnTo>
                    <a:pt x="2908" y="4171"/>
                  </a:lnTo>
                  <a:close/>
                </a:path>
              </a:pathLst>
            </a:custGeom>
            <a:solidFill>
              <a:schemeClr val="bg1">
                <a:lumMod val="95000"/>
              </a:schemeClr>
            </a:solidFill>
            <a:ln>
              <a:noFill/>
            </a:ln>
          </p:spPr>
          <p:txBody>
            <a:bodyPr lIns="110780" tIns="55390" rIns="110780" bIns="55390" anchor="ctr">
              <a:scene3d>
                <a:camera prst="orthographicFront"/>
                <a:lightRig rig="threePt" dir="t"/>
              </a:scene3d>
              <a:sp3d contourW="12700">
                <a:contourClr>
                  <a:srgbClr val="FFFFFF"/>
                </a:contourClr>
              </a:sp3d>
            </a:bodyPr>
            <a:lstStyle/>
            <a:p>
              <a:pPr algn="ctr">
                <a:defRPr/>
              </a:pPr>
              <a:endParaRPr lang="zh-CN" altLang="en-US">
                <a:solidFill>
                  <a:schemeClr val="bg1"/>
                </a:solidFill>
                <a:latin typeface="+mn-ea"/>
                <a:ea typeface="+mn-ea"/>
              </a:endParaRPr>
            </a:p>
          </p:txBody>
        </p:sp>
      </p:grpSp>
      <p:grpSp>
        <p:nvGrpSpPr>
          <p:cNvPr id="55" name="组合 54"/>
          <p:cNvGrpSpPr/>
          <p:nvPr/>
        </p:nvGrpSpPr>
        <p:grpSpPr>
          <a:xfrm>
            <a:off x="3036669" y="4029472"/>
            <a:ext cx="4515766" cy="405859"/>
            <a:chOff x="4597712" y="4436542"/>
            <a:chExt cx="5699829" cy="511214"/>
          </a:xfrm>
          <a:effectLst>
            <a:outerShdw blurRad="50800" dist="38100" dir="2700000" algn="tl" rotWithShape="0">
              <a:prstClr val="black">
                <a:alpha val="40000"/>
              </a:prstClr>
            </a:outerShdw>
          </a:effectLst>
        </p:grpSpPr>
        <p:sp>
          <p:nvSpPr>
            <p:cNvPr id="56" name="Freeform 5"/>
            <p:cNvSpPr/>
            <p:nvPr/>
          </p:nvSpPr>
          <p:spPr bwMode="auto">
            <a:xfrm>
              <a:off x="4597712" y="4436542"/>
              <a:ext cx="5699829" cy="511214"/>
            </a:xfrm>
            <a:custGeom>
              <a:avLst/>
              <a:gdLst>
                <a:gd name="T0" fmla="*/ 12255 w 12769"/>
                <a:gd name="T1" fmla="*/ 31 h 1159"/>
                <a:gd name="T2" fmla="*/ 12727 w 12769"/>
                <a:gd name="T3" fmla="*/ 503 h 1159"/>
                <a:gd name="T4" fmla="*/ 12727 w 12769"/>
                <a:gd name="T5" fmla="*/ 656 h 1159"/>
                <a:gd name="T6" fmla="*/ 12255 w 12769"/>
                <a:gd name="T7" fmla="*/ 1128 h 1159"/>
                <a:gd name="T8" fmla="*/ 12180 w 12769"/>
                <a:gd name="T9" fmla="*/ 1159 h 1159"/>
                <a:gd name="T10" fmla="*/ 591 w 12769"/>
                <a:gd name="T11" fmla="*/ 1159 h 1159"/>
                <a:gd name="T12" fmla="*/ 514 w 12769"/>
                <a:gd name="T13" fmla="*/ 1128 h 1159"/>
                <a:gd name="T14" fmla="*/ 42 w 12769"/>
                <a:gd name="T15" fmla="*/ 656 h 1159"/>
                <a:gd name="T16" fmla="*/ 42 w 12769"/>
                <a:gd name="T17" fmla="*/ 503 h 1159"/>
                <a:gd name="T18" fmla="*/ 514 w 12769"/>
                <a:gd name="T19" fmla="*/ 31 h 1159"/>
                <a:gd name="T20" fmla="*/ 591 w 12769"/>
                <a:gd name="T21" fmla="*/ 0 h 1159"/>
                <a:gd name="T22" fmla="*/ 12178 w 12769"/>
                <a:gd name="T23" fmla="*/ 0 h 1159"/>
                <a:gd name="T24" fmla="*/ 12255 w 12769"/>
                <a:gd name="T25" fmla="*/ 31 h 1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769" h="1159">
                  <a:moveTo>
                    <a:pt x="12255" y="31"/>
                  </a:moveTo>
                  <a:lnTo>
                    <a:pt x="12727" y="503"/>
                  </a:lnTo>
                  <a:cubicBezTo>
                    <a:pt x="12769" y="545"/>
                    <a:pt x="12769" y="614"/>
                    <a:pt x="12727" y="656"/>
                  </a:cubicBezTo>
                  <a:lnTo>
                    <a:pt x="12255" y="1128"/>
                  </a:lnTo>
                  <a:cubicBezTo>
                    <a:pt x="12235" y="1148"/>
                    <a:pt x="12208" y="1159"/>
                    <a:pt x="12180" y="1159"/>
                  </a:cubicBezTo>
                  <a:lnTo>
                    <a:pt x="591" y="1159"/>
                  </a:lnTo>
                  <a:cubicBezTo>
                    <a:pt x="563" y="1159"/>
                    <a:pt x="535" y="1149"/>
                    <a:pt x="514" y="1128"/>
                  </a:cubicBezTo>
                  <a:lnTo>
                    <a:pt x="42" y="656"/>
                  </a:lnTo>
                  <a:cubicBezTo>
                    <a:pt x="0" y="614"/>
                    <a:pt x="0" y="545"/>
                    <a:pt x="42" y="503"/>
                  </a:cubicBezTo>
                  <a:lnTo>
                    <a:pt x="514" y="31"/>
                  </a:lnTo>
                  <a:cubicBezTo>
                    <a:pt x="535" y="10"/>
                    <a:pt x="563" y="0"/>
                    <a:pt x="591" y="0"/>
                  </a:cubicBezTo>
                  <a:lnTo>
                    <a:pt x="12178" y="0"/>
                  </a:lnTo>
                  <a:cubicBezTo>
                    <a:pt x="12207" y="0"/>
                    <a:pt x="12235" y="11"/>
                    <a:pt x="12255" y="31"/>
                  </a:cubicBezTo>
                  <a:close/>
                </a:path>
              </a:pathLst>
            </a:custGeom>
            <a:solidFill>
              <a:schemeClr val="accent2"/>
            </a:solidFill>
            <a:ln w="12700" cap="flat">
              <a:noFill/>
              <a:prstDash val="solid"/>
              <a:miter lim="800000"/>
            </a:ln>
          </p:spPr>
          <p:txBody>
            <a:bodyPr vert="horz" wrap="square" lIns="110780" tIns="55390" rIns="110780" bIns="55390" numCol="1" anchor="t" anchorCtr="0" compatLnSpc="1"/>
            <a:lstStyle/>
            <a:p>
              <a:endParaRPr lang="zh-CN" altLang="en-US">
                <a:solidFill>
                  <a:schemeClr val="bg1"/>
                </a:solidFill>
                <a:latin typeface="+mn-ea"/>
                <a:ea typeface="+mn-ea"/>
              </a:endParaRPr>
            </a:p>
          </p:txBody>
        </p:sp>
        <p:sp>
          <p:nvSpPr>
            <p:cNvPr id="57" name="TextBox 56"/>
            <p:cNvSpPr txBox="1"/>
            <p:nvPr/>
          </p:nvSpPr>
          <p:spPr>
            <a:xfrm>
              <a:off x="5533485" y="4523326"/>
              <a:ext cx="3247364" cy="369332"/>
            </a:xfrm>
            <a:prstGeom prst="rect">
              <a:avLst/>
            </a:prstGeom>
            <a:noFill/>
          </p:spPr>
          <p:txBody>
            <a:bodyPr wrap="square" lIns="0" tIns="0" rIns="0" bIns="0" rtlCol="0">
              <a:spAutoFit/>
            </a:bodyPr>
            <a:lstStyle>
              <a:defPPr>
                <a:defRPr lang="zh-CN"/>
              </a:defPPr>
              <a:lvl1pPr>
                <a:defRPr sz="2200">
                  <a:solidFill>
                    <a:schemeClr val="bg1"/>
                  </a:solidFill>
                  <a:latin typeface="微软雅黑" panose="020B0503020204020204" pitchFamily="34" charset="-122"/>
                  <a:ea typeface="微软雅黑" panose="020B0503020204020204" pitchFamily="34" charset="-122"/>
                </a:defRPr>
              </a:lvl1pPr>
            </a:lstStyle>
            <a:p>
              <a:r>
                <a:rPr lang="zh-CN" altLang="en-US" sz="1900" dirty="0">
                  <a:solidFill>
                    <a:schemeClr val="bg1">
                      <a:lumMod val="95000"/>
                    </a:schemeClr>
                  </a:solidFill>
                  <a:latin typeface="+mn-ea"/>
                  <a:ea typeface="+mn-ea"/>
                </a:rPr>
                <a:t>添加文字标题内容</a:t>
              </a:r>
              <a:endParaRPr lang="zh-CN" altLang="en-US" sz="1900" dirty="0">
                <a:solidFill>
                  <a:schemeClr val="bg1">
                    <a:lumMod val="95000"/>
                  </a:schemeClr>
                </a:solidFill>
                <a:latin typeface="+mn-ea"/>
                <a:ea typeface="+mn-ea"/>
              </a:endParaRPr>
            </a:p>
          </p:txBody>
        </p:sp>
        <p:sp>
          <p:nvSpPr>
            <p:cNvPr id="58" name="KSO_Shape"/>
            <p:cNvSpPr/>
            <p:nvPr/>
          </p:nvSpPr>
          <p:spPr bwMode="auto">
            <a:xfrm>
              <a:off x="9299109" y="4567191"/>
              <a:ext cx="350360" cy="218063"/>
            </a:xfrm>
            <a:custGeom>
              <a:avLst/>
              <a:gdLst>
                <a:gd name="T0" fmla="*/ 1009661 w 2006600"/>
                <a:gd name="T1" fmla="*/ 391160 h 1387475"/>
                <a:gd name="T2" fmla="*/ 1011251 w 2006600"/>
                <a:gd name="T3" fmla="*/ 509270 h 1387475"/>
                <a:gd name="T4" fmla="*/ 1084401 w 2006600"/>
                <a:gd name="T5" fmla="*/ 630555 h 1387475"/>
                <a:gd name="T6" fmla="*/ 1213209 w 2006600"/>
                <a:gd name="T7" fmla="*/ 691833 h 1387475"/>
                <a:gd name="T8" fmla="*/ 1322616 w 2006600"/>
                <a:gd name="T9" fmla="*/ 683895 h 1387475"/>
                <a:gd name="T10" fmla="*/ 1373821 w 2006600"/>
                <a:gd name="T11" fmla="*/ 722948 h 1387475"/>
                <a:gd name="T12" fmla="*/ 1348695 w 2006600"/>
                <a:gd name="T13" fmla="*/ 830580 h 1387475"/>
                <a:gd name="T14" fmla="*/ 1289857 w 2006600"/>
                <a:gd name="T15" fmla="*/ 930276 h 1387475"/>
                <a:gd name="T16" fmla="*/ 1172499 w 2006600"/>
                <a:gd name="T17" fmla="*/ 1024573 h 1387475"/>
                <a:gd name="T18" fmla="*/ 1069135 w 2006600"/>
                <a:gd name="T19" fmla="*/ 1059498 h 1387475"/>
                <a:gd name="T20" fmla="*/ 955912 w 2006600"/>
                <a:gd name="T21" fmla="*/ 1062356 h 1387475"/>
                <a:gd name="T22" fmla="*/ 850321 w 2006600"/>
                <a:gd name="T23" fmla="*/ 1032511 h 1387475"/>
                <a:gd name="T24" fmla="*/ 740914 w 2006600"/>
                <a:gd name="T25" fmla="*/ 956628 h 1387475"/>
                <a:gd name="T26" fmla="*/ 664902 w 2006600"/>
                <a:gd name="T27" fmla="*/ 847408 h 1387475"/>
                <a:gd name="T28" fmla="*/ 634688 w 2006600"/>
                <a:gd name="T29" fmla="*/ 741998 h 1387475"/>
                <a:gd name="T30" fmla="*/ 637550 w 2006600"/>
                <a:gd name="T31" fmla="*/ 628968 h 1387475"/>
                <a:gd name="T32" fmla="*/ 672535 w 2006600"/>
                <a:gd name="T33" fmla="*/ 525780 h 1387475"/>
                <a:gd name="T34" fmla="*/ 767312 w 2006600"/>
                <a:gd name="T35" fmla="*/ 408623 h 1387475"/>
                <a:gd name="T36" fmla="*/ 867178 w 2006600"/>
                <a:gd name="T37" fmla="*/ 349885 h 1387475"/>
                <a:gd name="T38" fmla="*/ 974676 w 2006600"/>
                <a:gd name="T39" fmla="*/ 324803 h 1387475"/>
                <a:gd name="T40" fmla="*/ 889318 w 2006600"/>
                <a:gd name="T41" fmla="*/ 202109 h 1387475"/>
                <a:gd name="T42" fmla="*/ 752158 w 2006600"/>
                <a:gd name="T43" fmla="*/ 256364 h 1387475"/>
                <a:gd name="T44" fmla="*/ 637858 w 2006600"/>
                <a:gd name="T45" fmla="*/ 346155 h 1387475"/>
                <a:gd name="T46" fmla="*/ 553720 w 2006600"/>
                <a:gd name="T47" fmla="*/ 464501 h 1387475"/>
                <a:gd name="T48" fmla="*/ 506412 w 2006600"/>
                <a:gd name="T49" fmla="*/ 604740 h 1387475"/>
                <a:gd name="T50" fmla="*/ 502602 w 2006600"/>
                <a:gd name="T51" fmla="*/ 758304 h 1387475"/>
                <a:gd name="T52" fmla="*/ 543242 w 2006600"/>
                <a:gd name="T53" fmla="*/ 901399 h 1387475"/>
                <a:gd name="T54" fmla="*/ 621665 w 2006600"/>
                <a:gd name="T55" fmla="*/ 1023552 h 1387475"/>
                <a:gd name="T56" fmla="*/ 731203 w 2006600"/>
                <a:gd name="T57" fmla="*/ 1118737 h 1387475"/>
                <a:gd name="T58" fmla="*/ 865188 w 2006600"/>
                <a:gd name="T59" fmla="*/ 1179338 h 1387475"/>
                <a:gd name="T60" fmla="*/ 1016317 w 2006600"/>
                <a:gd name="T61" fmla="*/ 1198058 h 1387475"/>
                <a:gd name="T62" fmla="*/ 1164907 w 2006600"/>
                <a:gd name="T63" fmla="*/ 1171723 h 1387475"/>
                <a:gd name="T64" fmla="*/ 1295400 w 2006600"/>
                <a:gd name="T65" fmla="*/ 1105094 h 1387475"/>
                <a:gd name="T66" fmla="*/ 1400175 w 2006600"/>
                <a:gd name="T67" fmla="*/ 1005150 h 1387475"/>
                <a:gd name="T68" fmla="*/ 1473200 w 2006600"/>
                <a:gd name="T69" fmla="*/ 878554 h 1387475"/>
                <a:gd name="T70" fmla="*/ 1506537 w 2006600"/>
                <a:gd name="T71" fmla="*/ 732605 h 1387475"/>
                <a:gd name="T72" fmla="*/ 1495107 w 2006600"/>
                <a:gd name="T73" fmla="*/ 580309 h 1387475"/>
                <a:gd name="T74" fmla="*/ 1441133 w 2006600"/>
                <a:gd name="T75" fmla="*/ 442926 h 1387475"/>
                <a:gd name="T76" fmla="*/ 1351280 w 2006600"/>
                <a:gd name="T77" fmla="*/ 329022 h 1387475"/>
                <a:gd name="T78" fmla="*/ 1232853 w 2006600"/>
                <a:gd name="T79" fmla="*/ 244625 h 1387475"/>
                <a:gd name="T80" fmla="*/ 1092517 w 2006600"/>
                <a:gd name="T81" fmla="*/ 197349 h 1387475"/>
                <a:gd name="T82" fmla="*/ 1067117 w 2006600"/>
                <a:gd name="T83" fmla="*/ 2221 h 1387475"/>
                <a:gd name="T84" fmla="*/ 1316355 w 2006600"/>
                <a:gd name="T85" fmla="*/ 48227 h 1387475"/>
                <a:gd name="T86" fmla="*/ 1546543 w 2006600"/>
                <a:gd name="T87" fmla="*/ 149440 h 1387475"/>
                <a:gd name="T88" fmla="*/ 1745297 w 2006600"/>
                <a:gd name="T89" fmla="*/ 297611 h 1387475"/>
                <a:gd name="T90" fmla="*/ 1900555 w 2006600"/>
                <a:gd name="T91" fmla="*/ 485442 h 1387475"/>
                <a:gd name="T92" fmla="*/ 2000885 w 2006600"/>
                <a:gd name="T93" fmla="*/ 704684 h 1387475"/>
                <a:gd name="T94" fmla="*/ 1921510 w 2006600"/>
                <a:gd name="T95" fmla="*/ 911552 h 1387475"/>
                <a:gd name="T96" fmla="*/ 1774507 w 2006600"/>
                <a:gd name="T97" fmla="*/ 1088913 h 1387475"/>
                <a:gd name="T98" fmla="*/ 1582103 w 2006600"/>
                <a:gd name="T99" fmla="*/ 1231055 h 1387475"/>
                <a:gd name="T100" fmla="*/ 1356677 w 2006600"/>
                <a:gd name="T101" fmla="*/ 1331316 h 1387475"/>
                <a:gd name="T102" fmla="*/ 1109345 w 2006600"/>
                <a:gd name="T103" fmla="*/ 1382399 h 1387475"/>
                <a:gd name="T104" fmla="*/ 852805 w 2006600"/>
                <a:gd name="T105" fmla="*/ 1377639 h 1387475"/>
                <a:gd name="T106" fmla="*/ 611187 w 2006600"/>
                <a:gd name="T107" fmla="*/ 1317990 h 1387475"/>
                <a:gd name="T108" fmla="*/ 397510 w 2006600"/>
                <a:gd name="T109" fmla="*/ 1210114 h 1387475"/>
                <a:gd name="T110" fmla="*/ 216852 w 2006600"/>
                <a:gd name="T111" fmla="*/ 1061309 h 1387475"/>
                <a:gd name="T112" fmla="*/ 75882 w 2006600"/>
                <a:gd name="T113" fmla="*/ 879189 h 1387475"/>
                <a:gd name="T114" fmla="*/ 22225 w 2006600"/>
                <a:gd name="T115" fmla="*/ 666610 h 1387475"/>
                <a:gd name="T116" fmla="*/ 140970 w 2006600"/>
                <a:gd name="T117" fmla="*/ 451810 h 1387475"/>
                <a:gd name="T118" fmla="*/ 302260 w 2006600"/>
                <a:gd name="T119" fmla="*/ 270324 h 1387475"/>
                <a:gd name="T120" fmla="*/ 500380 w 2006600"/>
                <a:gd name="T121" fmla="*/ 128817 h 1387475"/>
                <a:gd name="T122" fmla="*/ 728980 w 2006600"/>
                <a:gd name="T123" fmla="*/ 36487 h 1387475"/>
                <a:gd name="T124" fmla="*/ 981393 w 2006600"/>
                <a:gd name="T125" fmla="*/ 317 h 13874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006600" h="1387475">
                  <a:moveTo>
                    <a:pt x="1003300" y="323850"/>
                  </a:moveTo>
                  <a:lnTo>
                    <a:pt x="1019520" y="324168"/>
                  </a:lnTo>
                  <a:lnTo>
                    <a:pt x="1035740" y="325120"/>
                  </a:lnTo>
                  <a:lnTo>
                    <a:pt x="1031924" y="332423"/>
                  </a:lnTo>
                  <a:lnTo>
                    <a:pt x="1028425" y="339090"/>
                  </a:lnTo>
                  <a:lnTo>
                    <a:pt x="1025245" y="346075"/>
                  </a:lnTo>
                  <a:lnTo>
                    <a:pt x="1022065" y="353378"/>
                  </a:lnTo>
                  <a:lnTo>
                    <a:pt x="1019202" y="360680"/>
                  </a:lnTo>
                  <a:lnTo>
                    <a:pt x="1016658" y="367983"/>
                  </a:lnTo>
                  <a:lnTo>
                    <a:pt x="1014113" y="375285"/>
                  </a:lnTo>
                  <a:lnTo>
                    <a:pt x="1011887" y="383223"/>
                  </a:lnTo>
                  <a:lnTo>
                    <a:pt x="1009661" y="391160"/>
                  </a:lnTo>
                  <a:lnTo>
                    <a:pt x="1008071" y="398780"/>
                  </a:lnTo>
                  <a:lnTo>
                    <a:pt x="1006480" y="406718"/>
                  </a:lnTo>
                  <a:lnTo>
                    <a:pt x="1005526" y="414655"/>
                  </a:lnTo>
                  <a:lnTo>
                    <a:pt x="1004572" y="422910"/>
                  </a:lnTo>
                  <a:lnTo>
                    <a:pt x="1003618" y="430848"/>
                  </a:lnTo>
                  <a:lnTo>
                    <a:pt x="1003300" y="439103"/>
                  </a:lnTo>
                  <a:lnTo>
                    <a:pt x="1003300" y="447358"/>
                  </a:lnTo>
                  <a:lnTo>
                    <a:pt x="1003618" y="460058"/>
                  </a:lnTo>
                  <a:lnTo>
                    <a:pt x="1004572" y="472758"/>
                  </a:lnTo>
                  <a:lnTo>
                    <a:pt x="1006162" y="485140"/>
                  </a:lnTo>
                  <a:lnTo>
                    <a:pt x="1008389" y="497205"/>
                  </a:lnTo>
                  <a:lnTo>
                    <a:pt x="1011251" y="509270"/>
                  </a:lnTo>
                  <a:lnTo>
                    <a:pt x="1014432" y="521018"/>
                  </a:lnTo>
                  <a:lnTo>
                    <a:pt x="1018248" y="532448"/>
                  </a:lnTo>
                  <a:lnTo>
                    <a:pt x="1022701" y="543560"/>
                  </a:lnTo>
                  <a:lnTo>
                    <a:pt x="1027471" y="554673"/>
                  </a:lnTo>
                  <a:lnTo>
                    <a:pt x="1033196" y="565150"/>
                  </a:lnTo>
                  <a:lnTo>
                    <a:pt x="1038921" y="575628"/>
                  </a:lnTo>
                  <a:lnTo>
                    <a:pt x="1045600" y="585470"/>
                  </a:lnTo>
                  <a:lnTo>
                    <a:pt x="1052597" y="595313"/>
                  </a:lnTo>
                  <a:lnTo>
                    <a:pt x="1059594" y="604838"/>
                  </a:lnTo>
                  <a:lnTo>
                    <a:pt x="1067545" y="613728"/>
                  </a:lnTo>
                  <a:lnTo>
                    <a:pt x="1075814" y="622300"/>
                  </a:lnTo>
                  <a:lnTo>
                    <a:pt x="1084401" y="630555"/>
                  </a:lnTo>
                  <a:lnTo>
                    <a:pt x="1093306" y="638175"/>
                  </a:lnTo>
                  <a:lnTo>
                    <a:pt x="1102848" y="645478"/>
                  </a:lnTo>
                  <a:lnTo>
                    <a:pt x="1112389" y="652463"/>
                  </a:lnTo>
                  <a:lnTo>
                    <a:pt x="1122566" y="658813"/>
                  </a:lnTo>
                  <a:lnTo>
                    <a:pt x="1132744" y="664845"/>
                  </a:lnTo>
                  <a:lnTo>
                    <a:pt x="1143557" y="670243"/>
                  </a:lnTo>
                  <a:lnTo>
                    <a:pt x="1154689" y="675323"/>
                  </a:lnTo>
                  <a:lnTo>
                    <a:pt x="1165820" y="679450"/>
                  </a:lnTo>
                  <a:lnTo>
                    <a:pt x="1177270" y="683578"/>
                  </a:lnTo>
                  <a:lnTo>
                    <a:pt x="1189037" y="686753"/>
                  </a:lnTo>
                  <a:lnTo>
                    <a:pt x="1201123" y="689610"/>
                  </a:lnTo>
                  <a:lnTo>
                    <a:pt x="1213209" y="691833"/>
                  </a:lnTo>
                  <a:lnTo>
                    <a:pt x="1225613" y="693420"/>
                  </a:lnTo>
                  <a:lnTo>
                    <a:pt x="1238016" y="694055"/>
                  </a:lnTo>
                  <a:lnTo>
                    <a:pt x="1251056" y="694690"/>
                  </a:lnTo>
                  <a:lnTo>
                    <a:pt x="1259325" y="694690"/>
                  </a:lnTo>
                  <a:lnTo>
                    <a:pt x="1267276" y="694055"/>
                  </a:lnTo>
                  <a:lnTo>
                    <a:pt x="1275545" y="693420"/>
                  </a:lnTo>
                  <a:lnTo>
                    <a:pt x="1283815" y="692468"/>
                  </a:lnTo>
                  <a:lnTo>
                    <a:pt x="1291766" y="691198"/>
                  </a:lnTo>
                  <a:lnTo>
                    <a:pt x="1299399" y="689928"/>
                  </a:lnTo>
                  <a:lnTo>
                    <a:pt x="1307350" y="688023"/>
                  </a:lnTo>
                  <a:lnTo>
                    <a:pt x="1315301" y="686118"/>
                  </a:lnTo>
                  <a:lnTo>
                    <a:pt x="1322616" y="683895"/>
                  </a:lnTo>
                  <a:lnTo>
                    <a:pt x="1330249" y="681355"/>
                  </a:lnTo>
                  <a:lnTo>
                    <a:pt x="1337564" y="678815"/>
                  </a:lnTo>
                  <a:lnTo>
                    <a:pt x="1345197" y="675958"/>
                  </a:lnTo>
                  <a:lnTo>
                    <a:pt x="1352194" y="672783"/>
                  </a:lnTo>
                  <a:lnTo>
                    <a:pt x="1359509" y="669608"/>
                  </a:lnTo>
                  <a:lnTo>
                    <a:pt x="1366188" y="666115"/>
                  </a:lnTo>
                  <a:lnTo>
                    <a:pt x="1372867" y="661988"/>
                  </a:lnTo>
                  <a:lnTo>
                    <a:pt x="1374139" y="678498"/>
                  </a:lnTo>
                  <a:lnTo>
                    <a:pt x="1374775" y="694690"/>
                  </a:lnTo>
                  <a:lnTo>
                    <a:pt x="1374457" y="704215"/>
                  </a:lnTo>
                  <a:lnTo>
                    <a:pt x="1374139" y="713740"/>
                  </a:lnTo>
                  <a:lnTo>
                    <a:pt x="1373821" y="722948"/>
                  </a:lnTo>
                  <a:lnTo>
                    <a:pt x="1372549" y="732790"/>
                  </a:lnTo>
                  <a:lnTo>
                    <a:pt x="1371595" y="741998"/>
                  </a:lnTo>
                  <a:lnTo>
                    <a:pt x="1370640" y="751205"/>
                  </a:lnTo>
                  <a:lnTo>
                    <a:pt x="1368732" y="760413"/>
                  </a:lnTo>
                  <a:lnTo>
                    <a:pt x="1366824" y="769303"/>
                  </a:lnTo>
                  <a:lnTo>
                    <a:pt x="1365234" y="778193"/>
                  </a:lnTo>
                  <a:lnTo>
                    <a:pt x="1363007" y="787083"/>
                  </a:lnTo>
                  <a:lnTo>
                    <a:pt x="1360463" y="795973"/>
                  </a:lnTo>
                  <a:lnTo>
                    <a:pt x="1357919" y="804863"/>
                  </a:lnTo>
                  <a:lnTo>
                    <a:pt x="1355056" y="813435"/>
                  </a:lnTo>
                  <a:lnTo>
                    <a:pt x="1351876" y="822008"/>
                  </a:lnTo>
                  <a:lnTo>
                    <a:pt x="1348695" y="830580"/>
                  </a:lnTo>
                  <a:lnTo>
                    <a:pt x="1345515" y="839153"/>
                  </a:lnTo>
                  <a:lnTo>
                    <a:pt x="1342017" y="847408"/>
                  </a:lnTo>
                  <a:lnTo>
                    <a:pt x="1337882" y="855663"/>
                  </a:lnTo>
                  <a:lnTo>
                    <a:pt x="1334065" y="863283"/>
                  </a:lnTo>
                  <a:lnTo>
                    <a:pt x="1329931" y="871538"/>
                  </a:lnTo>
                  <a:lnTo>
                    <a:pt x="1325478" y="879158"/>
                  </a:lnTo>
                  <a:lnTo>
                    <a:pt x="1321026" y="886778"/>
                  </a:lnTo>
                  <a:lnTo>
                    <a:pt x="1316255" y="894398"/>
                  </a:lnTo>
                  <a:lnTo>
                    <a:pt x="1311166" y="901700"/>
                  </a:lnTo>
                  <a:lnTo>
                    <a:pt x="1306396" y="909320"/>
                  </a:lnTo>
                  <a:lnTo>
                    <a:pt x="1300989" y="916305"/>
                  </a:lnTo>
                  <a:lnTo>
                    <a:pt x="1289857" y="930276"/>
                  </a:lnTo>
                  <a:lnTo>
                    <a:pt x="1278090" y="943928"/>
                  </a:lnTo>
                  <a:lnTo>
                    <a:pt x="1266004" y="956628"/>
                  </a:lnTo>
                  <a:lnTo>
                    <a:pt x="1252964" y="969011"/>
                  </a:lnTo>
                  <a:lnTo>
                    <a:pt x="1239606" y="980758"/>
                  </a:lnTo>
                  <a:lnTo>
                    <a:pt x="1225295" y="991553"/>
                  </a:lnTo>
                  <a:lnTo>
                    <a:pt x="1218297" y="996951"/>
                  </a:lnTo>
                  <a:lnTo>
                    <a:pt x="1210983" y="1002031"/>
                  </a:lnTo>
                  <a:lnTo>
                    <a:pt x="1203667" y="1006793"/>
                  </a:lnTo>
                  <a:lnTo>
                    <a:pt x="1195716" y="1011873"/>
                  </a:lnTo>
                  <a:lnTo>
                    <a:pt x="1188083" y="1016318"/>
                  </a:lnTo>
                  <a:lnTo>
                    <a:pt x="1180450" y="1020763"/>
                  </a:lnTo>
                  <a:lnTo>
                    <a:pt x="1172499" y="1024573"/>
                  </a:lnTo>
                  <a:lnTo>
                    <a:pt x="1164230" y="1029018"/>
                  </a:lnTo>
                  <a:lnTo>
                    <a:pt x="1155961" y="1032511"/>
                  </a:lnTo>
                  <a:lnTo>
                    <a:pt x="1148010" y="1036003"/>
                  </a:lnTo>
                  <a:lnTo>
                    <a:pt x="1139423" y="1039813"/>
                  </a:lnTo>
                  <a:lnTo>
                    <a:pt x="1131154" y="1042988"/>
                  </a:lnTo>
                  <a:lnTo>
                    <a:pt x="1122566" y="1046163"/>
                  </a:lnTo>
                  <a:lnTo>
                    <a:pt x="1113661" y="1048703"/>
                  </a:lnTo>
                  <a:lnTo>
                    <a:pt x="1105074" y="1051561"/>
                  </a:lnTo>
                  <a:lnTo>
                    <a:pt x="1096169" y="1053466"/>
                  </a:lnTo>
                  <a:lnTo>
                    <a:pt x="1087264" y="1056006"/>
                  </a:lnTo>
                  <a:lnTo>
                    <a:pt x="1078358" y="1057911"/>
                  </a:lnTo>
                  <a:lnTo>
                    <a:pt x="1069135" y="1059498"/>
                  </a:lnTo>
                  <a:lnTo>
                    <a:pt x="1059594" y="1061086"/>
                  </a:lnTo>
                  <a:lnTo>
                    <a:pt x="1050370" y="1062356"/>
                  </a:lnTo>
                  <a:lnTo>
                    <a:pt x="1041147" y="1063626"/>
                  </a:lnTo>
                  <a:lnTo>
                    <a:pt x="1031924" y="1064261"/>
                  </a:lnTo>
                  <a:lnTo>
                    <a:pt x="1022383" y="1064896"/>
                  </a:lnTo>
                  <a:lnTo>
                    <a:pt x="1012841" y="1065213"/>
                  </a:lnTo>
                  <a:lnTo>
                    <a:pt x="1003300" y="1065213"/>
                  </a:lnTo>
                  <a:lnTo>
                    <a:pt x="993759" y="1065213"/>
                  </a:lnTo>
                  <a:lnTo>
                    <a:pt x="984218" y="1064896"/>
                  </a:lnTo>
                  <a:lnTo>
                    <a:pt x="974676" y="1064261"/>
                  </a:lnTo>
                  <a:lnTo>
                    <a:pt x="965135" y="1063626"/>
                  </a:lnTo>
                  <a:lnTo>
                    <a:pt x="955912" y="1062356"/>
                  </a:lnTo>
                  <a:lnTo>
                    <a:pt x="946688" y="1061086"/>
                  </a:lnTo>
                  <a:lnTo>
                    <a:pt x="937783" y="1059498"/>
                  </a:lnTo>
                  <a:lnTo>
                    <a:pt x="928560" y="1057911"/>
                  </a:lnTo>
                  <a:lnTo>
                    <a:pt x="919655" y="1056006"/>
                  </a:lnTo>
                  <a:lnTo>
                    <a:pt x="910750" y="1053466"/>
                  </a:lnTo>
                  <a:lnTo>
                    <a:pt x="901526" y="1051561"/>
                  </a:lnTo>
                  <a:lnTo>
                    <a:pt x="892621" y="1048703"/>
                  </a:lnTo>
                  <a:lnTo>
                    <a:pt x="884034" y="1046163"/>
                  </a:lnTo>
                  <a:lnTo>
                    <a:pt x="875765" y="1042988"/>
                  </a:lnTo>
                  <a:lnTo>
                    <a:pt x="867178" y="1039813"/>
                  </a:lnTo>
                  <a:lnTo>
                    <a:pt x="858908" y="1036003"/>
                  </a:lnTo>
                  <a:lnTo>
                    <a:pt x="850321" y="1032511"/>
                  </a:lnTo>
                  <a:lnTo>
                    <a:pt x="842370" y="1029018"/>
                  </a:lnTo>
                  <a:lnTo>
                    <a:pt x="834101" y="1024573"/>
                  </a:lnTo>
                  <a:lnTo>
                    <a:pt x="826468" y="1020763"/>
                  </a:lnTo>
                  <a:lnTo>
                    <a:pt x="818517" y="1016318"/>
                  </a:lnTo>
                  <a:lnTo>
                    <a:pt x="810566" y="1011873"/>
                  </a:lnTo>
                  <a:lnTo>
                    <a:pt x="803251" y="1006793"/>
                  </a:lnTo>
                  <a:lnTo>
                    <a:pt x="795618" y="1002031"/>
                  </a:lnTo>
                  <a:lnTo>
                    <a:pt x="788303" y="996951"/>
                  </a:lnTo>
                  <a:lnTo>
                    <a:pt x="780988" y="991553"/>
                  </a:lnTo>
                  <a:lnTo>
                    <a:pt x="767312" y="980758"/>
                  </a:lnTo>
                  <a:lnTo>
                    <a:pt x="753636" y="969011"/>
                  </a:lnTo>
                  <a:lnTo>
                    <a:pt x="740914" y="956628"/>
                  </a:lnTo>
                  <a:lnTo>
                    <a:pt x="728192" y="943928"/>
                  </a:lnTo>
                  <a:lnTo>
                    <a:pt x="716743" y="930276"/>
                  </a:lnTo>
                  <a:lnTo>
                    <a:pt x="705929" y="916305"/>
                  </a:lnTo>
                  <a:lnTo>
                    <a:pt x="700523" y="909320"/>
                  </a:lnTo>
                  <a:lnTo>
                    <a:pt x="695434" y="901700"/>
                  </a:lnTo>
                  <a:lnTo>
                    <a:pt x="690345" y="894398"/>
                  </a:lnTo>
                  <a:lnTo>
                    <a:pt x="685893" y="886778"/>
                  </a:lnTo>
                  <a:lnTo>
                    <a:pt x="681122" y="879158"/>
                  </a:lnTo>
                  <a:lnTo>
                    <a:pt x="676669" y="871538"/>
                  </a:lnTo>
                  <a:lnTo>
                    <a:pt x="672535" y="863283"/>
                  </a:lnTo>
                  <a:lnTo>
                    <a:pt x="668718" y="855663"/>
                  </a:lnTo>
                  <a:lnTo>
                    <a:pt x="664902" y="847408"/>
                  </a:lnTo>
                  <a:lnTo>
                    <a:pt x="661085" y="839153"/>
                  </a:lnTo>
                  <a:lnTo>
                    <a:pt x="657587" y="830580"/>
                  </a:lnTo>
                  <a:lnTo>
                    <a:pt x="654406" y="822008"/>
                  </a:lnTo>
                  <a:lnTo>
                    <a:pt x="651544" y="813435"/>
                  </a:lnTo>
                  <a:lnTo>
                    <a:pt x="648682" y="804863"/>
                  </a:lnTo>
                  <a:lnTo>
                    <a:pt x="645819" y="795973"/>
                  </a:lnTo>
                  <a:lnTo>
                    <a:pt x="643593" y="787083"/>
                  </a:lnTo>
                  <a:lnTo>
                    <a:pt x="641367" y="778193"/>
                  </a:lnTo>
                  <a:lnTo>
                    <a:pt x="639458" y="769303"/>
                  </a:lnTo>
                  <a:lnTo>
                    <a:pt x="637550" y="760413"/>
                  </a:lnTo>
                  <a:lnTo>
                    <a:pt x="636278" y="751205"/>
                  </a:lnTo>
                  <a:lnTo>
                    <a:pt x="634688" y="741998"/>
                  </a:lnTo>
                  <a:lnTo>
                    <a:pt x="633734" y="732790"/>
                  </a:lnTo>
                  <a:lnTo>
                    <a:pt x="633097" y="722948"/>
                  </a:lnTo>
                  <a:lnTo>
                    <a:pt x="632143" y="713740"/>
                  </a:lnTo>
                  <a:lnTo>
                    <a:pt x="631825" y="704215"/>
                  </a:lnTo>
                  <a:lnTo>
                    <a:pt x="631825" y="694690"/>
                  </a:lnTo>
                  <a:lnTo>
                    <a:pt x="631825" y="684848"/>
                  </a:lnTo>
                  <a:lnTo>
                    <a:pt x="632143" y="675640"/>
                  </a:lnTo>
                  <a:lnTo>
                    <a:pt x="633097" y="666115"/>
                  </a:lnTo>
                  <a:lnTo>
                    <a:pt x="633734" y="656908"/>
                  </a:lnTo>
                  <a:lnTo>
                    <a:pt x="634688" y="647383"/>
                  </a:lnTo>
                  <a:lnTo>
                    <a:pt x="636278" y="638175"/>
                  </a:lnTo>
                  <a:lnTo>
                    <a:pt x="637550" y="628968"/>
                  </a:lnTo>
                  <a:lnTo>
                    <a:pt x="639458" y="620078"/>
                  </a:lnTo>
                  <a:lnTo>
                    <a:pt x="641367" y="610870"/>
                  </a:lnTo>
                  <a:lnTo>
                    <a:pt x="643593" y="601980"/>
                  </a:lnTo>
                  <a:lnTo>
                    <a:pt x="645819" y="593090"/>
                  </a:lnTo>
                  <a:lnTo>
                    <a:pt x="648682" y="584518"/>
                  </a:lnTo>
                  <a:lnTo>
                    <a:pt x="651544" y="575628"/>
                  </a:lnTo>
                  <a:lnTo>
                    <a:pt x="654406" y="567055"/>
                  </a:lnTo>
                  <a:lnTo>
                    <a:pt x="657587" y="558800"/>
                  </a:lnTo>
                  <a:lnTo>
                    <a:pt x="661085" y="550228"/>
                  </a:lnTo>
                  <a:lnTo>
                    <a:pt x="664902" y="541973"/>
                  </a:lnTo>
                  <a:lnTo>
                    <a:pt x="668718" y="534035"/>
                  </a:lnTo>
                  <a:lnTo>
                    <a:pt x="672535" y="525780"/>
                  </a:lnTo>
                  <a:lnTo>
                    <a:pt x="676669" y="517843"/>
                  </a:lnTo>
                  <a:lnTo>
                    <a:pt x="681122" y="509905"/>
                  </a:lnTo>
                  <a:lnTo>
                    <a:pt x="685893" y="502603"/>
                  </a:lnTo>
                  <a:lnTo>
                    <a:pt x="690345" y="494665"/>
                  </a:lnTo>
                  <a:lnTo>
                    <a:pt x="695434" y="487363"/>
                  </a:lnTo>
                  <a:lnTo>
                    <a:pt x="700523" y="480060"/>
                  </a:lnTo>
                  <a:lnTo>
                    <a:pt x="705929" y="472758"/>
                  </a:lnTo>
                  <a:lnTo>
                    <a:pt x="716743" y="458788"/>
                  </a:lnTo>
                  <a:lnTo>
                    <a:pt x="728192" y="445135"/>
                  </a:lnTo>
                  <a:lnTo>
                    <a:pt x="740914" y="432435"/>
                  </a:lnTo>
                  <a:lnTo>
                    <a:pt x="753636" y="420370"/>
                  </a:lnTo>
                  <a:lnTo>
                    <a:pt x="767312" y="408623"/>
                  </a:lnTo>
                  <a:lnTo>
                    <a:pt x="780988" y="397510"/>
                  </a:lnTo>
                  <a:lnTo>
                    <a:pt x="788303" y="392113"/>
                  </a:lnTo>
                  <a:lnTo>
                    <a:pt x="795618" y="387033"/>
                  </a:lnTo>
                  <a:lnTo>
                    <a:pt x="803251" y="382270"/>
                  </a:lnTo>
                  <a:lnTo>
                    <a:pt x="810566" y="377508"/>
                  </a:lnTo>
                  <a:lnTo>
                    <a:pt x="818517" y="373063"/>
                  </a:lnTo>
                  <a:lnTo>
                    <a:pt x="826468" y="368618"/>
                  </a:lnTo>
                  <a:lnTo>
                    <a:pt x="834101" y="364490"/>
                  </a:lnTo>
                  <a:lnTo>
                    <a:pt x="842370" y="360363"/>
                  </a:lnTo>
                  <a:lnTo>
                    <a:pt x="850321" y="356553"/>
                  </a:lnTo>
                  <a:lnTo>
                    <a:pt x="858908" y="353060"/>
                  </a:lnTo>
                  <a:lnTo>
                    <a:pt x="867178" y="349885"/>
                  </a:lnTo>
                  <a:lnTo>
                    <a:pt x="875765" y="346710"/>
                  </a:lnTo>
                  <a:lnTo>
                    <a:pt x="884034" y="343218"/>
                  </a:lnTo>
                  <a:lnTo>
                    <a:pt x="892621" y="340360"/>
                  </a:lnTo>
                  <a:lnTo>
                    <a:pt x="901526" y="338138"/>
                  </a:lnTo>
                  <a:lnTo>
                    <a:pt x="910750" y="335598"/>
                  </a:lnTo>
                  <a:lnTo>
                    <a:pt x="919655" y="333375"/>
                  </a:lnTo>
                  <a:lnTo>
                    <a:pt x="928560" y="331470"/>
                  </a:lnTo>
                  <a:lnTo>
                    <a:pt x="937783" y="329883"/>
                  </a:lnTo>
                  <a:lnTo>
                    <a:pt x="946688" y="327978"/>
                  </a:lnTo>
                  <a:lnTo>
                    <a:pt x="955912" y="327025"/>
                  </a:lnTo>
                  <a:lnTo>
                    <a:pt x="965135" y="326073"/>
                  </a:lnTo>
                  <a:lnTo>
                    <a:pt x="974676" y="324803"/>
                  </a:lnTo>
                  <a:lnTo>
                    <a:pt x="984218" y="324485"/>
                  </a:lnTo>
                  <a:lnTo>
                    <a:pt x="993759" y="324168"/>
                  </a:lnTo>
                  <a:lnTo>
                    <a:pt x="1003300" y="323850"/>
                  </a:lnTo>
                  <a:close/>
                  <a:moveTo>
                    <a:pt x="990283" y="189417"/>
                  </a:moveTo>
                  <a:lnTo>
                    <a:pt x="977265" y="190052"/>
                  </a:lnTo>
                  <a:lnTo>
                    <a:pt x="964565" y="190687"/>
                  </a:lnTo>
                  <a:lnTo>
                    <a:pt x="951865" y="191956"/>
                  </a:lnTo>
                  <a:lnTo>
                    <a:pt x="939165" y="193225"/>
                  </a:lnTo>
                  <a:lnTo>
                    <a:pt x="926465" y="195129"/>
                  </a:lnTo>
                  <a:lnTo>
                    <a:pt x="914083" y="197349"/>
                  </a:lnTo>
                  <a:lnTo>
                    <a:pt x="901383" y="199888"/>
                  </a:lnTo>
                  <a:lnTo>
                    <a:pt x="889318" y="202109"/>
                  </a:lnTo>
                  <a:lnTo>
                    <a:pt x="877253" y="205282"/>
                  </a:lnTo>
                  <a:lnTo>
                    <a:pt x="865188" y="208772"/>
                  </a:lnTo>
                  <a:lnTo>
                    <a:pt x="853440" y="212262"/>
                  </a:lnTo>
                  <a:lnTo>
                    <a:pt x="841693" y="216069"/>
                  </a:lnTo>
                  <a:lnTo>
                    <a:pt x="829945" y="219877"/>
                  </a:lnTo>
                  <a:lnTo>
                    <a:pt x="818515" y="224319"/>
                  </a:lnTo>
                  <a:lnTo>
                    <a:pt x="807085" y="228760"/>
                  </a:lnTo>
                  <a:lnTo>
                    <a:pt x="795655" y="233837"/>
                  </a:lnTo>
                  <a:lnTo>
                    <a:pt x="784543" y="239231"/>
                  </a:lnTo>
                  <a:lnTo>
                    <a:pt x="773748" y="244625"/>
                  </a:lnTo>
                  <a:lnTo>
                    <a:pt x="762953" y="250336"/>
                  </a:lnTo>
                  <a:lnTo>
                    <a:pt x="752158" y="256364"/>
                  </a:lnTo>
                  <a:lnTo>
                    <a:pt x="741680" y="262392"/>
                  </a:lnTo>
                  <a:lnTo>
                    <a:pt x="731203" y="269055"/>
                  </a:lnTo>
                  <a:lnTo>
                    <a:pt x="721360" y="275401"/>
                  </a:lnTo>
                  <a:lnTo>
                    <a:pt x="711200" y="282698"/>
                  </a:lnTo>
                  <a:lnTo>
                    <a:pt x="701358" y="289679"/>
                  </a:lnTo>
                  <a:lnTo>
                    <a:pt x="691833" y="297293"/>
                  </a:lnTo>
                  <a:lnTo>
                    <a:pt x="682308" y="304591"/>
                  </a:lnTo>
                  <a:lnTo>
                    <a:pt x="673100" y="312523"/>
                  </a:lnTo>
                  <a:lnTo>
                    <a:pt x="663893" y="320772"/>
                  </a:lnTo>
                  <a:lnTo>
                    <a:pt x="655003" y="329022"/>
                  </a:lnTo>
                  <a:lnTo>
                    <a:pt x="646430" y="337588"/>
                  </a:lnTo>
                  <a:lnTo>
                    <a:pt x="637858" y="346155"/>
                  </a:lnTo>
                  <a:lnTo>
                    <a:pt x="629602" y="355039"/>
                  </a:lnTo>
                  <a:lnTo>
                    <a:pt x="621665" y="363923"/>
                  </a:lnTo>
                  <a:lnTo>
                    <a:pt x="613727" y="373124"/>
                  </a:lnTo>
                  <a:lnTo>
                    <a:pt x="606107" y="382642"/>
                  </a:lnTo>
                  <a:lnTo>
                    <a:pt x="598805" y="392161"/>
                  </a:lnTo>
                  <a:lnTo>
                    <a:pt x="591502" y="401997"/>
                  </a:lnTo>
                  <a:lnTo>
                    <a:pt x="584835" y="411832"/>
                  </a:lnTo>
                  <a:lnTo>
                    <a:pt x="578167" y="422303"/>
                  </a:lnTo>
                  <a:lnTo>
                    <a:pt x="571817" y="432456"/>
                  </a:lnTo>
                  <a:lnTo>
                    <a:pt x="565150" y="442926"/>
                  </a:lnTo>
                  <a:lnTo>
                    <a:pt x="559435" y="453396"/>
                  </a:lnTo>
                  <a:lnTo>
                    <a:pt x="553720" y="464501"/>
                  </a:lnTo>
                  <a:lnTo>
                    <a:pt x="548005" y="475289"/>
                  </a:lnTo>
                  <a:lnTo>
                    <a:pt x="543242" y="486711"/>
                  </a:lnTo>
                  <a:lnTo>
                    <a:pt x="538162" y="497499"/>
                  </a:lnTo>
                  <a:lnTo>
                    <a:pt x="533400" y="508921"/>
                  </a:lnTo>
                  <a:lnTo>
                    <a:pt x="529272" y="520660"/>
                  </a:lnTo>
                  <a:lnTo>
                    <a:pt x="525145" y="532082"/>
                  </a:lnTo>
                  <a:lnTo>
                    <a:pt x="521017" y="543822"/>
                  </a:lnTo>
                  <a:lnTo>
                    <a:pt x="517525" y="555878"/>
                  </a:lnTo>
                  <a:lnTo>
                    <a:pt x="514350" y="568252"/>
                  </a:lnTo>
                  <a:lnTo>
                    <a:pt x="511492" y="580309"/>
                  </a:lnTo>
                  <a:lnTo>
                    <a:pt x="508635" y="592366"/>
                  </a:lnTo>
                  <a:lnTo>
                    <a:pt x="506412" y="604740"/>
                  </a:lnTo>
                  <a:lnTo>
                    <a:pt x="504190" y="617114"/>
                  </a:lnTo>
                  <a:lnTo>
                    <a:pt x="502602" y="629805"/>
                  </a:lnTo>
                  <a:lnTo>
                    <a:pt x="501015" y="642496"/>
                  </a:lnTo>
                  <a:lnTo>
                    <a:pt x="500062" y="654870"/>
                  </a:lnTo>
                  <a:lnTo>
                    <a:pt x="499110" y="668196"/>
                  </a:lnTo>
                  <a:lnTo>
                    <a:pt x="498792" y="680888"/>
                  </a:lnTo>
                  <a:lnTo>
                    <a:pt x="498157" y="693896"/>
                  </a:lnTo>
                  <a:lnTo>
                    <a:pt x="498792" y="706905"/>
                  </a:lnTo>
                  <a:lnTo>
                    <a:pt x="499110" y="719596"/>
                  </a:lnTo>
                  <a:lnTo>
                    <a:pt x="500062" y="732605"/>
                  </a:lnTo>
                  <a:lnTo>
                    <a:pt x="501015" y="745296"/>
                  </a:lnTo>
                  <a:lnTo>
                    <a:pt x="502602" y="758304"/>
                  </a:lnTo>
                  <a:lnTo>
                    <a:pt x="504190" y="770678"/>
                  </a:lnTo>
                  <a:lnTo>
                    <a:pt x="506412" y="783052"/>
                  </a:lnTo>
                  <a:lnTo>
                    <a:pt x="508635" y="795426"/>
                  </a:lnTo>
                  <a:lnTo>
                    <a:pt x="511492" y="807800"/>
                  </a:lnTo>
                  <a:lnTo>
                    <a:pt x="514350" y="819857"/>
                  </a:lnTo>
                  <a:lnTo>
                    <a:pt x="517525" y="831914"/>
                  </a:lnTo>
                  <a:lnTo>
                    <a:pt x="521017" y="843653"/>
                  </a:lnTo>
                  <a:lnTo>
                    <a:pt x="525145" y="855393"/>
                  </a:lnTo>
                  <a:lnTo>
                    <a:pt x="529272" y="867132"/>
                  </a:lnTo>
                  <a:lnTo>
                    <a:pt x="533400" y="878554"/>
                  </a:lnTo>
                  <a:lnTo>
                    <a:pt x="538162" y="889977"/>
                  </a:lnTo>
                  <a:lnTo>
                    <a:pt x="543242" y="901399"/>
                  </a:lnTo>
                  <a:lnTo>
                    <a:pt x="548005" y="912186"/>
                  </a:lnTo>
                  <a:lnTo>
                    <a:pt x="553720" y="923291"/>
                  </a:lnTo>
                  <a:lnTo>
                    <a:pt x="559435" y="934079"/>
                  </a:lnTo>
                  <a:lnTo>
                    <a:pt x="565150" y="944549"/>
                  </a:lnTo>
                  <a:lnTo>
                    <a:pt x="571817" y="955337"/>
                  </a:lnTo>
                  <a:lnTo>
                    <a:pt x="578167" y="965807"/>
                  </a:lnTo>
                  <a:lnTo>
                    <a:pt x="584835" y="975643"/>
                  </a:lnTo>
                  <a:lnTo>
                    <a:pt x="591502" y="985479"/>
                  </a:lnTo>
                  <a:lnTo>
                    <a:pt x="598805" y="995632"/>
                  </a:lnTo>
                  <a:lnTo>
                    <a:pt x="606107" y="1005150"/>
                  </a:lnTo>
                  <a:lnTo>
                    <a:pt x="613727" y="1014351"/>
                  </a:lnTo>
                  <a:lnTo>
                    <a:pt x="621665" y="1023552"/>
                  </a:lnTo>
                  <a:lnTo>
                    <a:pt x="629602" y="1033071"/>
                  </a:lnTo>
                  <a:lnTo>
                    <a:pt x="637858" y="1041955"/>
                  </a:lnTo>
                  <a:lnTo>
                    <a:pt x="646430" y="1050521"/>
                  </a:lnTo>
                  <a:lnTo>
                    <a:pt x="655003" y="1059088"/>
                  </a:lnTo>
                  <a:lnTo>
                    <a:pt x="663893" y="1067020"/>
                  </a:lnTo>
                  <a:lnTo>
                    <a:pt x="673100" y="1074952"/>
                  </a:lnTo>
                  <a:lnTo>
                    <a:pt x="682308" y="1082884"/>
                  </a:lnTo>
                  <a:lnTo>
                    <a:pt x="691833" y="1090499"/>
                  </a:lnTo>
                  <a:lnTo>
                    <a:pt x="701358" y="1098114"/>
                  </a:lnTo>
                  <a:lnTo>
                    <a:pt x="711200" y="1105094"/>
                  </a:lnTo>
                  <a:lnTo>
                    <a:pt x="721360" y="1112074"/>
                  </a:lnTo>
                  <a:lnTo>
                    <a:pt x="731203" y="1118737"/>
                  </a:lnTo>
                  <a:lnTo>
                    <a:pt x="741680" y="1125083"/>
                  </a:lnTo>
                  <a:lnTo>
                    <a:pt x="752158" y="1131111"/>
                  </a:lnTo>
                  <a:lnTo>
                    <a:pt x="762953" y="1137139"/>
                  </a:lnTo>
                  <a:lnTo>
                    <a:pt x="773748" y="1142850"/>
                  </a:lnTo>
                  <a:lnTo>
                    <a:pt x="784543" y="1148562"/>
                  </a:lnTo>
                  <a:lnTo>
                    <a:pt x="795655" y="1153638"/>
                  </a:lnTo>
                  <a:lnTo>
                    <a:pt x="807085" y="1158715"/>
                  </a:lnTo>
                  <a:lnTo>
                    <a:pt x="818515" y="1163157"/>
                  </a:lnTo>
                  <a:lnTo>
                    <a:pt x="829945" y="1167599"/>
                  </a:lnTo>
                  <a:lnTo>
                    <a:pt x="841693" y="1171723"/>
                  </a:lnTo>
                  <a:lnTo>
                    <a:pt x="853440" y="1175531"/>
                  </a:lnTo>
                  <a:lnTo>
                    <a:pt x="865188" y="1179338"/>
                  </a:lnTo>
                  <a:lnTo>
                    <a:pt x="877253" y="1182511"/>
                  </a:lnTo>
                  <a:lnTo>
                    <a:pt x="889318" y="1185366"/>
                  </a:lnTo>
                  <a:lnTo>
                    <a:pt x="901383" y="1188222"/>
                  </a:lnTo>
                  <a:lnTo>
                    <a:pt x="914083" y="1190126"/>
                  </a:lnTo>
                  <a:lnTo>
                    <a:pt x="926465" y="1192347"/>
                  </a:lnTo>
                  <a:lnTo>
                    <a:pt x="939165" y="1194250"/>
                  </a:lnTo>
                  <a:lnTo>
                    <a:pt x="951865" y="1195519"/>
                  </a:lnTo>
                  <a:lnTo>
                    <a:pt x="964565" y="1196788"/>
                  </a:lnTo>
                  <a:lnTo>
                    <a:pt x="977265" y="1197740"/>
                  </a:lnTo>
                  <a:lnTo>
                    <a:pt x="990283" y="1198058"/>
                  </a:lnTo>
                  <a:lnTo>
                    <a:pt x="1003300" y="1198375"/>
                  </a:lnTo>
                  <a:lnTo>
                    <a:pt x="1016317" y="1198058"/>
                  </a:lnTo>
                  <a:lnTo>
                    <a:pt x="1029335" y="1197740"/>
                  </a:lnTo>
                  <a:lnTo>
                    <a:pt x="1042035" y="1196788"/>
                  </a:lnTo>
                  <a:lnTo>
                    <a:pt x="1055053" y="1195519"/>
                  </a:lnTo>
                  <a:lnTo>
                    <a:pt x="1067435" y="1194250"/>
                  </a:lnTo>
                  <a:lnTo>
                    <a:pt x="1079817" y="1192347"/>
                  </a:lnTo>
                  <a:lnTo>
                    <a:pt x="1092517" y="1190126"/>
                  </a:lnTo>
                  <a:lnTo>
                    <a:pt x="1104900" y="1188222"/>
                  </a:lnTo>
                  <a:lnTo>
                    <a:pt x="1116965" y="1185366"/>
                  </a:lnTo>
                  <a:lnTo>
                    <a:pt x="1129347" y="1182511"/>
                  </a:lnTo>
                  <a:lnTo>
                    <a:pt x="1141095" y="1179338"/>
                  </a:lnTo>
                  <a:lnTo>
                    <a:pt x="1153160" y="1175531"/>
                  </a:lnTo>
                  <a:lnTo>
                    <a:pt x="1164907" y="1171723"/>
                  </a:lnTo>
                  <a:lnTo>
                    <a:pt x="1176973" y="1167599"/>
                  </a:lnTo>
                  <a:lnTo>
                    <a:pt x="1188085" y="1163157"/>
                  </a:lnTo>
                  <a:lnTo>
                    <a:pt x="1199515" y="1158715"/>
                  </a:lnTo>
                  <a:lnTo>
                    <a:pt x="1210945" y="1153638"/>
                  </a:lnTo>
                  <a:lnTo>
                    <a:pt x="1222057" y="1148562"/>
                  </a:lnTo>
                  <a:lnTo>
                    <a:pt x="1232853" y="1142850"/>
                  </a:lnTo>
                  <a:lnTo>
                    <a:pt x="1243647" y="1137139"/>
                  </a:lnTo>
                  <a:lnTo>
                    <a:pt x="1254443" y="1131111"/>
                  </a:lnTo>
                  <a:lnTo>
                    <a:pt x="1264920" y="1125083"/>
                  </a:lnTo>
                  <a:lnTo>
                    <a:pt x="1275080" y="1118737"/>
                  </a:lnTo>
                  <a:lnTo>
                    <a:pt x="1285557" y="1112074"/>
                  </a:lnTo>
                  <a:lnTo>
                    <a:pt x="1295400" y="1105094"/>
                  </a:lnTo>
                  <a:lnTo>
                    <a:pt x="1304925" y="1098114"/>
                  </a:lnTo>
                  <a:lnTo>
                    <a:pt x="1314767" y="1090499"/>
                  </a:lnTo>
                  <a:lnTo>
                    <a:pt x="1324293" y="1082884"/>
                  </a:lnTo>
                  <a:lnTo>
                    <a:pt x="1333500" y="1074952"/>
                  </a:lnTo>
                  <a:lnTo>
                    <a:pt x="1342390" y="1067020"/>
                  </a:lnTo>
                  <a:lnTo>
                    <a:pt x="1351280" y="1059088"/>
                  </a:lnTo>
                  <a:lnTo>
                    <a:pt x="1359853" y="1050521"/>
                  </a:lnTo>
                  <a:lnTo>
                    <a:pt x="1368425" y="1041955"/>
                  </a:lnTo>
                  <a:lnTo>
                    <a:pt x="1376680" y="1033071"/>
                  </a:lnTo>
                  <a:lnTo>
                    <a:pt x="1384935" y="1023552"/>
                  </a:lnTo>
                  <a:lnTo>
                    <a:pt x="1392555" y="1014351"/>
                  </a:lnTo>
                  <a:lnTo>
                    <a:pt x="1400175" y="1005150"/>
                  </a:lnTo>
                  <a:lnTo>
                    <a:pt x="1407477" y="995632"/>
                  </a:lnTo>
                  <a:lnTo>
                    <a:pt x="1414780" y="985479"/>
                  </a:lnTo>
                  <a:lnTo>
                    <a:pt x="1421765" y="975643"/>
                  </a:lnTo>
                  <a:lnTo>
                    <a:pt x="1428433" y="965807"/>
                  </a:lnTo>
                  <a:lnTo>
                    <a:pt x="1435100" y="955337"/>
                  </a:lnTo>
                  <a:lnTo>
                    <a:pt x="1441133" y="944549"/>
                  </a:lnTo>
                  <a:lnTo>
                    <a:pt x="1447165" y="934079"/>
                  </a:lnTo>
                  <a:lnTo>
                    <a:pt x="1452880" y="923291"/>
                  </a:lnTo>
                  <a:lnTo>
                    <a:pt x="1458277" y="912186"/>
                  </a:lnTo>
                  <a:lnTo>
                    <a:pt x="1463675" y="901399"/>
                  </a:lnTo>
                  <a:lnTo>
                    <a:pt x="1468437" y="889977"/>
                  </a:lnTo>
                  <a:lnTo>
                    <a:pt x="1473200" y="878554"/>
                  </a:lnTo>
                  <a:lnTo>
                    <a:pt x="1477327" y="867132"/>
                  </a:lnTo>
                  <a:lnTo>
                    <a:pt x="1481455" y="855393"/>
                  </a:lnTo>
                  <a:lnTo>
                    <a:pt x="1485265" y="843653"/>
                  </a:lnTo>
                  <a:lnTo>
                    <a:pt x="1488757" y="831914"/>
                  </a:lnTo>
                  <a:lnTo>
                    <a:pt x="1491933" y="819857"/>
                  </a:lnTo>
                  <a:lnTo>
                    <a:pt x="1495107" y="807800"/>
                  </a:lnTo>
                  <a:lnTo>
                    <a:pt x="1497647" y="795426"/>
                  </a:lnTo>
                  <a:lnTo>
                    <a:pt x="1500187" y="783052"/>
                  </a:lnTo>
                  <a:lnTo>
                    <a:pt x="1502410" y="770678"/>
                  </a:lnTo>
                  <a:lnTo>
                    <a:pt x="1503997" y="758304"/>
                  </a:lnTo>
                  <a:lnTo>
                    <a:pt x="1505585" y="745296"/>
                  </a:lnTo>
                  <a:lnTo>
                    <a:pt x="1506537" y="732605"/>
                  </a:lnTo>
                  <a:lnTo>
                    <a:pt x="1507490" y="719596"/>
                  </a:lnTo>
                  <a:lnTo>
                    <a:pt x="1508125" y="706905"/>
                  </a:lnTo>
                  <a:lnTo>
                    <a:pt x="1508125" y="693896"/>
                  </a:lnTo>
                  <a:lnTo>
                    <a:pt x="1508125" y="680888"/>
                  </a:lnTo>
                  <a:lnTo>
                    <a:pt x="1507490" y="668196"/>
                  </a:lnTo>
                  <a:lnTo>
                    <a:pt x="1506537" y="654870"/>
                  </a:lnTo>
                  <a:lnTo>
                    <a:pt x="1505585" y="642496"/>
                  </a:lnTo>
                  <a:lnTo>
                    <a:pt x="1503997" y="629805"/>
                  </a:lnTo>
                  <a:lnTo>
                    <a:pt x="1502410" y="617114"/>
                  </a:lnTo>
                  <a:lnTo>
                    <a:pt x="1500187" y="604740"/>
                  </a:lnTo>
                  <a:lnTo>
                    <a:pt x="1497647" y="592366"/>
                  </a:lnTo>
                  <a:lnTo>
                    <a:pt x="1495107" y="580309"/>
                  </a:lnTo>
                  <a:lnTo>
                    <a:pt x="1491933" y="568252"/>
                  </a:lnTo>
                  <a:lnTo>
                    <a:pt x="1488757" y="555878"/>
                  </a:lnTo>
                  <a:lnTo>
                    <a:pt x="1485265" y="543822"/>
                  </a:lnTo>
                  <a:lnTo>
                    <a:pt x="1481455" y="532082"/>
                  </a:lnTo>
                  <a:lnTo>
                    <a:pt x="1477327" y="520660"/>
                  </a:lnTo>
                  <a:lnTo>
                    <a:pt x="1473200" y="508921"/>
                  </a:lnTo>
                  <a:lnTo>
                    <a:pt x="1468437" y="497499"/>
                  </a:lnTo>
                  <a:lnTo>
                    <a:pt x="1463675" y="486711"/>
                  </a:lnTo>
                  <a:lnTo>
                    <a:pt x="1458277" y="475289"/>
                  </a:lnTo>
                  <a:lnTo>
                    <a:pt x="1452880" y="464501"/>
                  </a:lnTo>
                  <a:lnTo>
                    <a:pt x="1447165" y="453396"/>
                  </a:lnTo>
                  <a:lnTo>
                    <a:pt x="1441133" y="442926"/>
                  </a:lnTo>
                  <a:lnTo>
                    <a:pt x="1435100" y="432456"/>
                  </a:lnTo>
                  <a:lnTo>
                    <a:pt x="1428433" y="422303"/>
                  </a:lnTo>
                  <a:lnTo>
                    <a:pt x="1421765" y="411832"/>
                  </a:lnTo>
                  <a:lnTo>
                    <a:pt x="1414780" y="401997"/>
                  </a:lnTo>
                  <a:lnTo>
                    <a:pt x="1407477" y="392161"/>
                  </a:lnTo>
                  <a:lnTo>
                    <a:pt x="1400175" y="382642"/>
                  </a:lnTo>
                  <a:lnTo>
                    <a:pt x="1392555" y="373124"/>
                  </a:lnTo>
                  <a:lnTo>
                    <a:pt x="1384935" y="363923"/>
                  </a:lnTo>
                  <a:lnTo>
                    <a:pt x="1376680" y="355039"/>
                  </a:lnTo>
                  <a:lnTo>
                    <a:pt x="1368425" y="346155"/>
                  </a:lnTo>
                  <a:lnTo>
                    <a:pt x="1359853" y="337588"/>
                  </a:lnTo>
                  <a:lnTo>
                    <a:pt x="1351280" y="329022"/>
                  </a:lnTo>
                  <a:lnTo>
                    <a:pt x="1342390" y="320772"/>
                  </a:lnTo>
                  <a:lnTo>
                    <a:pt x="1333500" y="312523"/>
                  </a:lnTo>
                  <a:lnTo>
                    <a:pt x="1324293" y="304591"/>
                  </a:lnTo>
                  <a:lnTo>
                    <a:pt x="1314767" y="297293"/>
                  </a:lnTo>
                  <a:lnTo>
                    <a:pt x="1304925" y="289679"/>
                  </a:lnTo>
                  <a:lnTo>
                    <a:pt x="1295400" y="282698"/>
                  </a:lnTo>
                  <a:lnTo>
                    <a:pt x="1285557" y="275401"/>
                  </a:lnTo>
                  <a:lnTo>
                    <a:pt x="1275080" y="269055"/>
                  </a:lnTo>
                  <a:lnTo>
                    <a:pt x="1264920" y="262392"/>
                  </a:lnTo>
                  <a:lnTo>
                    <a:pt x="1254443" y="256364"/>
                  </a:lnTo>
                  <a:lnTo>
                    <a:pt x="1243647" y="250336"/>
                  </a:lnTo>
                  <a:lnTo>
                    <a:pt x="1232853" y="244625"/>
                  </a:lnTo>
                  <a:lnTo>
                    <a:pt x="1222057" y="239231"/>
                  </a:lnTo>
                  <a:lnTo>
                    <a:pt x="1210945" y="233837"/>
                  </a:lnTo>
                  <a:lnTo>
                    <a:pt x="1199515" y="228760"/>
                  </a:lnTo>
                  <a:lnTo>
                    <a:pt x="1188085" y="224319"/>
                  </a:lnTo>
                  <a:lnTo>
                    <a:pt x="1176973" y="219877"/>
                  </a:lnTo>
                  <a:lnTo>
                    <a:pt x="1164907" y="216069"/>
                  </a:lnTo>
                  <a:lnTo>
                    <a:pt x="1153160" y="212262"/>
                  </a:lnTo>
                  <a:lnTo>
                    <a:pt x="1141095" y="208772"/>
                  </a:lnTo>
                  <a:lnTo>
                    <a:pt x="1129347" y="205282"/>
                  </a:lnTo>
                  <a:lnTo>
                    <a:pt x="1116965" y="202109"/>
                  </a:lnTo>
                  <a:lnTo>
                    <a:pt x="1104900" y="199888"/>
                  </a:lnTo>
                  <a:lnTo>
                    <a:pt x="1092517" y="197349"/>
                  </a:lnTo>
                  <a:lnTo>
                    <a:pt x="1079817" y="195129"/>
                  </a:lnTo>
                  <a:lnTo>
                    <a:pt x="1067435" y="193225"/>
                  </a:lnTo>
                  <a:lnTo>
                    <a:pt x="1055053" y="191956"/>
                  </a:lnTo>
                  <a:lnTo>
                    <a:pt x="1042035" y="190687"/>
                  </a:lnTo>
                  <a:lnTo>
                    <a:pt x="1029335" y="190052"/>
                  </a:lnTo>
                  <a:lnTo>
                    <a:pt x="1016317" y="189417"/>
                  </a:lnTo>
                  <a:lnTo>
                    <a:pt x="1003300" y="189417"/>
                  </a:lnTo>
                  <a:lnTo>
                    <a:pt x="990283" y="189417"/>
                  </a:lnTo>
                  <a:close/>
                  <a:moveTo>
                    <a:pt x="1003300" y="0"/>
                  </a:moveTo>
                  <a:lnTo>
                    <a:pt x="1024573" y="317"/>
                  </a:lnTo>
                  <a:lnTo>
                    <a:pt x="1046163" y="1269"/>
                  </a:lnTo>
                  <a:lnTo>
                    <a:pt x="1067117" y="2221"/>
                  </a:lnTo>
                  <a:lnTo>
                    <a:pt x="1088390" y="3490"/>
                  </a:lnTo>
                  <a:lnTo>
                    <a:pt x="1109345" y="5711"/>
                  </a:lnTo>
                  <a:lnTo>
                    <a:pt x="1130935" y="8249"/>
                  </a:lnTo>
                  <a:lnTo>
                    <a:pt x="1151890" y="11105"/>
                  </a:lnTo>
                  <a:lnTo>
                    <a:pt x="1172845" y="14278"/>
                  </a:lnTo>
                  <a:lnTo>
                    <a:pt x="1193483" y="17768"/>
                  </a:lnTo>
                  <a:lnTo>
                    <a:pt x="1214120" y="21892"/>
                  </a:lnTo>
                  <a:lnTo>
                    <a:pt x="1234757" y="26334"/>
                  </a:lnTo>
                  <a:lnTo>
                    <a:pt x="1255395" y="31411"/>
                  </a:lnTo>
                  <a:lnTo>
                    <a:pt x="1276033" y="36487"/>
                  </a:lnTo>
                  <a:lnTo>
                    <a:pt x="1296353" y="42199"/>
                  </a:lnTo>
                  <a:lnTo>
                    <a:pt x="1316355" y="48227"/>
                  </a:lnTo>
                  <a:lnTo>
                    <a:pt x="1336675" y="54573"/>
                  </a:lnTo>
                  <a:lnTo>
                    <a:pt x="1356677" y="61553"/>
                  </a:lnTo>
                  <a:lnTo>
                    <a:pt x="1376363" y="68850"/>
                  </a:lnTo>
                  <a:lnTo>
                    <a:pt x="1395730" y="76148"/>
                  </a:lnTo>
                  <a:lnTo>
                    <a:pt x="1415415" y="84080"/>
                  </a:lnTo>
                  <a:lnTo>
                    <a:pt x="1434783" y="92329"/>
                  </a:lnTo>
                  <a:lnTo>
                    <a:pt x="1453833" y="101213"/>
                  </a:lnTo>
                  <a:lnTo>
                    <a:pt x="1472883" y="110097"/>
                  </a:lnTo>
                  <a:lnTo>
                    <a:pt x="1491297" y="119298"/>
                  </a:lnTo>
                  <a:lnTo>
                    <a:pt x="1509713" y="128817"/>
                  </a:lnTo>
                  <a:lnTo>
                    <a:pt x="1528445" y="138970"/>
                  </a:lnTo>
                  <a:lnTo>
                    <a:pt x="1546543" y="149440"/>
                  </a:lnTo>
                  <a:lnTo>
                    <a:pt x="1564323" y="160228"/>
                  </a:lnTo>
                  <a:lnTo>
                    <a:pt x="1582103" y="171015"/>
                  </a:lnTo>
                  <a:lnTo>
                    <a:pt x="1599565" y="182437"/>
                  </a:lnTo>
                  <a:lnTo>
                    <a:pt x="1616710" y="194177"/>
                  </a:lnTo>
                  <a:lnTo>
                    <a:pt x="1633855" y="205916"/>
                  </a:lnTo>
                  <a:lnTo>
                    <a:pt x="1650683" y="218290"/>
                  </a:lnTo>
                  <a:lnTo>
                    <a:pt x="1666875" y="230664"/>
                  </a:lnTo>
                  <a:lnTo>
                    <a:pt x="1683067" y="243355"/>
                  </a:lnTo>
                  <a:lnTo>
                    <a:pt x="1698943" y="256681"/>
                  </a:lnTo>
                  <a:lnTo>
                    <a:pt x="1714500" y="270324"/>
                  </a:lnTo>
                  <a:lnTo>
                    <a:pt x="1730057" y="283650"/>
                  </a:lnTo>
                  <a:lnTo>
                    <a:pt x="1745297" y="297611"/>
                  </a:lnTo>
                  <a:lnTo>
                    <a:pt x="1759903" y="311888"/>
                  </a:lnTo>
                  <a:lnTo>
                    <a:pt x="1774507" y="326483"/>
                  </a:lnTo>
                  <a:lnTo>
                    <a:pt x="1788477" y="341396"/>
                  </a:lnTo>
                  <a:lnTo>
                    <a:pt x="1802130" y="356308"/>
                  </a:lnTo>
                  <a:lnTo>
                    <a:pt x="1815783" y="371537"/>
                  </a:lnTo>
                  <a:lnTo>
                    <a:pt x="1829117" y="387402"/>
                  </a:lnTo>
                  <a:lnTo>
                    <a:pt x="1841817" y="402948"/>
                  </a:lnTo>
                  <a:lnTo>
                    <a:pt x="1854200" y="419130"/>
                  </a:lnTo>
                  <a:lnTo>
                    <a:pt x="1866265" y="435311"/>
                  </a:lnTo>
                  <a:lnTo>
                    <a:pt x="1878013" y="451810"/>
                  </a:lnTo>
                  <a:lnTo>
                    <a:pt x="1889443" y="468309"/>
                  </a:lnTo>
                  <a:lnTo>
                    <a:pt x="1900555" y="485442"/>
                  </a:lnTo>
                  <a:lnTo>
                    <a:pt x="1911350" y="502575"/>
                  </a:lnTo>
                  <a:lnTo>
                    <a:pt x="1921510" y="520026"/>
                  </a:lnTo>
                  <a:lnTo>
                    <a:pt x="1931670" y="537793"/>
                  </a:lnTo>
                  <a:lnTo>
                    <a:pt x="1940877" y="555561"/>
                  </a:lnTo>
                  <a:lnTo>
                    <a:pt x="1950085" y="573329"/>
                  </a:lnTo>
                  <a:lnTo>
                    <a:pt x="1958657" y="592049"/>
                  </a:lnTo>
                  <a:lnTo>
                    <a:pt x="1966913" y="610134"/>
                  </a:lnTo>
                  <a:lnTo>
                    <a:pt x="1974533" y="628536"/>
                  </a:lnTo>
                  <a:lnTo>
                    <a:pt x="1981835" y="647573"/>
                  </a:lnTo>
                  <a:lnTo>
                    <a:pt x="1988820" y="666610"/>
                  </a:lnTo>
                  <a:lnTo>
                    <a:pt x="1995170" y="685647"/>
                  </a:lnTo>
                  <a:lnTo>
                    <a:pt x="2000885" y="704684"/>
                  </a:lnTo>
                  <a:lnTo>
                    <a:pt x="2006600" y="724355"/>
                  </a:lnTo>
                  <a:lnTo>
                    <a:pt x="2000885" y="742123"/>
                  </a:lnTo>
                  <a:lnTo>
                    <a:pt x="1995170" y="759891"/>
                  </a:lnTo>
                  <a:lnTo>
                    <a:pt x="1988820" y="777341"/>
                  </a:lnTo>
                  <a:lnTo>
                    <a:pt x="1981835" y="794792"/>
                  </a:lnTo>
                  <a:lnTo>
                    <a:pt x="1974533" y="811925"/>
                  </a:lnTo>
                  <a:lnTo>
                    <a:pt x="1966913" y="829058"/>
                  </a:lnTo>
                  <a:lnTo>
                    <a:pt x="1958657" y="845874"/>
                  </a:lnTo>
                  <a:lnTo>
                    <a:pt x="1950085" y="862373"/>
                  </a:lnTo>
                  <a:lnTo>
                    <a:pt x="1940877" y="879189"/>
                  </a:lnTo>
                  <a:lnTo>
                    <a:pt x="1931670" y="895053"/>
                  </a:lnTo>
                  <a:lnTo>
                    <a:pt x="1921510" y="911552"/>
                  </a:lnTo>
                  <a:lnTo>
                    <a:pt x="1911350" y="927099"/>
                  </a:lnTo>
                  <a:lnTo>
                    <a:pt x="1900555" y="943280"/>
                  </a:lnTo>
                  <a:lnTo>
                    <a:pt x="1889443" y="958510"/>
                  </a:lnTo>
                  <a:lnTo>
                    <a:pt x="1878013" y="973739"/>
                  </a:lnTo>
                  <a:lnTo>
                    <a:pt x="1866265" y="989286"/>
                  </a:lnTo>
                  <a:lnTo>
                    <a:pt x="1854200" y="1004198"/>
                  </a:lnTo>
                  <a:lnTo>
                    <a:pt x="1841817" y="1018793"/>
                  </a:lnTo>
                  <a:lnTo>
                    <a:pt x="1829117" y="1033388"/>
                  </a:lnTo>
                  <a:lnTo>
                    <a:pt x="1815783" y="1047666"/>
                  </a:lnTo>
                  <a:lnTo>
                    <a:pt x="1802130" y="1061309"/>
                  </a:lnTo>
                  <a:lnTo>
                    <a:pt x="1788477" y="1075269"/>
                  </a:lnTo>
                  <a:lnTo>
                    <a:pt x="1774507" y="1088913"/>
                  </a:lnTo>
                  <a:lnTo>
                    <a:pt x="1759903" y="1101921"/>
                  </a:lnTo>
                  <a:lnTo>
                    <a:pt x="1745297" y="1115247"/>
                  </a:lnTo>
                  <a:lnTo>
                    <a:pt x="1730057" y="1127938"/>
                  </a:lnTo>
                  <a:lnTo>
                    <a:pt x="1714500" y="1140312"/>
                  </a:lnTo>
                  <a:lnTo>
                    <a:pt x="1698943" y="1152686"/>
                  </a:lnTo>
                  <a:lnTo>
                    <a:pt x="1683067" y="1164743"/>
                  </a:lnTo>
                  <a:lnTo>
                    <a:pt x="1666875" y="1176482"/>
                  </a:lnTo>
                  <a:lnTo>
                    <a:pt x="1650683" y="1187905"/>
                  </a:lnTo>
                  <a:lnTo>
                    <a:pt x="1633855" y="1199009"/>
                  </a:lnTo>
                  <a:lnTo>
                    <a:pt x="1616710" y="1210114"/>
                  </a:lnTo>
                  <a:lnTo>
                    <a:pt x="1599565" y="1220902"/>
                  </a:lnTo>
                  <a:lnTo>
                    <a:pt x="1582103" y="1231055"/>
                  </a:lnTo>
                  <a:lnTo>
                    <a:pt x="1564323" y="1241208"/>
                  </a:lnTo>
                  <a:lnTo>
                    <a:pt x="1546543" y="1250726"/>
                  </a:lnTo>
                  <a:lnTo>
                    <a:pt x="1528445" y="1260245"/>
                  </a:lnTo>
                  <a:lnTo>
                    <a:pt x="1509713" y="1269763"/>
                  </a:lnTo>
                  <a:lnTo>
                    <a:pt x="1491297" y="1278647"/>
                  </a:lnTo>
                  <a:lnTo>
                    <a:pt x="1472883" y="1287214"/>
                  </a:lnTo>
                  <a:lnTo>
                    <a:pt x="1453833" y="1295146"/>
                  </a:lnTo>
                  <a:lnTo>
                    <a:pt x="1434783" y="1303078"/>
                  </a:lnTo>
                  <a:lnTo>
                    <a:pt x="1415415" y="1310693"/>
                  </a:lnTo>
                  <a:lnTo>
                    <a:pt x="1395730" y="1317990"/>
                  </a:lnTo>
                  <a:lnTo>
                    <a:pt x="1376363" y="1324653"/>
                  </a:lnTo>
                  <a:lnTo>
                    <a:pt x="1356677" y="1331316"/>
                  </a:lnTo>
                  <a:lnTo>
                    <a:pt x="1336675" y="1337662"/>
                  </a:lnTo>
                  <a:lnTo>
                    <a:pt x="1316355" y="1343373"/>
                  </a:lnTo>
                  <a:lnTo>
                    <a:pt x="1296353" y="1349084"/>
                  </a:lnTo>
                  <a:lnTo>
                    <a:pt x="1276033" y="1354478"/>
                  </a:lnTo>
                  <a:lnTo>
                    <a:pt x="1255395" y="1358920"/>
                  </a:lnTo>
                  <a:lnTo>
                    <a:pt x="1234757" y="1363679"/>
                  </a:lnTo>
                  <a:lnTo>
                    <a:pt x="1214120" y="1367486"/>
                  </a:lnTo>
                  <a:lnTo>
                    <a:pt x="1193483" y="1371294"/>
                  </a:lnTo>
                  <a:lnTo>
                    <a:pt x="1172845" y="1374784"/>
                  </a:lnTo>
                  <a:lnTo>
                    <a:pt x="1151890" y="1377639"/>
                  </a:lnTo>
                  <a:lnTo>
                    <a:pt x="1130935" y="1380178"/>
                  </a:lnTo>
                  <a:lnTo>
                    <a:pt x="1109345" y="1382399"/>
                  </a:lnTo>
                  <a:lnTo>
                    <a:pt x="1088390" y="1384302"/>
                  </a:lnTo>
                  <a:lnTo>
                    <a:pt x="1067117" y="1385571"/>
                  </a:lnTo>
                  <a:lnTo>
                    <a:pt x="1046163" y="1386840"/>
                  </a:lnTo>
                  <a:lnTo>
                    <a:pt x="1024573" y="1387475"/>
                  </a:lnTo>
                  <a:lnTo>
                    <a:pt x="1003300" y="1387475"/>
                  </a:lnTo>
                  <a:lnTo>
                    <a:pt x="981393" y="1387475"/>
                  </a:lnTo>
                  <a:lnTo>
                    <a:pt x="959485" y="1386840"/>
                  </a:lnTo>
                  <a:lnTo>
                    <a:pt x="937895" y="1385571"/>
                  </a:lnTo>
                  <a:lnTo>
                    <a:pt x="916305" y="1384302"/>
                  </a:lnTo>
                  <a:lnTo>
                    <a:pt x="895033" y="1382399"/>
                  </a:lnTo>
                  <a:lnTo>
                    <a:pt x="873760" y="1380178"/>
                  </a:lnTo>
                  <a:lnTo>
                    <a:pt x="852805" y="1377639"/>
                  </a:lnTo>
                  <a:lnTo>
                    <a:pt x="831533" y="1374784"/>
                  </a:lnTo>
                  <a:lnTo>
                    <a:pt x="810578" y="1371294"/>
                  </a:lnTo>
                  <a:lnTo>
                    <a:pt x="789940" y="1367486"/>
                  </a:lnTo>
                  <a:lnTo>
                    <a:pt x="769303" y="1363679"/>
                  </a:lnTo>
                  <a:lnTo>
                    <a:pt x="748983" y="1358920"/>
                  </a:lnTo>
                  <a:lnTo>
                    <a:pt x="728980" y="1354478"/>
                  </a:lnTo>
                  <a:lnTo>
                    <a:pt x="708660" y="1349084"/>
                  </a:lnTo>
                  <a:lnTo>
                    <a:pt x="689293" y="1343373"/>
                  </a:lnTo>
                  <a:lnTo>
                    <a:pt x="669290" y="1337662"/>
                  </a:lnTo>
                  <a:lnTo>
                    <a:pt x="649605" y="1331316"/>
                  </a:lnTo>
                  <a:lnTo>
                    <a:pt x="630555" y="1324653"/>
                  </a:lnTo>
                  <a:lnTo>
                    <a:pt x="611187" y="1317990"/>
                  </a:lnTo>
                  <a:lnTo>
                    <a:pt x="592455" y="1310693"/>
                  </a:lnTo>
                  <a:lnTo>
                    <a:pt x="573722" y="1303078"/>
                  </a:lnTo>
                  <a:lnTo>
                    <a:pt x="554990" y="1295146"/>
                  </a:lnTo>
                  <a:lnTo>
                    <a:pt x="536892" y="1287214"/>
                  </a:lnTo>
                  <a:lnTo>
                    <a:pt x="518477" y="1278647"/>
                  </a:lnTo>
                  <a:lnTo>
                    <a:pt x="500380" y="1269763"/>
                  </a:lnTo>
                  <a:lnTo>
                    <a:pt x="482917" y="1260245"/>
                  </a:lnTo>
                  <a:lnTo>
                    <a:pt x="465137" y="1250726"/>
                  </a:lnTo>
                  <a:lnTo>
                    <a:pt x="447992" y="1241208"/>
                  </a:lnTo>
                  <a:lnTo>
                    <a:pt x="430847" y="1231055"/>
                  </a:lnTo>
                  <a:lnTo>
                    <a:pt x="414020" y="1220902"/>
                  </a:lnTo>
                  <a:lnTo>
                    <a:pt x="397510" y="1210114"/>
                  </a:lnTo>
                  <a:lnTo>
                    <a:pt x="381000" y="1199009"/>
                  </a:lnTo>
                  <a:lnTo>
                    <a:pt x="364807" y="1187905"/>
                  </a:lnTo>
                  <a:lnTo>
                    <a:pt x="348615" y="1176482"/>
                  </a:lnTo>
                  <a:lnTo>
                    <a:pt x="333057" y="1164743"/>
                  </a:lnTo>
                  <a:lnTo>
                    <a:pt x="317817" y="1152686"/>
                  </a:lnTo>
                  <a:lnTo>
                    <a:pt x="302260" y="1140312"/>
                  </a:lnTo>
                  <a:lnTo>
                    <a:pt x="287337" y="1127938"/>
                  </a:lnTo>
                  <a:lnTo>
                    <a:pt x="272732" y="1115247"/>
                  </a:lnTo>
                  <a:lnTo>
                    <a:pt x="258445" y="1101921"/>
                  </a:lnTo>
                  <a:lnTo>
                    <a:pt x="244475" y="1088913"/>
                  </a:lnTo>
                  <a:lnTo>
                    <a:pt x="230505" y="1075269"/>
                  </a:lnTo>
                  <a:lnTo>
                    <a:pt x="216852" y="1061309"/>
                  </a:lnTo>
                  <a:lnTo>
                    <a:pt x="203517" y="1047666"/>
                  </a:lnTo>
                  <a:lnTo>
                    <a:pt x="190182" y="1033388"/>
                  </a:lnTo>
                  <a:lnTo>
                    <a:pt x="177800" y="1018793"/>
                  </a:lnTo>
                  <a:lnTo>
                    <a:pt x="164782" y="1004198"/>
                  </a:lnTo>
                  <a:lnTo>
                    <a:pt x="152717" y="989286"/>
                  </a:lnTo>
                  <a:lnTo>
                    <a:pt x="140970" y="973739"/>
                  </a:lnTo>
                  <a:lnTo>
                    <a:pt x="129222" y="958510"/>
                  </a:lnTo>
                  <a:lnTo>
                    <a:pt x="117792" y="943280"/>
                  </a:lnTo>
                  <a:lnTo>
                    <a:pt x="106997" y="927099"/>
                  </a:lnTo>
                  <a:lnTo>
                    <a:pt x="96202" y="911552"/>
                  </a:lnTo>
                  <a:lnTo>
                    <a:pt x="85725" y="895053"/>
                  </a:lnTo>
                  <a:lnTo>
                    <a:pt x="75882" y="879189"/>
                  </a:lnTo>
                  <a:lnTo>
                    <a:pt x="66040" y="862373"/>
                  </a:lnTo>
                  <a:lnTo>
                    <a:pt x="56515" y="845874"/>
                  </a:lnTo>
                  <a:lnTo>
                    <a:pt x="47307" y="829058"/>
                  </a:lnTo>
                  <a:lnTo>
                    <a:pt x="38735" y="811925"/>
                  </a:lnTo>
                  <a:lnTo>
                    <a:pt x="30162" y="794792"/>
                  </a:lnTo>
                  <a:lnTo>
                    <a:pt x="22225" y="777341"/>
                  </a:lnTo>
                  <a:lnTo>
                    <a:pt x="14287" y="759891"/>
                  </a:lnTo>
                  <a:lnTo>
                    <a:pt x="6667" y="742123"/>
                  </a:lnTo>
                  <a:lnTo>
                    <a:pt x="0" y="724355"/>
                  </a:lnTo>
                  <a:lnTo>
                    <a:pt x="6667" y="704684"/>
                  </a:lnTo>
                  <a:lnTo>
                    <a:pt x="14287" y="685647"/>
                  </a:lnTo>
                  <a:lnTo>
                    <a:pt x="22225" y="666610"/>
                  </a:lnTo>
                  <a:lnTo>
                    <a:pt x="30162" y="647573"/>
                  </a:lnTo>
                  <a:lnTo>
                    <a:pt x="38735" y="628536"/>
                  </a:lnTo>
                  <a:lnTo>
                    <a:pt x="47307" y="610134"/>
                  </a:lnTo>
                  <a:lnTo>
                    <a:pt x="56515" y="592049"/>
                  </a:lnTo>
                  <a:lnTo>
                    <a:pt x="66040" y="573329"/>
                  </a:lnTo>
                  <a:lnTo>
                    <a:pt x="75882" y="555561"/>
                  </a:lnTo>
                  <a:lnTo>
                    <a:pt x="85725" y="537793"/>
                  </a:lnTo>
                  <a:lnTo>
                    <a:pt x="96202" y="520026"/>
                  </a:lnTo>
                  <a:lnTo>
                    <a:pt x="106997" y="502575"/>
                  </a:lnTo>
                  <a:lnTo>
                    <a:pt x="117792" y="485442"/>
                  </a:lnTo>
                  <a:lnTo>
                    <a:pt x="129222" y="468309"/>
                  </a:lnTo>
                  <a:lnTo>
                    <a:pt x="140970" y="451810"/>
                  </a:lnTo>
                  <a:lnTo>
                    <a:pt x="152717" y="435311"/>
                  </a:lnTo>
                  <a:lnTo>
                    <a:pt x="164782" y="419130"/>
                  </a:lnTo>
                  <a:lnTo>
                    <a:pt x="177800" y="402948"/>
                  </a:lnTo>
                  <a:lnTo>
                    <a:pt x="190182" y="387402"/>
                  </a:lnTo>
                  <a:lnTo>
                    <a:pt x="203517" y="371537"/>
                  </a:lnTo>
                  <a:lnTo>
                    <a:pt x="216852" y="356308"/>
                  </a:lnTo>
                  <a:lnTo>
                    <a:pt x="230505" y="341396"/>
                  </a:lnTo>
                  <a:lnTo>
                    <a:pt x="244475" y="326483"/>
                  </a:lnTo>
                  <a:lnTo>
                    <a:pt x="258445" y="311888"/>
                  </a:lnTo>
                  <a:lnTo>
                    <a:pt x="272732" y="297611"/>
                  </a:lnTo>
                  <a:lnTo>
                    <a:pt x="287337" y="283650"/>
                  </a:lnTo>
                  <a:lnTo>
                    <a:pt x="302260" y="270324"/>
                  </a:lnTo>
                  <a:lnTo>
                    <a:pt x="317817" y="256681"/>
                  </a:lnTo>
                  <a:lnTo>
                    <a:pt x="333057" y="243355"/>
                  </a:lnTo>
                  <a:lnTo>
                    <a:pt x="348615" y="230664"/>
                  </a:lnTo>
                  <a:lnTo>
                    <a:pt x="364807" y="218290"/>
                  </a:lnTo>
                  <a:lnTo>
                    <a:pt x="381000" y="205916"/>
                  </a:lnTo>
                  <a:lnTo>
                    <a:pt x="397510" y="194177"/>
                  </a:lnTo>
                  <a:lnTo>
                    <a:pt x="414020" y="182437"/>
                  </a:lnTo>
                  <a:lnTo>
                    <a:pt x="430847" y="171015"/>
                  </a:lnTo>
                  <a:lnTo>
                    <a:pt x="447992" y="160228"/>
                  </a:lnTo>
                  <a:lnTo>
                    <a:pt x="465137" y="149440"/>
                  </a:lnTo>
                  <a:lnTo>
                    <a:pt x="482917" y="138970"/>
                  </a:lnTo>
                  <a:lnTo>
                    <a:pt x="500380" y="128817"/>
                  </a:lnTo>
                  <a:lnTo>
                    <a:pt x="518477" y="119298"/>
                  </a:lnTo>
                  <a:lnTo>
                    <a:pt x="536892" y="110097"/>
                  </a:lnTo>
                  <a:lnTo>
                    <a:pt x="554990" y="101213"/>
                  </a:lnTo>
                  <a:lnTo>
                    <a:pt x="573722" y="92329"/>
                  </a:lnTo>
                  <a:lnTo>
                    <a:pt x="592455" y="84080"/>
                  </a:lnTo>
                  <a:lnTo>
                    <a:pt x="611187" y="76148"/>
                  </a:lnTo>
                  <a:lnTo>
                    <a:pt x="630555" y="68850"/>
                  </a:lnTo>
                  <a:lnTo>
                    <a:pt x="649605" y="61553"/>
                  </a:lnTo>
                  <a:lnTo>
                    <a:pt x="669290" y="54573"/>
                  </a:lnTo>
                  <a:lnTo>
                    <a:pt x="689293" y="48227"/>
                  </a:lnTo>
                  <a:lnTo>
                    <a:pt x="708660" y="42199"/>
                  </a:lnTo>
                  <a:lnTo>
                    <a:pt x="728980" y="36487"/>
                  </a:lnTo>
                  <a:lnTo>
                    <a:pt x="748983" y="31411"/>
                  </a:lnTo>
                  <a:lnTo>
                    <a:pt x="769303" y="26334"/>
                  </a:lnTo>
                  <a:lnTo>
                    <a:pt x="789940" y="21892"/>
                  </a:lnTo>
                  <a:lnTo>
                    <a:pt x="810578" y="17768"/>
                  </a:lnTo>
                  <a:lnTo>
                    <a:pt x="831533" y="14278"/>
                  </a:lnTo>
                  <a:lnTo>
                    <a:pt x="852805" y="11105"/>
                  </a:lnTo>
                  <a:lnTo>
                    <a:pt x="873760" y="8249"/>
                  </a:lnTo>
                  <a:lnTo>
                    <a:pt x="895033" y="5711"/>
                  </a:lnTo>
                  <a:lnTo>
                    <a:pt x="916305" y="3490"/>
                  </a:lnTo>
                  <a:lnTo>
                    <a:pt x="937895" y="2221"/>
                  </a:lnTo>
                  <a:lnTo>
                    <a:pt x="959485" y="1269"/>
                  </a:lnTo>
                  <a:lnTo>
                    <a:pt x="981393" y="317"/>
                  </a:lnTo>
                  <a:lnTo>
                    <a:pt x="1003300" y="0"/>
                  </a:lnTo>
                  <a:close/>
                </a:path>
              </a:pathLst>
            </a:custGeom>
            <a:solidFill>
              <a:schemeClr val="bg1">
                <a:lumMod val="95000"/>
              </a:schemeClr>
            </a:solidFill>
            <a:ln>
              <a:noFill/>
            </a:ln>
          </p:spPr>
          <p:txBody>
            <a:bodyPr lIns="110780" tIns="55390" rIns="110780" bIns="55390" anchor="ctr">
              <a:scene3d>
                <a:camera prst="orthographicFront"/>
                <a:lightRig rig="threePt" dir="t"/>
              </a:scene3d>
              <a:sp3d contourW="12700">
                <a:contourClr>
                  <a:srgbClr val="FFFFFF"/>
                </a:contourClr>
              </a:sp3d>
            </a:bodyPr>
            <a:lstStyle/>
            <a:p>
              <a:pPr algn="ctr">
                <a:defRPr/>
              </a:pPr>
              <a:endParaRPr lang="zh-CN" altLang="en-US">
                <a:solidFill>
                  <a:schemeClr val="bg1"/>
                </a:solidFill>
                <a:latin typeface="+mn-ea"/>
                <a:ea typeface="+mn-ea"/>
              </a:endParaRPr>
            </a:p>
          </p:txBody>
        </p:sp>
      </p:grpSp>
      <p:grpSp>
        <p:nvGrpSpPr>
          <p:cNvPr id="59" name="组合 58"/>
          <p:cNvGrpSpPr/>
          <p:nvPr/>
        </p:nvGrpSpPr>
        <p:grpSpPr>
          <a:xfrm>
            <a:off x="2973837" y="780336"/>
            <a:ext cx="4515767" cy="405859"/>
            <a:chOff x="4597712" y="1584494"/>
            <a:chExt cx="5699829" cy="511214"/>
          </a:xfrm>
          <a:effectLst>
            <a:outerShdw blurRad="50800" dist="38100" dir="2700000" algn="tl" rotWithShape="0">
              <a:prstClr val="black">
                <a:alpha val="40000"/>
              </a:prstClr>
            </a:outerShdw>
          </a:effectLst>
        </p:grpSpPr>
        <p:sp>
          <p:nvSpPr>
            <p:cNvPr id="60" name="Freeform 5"/>
            <p:cNvSpPr/>
            <p:nvPr/>
          </p:nvSpPr>
          <p:spPr bwMode="auto">
            <a:xfrm>
              <a:off x="4597712" y="1584494"/>
              <a:ext cx="5699829" cy="511214"/>
            </a:xfrm>
            <a:custGeom>
              <a:avLst/>
              <a:gdLst>
                <a:gd name="T0" fmla="*/ 12255 w 12769"/>
                <a:gd name="T1" fmla="*/ 31 h 1159"/>
                <a:gd name="T2" fmla="*/ 12727 w 12769"/>
                <a:gd name="T3" fmla="*/ 503 h 1159"/>
                <a:gd name="T4" fmla="*/ 12727 w 12769"/>
                <a:gd name="T5" fmla="*/ 656 h 1159"/>
                <a:gd name="T6" fmla="*/ 12255 w 12769"/>
                <a:gd name="T7" fmla="*/ 1128 h 1159"/>
                <a:gd name="T8" fmla="*/ 12180 w 12769"/>
                <a:gd name="T9" fmla="*/ 1159 h 1159"/>
                <a:gd name="T10" fmla="*/ 591 w 12769"/>
                <a:gd name="T11" fmla="*/ 1159 h 1159"/>
                <a:gd name="T12" fmla="*/ 514 w 12769"/>
                <a:gd name="T13" fmla="*/ 1128 h 1159"/>
                <a:gd name="T14" fmla="*/ 42 w 12769"/>
                <a:gd name="T15" fmla="*/ 656 h 1159"/>
                <a:gd name="T16" fmla="*/ 42 w 12769"/>
                <a:gd name="T17" fmla="*/ 503 h 1159"/>
                <a:gd name="T18" fmla="*/ 514 w 12769"/>
                <a:gd name="T19" fmla="*/ 31 h 1159"/>
                <a:gd name="T20" fmla="*/ 591 w 12769"/>
                <a:gd name="T21" fmla="*/ 0 h 1159"/>
                <a:gd name="T22" fmla="*/ 12178 w 12769"/>
                <a:gd name="T23" fmla="*/ 0 h 1159"/>
                <a:gd name="T24" fmla="*/ 12255 w 12769"/>
                <a:gd name="T25" fmla="*/ 31 h 1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769" h="1159">
                  <a:moveTo>
                    <a:pt x="12255" y="31"/>
                  </a:moveTo>
                  <a:lnTo>
                    <a:pt x="12727" y="503"/>
                  </a:lnTo>
                  <a:cubicBezTo>
                    <a:pt x="12769" y="545"/>
                    <a:pt x="12769" y="614"/>
                    <a:pt x="12727" y="656"/>
                  </a:cubicBezTo>
                  <a:lnTo>
                    <a:pt x="12255" y="1128"/>
                  </a:lnTo>
                  <a:cubicBezTo>
                    <a:pt x="12235" y="1148"/>
                    <a:pt x="12208" y="1159"/>
                    <a:pt x="12180" y="1159"/>
                  </a:cubicBezTo>
                  <a:lnTo>
                    <a:pt x="591" y="1159"/>
                  </a:lnTo>
                  <a:cubicBezTo>
                    <a:pt x="563" y="1159"/>
                    <a:pt x="535" y="1149"/>
                    <a:pt x="514" y="1128"/>
                  </a:cubicBezTo>
                  <a:lnTo>
                    <a:pt x="42" y="656"/>
                  </a:lnTo>
                  <a:cubicBezTo>
                    <a:pt x="0" y="614"/>
                    <a:pt x="0" y="545"/>
                    <a:pt x="42" y="503"/>
                  </a:cubicBezTo>
                  <a:lnTo>
                    <a:pt x="514" y="31"/>
                  </a:lnTo>
                  <a:cubicBezTo>
                    <a:pt x="535" y="10"/>
                    <a:pt x="563" y="0"/>
                    <a:pt x="591" y="0"/>
                  </a:cubicBezTo>
                  <a:lnTo>
                    <a:pt x="12178" y="0"/>
                  </a:lnTo>
                  <a:cubicBezTo>
                    <a:pt x="12207" y="0"/>
                    <a:pt x="12235" y="11"/>
                    <a:pt x="12255" y="31"/>
                  </a:cubicBezTo>
                  <a:close/>
                </a:path>
              </a:pathLst>
            </a:custGeom>
            <a:solidFill>
              <a:schemeClr val="accent2"/>
            </a:solidFill>
            <a:ln w="12700" cap="flat">
              <a:noFill/>
              <a:prstDash val="solid"/>
              <a:miter lim="800000"/>
            </a:ln>
          </p:spPr>
          <p:txBody>
            <a:bodyPr vert="horz" wrap="square" lIns="110780" tIns="55390" rIns="110780" bIns="55390" numCol="1" anchor="t" anchorCtr="0" compatLnSpc="1"/>
            <a:lstStyle/>
            <a:p>
              <a:endParaRPr lang="zh-CN" altLang="en-US">
                <a:solidFill>
                  <a:schemeClr val="bg1"/>
                </a:solidFill>
                <a:latin typeface="+mn-ea"/>
                <a:ea typeface="+mn-ea"/>
              </a:endParaRPr>
            </a:p>
          </p:txBody>
        </p:sp>
        <p:sp>
          <p:nvSpPr>
            <p:cNvPr id="61" name="TextBox 60"/>
            <p:cNvSpPr txBox="1"/>
            <p:nvPr/>
          </p:nvSpPr>
          <p:spPr>
            <a:xfrm>
              <a:off x="5533484" y="1670920"/>
              <a:ext cx="3164443" cy="369332"/>
            </a:xfrm>
            <a:prstGeom prst="rect">
              <a:avLst/>
            </a:prstGeom>
            <a:noFill/>
          </p:spPr>
          <p:txBody>
            <a:bodyPr wrap="square" lIns="0" tIns="0" rIns="0" bIns="0" rtlCol="0">
              <a:spAutoFit/>
            </a:bodyPr>
            <a:lstStyle>
              <a:defPPr>
                <a:defRPr lang="zh-CN"/>
              </a:defPPr>
              <a:lvl1pPr>
                <a:defRPr sz="2200">
                  <a:solidFill>
                    <a:schemeClr val="bg1"/>
                  </a:solidFill>
                  <a:latin typeface="微软雅黑" panose="020B0503020204020204" pitchFamily="34" charset="-122"/>
                  <a:ea typeface="微软雅黑" panose="020B0503020204020204" pitchFamily="34" charset="-122"/>
                </a:defRPr>
              </a:lvl1pPr>
            </a:lstStyle>
            <a:p>
              <a:r>
                <a:rPr lang="zh-CN" altLang="en-US" sz="1900" dirty="0" smtClean="0">
                  <a:solidFill>
                    <a:schemeClr val="bg1">
                      <a:lumMod val="95000"/>
                    </a:schemeClr>
                  </a:solidFill>
                  <a:latin typeface="+mn-ea"/>
                  <a:ea typeface="+mn-ea"/>
                </a:rPr>
                <a:t>添加文字标题内容</a:t>
              </a:r>
              <a:endParaRPr lang="zh-CN" altLang="en-US" sz="1900" dirty="0">
                <a:solidFill>
                  <a:schemeClr val="bg1">
                    <a:lumMod val="95000"/>
                  </a:schemeClr>
                </a:solidFill>
                <a:latin typeface="+mn-ea"/>
                <a:ea typeface="+mn-ea"/>
              </a:endParaRPr>
            </a:p>
          </p:txBody>
        </p:sp>
        <p:sp>
          <p:nvSpPr>
            <p:cNvPr id="62" name="KSO_Shape"/>
            <p:cNvSpPr/>
            <p:nvPr/>
          </p:nvSpPr>
          <p:spPr bwMode="auto">
            <a:xfrm>
              <a:off x="9331114" y="1670049"/>
              <a:ext cx="286351" cy="360384"/>
            </a:xfrm>
            <a:custGeom>
              <a:avLst/>
              <a:gdLst>
                <a:gd name="T0" fmla="*/ 2147483646 w 4228"/>
                <a:gd name="T1" fmla="*/ 2147483646 h 5910"/>
                <a:gd name="T2" fmla="*/ 2147483646 w 4228"/>
                <a:gd name="T3" fmla="*/ 2147483646 h 5910"/>
                <a:gd name="T4" fmla="*/ 2147483646 w 4228"/>
                <a:gd name="T5" fmla="*/ 2147483646 h 5910"/>
                <a:gd name="T6" fmla="*/ 2147483646 w 4228"/>
                <a:gd name="T7" fmla="*/ 2147483646 h 5910"/>
                <a:gd name="T8" fmla="*/ 2147483646 w 4228"/>
                <a:gd name="T9" fmla="*/ 736754076 h 5910"/>
                <a:gd name="T10" fmla="*/ 2147483646 w 4228"/>
                <a:gd name="T11" fmla="*/ 468900117 h 5910"/>
                <a:gd name="T12" fmla="*/ 2147483646 w 4228"/>
                <a:gd name="T13" fmla="*/ 2147483646 h 5910"/>
                <a:gd name="T14" fmla="*/ 2147483646 w 4228"/>
                <a:gd name="T15" fmla="*/ 2147483646 h 5910"/>
                <a:gd name="T16" fmla="*/ 769768890 w 4228"/>
                <a:gd name="T17" fmla="*/ 2147483646 h 5910"/>
                <a:gd name="T18" fmla="*/ 502005176 w 4228"/>
                <a:gd name="T19" fmla="*/ 2147483646 h 5910"/>
                <a:gd name="T20" fmla="*/ 2147483646 w 4228"/>
                <a:gd name="T21" fmla="*/ 2147483646 h 5910"/>
                <a:gd name="T22" fmla="*/ 2147483646 w 4228"/>
                <a:gd name="T23" fmla="*/ 2147483646 h 5910"/>
                <a:gd name="T24" fmla="*/ 2147483646 w 4228"/>
                <a:gd name="T25" fmla="*/ 2147483646 h 5910"/>
                <a:gd name="T26" fmla="*/ 2147483646 w 4228"/>
                <a:gd name="T27" fmla="*/ 2147483646 h 5910"/>
                <a:gd name="T28" fmla="*/ 2147483646 w 4228"/>
                <a:gd name="T29" fmla="*/ 2147483646 h 5910"/>
                <a:gd name="T30" fmla="*/ 2147483646 w 4228"/>
                <a:gd name="T31" fmla="*/ 2147483646 h 5910"/>
                <a:gd name="T32" fmla="*/ 2147483646 w 4228"/>
                <a:gd name="T33" fmla="*/ 2147483646 h 5910"/>
                <a:gd name="T34" fmla="*/ 2147483646 w 4228"/>
                <a:gd name="T35" fmla="*/ 2147483646 h 5910"/>
                <a:gd name="T36" fmla="*/ 2147483646 w 4228"/>
                <a:gd name="T37" fmla="*/ 2147483646 h 5910"/>
                <a:gd name="T38" fmla="*/ 2147483646 w 4228"/>
                <a:gd name="T39" fmla="*/ 2147483646 h 5910"/>
                <a:gd name="T40" fmla="*/ 2147483646 w 4228"/>
                <a:gd name="T41" fmla="*/ 2147483646 h 5910"/>
                <a:gd name="T42" fmla="*/ 2147483646 w 4228"/>
                <a:gd name="T43" fmla="*/ 2147483646 h 5910"/>
                <a:gd name="T44" fmla="*/ 2147483646 w 4228"/>
                <a:gd name="T45" fmla="*/ 2147483646 h 5910"/>
                <a:gd name="T46" fmla="*/ 2147483646 w 4228"/>
                <a:gd name="T47" fmla="*/ 2147483646 h 5910"/>
                <a:gd name="T48" fmla="*/ 2147483646 w 4228"/>
                <a:gd name="T49" fmla="*/ 2147483646 h 5910"/>
                <a:gd name="T50" fmla="*/ 2147483646 w 4228"/>
                <a:gd name="T51" fmla="*/ 2147483646 h 5910"/>
                <a:gd name="T52" fmla="*/ 2147483646 w 4228"/>
                <a:gd name="T53" fmla="*/ 2147483646 h 5910"/>
                <a:gd name="T54" fmla="*/ 2147483646 w 4228"/>
                <a:gd name="T55" fmla="*/ 2147483646 h 5910"/>
                <a:gd name="T56" fmla="*/ 2147483646 w 4228"/>
                <a:gd name="T57" fmla="*/ 2147483646 h 5910"/>
                <a:gd name="T58" fmla="*/ 2147483646 w 4228"/>
                <a:gd name="T59" fmla="*/ 2147483646 h 5910"/>
                <a:gd name="T60" fmla="*/ 2147483646 w 4228"/>
                <a:gd name="T61" fmla="*/ 2147483646 h 5910"/>
                <a:gd name="T62" fmla="*/ 2147483646 w 4228"/>
                <a:gd name="T63" fmla="*/ 2147483646 h 5910"/>
                <a:gd name="T64" fmla="*/ 2147483646 w 4228"/>
                <a:gd name="T65" fmla="*/ 2147483646 h 5910"/>
                <a:gd name="T66" fmla="*/ 2147483646 w 4228"/>
                <a:gd name="T67" fmla="*/ 2147483646 h 5910"/>
                <a:gd name="T68" fmla="*/ 2147483646 w 4228"/>
                <a:gd name="T69" fmla="*/ 2147483646 h 5910"/>
                <a:gd name="T70" fmla="*/ 2147483646 w 4228"/>
                <a:gd name="T71" fmla="*/ 2147483646 h 5910"/>
                <a:gd name="T72" fmla="*/ 2147483646 w 4228"/>
                <a:gd name="T73" fmla="*/ 2147483646 h 5910"/>
                <a:gd name="T74" fmla="*/ 2147483646 w 4228"/>
                <a:gd name="T75" fmla="*/ 2147483646 h 5910"/>
                <a:gd name="T76" fmla="*/ 2147483646 w 4228"/>
                <a:gd name="T77" fmla="*/ 2147483646 h 5910"/>
                <a:gd name="T78" fmla="*/ 2147483646 w 4228"/>
                <a:gd name="T79" fmla="*/ 2147483646 h 5910"/>
                <a:gd name="T80" fmla="*/ 2147483646 w 4228"/>
                <a:gd name="T81" fmla="*/ 2147483646 h 5910"/>
                <a:gd name="T82" fmla="*/ 2147483646 w 4228"/>
                <a:gd name="T83" fmla="*/ 2147483646 h 5910"/>
                <a:gd name="T84" fmla="*/ 2147483646 w 4228"/>
                <a:gd name="T85" fmla="*/ 2147483646 h 5910"/>
                <a:gd name="T86" fmla="*/ 2147483646 w 4228"/>
                <a:gd name="T87" fmla="*/ 2147483646 h 5910"/>
                <a:gd name="T88" fmla="*/ 2147483646 w 4228"/>
                <a:gd name="T89" fmla="*/ 2147483646 h 5910"/>
                <a:gd name="T90" fmla="*/ 2147483646 w 4228"/>
                <a:gd name="T91" fmla="*/ 2147483646 h 5910"/>
                <a:gd name="T92" fmla="*/ 2147483646 w 4228"/>
                <a:gd name="T93" fmla="*/ 2147483646 h 5910"/>
                <a:gd name="T94" fmla="*/ 2147483646 w 4228"/>
                <a:gd name="T95" fmla="*/ 2147483646 h 5910"/>
                <a:gd name="T96" fmla="*/ 2147483646 w 4228"/>
                <a:gd name="T97" fmla="*/ 2147483646 h 5910"/>
                <a:gd name="T98" fmla="*/ 2147483646 w 4228"/>
                <a:gd name="T99" fmla="*/ 2147483646 h 5910"/>
                <a:gd name="T100" fmla="*/ 2147483646 w 4228"/>
                <a:gd name="T101" fmla="*/ 2147483646 h 5910"/>
                <a:gd name="T102" fmla="*/ 2147483646 w 4228"/>
                <a:gd name="T103" fmla="*/ 2147483646 h 5910"/>
                <a:gd name="T104" fmla="*/ 2147483646 w 4228"/>
                <a:gd name="T105" fmla="*/ 2147483646 h 5910"/>
                <a:gd name="T106" fmla="*/ 2147483646 w 4228"/>
                <a:gd name="T107" fmla="*/ 2147483646 h 5910"/>
                <a:gd name="T108" fmla="*/ 2147483646 w 4228"/>
                <a:gd name="T109" fmla="*/ 2147483646 h 5910"/>
                <a:gd name="T110" fmla="*/ 2147483646 w 4228"/>
                <a:gd name="T111" fmla="*/ 2147483646 h 5910"/>
                <a:gd name="T112" fmla="*/ 2147483646 w 4228"/>
                <a:gd name="T113" fmla="*/ 2147483646 h 5910"/>
                <a:gd name="T114" fmla="*/ 2147483646 w 4228"/>
                <a:gd name="T115" fmla="*/ 2147483646 h 5910"/>
                <a:gd name="T116" fmla="*/ 2147483646 w 4228"/>
                <a:gd name="T117" fmla="*/ 2147483646 h 5910"/>
                <a:gd name="T118" fmla="*/ 2147483646 w 4228"/>
                <a:gd name="T119" fmla="*/ 2147483646 h 5910"/>
                <a:gd name="T120" fmla="*/ 2147483646 w 4228"/>
                <a:gd name="T121" fmla="*/ 2147483646 h 591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4228" h="5910">
                  <a:moveTo>
                    <a:pt x="3998" y="2785"/>
                  </a:moveTo>
                  <a:lnTo>
                    <a:pt x="3815" y="2602"/>
                  </a:lnTo>
                  <a:lnTo>
                    <a:pt x="2840" y="1627"/>
                  </a:lnTo>
                  <a:lnTo>
                    <a:pt x="3127" y="1341"/>
                  </a:lnTo>
                  <a:lnTo>
                    <a:pt x="3155" y="1312"/>
                  </a:lnTo>
                  <a:lnTo>
                    <a:pt x="3181" y="1282"/>
                  </a:lnTo>
                  <a:lnTo>
                    <a:pt x="3205" y="1251"/>
                  </a:lnTo>
                  <a:lnTo>
                    <a:pt x="3227" y="1219"/>
                  </a:lnTo>
                  <a:lnTo>
                    <a:pt x="3247" y="1185"/>
                  </a:lnTo>
                  <a:lnTo>
                    <a:pt x="3266" y="1151"/>
                  </a:lnTo>
                  <a:lnTo>
                    <a:pt x="3284" y="1116"/>
                  </a:lnTo>
                  <a:lnTo>
                    <a:pt x="3299" y="1081"/>
                  </a:lnTo>
                  <a:lnTo>
                    <a:pt x="3313" y="1046"/>
                  </a:lnTo>
                  <a:lnTo>
                    <a:pt x="3324" y="1009"/>
                  </a:lnTo>
                  <a:lnTo>
                    <a:pt x="3335" y="972"/>
                  </a:lnTo>
                  <a:lnTo>
                    <a:pt x="3342" y="935"/>
                  </a:lnTo>
                  <a:lnTo>
                    <a:pt x="3349" y="898"/>
                  </a:lnTo>
                  <a:lnTo>
                    <a:pt x="3353" y="861"/>
                  </a:lnTo>
                  <a:lnTo>
                    <a:pt x="3356" y="823"/>
                  </a:lnTo>
                  <a:lnTo>
                    <a:pt x="3357" y="786"/>
                  </a:lnTo>
                  <a:lnTo>
                    <a:pt x="3356" y="748"/>
                  </a:lnTo>
                  <a:lnTo>
                    <a:pt x="3353" y="710"/>
                  </a:lnTo>
                  <a:lnTo>
                    <a:pt x="3349" y="673"/>
                  </a:lnTo>
                  <a:lnTo>
                    <a:pt x="3342" y="635"/>
                  </a:lnTo>
                  <a:lnTo>
                    <a:pt x="3335" y="598"/>
                  </a:lnTo>
                  <a:lnTo>
                    <a:pt x="3324" y="562"/>
                  </a:lnTo>
                  <a:lnTo>
                    <a:pt x="3313" y="526"/>
                  </a:lnTo>
                  <a:lnTo>
                    <a:pt x="3299" y="489"/>
                  </a:lnTo>
                  <a:lnTo>
                    <a:pt x="3284" y="455"/>
                  </a:lnTo>
                  <a:lnTo>
                    <a:pt x="3266" y="420"/>
                  </a:lnTo>
                  <a:lnTo>
                    <a:pt x="3247" y="385"/>
                  </a:lnTo>
                  <a:lnTo>
                    <a:pt x="3227" y="353"/>
                  </a:lnTo>
                  <a:lnTo>
                    <a:pt x="3205" y="321"/>
                  </a:lnTo>
                  <a:lnTo>
                    <a:pt x="3181" y="290"/>
                  </a:lnTo>
                  <a:lnTo>
                    <a:pt x="3155" y="258"/>
                  </a:lnTo>
                  <a:lnTo>
                    <a:pt x="3127" y="229"/>
                  </a:lnTo>
                  <a:lnTo>
                    <a:pt x="3097" y="201"/>
                  </a:lnTo>
                  <a:lnTo>
                    <a:pt x="3067" y="176"/>
                  </a:lnTo>
                  <a:lnTo>
                    <a:pt x="3036" y="151"/>
                  </a:lnTo>
                  <a:lnTo>
                    <a:pt x="3003" y="129"/>
                  </a:lnTo>
                  <a:lnTo>
                    <a:pt x="2970" y="108"/>
                  </a:lnTo>
                  <a:lnTo>
                    <a:pt x="2936" y="89"/>
                  </a:lnTo>
                  <a:lnTo>
                    <a:pt x="2902" y="72"/>
                  </a:lnTo>
                  <a:lnTo>
                    <a:pt x="2866" y="56"/>
                  </a:lnTo>
                  <a:lnTo>
                    <a:pt x="2830" y="43"/>
                  </a:lnTo>
                  <a:lnTo>
                    <a:pt x="2795" y="32"/>
                  </a:lnTo>
                  <a:lnTo>
                    <a:pt x="2758" y="22"/>
                  </a:lnTo>
                  <a:lnTo>
                    <a:pt x="2720" y="14"/>
                  </a:lnTo>
                  <a:lnTo>
                    <a:pt x="2683" y="7"/>
                  </a:lnTo>
                  <a:lnTo>
                    <a:pt x="2645" y="3"/>
                  </a:lnTo>
                  <a:lnTo>
                    <a:pt x="2608" y="0"/>
                  </a:lnTo>
                  <a:lnTo>
                    <a:pt x="2570" y="0"/>
                  </a:lnTo>
                  <a:lnTo>
                    <a:pt x="2532" y="0"/>
                  </a:lnTo>
                  <a:lnTo>
                    <a:pt x="2496" y="3"/>
                  </a:lnTo>
                  <a:lnTo>
                    <a:pt x="2458" y="7"/>
                  </a:lnTo>
                  <a:lnTo>
                    <a:pt x="2421" y="14"/>
                  </a:lnTo>
                  <a:lnTo>
                    <a:pt x="2383" y="22"/>
                  </a:lnTo>
                  <a:lnTo>
                    <a:pt x="2346" y="32"/>
                  </a:lnTo>
                  <a:lnTo>
                    <a:pt x="2310" y="43"/>
                  </a:lnTo>
                  <a:lnTo>
                    <a:pt x="2275" y="56"/>
                  </a:lnTo>
                  <a:lnTo>
                    <a:pt x="2239" y="72"/>
                  </a:lnTo>
                  <a:lnTo>
                    <a:pt x="2205" y="89"/>
                  </a:lnTo>
                  <a:lnTo>
                    <a:pt x="2171" y="108"/>
                  </a:lnTo>
                  <a:lnTo>
                    <a:pt x="2138" y="129"/>
                  </a:lnTo>
                  <a:lnTo>
                    <a:pt x="2105" y="151"/>
                  </a:lnTo>
                  <a:lnTo>
                    <a:pt x="2074" y="176"/>
                  </a:lnTo>
                  <a:lnTo>
                    <a:pt x="2044" y="201"/>
                  </a:lnTo>
                  <a:lnTo>
                    <a:pt x="2017" y="229"/>
                  </a:lnTo>
                  <a:lnTo>
                    <a:pt x="301" y="1950"/>
                  </a:lnTo>
                  <a:lnTo>
                    <a:pt x="284" y="1965"/>
                  </a:lnTo>
                  <a:lnTo>
                    <a:pt x="266" y="1980"/>
                  </a:lnTo>
                  <a:lnTo>
                    <a:pt x="248" y="1996"/>
                  </a:lnTo>
                  <a:lnTo>
                    <a:pt x="231" y="2013"/>
                  </a:lnTo>
                  <a:lnTo>
                    <a:pt x="203" y="2042"/>
                  </a:lnTo>
                  <a:lnTo>
                    <a:pt x="177" y="2072"/>
                  </a:lnTo>
                  <a:lnTo>
                    <a:pt x="153" y="2104"/>
                  </a:lnTo>
                  <a:lnTo>
                    <a:pt x="131" y="2135"/>
                  </a:lnTo>
                  <a:lnTo>
                    <a:pt x="110" y="2169"/>
                  </a:lnTo>
                  <a:lnTo>
                    <a:pt x="91" y="2203"/>
                  </a:lnTo>
                  <a:lnTo>
                    <a:pt x="74" y="2238"/>
                  </a:lnTo>
                  <a:lnTo>
                    <a:pt x="58" y="2273"/>
                  </a:lnTo>
                  <a:lnTo>
                    <a:pt x="45" y="2308"/>
                  </a:lnTo>
                  <a:lnTo>
                    <a:pt x="33" y="2345"/>
                  </a:lnTo>
                  <a:lnTo>
                    <a:pt x="23" y="2382"/>
                  </a:lnTo>
                  <a:lnTo>
                    <a:pt x="15" y="2419"/>
                  </a:lnTo>
                  <a:lnTo>
                    <a:pt x="9" y="2456"/>
                  </a:lnTo>
                  <a:lnTo>
                    <a:pt x="5" y="2493"/>
                  </a:lnTo>
                  <a:lnTo>
                    <a:pt x="1" y="2531"/>
                  </a:lnTo>
                  <a:lnTo>
                    <a:pt x="0" y="2569"/>
                  </a:lnTo>
                  <a:lnTo>
                    <a:pt x="1" y="2606"/>
                  </a:lnTo>
                  <a:lnTo>
                    <a:pt x="5" y="2644"/>
                  </a:lnTo>
                  <a:lnTo>
                    <a:pt x="9" y="2681"/>
                  </a:lnTo>
                  <a:lnTo>
                    <a:pt x="15" y="2719"/>
                  </a:lnTo>
                  <a:lnTo>
                    <a:pt x="23" y="2756"/>
                  </a:lnTo>
                  <a:lnTo>
                    <a:pt x="33" y="2792"/>
                  </a:lnTo>
                  <a:lnTo>
                    <a:pt x="45" y="2829"/>
                  </a:lnTo>
                  <a:lnTo>
                    <a:pt x="58" y="2865"/>
                  </a:lnTo>
                  <a:lnTo>
                    <a:pt x="74" y="2899"/>
                  </a:lnTo>
                  <a:lnTo>
                    <a:pt x="91" y="2934"/>
                  </a:lnTo>
                  <a:lnTo>
                    <a:pt x="110" y="2969"/>
                  </a:lnTo>
                  <a:lnTo>
                    <a:pt x="131" y="3001"/>
                  </a:lnTo>
                  <a:lnTo>
                    <a:pt x="153" y="3033"/>
                  </a:lnTo>
                  <a:lnTo>
                    <a:pt x="177" y="3065"/>
                  </a:lnTo>
                  <a:lnTo>
                    <a:pt x="203" y="3096"/>
                  </a:lnTo>
                  <a:lnTo>
                    <a:pt x="231" y="3125"/>
                  </a:lnTo>
                  <a:lnTo>
                    <a:pt x="1388" y="4281"/>
                  </a:lnTo>
                  <a:lnTo>
                    <a:pt x="1102" y="4567"/>
                  </a:lnTo>
                  <a:lnTo>
                    <a:pt x="1075" y="4597"/>
                  </a:lnTo>
                  <a:lnTo>
                    <a:pt x="1048" y="4627"/>
                  </a:lnTo>
                  <a:lnTo>
                    <a:pt x="1024" y="4658"/>
                  </a:lnTo>
                  <a:lnTo>
                    <a:pt x="1001" y="4691"/>
                  </a:lnTo>
                  <a:lnTo>
                    <a:pt x="981" y="4724"/>
                  </a:lnTo>
                  <a:lnTo>
                    <a:pt x="962" y="4758"/>
                  </a:lnTo>
                  <a:lnTo>
                    <a:pt x="945" y="4792"/>
                  </a:lnTo>
                  <a:lnTo>
                    <a:pt x="930" y="4828"/>
                  </a:lnTo>
                  <a:lnTo>
                    <a:pt x="916" y="4864"/>
                  </a:lnTo>
                  <a:lnTo>
                    <a:pt x="904" y="4899"/>
                  </a:lnTo>
                  <a:lnTo>
                    <a:pt x="894" y="4936"/>
                  </a:lnTo>
                  <a:lnTo>
                    <a:pt x="886" y="4973"/>
                  </a:lnTo>
                  <a:lnTo>
                    <a:pt x="879" y="5011"/>
                  </a:lnTo>
                  <a:lnTo>
                    <a:pt x="875" y="5048"/>
                  </a:lnTo>
                  <a:lnTo>
                    <a:pt x="873" y="5086"/>
                  </a:lnTo>
                  <a:lnTo>
                    <a:pt x="872" y="5123"/>
                  </a:lnTo>
                  <a:lnTo>
                    <a:pt x="873" y="5161"/>
                  </a:lnTo>
                  <a:lnTo>
                    <a:pt x="875" y="5198"/>
                  </a:lnTo>
                  <a:lnTo>
                    <a:pt x="880" y="5236"/>
                  </a:lnTo>
                  <a:lnTo>
                    <a:pt x="886" y="5273"/>
                  </a:lnTo>
                  <a:lnTo>
                    <a:pt x="894" y="5311"/>
                  </a:lnTo>
                  <a:lnTo>
                    <a:pt x="904" y="5347"/>
                  </a:lnTo>
                  <a:lnTo>
                    <a:pt x="916" y="5383"/>
                  </a:lnTo>
                  <a:lnTo>
                    <a:pt x="930" y="5419"/>
                  </a:lnTo>
                  <a:lnTo>
                    <a:pt x="945" y="5455"/>
                  </a:lnTo>
                  <a:lnTo>
                    <a:pt x="962" y="5489"/>
                  </a:lnTo>
                  <a:lnTo>
                    <a:pt x="981" y="5523"/>
                  </a:lnTo>
                  <a:lnTo>
                    <a:pt x="1002" y="5556"/>
                  </a:lnTo>
                  <a:lnTo>
                    <a:pt x="1024" y="5589"/>
                  </a:lnTo>
                  <a:lnTo>
                    <a:pt x="1049" y="5620"/>
                  </a:lnTo>
                  <a:lnTo>
                    <a:pt x="1075" y="5650"/>
                  </a:lnTo>
                  <a:lnTo>
                    <a:pt x="1102" y="5679"/>
                  </a:lnTo>
                  <a:lnTo>
                    <a:pt x="1131" y="5707"/>
                  </a:lnTo>
                  <a:lnTo>
                    <a:pt x="1162" y="5734"/>
                  </a:lnTo>
                  <a:lnTo>
                    <a:pt x="1193" y="5757"/>
                  </a:lnTo>
                  <a:lnTo>
                    <a:pt x="1225" y="5779"/>
                  </a:lnTo>
                  <a:lnTo>
                    <a:pt x="1259" y="5800"/>
                  </a:lnTo>
                  <a:lnTo>
                    <a:pt x="1292" y="5819"/>
                  </a:lnTo>
                  <a:lnTo>
                    <a:pt x="1327" y="5836"/>
                  </a:lnTo>
                  <a:lnTo>
                    <a:pt x="1362" y="5852"/>
                  </a:lnTo>
                  <a:lnTo>
                    <a:pt x="1398" y="5865"/>
                  </a:lnTo>
                  <a:lnTo>
                    <a:pt x="1434" y="5877"/>
                  </a:lnTo>
                  <a:lnTo>
                    <a:pt x="1471" y="5887"/>
                  </a:lnTo>
                  <a:lnTo>
                    <a:pt x="1507" y="5895"/>
                  </a:lnTo>
                  <a:lnTo>
                    <a:pt x="1545" y="5902"/>
                  </a:lnTo>
                  <a:lnTo>
                    <a:pt x="1582" y="5906"/>
                  </a:lnTo>
                  <a:lnTo>
                    <a:pt x="1620" y="5909"/>
                  </a:lnTo>
                  <a:lnTo>
                    <a:pt x="1658" y="5910"/>
                  </a:lnTo>
                  <a:lnTo>
                    <a:pt x="1696" y="5909"/>
                  </a:lnTo>
                  <a:lnTo>
                    <a:pt x="1734" y="5906"/>
                  </a:lnTo>
                  <a:lnTo>
                    <a:pt x="1771" y="5902"/>
                  </a:lnTo>
                  <a:lnTo>
                    <a:pt x="1809" y="5895"/>
                  </a:lnTo>
                  <a:lnTo>
                    <a:pt x="1845" y="5887"/>
                  </a:lnTo>
                  <a:lnTo>
                    <a:pt x="1882" y="5877"/>
                  </a:lnTo>
                  <a:lnTo>
                    <a:pt x="1918" y="5865"/>
                  </a:lnTo>
                  <a:lnTo>
                    <a:pt x="1954" y="5852"/>
                  </a:lnTo>
                  <a:lnTo>
                    <a:pt x="1989" y="5836"/>
                  </a:lnTo>
                  <a:lnTo>
                    <a:pt x="2024" y="5819"/>
                  </a:lnTo>
                  <a:lnTo>
                    <a:pt x="2057" y="5800"/>
                  </a:lnTo>
                  <a:lnTo>
                    <a:pt x="2091" y="5780"/>
                  </a:lnTo>
                  <a:lnTo>
                    <a:pt x="2123" y="5757"/>
                  </a:lnTo>
                  <a:lnTo>
                    <a:pt x="2154" y="5734"/>
                  </a:lnTo>
                  <a:lnTo>
                    <a:pt x="2184" y="5707"/>
                  </a:lnTo>
                  <a:lnTo>
                    <a:pt x="2215" y="5679"/>
                  </a:lnTo>
                  <a:lnTo>
                    <a:pt x="3998" y="3897"/>
                  </a:lnTo>
                  <a:lnTo>
                    <a:pt x="4026" y="3866"/>
                  </a:lnTo>
                  <a:lnTo>
                    <a:pt x="4052" y="3836"/>
                  </a:lnTo>
                  <a:lnTo>
                    <a:pt x="4076" y="3805"/>
                  </a:lnTo>
                  <a:lnTo>
                    <a:pt x="4099" y="3773"/>
                  </a:lnTo>
                  <a:lnTo>
                    <a:pt x="4119" y="3739"/>
                  </a:lnTo>
                  <a:lnTo>
                    <a:pt x="4138" y="3706"/>
                  </a:lnTo>
                  <a:lnTo>
                    <a:pt x="4156" y="3671"/>
                  </a:lnTo>
                  <a:lnTo>
                    <a:pt x="4170" y="3636"/>
                  </a:lnTo>
                  <a:lnTo>
                    <a:pt x="4185" y="3600"/>
                  </a:lnTo>
                  <a:lnTo>
                    <a:pt x="4196" y="3564"/>
                  </a:lnTo>
                  <a:lnTo>
                    <a:pt x="4206" y="3527"/>
                  </a:lnTo>
                  <a:lnTo>
                    <a:pt x="4214" y="3489"/>
                  </a:lnTo>
                  <a:lnTo>
                    <a:pt x="4220" y="3453"/>
                  </a:lnTo>
                  <a:lnTo>
                    <a:pt x="4225" y="3415"/>
                  </a:lnTo>
                  <a:lnTo>
                    <a:pt x="4227" y="3378"/>
                  </a:lnTo>
                  <a:lnTo>
                    <a:pt x="4228" y="3340"/>
                  </a:lnTo>
                  <a:lnTo>
                    <a:pt x="4227" y="3302"/>
                  </a:lnTo>
                  <a:lnTo>
                    <a:pt x="4225" y="3265"/>
                  </a:lnTo>
                  <a:lnTo>
                    <a:pt x="4220" y="3227"/>
                  </a:lnTo>
                  <a:lnTo>
                    <a:pt x="4214" y="3191"/>
                  </a:lnTo>
                  <a:lnTo>
                    <a:pt x="4206" y="3153"/>
                  </a:lnTo>
                  <a:lnTo>
                    <a:pt x="4196" y="3116"/>
                  </a:lnTo>
                  <a:lnTo>
                    <a:pt x="4185" y="3080"/>
                  </a:lnTo>
                  <a:lnTo>
                    <a:pt x="4170" y="3044"/>
                  </a:lnTo>
                  <a:lnTo>
                    <a:pt x="4156" y="3009"/>
                  </a:lnTo>
                  <a:lnTo>
                    <a:pt x="4138" y="2974"/>
                  </a:lnTo>
                  <a:lnTo>
                    <a:pt x="4119" y="2941"/>
                  </a:lnTo>
                  <a:lnTo>
                    <a:pt x="4099" y="2907"/>
                  </a:lnTo>
                  <a:lnTo>
                    <a:pt x="4076" y="2875"/>
                  </a:lnTo>
                  <a:lnTo>
                    <a:pt x="4052" y="2844"/>
                  </a:lnTo>
                  <a:lnTo>
                    <a:pt x="4026" y="2814"/>
                  </a:lnTo>
                  <a:lnTo>
                    <a:pt x="3998" y="2785"/>
                  </a:lnTo>
                  <a:close/>
                  <a:moveTo>
                    <a:pt x="2285" y="499"/>
                  </a:moveTo>
                  <a:lnTo>
                    <a:pt x="2285" y="499"/>
                  </a:lnTo>
                  <a:lnTo>
                    <a:pt x="2300" y="485"/>
                  </a:lnTo>
                  <a:lnTo>
                    <a:pt x="2316" y="471"/>
                  </a:lnTo>
                  <a:lnTo>
                    <a:pt x="2332" y="459"/>
                  </a:lnTo>
                  <a:lnTo>
                    <a:pt x="2348" y="448"/>
                  </a:lnTo>
                  <a:lnTo>
                    <a:pt x="2365" y="437"/>
                  </a:lnTo>
                  <a:lnTo>
                    <a:pt x="2383" y="428"/>
                  </a:lnTo>
                  <a:lnTo>
                    <a:pt x="2401" y="419"/>
                  </a:lnTo>
                  <a:lnTo>
                    <a:pt x="2419" y="411"/>
                  </a:lnTo>
                  <a:lnTo>
                    <a:pt x="2437" y="404"/>
                  </a:lnTo>
                  <a:lnTo>
                    <a:pt x="2456" y="398"/>
                  </a:lnTo>
                  <a:lnTo>
                    <a:pt x="2474" y="393"/>
                  </a:lnTo>
                  <a:lnTo>
                    <a:pt x="2493" y="389"/>
                  </a:lnTo>
                  <a:lnTo>
                    <a:pt x="2512" y="385"/>
                  </a:lnTo>
                  <a:lnTo>
                    <a:pt x="2531" y="383"/>
                  </a:lnTo>
                  <a:lnTo>
                    <a:pt x="2551" y="382"/>
                  </a:lnTo>
                  <a:lnTo>
                    <a:pt x="2570" y="381"/>
                  </a:lnTo>
                  <a:lnTo>
                    <a:pt x="2590" y="382"/>
                  </a:lnTo>
                  <a:lnTo>
                    <a:pt x="2609" y="383"/>
                  </a:lnTo>
                  <a:lnTo>
                    <a:pt x="2628" y="385"/>
                  </a:lnTo>
                  <a:lnTo>
                    <a:pt x="2647" y="389"/>
                  </a:lnTo>
                  <a:lnTo>
                    <a:pt x="2667" y="393"/>
                  </a:lnTo>
                  <a:lnTo>
                    <a:pt x="2685" y="398"/>
                  </a:lnTo>
                  <a:lnTo>
                    <a:pt x="2704" y="404"/>
                  </a:lnTo>
                  <a:lnTo>
                    <a:pt x="2722" y="411"/>
                  </a:lnTo>
                  <a:lnTo>
                    <a:pt x="2741" y="419"/>
                  </a:lnTo>
                  <a:lnTo>
                    <a:pt x="2759" y="428"/>
                  </a:lnTo>
                  <a:lnTo>
                    <a:pt x="2776" y="437"/>
                  </a:lnTo>
                  <a:lnTo>
                    <a:pt x="2792" y="448"/>
                  </a:lnTo>
                  <a:lnTo>
                    <a:pt x="2809" y="459"/>
                  </a:lnTo>
                  <a:lnTo>
                    <a:pt x="2826" y="471"/>
                  </a:lnTo>
                  <a:lnTo>
                    <a:pt x="2841" y="485"/>
                  </a:lnTo>
                  <a:lnTo>
                    <a:pt x="2856" y="499"/>
                  </a:lnTo>
                  <a:lnTo>
                    <a:pt x="2870" y="515"/>
                  </a:lnTo>
                  <a:lnTo>
                    <a:pt x="2884" y="530"/>
                  </a:lnTo>
                  <a:lnTo>
                    <a:pt x="2896" y="546"/>
                  </a:lnTo>
                  <a:lnTo>
                    <a:pt x="2908" y="563"/>
                  </a:lnTo>
                  <a:lnTo>
                    <a:pt x="2918" y="581"/>
                  </a:lnTo>
                  <a:lnTo>
                    <a:pt x="2928" y="597"/>
                  </a:lnTo>
                  <a:lnTo>
                    <a:pt x="2937" y="615"/>
                  </a:lnTo>
                  <a:lnTo>
                    <a:pt x="2945" y="633"/>
                  </a:lnTo>
                  <a:lnTo>
                    <a:pt x="2952" y="652"/>
                  </a:lnTo>
                  <a:lnTo>
                    <a:pt x="2959" y="670"/>
                  </a:lnTo>
                  <a:lnTo>
                    <a:pt x="2963" y="689"/>
                  </a:lnTo>
                  <a:lnTo>
                    <a:pt x="2968" y="708"/>
                  </a:lnTo>
                  <a:lnTo>
                    <a:pt x="2971" y="727"/>
                  </a:lnTo>
                  <a:lnTo>
                    <a:pt x="2973" y="747"/>
                  </a:lnTo>
                  <a:lnTo>
                    <a:pt x="2974" y="766"/>
                  </a:lnTo>
                  <a:lnTo>
                    <a:pt x="2974" y="786"/>
                  </a:lnTo>
                  <a:lnTo>
                    <a:pt x="2974" y="805"/>
                  </a:lnTo>
                  <a:lnTo>
                    <a:pt x="2973" y="824"/>
                  </a:lnTo>
                  <a:lnTo>
                    <a:pt x="2971" y="844"/>
                  </a:lnTo>
                  <a:lnTo>
                    <a:pt x="2968" y="863"/>
                  </a:lnTo>
                  <a:lnTo>
                    <a:pt x="2963" y="882"/>
                  </a:lnTo>
                  <a:lnTo>
                    <a:pt x="2959" y="901"/>
                  </a:lnTo>
                  <a:lnTo>
                    <a:pt x="2952" y="920"/>
                  </a:lnTo>
                  <a:lnTo>
                    <a:pt x="2945" y="938"/>
                  </a:lnTo>
                  <a:lnTo>
                    <a:pt x="2937" y="955"/>
                  </a:lnTo>
                  <a:lnTo>
                    <a:pt x="2928" y="973"/>
                  </a:lnTo>
                  <a:lnTo>
                    <a:pt x="2918" y="991"/>
                  </a:lnTo>
                  <a:lnTo>
                    <a:pt x="2908" y="1008"/>
                  </a:lnTo>
                  <a:lnTo>
                    <a:pt x="2896" y="1025"/>
                  </a:lnTo>
                  <a:lnTo>
                    <a:pt x="2884" y="1040"/>
                  </a:lnTo>
                  <a:lnTo>
                    <a:pt x="2870" y="1056"/>
                  </a:lnTo>
                  <a:lnTo>
                    <a:pt x="2856" y="1071"/>
                  </a:lnTo>
                  <a:lnTo>
                    <a:pt x="2743" y="1184"/>
                  </a:lnTo>
                  <a:lnTo>
                    <a:pt x="1550" y="2377"/>
                  </a:lnTo>
                  <a:lnTo>
                    <a:pt x="1543" y="2353"/>
                  </a:lnTo>
                  <a:lnTo>
                    <a:pt x="1535" y="2327"/>
                  </a:lnTo>
                  <a:lnTo>
                    <a:pt x="1527" y="2303"/>
                  </a:lnTo>
                  <a:lnTo>
                    <a:pt x="1518" y="2278"/>
                  </a:lnTo>
                  <a:lnTo>
                    <a:pt x="1508" y="2255"/>
                  </a:lnTo>
                  <a:lnTo>
                    <a:pt x="1497" y="2230"/>
                  </a:lnTo>
                  <a:lnTo>
                    <a:pt x="1485" y="2207"/>
                  </a:lnTo>
                  <a:lnTo>
                    <a:pt x="1473" y="2183"/>
                  </a:lnTo>
                  <a:lnTo>
                    <a:pt x="1459" y="2161"/>
                  </a:lnTo>
                  <a:lnTo>
                    <a:pt x="1446" y="2139"/>
                  </a:lnTo>
                  <a:lnTo>
                    <a:pt x="1430" y="2116"/>
                  </a:lnTo>
                  <a:lnTo>
                    <a:pt x="1415" y="2094"/>
                  </a:lnTo>
                  <a:lnTo>
                    <a:pt x="1398" y="2073"/>
                  </a:lnTo>
                  <a:lnTo>
                    <a:pt x="1380" y="2053"/>
                  </a:lnTo>
                  <a:lnTo>
                    <a:pt x="1362" y="2033"/>
                  </a:lnTo>
                  <a:lnTo>
                    <a:pt x="1343" y="2013"/>
                  </a:lnTo>
                  <a:lnTo>
                    <a:pt x="1323" y="1994"/>
                  </a:lnTo>
                  <a:lnTo>
                    <a:pt x="1303" y="1976"/>
                  </a:lnTo>
                  <a:lnTo>
                    <a:pt x="1283" y="1958"/>
                  </a:lnTo>
                  <a:lnTo>
                    <a:pt x="1262" y="1941"/>
                  </a:lnTo>
                  <a:lnTo>
                    <a:pt x="1241" y="1926"/>
                  </a:lnTo>
                  <a:lnTo>
                    <a:pt x="1218" y="1911"/>
                  </a:lnTo>
                  <a:lnTo>
                    <a:pt x="1196" y="1897"/>
                  </a:lnTo>
                  <a:lnTo>
                    <a:pt x="1174" y="1883"/>
                  </a:lnTo>
                  <a:lnTo>
                    <a:pt x="1151" y="1871"/>
                  </a:lnTo>
                  <a:lnTo>
                    <a:pt x="1128" y="1860"/>
                  </a:lnTo>
                  <a:lnTo>
                    <a:pt x="1105" y="1849"/>
                  </a:lnTo>
                  <a:lnTo>
                    <a:pt x="1080" y="1839"/>
                  </a:lnTo>
                  <a:lnTo>
                    <a:pt x="1057" y="1830"/>
                  </a:lnTo>
                  <a:lnTo>
                    <a:pt x="1032" y="1821"/>
                  </a:lnTo>
                  <a:lnTo>
                    <a:pt x="1008" y="1814"/>
                  </a:lnTo>
                  <a:lnTo>
                    <a:pt x="983" y="1808"/>
                  </a:lnTo>
                  <a:lnTo>
                    <a:pt x="2285" y="499"/>
                  </a:lnTo>
                  <a:close/>
                  <a:moveTo>
                    <a:pt x="1943" y="5409"/>
                  </a:moveTo>
                  <a:lnTo>
                    <a:pt x="1943" y="5409"/>
                  </a:lnTo>
                  <a:lnTo>
                    <a:pt x="1929" y="5423"/>
                  </a:lnTo>
                  <a:lnTo>
                    <a:pt x="1913" y="5437"/>
                  </a:lnTo>
                  <a:lnTo>
                    <a:pt x="1897" y="5449"/>
                  </a:lnTo>
                  <a:lnTo>
                    <a:pt x="1881" y="5461"/>
                  </a:lnTo>
                  <a:lnTo>
                    <a:pt x="1863" y="5471"/>
                  </a:lnTo>
                  <a:lnTo>
                    <a:pt x="1846" y="5481"/>
                  </a:lnTo>
                  <a:lnTo>
                    <a:pt x="1829" y="5490"/>
                  </a:lnTo>
                  <a:lnTo>
                    <a:pt x="1811" y="5498"/>
                  </a:lnTo>
                  <a:lnTo>
                    <a:pt x="1792" y="5505"/>
                  </a:lnTo>
                  <a:lnTo>
                    <a:pt x="1773" y="5510"/>
                  </a:lnTo>
                  <a:lnTo>
                    <a:pt x="1754" y="5516"/>
                  </a:lnTo>
                  <a:lnTo>
                    <a:pt x="1735" y="5521"/>
                  </a:lnTo>
                  <a:lnTo>
                    <a:pt x="1716" y="5523"/>
                  </a:lnTo>
                  <a:lnTo>
                    <a:pt x="1697" y="5526"/>
                  </a:lnTo>
                  <a:lnTo>
                    <a:pt x="1677" y="5527"/>
                  </a:lnTo>
                  <a:lnTo>
                    <a:pt x="1658" y="5527"/>
                  </a:lnTo>
                  <a:lnTo>
                    <a:pt x="1638" y="5527"/>
                  </a:lnTo>
                  <a:lnTo>
                    <a:pt x="1619" y="5526"/>
                  </a:lnTo>
                  <a:lnTo>
                    <a:pt x="1600" y="5523"/>
                  </a:lnTo>
                  <a:lnTo>
                    <a:pt x="1581" y="5521"/>
                  </a:lnTo>
                  <a:lnTo>
                    <a:pt x="1562" y="5516"/>
                  </a:lnTo>
                  <a:lnTo>
                    <a:pt x="1543" y="5510"/>
                  </a:lnTo>
                  <a:lnTo>
                    <a:pt x="1524" y="5505"/>
                  </a:lnTo>
                  <a:lnTo>
                    <a:pt x="1506" y="5498"/>
                  </a:lnTo>
                  <a:lnTo>
                    <a:pt x="1488" y="5490"/>
                  </a:lnTo>
                  <a:lnTo>
                    <a:pt x="1471" y="5481"/>
                  </a:lnTo>
                  <a:lnTo>
                    <a:pt x="1453" y="5471"/>
                  </a:lnTo>
                  <a:lnTo>
                    <a:pt x="1436" y="5461"/>
                  </a:lnTo>
                  <a:lnTo>
                    <a:pt x="1419" y="5449"/>
                  </a:lnTo>
                  <a:lnTo>
                    <a:pt x="1404" y="5437"/>
                  </a:lnTo>
                  <a:lnTo>
                    <a:pt x="1388" y="5423"/>
                  </a:lnTo>
                  <a:lnTo>
                    <a:pt x="1372" y="5409"/>
                  </a:lnTo>
                  <a:lnTo>
                    <a:pt x="1358" y="5394"/>
                  </a:lnTo>
                  <a:lnTo>
                    <a:pt x="1344" y="5378"/>
                  </a:lnTo>
                  <a:lnTo>
                    <a:pt x="1332" y="5362"/>
                  </a:lnTo>
                  <a:lnTo>
                    <a:pt x="1320" y="5345"/>
                  </a:lnTo>
                  <a:lnTo>
                    <a:pt x="1310" y="5329"/>
                  </a:lnTo>
                  <a:lnTo>
                    <a:pt x="1300" y="5311"/>
                  </a:lnTo>
                  <a:lnTo>
                    <a:pt x="1291" y="5293"/>
                  </a:lnTo>
                  <a:lnTo>
                    <a:pt x="1283" y="5275"/>
                  </a:lnTo>
                  <a:lnTo>
                    <a:pt x="1276" y="5257"/>
                  </a:lnTo>
                  <a:lnTo>
                    <a:pt x="1271" y="5238"/>
                  </a:lnTo>
                  <a:lnTo>
                    <a:pt x="1265" y="5219"/>
                  </a:lnTo>
                  <a:lnTo>
                    <a:pt x="1262" y="5200"/>
                  </a:lnTo>
                  <a:lnTo>
                    <a:pt x="1259" y="5181"/>
                  </a:lnTo>
                  <a:lnTo>
                    <a:pt x="1256" y="5162"/>
                  </a:lnTo>
                  <a:lnTo>
                    <a:pt x="1254" y="5142"/>
                  </a:lnTo>
                  <a:lnTo>
                    <a:pt x="1254" y="5123"/>
                  </a:lnTo>
                  <a:lnTo>
                    <a:pt x="1254" y="5103"/>
                  </a:lnTo>
                  <a:lnTo>
                    <a:pt x="1256" y="5084"/>
                  </a:lnTo>
                  <a:lnTo>
                    <a:pt x="1259" y="5065"/>
                  </a:lnTo>
                  <a:lnTo>
                    <a:pt x="1262" y="5045"/>
                  </a:lnTo>
                  <a:lnTo>
                    <a:pt x="1265" y="5026"/>
                  </a:lnTo>
                  <a:lnTo>
                    <a:pt x="1271" y="5009"/>
                  </a:lnTo>
                  <a:lnTo>
                    <a:pt x="1276" y="4990"/>
                  </a:lnTo>
                  <a:lnTo>
                    <a:pt x="1283" y="4971"/>
                  </a:lnTo>
                  <a:lnTo>
                    <a:pt x="1291" y="4953"/>
                  </a:lnTo>
                  <a:lnTo>
                    <a:pt x="1300" y="4935"/>
                  </a:lnTo>
                  <a:lnTo>
                    <a:pt x="1310" y="4918"/>
                  </a:lnTo>
                  <a:lnTo>
                    <a:pt x="1320" y="4902"/>
                  </a:lnTo>
                  <a:lnTo>
                    <a:pt x="1332" y="4885"/>
                  </a:lnTo>
                  <a:lnTo>
                    <a:pt x="1344" y="4868"/>
                  </a:lnTo>
                  <a:lnTo>
                    <a:pt x="1358" y="4852"/>
                  </a:lnTo>
                  <a:lnTo>
                    <a:pt x="1372" y="4838"/>
                  </a:lnTo>
                  <a:lnTo>
                    <a:pt x="1658" y="4551"/>
                  </a:lnTo>
                  <a:lnTo>
                    <a:pt x="1762" y="4655"/>
                  </a:lnTo>
                  <a:lnTo>
                    <a:pt x="1945" y="4838"/>
                  </a:lnTo>
                  <a:lnTo>
                    <a:pt x="1958" y="4852"/>
                  </a:lnTo>
                  <a:lnTo>
                    <a:pt x="1972" y="4868"/>
                  </a:lnTo>
                  <a:lnTo>
                    <a:pt x="1985" y="4885"/>
                  </a:lnTo>
                  <a:lnTo>
                    <a:pt x="1996" y="4902"/>
                  </a:lnTo>
                  <a:lnTo>
                    <a:pt x="2007" y="4918"/>
                  </a:lnTo>
                  <a:lnTo>
                    <a:pt x="2017" y="4935"/>
                  </a:lnTo>
                  <a:lnTo>
                    <a:pt x="2025" y="4953"/>
                  </a:lnTo>
                  <a:lnTo>
                    <a:pt x="2033" y="4972"/>
                  </a:lnTo>
                  <a:lnTo>
                    <a:pt x="2039" y="4990"/>
                  </a:lnTo>
                  <a:lnTo>
                    <a:pt x="2046" y="5009"/>
                  </a:lnTo>
                  <a:lnTo>
                    <a:pt x="2051" y="5026"/>
                  </a:lnTo>
                  <a:lnTo>
                    <a:pt x="2055" y="5046"/>
                  </a:lnTo>
                  <a:lnTo>
                    <a:pt x="2058" y="5065"/>
                  </a:lnTo>
                  <a:lnTo>
                    <a:pt x="2061" y="5084"/>
                  </a:lnTo>
                  <a:lnTo>
                    <a:pt x="2062" y="5103"/>
                  </a:lnTo>
                  <a:lnTo>
                    <a:pt x="2063" y="5123"/>
                  </a:lnTo>
                  <a:lnTo>
                    <a:pt x="2062" y="5142"/>
                  </a:lnTo>
                  <a:lnTo>
                    <a:pt x="2061" y="5162"/>
                  </a:lnTo>
                  <a:lnTo>
                    <a:pt x="2058" y="5181"/>
                  </a:lnTo>
                  <a:lnTo>
                    <a:pt x="2055" y="5200"/>
                  </a:lnTo>
                  <a:lnTo>
                    <a:pt x="2051" y="5219"/>
                  </a:lnTo>
                  <a:lnTo>
                    <a:pt x="2046" y="5238"/>
                  </a:lnTo>
                  <a:lnTo>
                    <a:pt x="2039" y="5257"/>
                  </a:lnTo>
                  <a:lnTo>
                    <a:pt x="2033" y="5275"/>
                  </a:lnTo>
                  <a:lnTo>
                    <a:pt x="2025" y="5293"/>
                  </a:lnTo>
                  <a:lnTo>
                    <a:pt x="2017" y="5311"/>
                  </a:lnTo>
                  <a:lnTo>
                    <a:pt x="2007" y="5329"/>
                  </a:lnTo>
                  <a:lnTo>
                    <a:pt x="1996" y="5345"/>
                  </a:lnTo>
                  <a:lnTo>
                    <a:pt x="1985" y="5362"/>
                  </a:lnTo>
                  <a:lnTo>
                    <a:pt x="1971" y="5378"/>
                  </a:lnTo>
                  <a:lnTo>
                    <a:pt x="1958" y="5393"/>
                  </a:lnTo>
                  <a:lnTo>
                    <a:pt x="1943" y="5409"/>
                  </a:lnTo>
                  <a:close/>
                  <a:moveTo>
                    <a:pt x="3727" y="3626"/>
                  </a:moveTo>
                  <a:lnTo>
                    <a:pt x="2420" y="4933"/>
                  </a:lnTo>
                  <a:lnTo>
                    <a:pt x="2414" y="4908"/>
                  </a:lnTo>
                  <a:lnTo>
                    <a:pt x="2406" y="4883"/>
                  </a:lnTo>
                  <a:lnTo>
                    <a:pt x="2397" y="4858"/>
                  </a:lnTo>
                  <a:lnTo>
                    <a:pt x="2389" y="4833"/>
                  </a:lnTo>
                  <a:lnTo>
                    <a:pt x="2379" y="4810"/>
                  </a:lnTo>
                  <a:lnTo>
                    <a:pt x="2368" y="4786"/>
                  </a:lnTo>
                  <a:lnTo>
                    <a:pt x="2356" y="4762"/>
                  </a:lnTo>
                  <a:lnTo>
                    <a:pt x="2344" y="4739"/>
                  </a:lnTo>
                  <a:lnTo>
                    <a:pt x="2331" y="4716"/>
                  </a:lnTo>
                  <a:lnTo>
                    <a:pt x="2316" y="4693"/>
                  </a:lnTo>
                  <a:lnTo>
                    <a:pt x="2302" y="4672"/>
                  </a:lnTo>
                  <a:lnTo>
                    <a:pt x="2286" y="4649"/>
                  </a:lnTo>
                  <a:lnTo>
                    <a:pt x="2269" y="4628"/>
                  </a:lnTo>
                  <a:lnTo>
                    <a:pt x="2251" y="4607"/>
                  </a:lnTo>
                  <a:lnTo>
                    <a:pt x="2234" y="4587"/>
                  </a:lnTo>
                  <a:lnTo>
                    <a:pt x="2215" y="4567"/>
                  </a:lnTo>
                  <a:lnTo>
                    <a:pt x="2032" y="4385"/>
                  </a:lnTo>
                  <a:lnTo>
                    <a:pt x="501" y="2855"/>
                  </a:lnTo>
                  <a:lnTo>
                    <a:pt x="487" y="2839"/>
                  </a:lnTo>
                  <a:lnTo>
                    <a:pt x="473" y="2824"/>
                  </a:lnTo>
                  <a:lnTo>
                    <a:pt x="461" y="2807"/>
                  </a:lnTo>
                  <a:lnTo>
                    <a:pt x="449" y="2791"/>
                  </a:lnTo>
                  <a:lnTo>
                    <a:pt x="439" y="2773"/>
                  </a:lnTo>
                  <a:lnTo>
                    <a:pt x="429" y="2757"/>
                  </a:lnTo>
                  <a:lnTo>
                    <a:pt x="420" y="2739"/>
                  </a:lnTo>
                  <a:lnTo>
                    <a:pt x="412" y="2721"/>
                  </a:lnTo>
                  <a:lnTo>
                    <a:pt x="405" y="2702"/>
                  </a:lnTo>
                  <a:lnTo>
                    <a:pt x="400" y="2684"/>
                  </a:lnTo>
                  <a:lnTo>
                    <a:pt x="394" y="2665"/>
                  </a:lnTo>
                  <a:lnTo>
                    <a:pt x="391" y="2646"/>
                  </a:lnTo>
                  <a:lnTo>
                    <a:pt x="387" y="2627"/>
                  </a:lnTo>
                  <a:lnTo>
                    <a:pt x="385" y="2607"/>
                  </a:lnTo>
                  <a:lnTo>
                    <a:pt x="383" y="2588"/>
                  </a:lnTo>
                  <a:lnTo>
                    <a:pt x="383" y="2569"/>
                  </a:lnTo>
                  <a:lnTo>
                    <a:pt x="383" y="2549"/>
                  </a:lnTo>
                  <a:lnTo>
                    <a:pt x="385" y="2530"/>
                  </a:lnTo>
                  <a:lnTo>
                    <a:pt x="387" y="2510"/>
                  </a:lnTo>
                  <a:lnTo>
                    <a:pt x="391" y="2491"/>
                  </a:lnTo>
                  <a:lnTo>
                    <a:pt x="394" y="2472"/>
                  </a:lnTo>
                  <a:lnTo>
                    <a:pt x="400" y="2453"/>
                  </a:lnTo>
                  <a:lnTo>
                    <a:pt x="405" y="2434"/>
                  </a:lnTo>
                  <a:lnTo>
                    <a:pt x="412" y="2416"/>
                  </a:lnTo>
                  <a:lnTo>
                    <a:pt x="420" y="2399"/>
                  </a:lnTo>
                  <a:lnTo>
                    <a:pt x="429" y="2381"/>
                  </a:lnTo>
                  <a:lnTo>
                    <a:pt x="439" y="2363"/>
                  </a:lnTo>
                  <a:lnTo>
                    <a:pt x="449" y="2346"/>
                  </a:lnTo>
                  <a:lnTo>
                    <a:pt x="461" y="2329"/>
                  </a:lnTo>
                  <a:lnTo>
                    <a:pt x="473" y="2314"/>
                  </a:lnTo>
                  <a:lnTo>
                    <a:pt x="487" y="2298"/>
                  </a:lnTo>
                  <a:lnTo>
                    <a:pt x="501" y="2283"/>
                  </a:lnTo>
                  <a:lnTo>
                    <a:pt x="517" y="2268"/>
                  </a:lnTo>
                  <a:lnTo>
                    <a:pt x="532" y="2255"/>
                  </a:lnTo>
                  <a:lnTo>
                    <a:pt x="548" y="2242"/>
                  </a:lnTo>
                  <a:lnTo>
                    <a:pt x="565" y="2231"/>
                  </a:lnTo>
                  <a:lnTo>
                    <a:pt x="581" y="2220"/>
                  </a:lnTo>
                  <a:lnTo>
                    <a:pt x="599" y="2210"/>
                  </a:lnTo>
                  <a:lnTo>
                    <a:pt x="617" y="2202"/>
                  </a:lnTo>
                  <a:lnTo>
                    <a:pt x="635" y="2195"/>
                  </a:lnTo>
                  <a:lnTo>
                    <a:pt x="653" y="2187"/>
                  </a:lnTo>
                  <a:lnTo>
                    <a:pt x="672" y="2181"/>
                  </a:lnTo>
                  <a:lnTo>
                    <a:pt x="691" y="2176"/>
                  </a:lnTo>
                  <a:lnTo>
                    <a:pt x="710" y="2172"/>
                  </a:lnTo>
                  <a:lnTo>
                    <a:pt x="729" y="2169"/>
                  </a:lnTo>
                  <a:lnTo>
                    <a:pt x="748" y="2167"/>
                  </a:lnTo>
                  <a:lnTo>
                    <a:pt x="768" y="2164"/>
                  </a:lnTo>
                  <a:lnTo>
                    <a:pt x="787" y="2164"/>
                  </a:lnTo>
                  <a:lnTo>
                    <a:pt x="807" y="2164"/>
                  </a:lnTo>
                  <a:lnTo>
                    <a:pt x="826" y="2167"/>
                  </a:lnTo>
                  <a:lnTo>
                    <a:pt x="845" y="2169"/>
                  </a:lnTo>
                  <a:lnTo>
                    <a:pt x="865" y="2172"/>
                  </a:lnTo>
                  <a:lnTo>
                    <a:pt x="884" y="2176"/>
                  </a:lnTo>
                  <a:lnTo>
                    <a:pt x="903" y="2181"/>
                  </a:lnTo>
                  <a:lnTo>
                    <a:pt x="921" y="2187"/>
                  </a:lnTo>
                  <a:lnTo>
                    <a:pt x="940" y="2193"/>
                  </a:lnTo>
                  <a:lnTo>
                    <a:pt x="957" y="2202"/>
                  </a:lnTo>
                  <a:lnTo>
                    <a:pt x="975" y="2210"/>
                  </a:lnTo>
                  <a:lnTo>
                    <a:pt x="992" y="2220"/>
                  </a:lnTo>
                  <a:lnTo>
                    <a:pt x="1010" y="2231"/>
                  </a:lnTo>
                  <a:lnTo>
                    <a:pt x="1025" y="2242"/>
                  </a:lnTo>
                  <a:lnTo>
                    <a:pt x="1042" y="2255"/>
                  </a:lnTo>
                  <a:lnTo>
                    <a:pt x="1058" y="2268"/>
                  </a:lnTo>
                  <a:lnTo>
                    <a:pt x="1073" y="2283"/>
                  </a:lnTo>
                  <a:lnTo>
                    <a:pt x="1087" y="2298"/>
                  </a:lnTo>
                  <a:lnTo>
                    <a:pt x="1100" y="2314"/>
                  </a:lnTo>
                  <a:lnTo>
                    <a:pt x="1114" y="2329"/>
                  </a:lnTo>
                  <a:lnTo>
                    <a:pt x="1125" y="2346"/>
                  </a:lnTo>
                  <a:lnTo>
                    <a:pt x="1136" y="2363"/>
                  </a:lnTo>
                  <a:lnTo>
                    <a:pt x="1145" y="2381"/>
                  </a:lnTo>
                  <a:lnTo>
                    <a:pt x="1154" y="2399"/>
                  </a:lnTo>
                  <a:lnTo>
                    <a:pt x="1162" y="2416"/>
                  </a:lnTo>
                  <a:lnTo>
                    <a:pt x="1168" y="2434"/>
                  </a:lnTo>
                  <a:lnTo>
                    <a:pt x="1175" y="2453"/>
                  </a:lnTo>
                  <a:lnTo>
                    <a:pt x="1179" y="2472"/>
                  </a:lnTo>
                  <a:lnTo>
                    <a:pt x="1184" y="2491"/>
                  </a:lnTo>
                  <a:lnTo>
                    <a:pt x="1187" y="2510"/>
                  </a:lnTo>
                  <a:lnTo>
                    <a:pt x="1189" y="2530"/>
                  </a:lnTo>
                  <a:lnTo>
                    <a:pt x="1191" y="2549"/>
                  </a:lnTo>
                  <a:lnTo>
                    <a:pt x="1192" y="2569"/>
                  </a:lnTo>
                  <a:lnTo>
                    <a:pt x="1191" y="2588"/>
                  </a:lnTo>
                  <a:lnTo>
                    <a:pt x="1189" y="2607"/>
                  </a:lnTo>
                  <a:lnTo>
                    <a:pt x="1187" y="2627"/>
                  </a:lnTo>
                  <a:lnTo>
                    <a:pt x="1184" y="2646"/>
                  </a:lnTo>
                  <a:lnTo>
                    <a:pt x="1179" y="2665"/>
                  </a:lnTo>
                  <a:lnTo>
                    <a:pt x="1175" y="2684"/>
                  </a:lnTo>
                  <a:lnTo>
                    <a:pt x="1168" y="2702"/>
                  </a:lnTo>
                  <a:lnTo>
                    <a:pt x="1162" y="2721"/>
                  </a:lnTo>
                  <a:lnTo>
                    <a:pt x="1154" y="2739"/>
                  </a:lnTo>
                  <a:lnTo>
                    <a:pt x="1145" y="2757"/>
                  </a:lnTo>
                  <a:lnTo>
                    <a:pt x="1136" y="2773"/>
                  </a:lnTo>
                  <a:lnTo>
                    <a:pt x="1125" y="2791"/>
                  </a:lnTo>
                  <a:lnTo>
                    <a:pt x="1114" y="2808"/>
                  </a:lnTo>
                  <a:lnTo>
                    <a:pt x="1100" y="2824"/>
                  </a:lnTo>
                  <a:lnTo>
                    <a:pt x="1087" y="2839"/>
                  </a:lnTo>
                  <a:lnTo>
                    <a:pt x="1073" y="2855"/>
                  </a:lnTo>
                  <a:lnTo>
                    <a:pt x="1343" y="3125"/>
                  </a:lnTo>
                  <a:lnTo>
                    <a:pt x="2570" y="1898"/>
                  </a:lnTo>
                  <a:lnTo>
                    <a:pt x="3545" y="2872"/>
                  </a:lnTo>
                  <a:lnTo>
                    <a:pt x="3727" y="3054"/>
                  </a:lnTo>
                  <a:lnTo>
                    <a:pt x="3742" y="3069"/>
                  </a:lnTo>
                  <a:lnTo>
                    <a:pt x="3755" y="3086"/>
                  </a:lnTo>
                  <a:lnTo>
                    <a:pt x="3768" y="3101"/>
                  </a:lnTo>
                  <a:lnTo>
                    <a:pt x="3780" y="3118"/>
                  </a:lnTo>
                  <a:lnTo>
                    <a:pt x="3790" y="3135"/>
                  </a:lnTo>
                  <a:lnTo>
                    <a:pt x="3800" y="3153"/>
                  </a:lnTo>
                  <a:lnTo>
                    <a:pt x="3809" y="3169"/>
                  </a:lnTo>
                  <a:lnTo>
                    <a:pt x="3816" y="3188"/>
                  </a:lnTo>
                  <a:lnTo>
                    <a:pt x="3823" y="3206"/>
                  </a:lnTo>
                  <a:lnTo>
                    <a:pt x="3830" y="3225"/>
                  </a:lnTo>
                  <a:lnTo>
                    <a:pt x="3834" y="3244"/>
                  </a:lnTo>
                  <a:lnTo>
                    <a:pt x="3839" y="3263"/>
                  </a:lnTo>
                  <a:lnTo>
                    <a:pt x="3842" y="3282"/>
                  </a:lnTo>
                  <a:lnTo>
                    <a:pt x="3844" y="3301"/>
                  </a:lnTo>
                  <a:lnTo>
                    <a:pt x="3845" y="3321"/>
                  </a:lnTo>
                  <a:lnTo>
                    <a:pt x="3845" y="3340"/>
                  </a:lnTo>
                  <a:lnTo>
                    <a:pt x="3845" y="3359"/>
                  </a:lnTo>
                  <a:lnTo>
                    <a:pt x="3844" y="3379"/>
                  </a:lnTo>
                  <a:lnTo>
                    <a:pt x="3842" y="3398"/>
                  </a:lnTo>
                  <a:lnTo>
                    <a:pt x="3839" y="3417"/>
                  </a:lnTo>
                  <a:lnTo>
                    <a:pt x="3834" y="3436"/>
                  </a:lnTo>
                  <a:lnTo>
                    <a:pt x="3830" y="3455"/>
                  </a:lnTo>
                  <a:lnTo>
                    <a:pt x="3823" y="3474"/>
                  </a:lnTo>
                  <a:lnTo>
                    <a:pt x="3816" y="3492"/>
                  </a:lnTo>
                  <a:lnTo>
                    <a:pt x="3809" y="3511"/>
                  </a:lnTo>
                  <a:lnTo>
                    <a:pt x="3800" y="3528"/>
                  </a:lnTo>
                  <a:lnTo>
                    <a:pt x="3790" y="3545"/>
                  </a:lnTo>
                  <a:lnTo>
                    <a:pt x="3780" y="3562"/>
                  </a:lnTo>
                  <a:lnTo>
                    <a:pt x="3768" y="3579"/>
                  </a:lnTo>
                  <a:lnTo>
                    <a:pt x="3755" y="3595"/>
                  </a:lnTo>
                  <a:lnTo>
                    <a:pt x="3742" y="3611"/>
                  </a:lnTo>
                  <a:lnTo>
                    <a:pt x="3727" y="3626"/>
                  </a:lnTo>
                  <a:close/>
                  <a:moveTo>
                    <a:pt x="2480" y="2235"/>
                  </a:moveTo>
                  <a:lnTo>
                    <a:pt x="1460" y="3254"/>
                  </a:lnTo>
                  <a:lnTo>
                    <a:pt x="1730" y="3524"/>
                  </a:lnTo>
                  <a:lnTo>
                    <a:pt x="2750" y="2505"/>
                  </a:lnTo>
                  <a:lnTo>
                    <a:pt x="2480" y="2235"/>
                  </a:lnTo>
                  <a:close/>
                  <a:moveTo>
                    <a:pt x="2887" y="2643"/>
                  </a:moveTo>
                  <a:lnTo>
                    <a:pt x="1868" y="3662"/>
                  </a:lnTo>
                  <a:lnTo>
                    <a:pt x="2139" y="3932"/>
                  </a:lnTo>
                  <a:lnTo>
                    <a:pt x="3157" y="2913"/>
                  </a:lnTo>
                  <a:lnTo>
                    <a:pt x="2887" y="2643"/>
                  </a:lnTo>
                  <a:close/>
                  <a:moveTo>
                    <a:pt x="2276" y="4069"/>
                  </a:moveTo>
                  <a:lnTo>
                    <a:pt x="2546" y="4340"/>
                  </a:lnTo>
                  <a:lnTo>
                    <a:pt x="3565" y="3321"/>
                  </a:lnTo>
                  <a:lnTo>
                    <a:pt x="3295" y="3050"/>
                  </a:lnTo>
                  <a:lnTo>
                    <a:pt x="2276" y="4069"/>
                  </a:lnTo>
                  <a:close/>
                </a:path>
              </a:pathLst>
            </a:custGeom>
            <a:solidFill>
              <a:schemeClr val="bg1">
                <a:lumMod val="95000"/>
              </a:schemeClr>
            </a:solidFill>
            <a:ln>
              <a:noFill/>
            </a:ln>
          </p:spPr>
          <p:txBody>
            <a:bodyPr lIns="110780" tIns="55390" rIns="110780" bIns="55390" anchor="ctr">
              <a:scene3d>
                <a:camera prst="orthographicFront"/>
                <a:lightRig rig="threePt" dir="t"/>
              </a:scene3d>
              <a:sp3d contourW="12700">
                <a:contourClr>
                  <a:srgbClr val="FFFFFF"/>
                </a:contourClr>
              </a:sp3d>
            </a:bodyPr>
            <a:lstStyle/>
            <a:p>
              <a:pPr algn="ctr">
                <a:defRPr/>
              </a:pPr>
              <a:endParaRPr lang="zh-CN" altLang="en-US">
                <a:solidFill>
                  <a:schemeClr val="bg1"/>
                </a:solidFill>
                <a:latin typeface="+mn-ea"/>
                <a:ea typeface="+mn-ea"/>
              </a:endParaRPr>
            </a:p>
          </p:txBody>
        </p:sp>
      </p:grpSp>
      <p:grpSp>
        <p:nvGrpSpPr>
          <p:cNvPr id="63" name="组合 62"/>
          <p:cNvGrpSpPr/>
          <p:nvPr/>
        </p:nvGrpSpPr>
        <p:grpSpPr>
          <a:xfrm>
            <a:off x="3424476" y="1576024"/>
            <a:ext cx="4515766" cy="405859"/>
            <a:chOff x="4597712" y="2297506"/>
            <a:chExt cx="5699829" cy="511214"/>
          </a:xfrm>
          <a:effectLst>
            <a:outerShdw blurRad="50800" dist="38100" dir="2700000" algn="tl" rotWithShape="0">
              <a:prstClr val="black">
                <a:alpha val="40000"/>
              </a:prstClr>
            </a:outerShdw>
          </a:effectLst>
        </p:grpSpPr>
        <p:sp>
          <p:nvSpPr>
            <p:cNvPr id="64" name="Freeform 5"/>
            <p:cNvSpPr/>
            <p:nvPr/>
          </p:nvSpPr>
          <p:spPr bwMode="auto">
            <a:xfrm>
              <a:off x="4597712" y="2297506"/>
              <a:ext cx="5699829" cy="511214"/>
            </a:xfrm>
            <a:custGeom>
              <a:avLst/>
              <a:gdLst>
                <a:gd name="T0" fmla="*/ 12255 w 12769"/>
                <a:gd name="T1" fmla="*/ 31 h 1159"/>
                <a:gd name="T2" fmla="*/ 12727 w 12769"/>
                <a:gd name="T3" fmla="*/ 503 h 1159"/>
                <a:gd name="T4" fmla="*/ 12727 w 12769"/>
                <a:gd name="T5" fmla="*/ 656 h 1159"/>
                <a:gd name="T6" fmla="*/ 12255 w 12769"/>
                <a:gd name="T7" fmla="*/ 1128 h 1159"/>
                <a:gd name="T8" fmla="*/ 12180 w 12769"/>
                <a:gd name="T9" fmla="*/ 1159 h 1159"/>
                <a:gd name="T10" fmla="*/ 591 w 12769"/>
                <a:gd name="T11" fmla="*/ 1159 h 1159"/>
                <a:gd name="T12" fmla="*/ 514 w 12769"/>
                <a:gd name="T13" fmla="*/ 1128 h 1159"/>
                <a:gd name="T14" fmla="*/ 42 w 12769"/>
                <a:gd name="T15" fmla="*/ 656 h 1159"/>
                <a:gd name="T16" fmla="*/ 42 w 12769"/>
                <a:gd name="T17" fmla="*/ 503 h 1159"/>
                <a:gd name="T18" fmla="*/ 514 w 12769"/>
                <a:gd name="T19" fmla="*/ 31 h 1159"/>
                <a:gd name="T20" fmla="*/ 591 w 12769"/>
                <a:gd name="T21" fmla="*/ 0 h 1159"/>
                <a:gd name="T22" fmla="*/ 12178 w 12769"/>
                <a:gd name="T23" fmla="*/ 0 h 1159"/>
                <a:gd name="T24" fmla="*/ 12255 w 12769"/>
                <a:gd name="T25" fmla="*/ 31 h 1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769" h="1159">
                  <a:moveTo>
                    <a:pt x="12255" y="31"/>
                  </a:moveTo>
                  <a:lnTo>
                    <a:pt x="12727" y="503"/>
                  </a:lnTo>
                  <a:cubicBezTo>
                    <a:pt x="12769" y="545"/>
                    <a:pt x="12769" y="614"/>
                    <a:pt x="12727" y="656"/>
                  </a:cubicBezTo>
                  <a:lnTo>
                    <a:pt x="12255" y="1128"/>
                  </a:lnTo>
                  <a:cubicBezTo>
                    <a:pt x="12235" y="1148"/>
                    <a:pt x="12208" y="1159"/>
                    <a:pt x="12180" y="1159"/>
                  </a:cubicBezTo>
                  <a:lnTo>
                    <a:pt x="591" y="1159"/>
                  </a:lnTo>
                  <a:cubicBezTo>
                    <a:pt x="563" y="1159"/>
                    <a:pt x="535" y="1149"/>
                    <a:pt x="514" y="1128"/>
                  </a:cubicBezTo>
                  <a:lnTo>
                    <a:pt x="42" y="656"/>
                  </a:lnTo>
                  <a:cubicBezTo>
                    <a:pt x="0" y="614"/>
                    <a:pt x="0" y="545"/>
                    <a:pt x="42" y="503"/>
                  </a:cubicBezTo>
                  <a:lnTo>
                    <a:pt x="514" y="31"/>
                  </a:lnTo>
                  <a:cubicBezTo>
                    <a:pt x="535" y="10"/>
                    <a:pt x="563" y="0"/>
                    <a:pt x="591" y="0"/>
                  </a:cubicBezTo>
                  <a:lnTo>
                    <a:pt x="12178" y="0"/>
                  </a:lnTo>
                  <a:cubicBezTo>
                    <a:pt x="12207" y="0"/>
                    <a:pt x="12235" y="11"/>
                    <a:pt x="12255" y="31"/>
                  </a:cubicBezTo>
                  <a:close/>
                </a:path>
              </a:pathLst>
            </a:custGeom>
            <a:solidFill>
              <a:schemeClr val="accent2"/>
            </a:solidFill>
            <a:ln w="12700" cap="flat">
              <a:noFill/>
              <a:prstDash val="solid"/>
              <a:miter lim="800000"/>
            </a:ln>
          </p:spPr>
          <p:txBody>
            <a:bodyPr vert="horz" wrap="square" lIns="110780" tIns="55390" rIns="110780" bIns="55390" numCol="1" anchor="t" anchorCtr="0" compatLnSpc="1"/>
            <a:lstStyle/>
            <a:p>
              <a:endParaRPr lang="zh-CN" altLang="en-US">
                <a:solidFill>
                  <a:schemeClr val="bg1"/>
                </a:solidFill>
                <a:latin typeface="+mn-ea"/>
                <a:ea typeface="+mn-ea"/>
              </a:endParaRPr>
            </a:p>
          </p:txBody>
        </p:sp>
        <p:sp>
          <p:nvSpPr>
            <p:cNvPr id="65" name="TextBox 64"/>
            <p:cNvSpPr txBox="1"/>
            <p:nvPr/>
          </p:nvSpPr>
          <p:spPr>
            <a:xfrm>
              <a:off x="5533485" y="2366080"/>
              <a:ext cx="3224324" cy="369332"/>
            </a:xfrm>
            <a:prstGeom prst="rect">
              <a:avLst/>
            </a:prstGeom>
            <a:noFill/>
          </p:spPr>
          <p:txBody>
            <a:bodyPr wrap="square" lIns="0" tIns="0" rIns="0" bIns="0" rtlCol="0">
              <a:spAutoFit/>
            </a:bodyPr>
            <a:lstStyle>
              <a:defPPr>
                <a:defRPr lang="zh-CN"/>
              </a:defPPr>
              <a:lvl1pPr>
                <a:defRPr sz="2200">
                  <a:solidFill>
                    <a:schemeClr val="bg1"/>
                  </a:solidFill>
                  <a:latin typeface="微软雅黑" panose="020B0503020204020204" pitchFamily="34" charset="-122"/>
                  <a:ea typeface="微软雅黑" panose="020B0503020204020204" pitchFamily="34" charset="-122"/>
                </a:defRPr>
              </a:lvl1pPr>
            </a:lstStyle>
            <a:p>
              <a:r>
                <a:rPr lang="zh-CN" altLang="en-US" sz="1900" dirty="0">
                  <a:solidFill>
                    <a:schemeClr val="bg1">
                      <a:lumMod val="95000"/>
                    </a:schemeClr>
                  </a:solidFill>
                  <a:latin typeface="+mn-ea"/>
                  <a:ea typeface="+mn-ea"/>
                </a:rPr>
                <a:t>添加文字标题内容</a:t>
              </a:r>
              <a:endParaRPr lang="zh-CN" altLang="en-US" sz="1900" dirty="0">
                <a:solidFill>
                  <a:schemeClr val="bg1">
                    <a:lumMod val="95000"/>
                  </a:schemeClr>
                </a:solidFill>
                <a:latin typeface="+mn-ea"/>
                <a:ea typeface="+mn-ea"/>
              </a:endParaRPr>
            </a:p>
          </p:txBody>
        </p:sp>
        <p:sp>
          <p:nvSpPr>
            <p:cNvPr id="66" name="KSO_Shape"/>
            <p:cNvSpPr/>
            <p:nvPr/>
          </p:nvSpPr>
          <p:spPr bwMode="auto">
            <a:xfrm>
              <a:off x="9315111" y="2409874"/>
              <a:ext cx="318357" cy="286475"/>
            </a:xfrm>
            <a:custGeom>
              <a:avLst/>
              <a:gdLst>
                <a:gd name="T0" fmla="*/ 984018 w 1589088"/>
                <a:gd name="T1" fmla="*/ 589506 h 1589088"/>
                <a:gd name="T2" fmla="*/ 955171 w 1589088"/>
                <a:gd name="T3" fmla="*/ 645802 h 1589088"/>
                <a:gd name="T4" fmla="*/ 898294 w 1589088"/>
                <a:gd name="T5" fmla="*/ 673272 h 1589088"/>
                <a:gd name="T6" fmla="*/ 881422 w 1589088"/>
                <a:gd name="T7" fmla="*/ 964824 h 1589088"/>
                <a:gd name="T8" fmla="*/ 873530 w 1589088"/>
                <a:gd name="T9" fmla="*/ 1040159 h 1589088"/>
                <a:gd name="T10" fmla="*/ 824817 w 1589088"/>
                <a:gd name="T11" fmla="*/ 1084490 h 1589088"/>
                <a:gd name="T12" fmla="*/ 756238 w 1589088"/>
                <a:gd name="T13" fmla="*/ 1088026 h 1589088"/>
                <a:gd name="T14" fmla="*/ 703444 w 1589088"/>
                <a:gd name="T15" fmla="*/ 1048590 h 1589088"/>
                <a:gd name="T16" fmla="*/ 686571 w 1589088"/>
                <a:gd name="T17" fmla="*/ 985493 h 1589088"/>
                <a:gd name="T18" fmla="*/ 486007 w 1589088"/>
                <a:gd name="T19" fmla="*/ 893024 h 1589088"/>
                <a:gd name="T20" fmla="*/ 398106 w 1589088"/>
                <a:gd name="T21" fmla="*/ 820680 h 1589088"/>
                <a:gd name="T22" fmla="*/ 402189 w 1589088"/>
                <a:gd name="T23" fmla="*/ 755134 h 1589088"/>
                <a:gd name="T24" fmla="*/ 446547 w 1589088"/>
                <a:gd name="T25" fmla="*/ 706452 h 1589088"/>
                <a:gd name="T26" fmla="*/ 514037 w 1589088"/>
                <a:gd name="T27" fmla="*/ 696389 h 1589088"/>
                <a:gd name="T28" fmla="*/ 570641 w 1589088"/>
                <a:gd name="T29" fmla="*/ 730385 h 1589088"/>
                <a:gd name="T30" fmla="*/ 593501 w 1589088"/>
                <a:gd name="T31" fmla="*/ 794027 h 1589088"/>
                <a:gd name="T32" fmla="*/ 818558 w 1589088"/>
                <a:gd name="T33" fmla="*/ 648522 h 1589088"/>
                <a:gd name="T34" fmla="*/ 785901 w 1589088"/>
                <a:gd name="T35" fmla="*/ 575091 h 1589088"/>
                <a:gd name="T36" fmla="*/ 808761 w 1589088"/>
                <a:gd name="T37" fmla="*/ 511721 h 1589088"/>
                <a:gd name="T38" fmla="*/ 865365 w 1589088"/>
                <a:gd name="T39" fmla="*/ 477726 h 1589088"/>
                <a:gd name="T40" fmla="*/ 728574 w 1589088"/>
                <a:gd name="T41" fmla="*/ 144010 h 1589088"/>
                <a:gd name="T42" fmla="*/ 531280 w 1589088"/>
                <a:gd name="T43" fmla="*/ 182593 h 1589088"/>
                <a:gd name="T44" fmla="*/ 353281 w 1589088"/>
                <a:gd name="T45" fmla="*/ 288291 h 1589088"/>
                <a:gd name="T46" fmla="*/ 219577 w 1589088"/>
                <a:gd name="T47" fmla="*/ 451592 h 1589088"/>
                <a:gd name="T48" fmla="*/ 152454 w 1589088"/>
                <a:gd name="T49" fmla="*/ 642880 h 1589088"/>
                <a:gd name="T50" fmla="*/ 152454 w 1589088"/>
                <a:gd name="T51" fmla="*/ 843135 h 1589088"/>
                <a:gd name="T52" fmla="*/ 219577 w 1589088"/>
                <a:gd name="T53" fmla="*/ 1034422 h 1589088"/>
                <a:gd name="T54" fmla="*/ 353281 w 1589088"/>
                <a:gd name="T55" fmla="*/ 1197724 h 1589088"/>
                <a:gd name="T56" fmla="*/ 531280 w 1589088"/>
                <a:gd name="T57" fmla="*/ 1303421 h 1589088"/>
                <a:gd name="T58" fmla="*/ 728574 w 1589088"/>
                <a:gd name="T59" fmla="*/ 1341734 h 1589088"/>
                <a:gd name="T60" fmla="*/ 927227 w 1589088"/>
                <a:gd name="T61" fmla="*/ 1312931 h 1589088"/>
                <a:gd name="T62" fmla="*/ 1109302 w 1589088"/>
                <a:gd name="T63" fmla="*/ 1217015 h 1589088"/>
                <a:gd name="T64" fmla="*/ 1251431 w 1589088"/>
                <a:gd name="T65" fmla="*/ 1059964 h 1589088"/>
                <a:gd name="T66" fmla="*/ 1328065 w 1589088"/>
                <a:gd name="T67" fmla="*/ 871393 h 1589088"/>
                <a:gd name="T68" fmla="*/ 1337576 w 1589088"/>
                <a:gd name="T69" fmla="*/ 671410 h 1589088"/>
                <a:gd name="T70" fmla="*/ 1280237 w 1589088"/>
                <a:gd name="T71" fmla="*/ 477677 h 1589088"/>
                <a:gd name="T72" fmla="*/ 1155500 w 1589088"/>
                <a:gd name="T73" fmla="*/ 308670 h 1589088"/>
                <a:gd name="T74" fmla="*/ 981849 w 1589088"/>
                <a:gd name="T75" fmla="*/ 193462 h 1589088"/>
                <a:gd name="T76" fmla="*/ 785915 w 1589088"/>
                <a:gd name="T77" fmla="*/ 145640 h 1589088"/>
                <a:gd name="T78" fmla="*/ 902226 w 1589088"/>
                <a:gd name="T79" fmla="*/ 17390 h 1589088"/>
                <a:gd name="T80" fmla="*/ 1136207 w 1589088"/>
                <a:gd name="T81" fmla="*/ 112491 h 1589088"/>
                <a:gd name="T82" fmla="*/ 1320999 w 1589088"/>
                <a:gd name="T83" fmla="*/ 276063 h 1589088"/>
                <a:gd name="T84" fmla="*/ 1429702 w 1589088"/>
                <a:gd name="T85" fmla="*/ 459201 h 1589088"/>
                <a:gd name="T86" fmla="*/ 1481334 w 1589088"/>
                <a:gd name="T87" fmla="*/ 660270 h 1589088"/>
                <a:gd name="T88" fmla="*/ 1475356 w 1589088"/>
                <a:gd name="T89" fmla="*/ 866502 h 1589088"/>
                <a:gd name="T90" fmla="*/ 1412581 w 1589088"/>
                <a:gd name="T91" fmla="*/ 1064855 h 1589088"/>
                <a:gd name="T92" fmla="*/ 1892771 w 1589088"/>
                <a:gd name="T93" fmla="*/ 1636001 h 1589088"/>
                <a:gd name="T94" fmla="*/ 1896304 w 1589088"/>
                <a:gd name="T95" fmla="*/ 1759632 h 1589088"/>
                <a:gd name="T96" fmla="*/ 1783798 w 1589088"/>
                <a:gd name="T97" fmla="*/ 1885980 h 1589088"/>
                <a:gd name="T98" fmla="*/ 1662866 w 1589088"/>
                <a:gd name="T99" fmla="*/ 1900381 h 1589088"/>
                <a:gd name="T100" fmla="*/ 1104954 w 1589088"/>
                <a:gd name="T101" fmla="*/ 1391458 h 1589088"/>
                <a:gd name="T102" fmla="*/ 909835 w 1589088"/>
                <a:gd name="T103" fmla="*/ 1466451 h 1589088"/>
                <a:gd name="T104" fmla="*/ 704388 w 1589088"/>
                <a:gd name="T105" fmla="*/ 1484656 h 1589088"/>
                <a:gd name="T106" fmla="*/ 501116 w 1589088"/>
                <a:gd name="T107" fmla="*/ 1445528 h 1589088"/>
                <a:gd name="T108" fmla="*/ 313061 w 1589088"/>
                <a:gd name="T109" fmla="*/ 1349069 h 1589088"/>
                <a:gd name="T110" fmla="*/ 143758 w 1589088"/>
                <a:gd name="T111" fmla="*/ 1181965 h 1589088"/>
                <a:gd name="T112" fmla="*/ 30708 w 1589088"/>
                <a:gd name="T113" fmla="*/ 954538 h 1589088"/>
                <a:gd name="T114" fmla="*/ 815 w 1589088"/>
                <a:gd name="T115" fmla="*/ 707277 h 1589088"/>
                <a:gd name="T116" fmla="*/ 54351 w 1589088"/>
                <a:gd name="T117" fmla="*/ 463275 h 1589088"/>
                <a:gd name="T118" fmla="*/ 191315 w 1589088"/>
                <a:gd name="T119" fmla="*/ 245360 h 1589088"/>
                <a:gd name="T120" fmla="*/ 397577 w 1589088"/>
                <a:gd name="T121" fmla="*/ 85319 h 1589088"/>
                <a:gd name="T122" fmla="*/ 636177 w 1589088"/>
                <a:gd name="T123" fmla="*/ 7880 h 158908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589088" h="1589088">
                  <a:moveTo>
                    <a:pt x="916859" y="288925"/>
                  </a:moveTo>
                  <a:lnTo>
                    <a:pt x="954088" y="332030"/>
                  </a:lnTo>
                  <a:lnTo>
                    <a:pt x="816067" y="450682"/>
                  </a:lnTo>
                  <a:lnTo>
                    <a:pt x="817430" y="454085"/>
                  </a:lnTo>
                  <a:lnTo>
                    <a:pt x="818338" y="457488"/>
                  </a:lnTo>
                  <a:lnTo>
                    <a:pt x="819246" y="461118"/>
                  </a:lnTo>
                  <a:lnTo>
                    <a:pt x="820381" y="464748"/>
                  </a:lnTo>
                  <a:lnTo>
                    <a:pt x="820835" y="468378"/>
                  </a:lnTo>
                  <a:lnTo>
                    <a:pt x="821289" y="472008"/>
                  </a:lnTo>
                  <a:lnTo>
                    <a:pt x="821743" y="475865"/>
                  </a:lnTo>
                  <a:lnTo>
                    <a:pt x="821743" y="479722"/>
                  </a:lnTo>
                  <a:lnTo>
                    <a:pt x="821743" y="483805"/>
                  </a:lnTo>
                  <a:lnTo>
                    <a:pt x="821289" y="487662"/>
                  </a:lnTo>
                  <a:lnTo>
                    <a:pt x="820835" y="491746"/>
                  </a:lnTo>
                  <a:lnTo>
                    <a:pt x="820174" y="495602"/>
                  </a:lnTo>
                  <a:lnTo>
                    <a:pt x="819246" y="499459"/>
                  </a:lnTo>
                  <a:lnTo>
                    <a:pt x="818338" y="503089"/>
                  </a:lnTo>
                  <a:lnTo>
                    <a:pt x="816976" y="506946"/>
                  </a:lnTo>
                  <a:lnTo>
                    <a:pt x="815840" y="510349"/>
                  </a:lnTo>
                  <a:lnTo>
                    <a:pt x="814251" y="513979"/>
                  </a:lnTo>
                  <a:lnTo>
                    <a:pt x="812662" y="517382"/>
                  </a:lnTo>
                  <a:lnTo>
                    <a:pt x="810619" y="520785"/>
                  </a:lnTo>
                  <a:lnTo>
                    <a:pt x="808803" y="523961"/>
                  </a:lnTo>
                  <a:lnTo>
                    <a:pt x="806760" y="527137"/>
                  </a:lnTo>
                  <a:lnTo>
                    <a:pt x="804263" y="530313"/>
                  </a:lnTo>
                  <a:lnTo>
                    <a:pt x="801993" y="533036"/>
                  </a:lnTo>
                  <a:lnTo>
                    <a:pt x="799496" y="535985"/>
                  </a:lnTo>
                  <a:lnTo>
                    <a:pt x="796772" y="538707"/>
                  </a:lnTo>
                  <a:lnTo>
                    <a:pt x="794048" y="541203"/>
                  </a:lnTo>
                  <a:lnTo>
                    <a:pt x="791324" y="543698"/>
                  </a:lnTo>
                  <a:lnTo>
                    <a:pt x="788146" y="545967"/>
                  </a:lnTo>
                  <a:lnTo>
                    <a:pt x="785194" y="548009"/>
                  </a:lnTo>
                  <a:lnTo>
                    <a:pt x="781789" y="550051"/>
                  </a:lnTo>
                  <a:lnTo>
                    <a:pt x="778611" y="552093"/>
                  </a:lnTo>
                  <a:lnTo>
                    <a:pt x="775433" y="553908"/>
                  </a:lnTo>
                  <a:lnTo>
                    <a:pt x="771801" y="555496"/>
                  </a:lnTo>
                  <a:lnTo>
                    <a:pt x="768396" y="556857"/>
                  </a:lnTo>
                  <a:lnTo>
                    <a:pt x="764537" y="558218"/>
                  </a:lnTo>
                  <a:lnTo>
                    <a:pt x="760905" y="559352"/>
                  </a:lnTo>
                  <a:lnTo>
                    <a:pt x="757046" y="560260"/>
                  </a:lnTo>
                  <a:lnTo>
                    <a:pt x="753413" y="560940"/>
                  </a:lnTo>
                  <a:lnTo>
                    <a:pt x="749327" y="561621"/>
                  </a:lnTo>
                  <a:lnTo>
                    <a:pt x="745241" y="562075"/>
                  </a:lnTo>
                  <a:lnTo>
                    <a:pt x="692121" y="754005"/>
                  </a:lnTo>
                  <a:lnTo>
                    <a:pt x="697343" y="756728"/>
                  </a:lnTo>
                  <a:lnTo>
                    <a:pt x="702110" y="759904"/>
                  </a:lnTo>
                  <a:lnTo>
                    <a:pt x="706650" y="763080"/>
                  </a:lnTo>
                  <a:lnTo>
                    <a:pt x="710963" y="766937"/>
                  </a:lnTo>
                  <a:lnTo>
                    <a:pt x="715049" y="770794"/>
                  </a:lnTo>
                  <a:lnTo>
                    <a:pt x="718908" y="774877"/>
                  </a:lnTo>
                  <a:lnTo>
                    <a:pt x="722313" y="779188"/>
                  </a:lnTo>
                  <a:lnTo>
                    <a:pt x="725718" y="783952"/>
                  </a:lnTo>
                  <a:lnTo>
                    <a:pt x="728670" y="788943"/>
                  </a:lnTo>
                  <a:lnTo>
                    <a:pt x="731167" y="793934"/>
                  </a:lnTo>
                  <a:lnTo>
                    <a:pt x="733437" y="799379"/>
                  </a:lnTo>
                  <a:lnTo>
                    <a:pt x="735253" y="804824"/>
                  </a:lnTo>
                  <a:lnTo>
                    <a:pt x="736615" y="810496"/>
                  </a:lnTo>
                  <a:lnTo>
                    <a:pt x="737750" y="816167"/>
                  </a:lnTo>
                  <a:lnTo>
                    <a:pt x="738431" y="822066"/>
                  </a:lnTo>
                  <a:lnTo>
                    <a:pt x="738658" y="828191"/>
                  </a:lnTo>
                  <a:lnTo>
                    <a:pt x="738658" y="832729"/>
                  </a:lnTo>
                  <a:lnTo>
                    <a:pt x="738431" y="836812"/>
                  </a:lnTo>
                  <a:lnTo>
                    <a:pt x="737523" y="840896"/>
                  </a:lnTo>
                  <a:lnTo>
                    <a:pt x="736842" y="844980"/>
                  </a:lnTo>
                  <a:lnTo>
                    <a:pt x="735934" y="849063"/>
                  </a:lnTo>
                  <a:lnTo>
                    <a:pt x="734799" y="852920"/>
                  </a:lnTo>
                  <a:lnTo>
                    <a:pt x="733664" y="856777"/>
                  </a:lnTo>
                  <a:lnTo>
                    <a:pt x="732075" y="860407"/>
                  </a:lnTo>
                  <a:lnTo>
                    <a:pt x="730259" y="864263"/>
                  </a:lnTo>
                  <a:lnTo>
                    <a:pt x="728670" y="867666"/>
                  </a:lnTo>
                  <a:lnTo>
                    <a:pt x="726626" y="871296"/>
                  </a:lnTo>
                  <a:lnTo>
                    <a:pt x="724583" y="874699"/>
                  </a:lnTo>
                  <a:lnTo>
                    <a:pt x="722086" y="877876"/>
                  </a:lnTo>
                  <a:lnTo>
                    <a:pt x="719589" y="881052"/>
                  </a:lnTo>
                  <a:lnTo>
                    <a:pt x="717092" y="884228"/>
                  </a:lnTo>
                  <a:lnTo>
                    <a:pt x="714141" y="886950"/>
                  </a:lnTo>
                  <a:lnTo>
                    <a:pt x="711417" y="889673"/>
                  </a:lnTo>
                  <a:lnTo>
                    <a:pt x="708239" y="892395"/>
                  </a:lnTo>
                  <a:lnTo>
                    <a:pt x="705288" y="894891"/>
                  </a:lnTo>
                  <a:lnTo>
                    <a:pt x="702110" y="896933"/>
                  </a:lnTo>
                  <a:lnTo>
                    <a:pt x="698705" y="899428"/>
                  </a:lnTo>
                  <a:lnTo>
                    <a:pt x="695299" y="901243"/>
                  </a:lnTo>
                  <a:lnTo>
                    <a:pt x="691440" y="903058"/>
                  </a:lnTo>
                  <a:lnTo>
                    <a:pt x="688035" y="904646"/>
                  </a:lnTo>
                  <a:lnTo>
                    <a:pt x="684176" y="906234"/>
                  </a:lnTo>
                  <a:lnTo>
                    <a:pt x="680317" y="907595"/>
                  </a:lnTo>
                  <a:lnTo>
                    <a:pt x="676231" y="908730"/>
                  </a:lnTo>
                  <a:lnTo>
                    <a:pt x="672372" y="909637"/>
                  </a:lnTo>
                  <a:lnTo>
                    <a:pt x="668286" y="910318"/>
                  </a:lnTo>
                  <a:lnTo>
                    <a:pt x="664199" y="910771"/>
                  </a:lnTo>
                  <a:lnTo>
                    <a:pt x="659886" y="911225"/>
                  </a:lnTo>
                  <a:lnTo>
                    <a:pt x="655573" y="911225"/>
                  </a:lnTo>
                  <a:lnTo>
                    <a:pt x="651260" y="911225"/>
                  </a:lnTo>
                  <a:lnTo>
                    <a:pt x="646947" y="910771"/>
                  </a:lnTo>
                  <a:lnTo>
                    <a:pt x="643088" y="910318"/>
                  </a:lnTo>
                  <a:lnTo>
                    <a:pt x="638775" y="909637"/>
                  </a:lnTo>
                  <a:lnTo>
                    <a:pt x="634915" y="908730"/>
                  </a:lnTo>
                  <a:lnTo>
                    <a:pt x="630829" y="907595"/>
                  </a:lnTo>
                  <a:lnTo>
                    <a:pt x="627197" y="906234"/>
                  </a:lnTo>
                  <a:lnTo>
                    <a:pt x="623338" y="904646"/>
                  </a:lnTo>
                  <a:lnTo>
                    <a:pt x="619706" y="903058"/>
                  </a:lnTo>
                  <a:lnTo>
                    <a:pt x="616074" y="901243"/>
                  </a:lnTo>
                  <a:lnTo>
                    <a:pt x="612669" y="899428"/>
                  </a:lnTo>
                  <a:lnTo>
                    <a:pt x="609037" y="896933"/>
                  </a:lnTo>
                  <a:lnTo>
                    <a:pt x="605858" y="894891"/>
                  </a:lnTo>
                  <a:lnTo>
                    <a:pt x="602680" y="892395"/>
                  </a:lnTo>
                  <a:lnTo>
                    <a:pt x="599729" y="889673"/>
                  </a:lnTo>
                  <a:lnTo>
                    <a:pt x="596778" y="886950"/>
                  </a:lnTo>
                  <a:lnTo>
                    <a:pt x="594054" y="884228"/>
                  </a:lnTo>
                  <a:lnTo>
                    <a:pt x="591557" y="881052"/>
                  </a:lnTo>
                  <a:lnTo>
                    <a:pt x="588833" y="877876"/>
                  </a:lnTo>
                  <a:lnTo>
                    <a:pt x="586790" y="874699"/>
                  </a:lnTo>
                  <a:lnTo>
                    <a:pt x="584520" y="871296"/>
                  </a:lnTo>
                  <a:lnTo>
                    <a:pt x="582704" y="867666"/>
                  </a:lnTo>
                  <a:lnTo>
                    <a:pt x="580661" y="864263"/>
                  </a:lnTo>
                  <a:lnTo>
                    <a:pt x="579072" y="860407"/>
                  </a:lnTo>
                  <a:lnTo>
                    <a:pt x="577710" y="856777"/>
                  </a:lnTo>
                  <a:lnTo>
                    <a:pt x="576348" y="852920"/>
                  </a:lnTo>
                  <a:lnTo>
                    <a:pt x="575212" y="849063"/>
                  </a:lnTo>
                  <a:lnTo>
                    <a:pt x="574077" y="844980"/>
                  </a:lnTo>
                  <a:lnTo>
                    <a:pt x="573396" y="840896"/>
                  </a:lnTo>
                  <a:lnTo>
                    <a:pt x="572942" y="836812"/>
                  </a:lnTo>
                  <a:lnTo>
                    <a:pt x="572488" y="832729"/>
                  </a:lnTo>
                  <a:lnTo>
                    <a:pt x="572488" y="828191"/>
                  </a:lnTo>
                  <a:lnTo>
                    <a:pt x="572488" y="825242"/>
                  </a:lnTo>
                  <a:lnTo>
                    <a:pt x="572715" y="822066"/>
                  </a:lnTo>
                  <a:lnTo>
                    <a:pt x="573623" y="815940"/>
                  </a:lnTo>
                  <a:lnTo>
                    <a:pt x="574986" y="810042"/>
                  </a:lnTo>
                  <a:lnTo>
                    <a:pt x="576575" y="804370"/>
                  </a:lnTo>
                  <a:lnTo>
                    <a:pt x="454445" y="733134"/>
                  </a:lnTo>
                  <a:lnTo>
                    <a:pt x="449904" y="736083"/>
                  </a:lnTo>
                  <a:lnTo>
                    <a:pt x="444910" y="738352"/>
                  </a:lnTo>
                  <a:lnTo>
                    <a:pt x="439689" y="740166"/>
                  </a:lnTo>
                  <a:lnTo>
                    <a:pt x="434468" y="741981"/>
                  </a:lnTo>
                  <a:lnTo>
                    <a:pt x="429020" y="743569"/>
                  </a:lnTo>
                  <a:lnTo>
                    <a:pt x="423571" y="744477"/>
                  </a:lnTo>
                  <a:lnTo>
                    <a:pt x="417669" y="745158"/>
                  </a:lnTo>
                  <a:lnTo>
                    <a:pt x="412221" y="745384"/>
                  </a:lnTo>
                  <a:lnTo>
                    <a:pt x="408589" y="745158"/>
                  </a:lnTo>
                  <a:lnTo>
                    <a:pt x="405411" y="744931"/>
                  </a:lnTo>
                  <a:lnTo>
                    <a:pt x="398828" y="744023"/>
                  </a:lnTo>
                  <a:lnTo>
                    <a:pt x="305755" y="898294"/>
                  </a:lnTo>
                  <a:lnTo>
                    <a:pt x="257175" y="869255"/>
                  </a:lnTo>
                  <a:lnTo>
                    <a:pt x="349113" y="716118"/>
                  </a:lnTo>
                  <a:lnTo>
                    <a:pt x="347070" y="713396"/>
                  </a:lnTo>
                  <a:lnTo>
                    <a:pt x="344573" y="710220"/>
                  </a:lnTo>
                  <a:lnTo>
                    <a:pt x="342757" y="707497"/>
                  </a:lnTo>
                  <a:lnTo>
                    <a:pt x="340714" y="704321"/>
                  </a:lnTo>
                  <a:lnTo>
                    <a:pt x="339125" y="701145"/>
                  </a:lnTo>
                  <a:lnTo>
                    <a:pt x="337536" y="697969"/>
                  </a:lnTo>
                  <a:lnTo>
                    <a:pt x="335720" y="694793"/>
                  </a:lnTo>
                  <a:lnTo>
                    <a:pt x="334358" y="691390"/>
                  </a:lnTo>
                  <a:lnTo>
                    <a:pt x="333223" y="687987"/>
                  </a:lnTo>
                  <a:lnTo>
                    <a:pt x="332087" y="684584"/>
                  </a:lnTo>
                  <a:lnTo>
                    <a:pt x="331179" y="680954"/>
                  </a:lnTo>
                  <a:lnTo>
                    <a:pt x="330498" y="677324"/>
                  </a:lnTo>
                  <a:lnTo>
                    <a:pt x="329590" y="673467"/>
                  </a:lnTo>
                  <a:lnTo>
                    <a:pt x="329136" y="670064"/>
                  </a:lnTo>
                  <a:lnTo>
                    <a:pt x="328909" y="665981"/>
                  </a:lnTo>
                  <a:lnTo>
                    <a:pt x="328909" y="662351"/>
                  </a:lnTo>
                  <a:lnTo>
                    <a:pt x="328909" y="658040"/>
                  </a:lnTo>
                  <a:lnTo>
                    <a:pt x="329363" y="653730"/>
                  </a:lnTo>
                  <a:lnTo>
                    <a:pt x="330044" y="649646"/>
                  </a:lnTo>
                  <a:lnTo>
                    <a:pt x="330725" y="645335"/>
                  </a:lnTo>
                  <a:lnTo>
                    <a:pt x="331633" y="641479"/>
                  </a:lnTo>
                  <a:lnTo>
                    <a:pt x="332768" y="637395"/>
                  </a:lnTo>
                  <a:lnTo>
                    <a:pt x="333904" y="633765"/>
                  </a:lnTo>
                  <a:lnTo>
                    <a:pt x="335493" y="629908"/>
                  </a:lnTo>
                  <a:lnTo>
                    <a:pt x="337082" y="626279"/>
                  </a:lnTo>
                  <a:lnTo>
                    <a:pt x="339125" y="622649"/>
                  </a:lnTo>
                  <a:lnTo>
                    <a:pt x="340941" y="619246"/>
                  </a:lnTo>
                  <a:lnTo>
                    <a:pt x="342984" y="615843"/>
                  </a:lnTo>
                  <a:lnTo>
                    <a:pt x="345481" y="612666"/>
                  </a:lnTo>
                  <a:lnTo>
                    <a:pt x="347978" y="609263"/>
                  </a:lnTo>
                  <a:lnTo>
                    <a:pt x="350475" y="606314"/>
                  </a:lnTo>
                  <a:lnTo>
                    <a:pt x="353426" y="603592"/>
                  </a:lnTo>
                  <a:lnTo>
                    <a:pt x="356150" y="600642"/>
                  </a:lnTo>
                  <a:lnTo>
                    <a:pt x="359101" y="598147"/>
                  </a:lnTo>
                  <a:lnTo>
                    <a:pt x="362279" y="595878"/>
                  </a:lnTo>
                  <a:lnTo>
                    <a:pt x="365458" y="593383"/>
                  </a:lnTo>
                  <a:lnTo>
                    <a:pt x="369090" y="591341"/>
                  </a:lnTo>
                  <a:lnTo>
                    <a:pt x="372495" y="589299"/>
                  </a:lnTo>
                  <a:lnTo>
                    <a:pt x="376127" y="587484"/>
                  </a:lnTo>
                  <a:lnTo>
                    <a:pt x="379759" y="585669"/>
                  </a:lnTo>
                  <a:lnTo>
                    <a:pt x="383618" y="584308"/>
                  </a:lnTo>
                  <a:lnTo>
                    <a:pt x="387250" y="582947"/>
                  </a:lnTo>
                  <a:lnTo>
                    <a:pt x="391336" y="581812"/>
                  </a:lnTo>
                  <a:lnTo>
                    <a:pt x="395196" y="580905"/>
                  </a:lnTo>
                  <a:lnTo>
                    <a:pt x="399509" y="580224"/>
                  </a:lnTo>
                  <a:lnTo>
                    <a:pt x="403368" y="579544"/>
                  </a:lnTo>
                  <a:lnTo>
                    <a:pt x="407681" y="579317"/>
                  </a:lnTo>
                  <a:lnTo>
                    <a:pt x="412221" y="579090"/>
                  </a:lnTo>
                  <a:lnTo>
                    <a:pt x="416307" y="579317"/>
                  </a:lnTo>
                  <a:lnTo>
                    <a:pt x="420620" y="579544"/>
                  </a:lnTo>
                  <a:lnTo>
                    <a:pt x="424707" y="580224"/>
                  </a:lnTo>
                  <a:lnTo>
                    <a:pt x="428793" y="580905"/>
                  </a:lnTo>
                  <a:lnTo>
                    <a:pt x="432652" y="581812"/>
                  </a:lnTo>
                  <a:lnTo>
                    <a:pt x="436738" y="582947"/>
                  </a:lnTo>
                  <a:lnTo>
                    <a:pt x="440597" y="584308"/>
                  </a:lnTo>
                  <a:lnTo>
                    <a:pt x="444456" y="585669"/>
                  </a:lnTo>
                  <a:lnTo>
                    <a:pt x="447861" y="587484"/>
                  </a:lnTo>
                  <a:lnTo>
                    <a:pt x="451720" y="589299"/>
                  </a:lnTo>
                  <a:lnTo>
                    <a:pt x="454899" y="591341"/>
                  </a:lnTo>
                  <a:lnTo>
                    <a:pt x="458531" y="593383"/>
                  </a:lnTo>
                  <a:lnTo>
                    <a:pt x="461709" y="595878"/>
                  </a:lnTo>
                  <a:lnTo>
                    <a:pt x="464887" y="598147"/>
                  </a:lnTo>
                  <a:lnTo>
                    <a:pt x="467838" y="600642"/>
                  </a:lnTo>
                  <a:lnTo>
                    <a:pt x="470562" y="603592"/>
                  </a:lnTo>
                  <a:lnTo>
                    <a:pt x="473513" y="606314"/>
                  </a:lnTo>
                  <a:lnTo>
                    <a:pt x="476010" y="609263"/>
                  </a:lnTo>
                  <a:lnTo>
                    <a:pt x="478734" y="612666"/>
                  </a:lnTo>
                  <a:lnTo>
                    <a:pt x="481004" y="615843"/>
                  </a:lnTo>
                  <a:lnTo>
                    <a:pt x="483047" y="619246"/>
                  </a:lnTo>
                  <a:lnTo>
                    <a:pt x="484864" y="622649"/>
                  </a:lnTo>
                  <a:lnTo>
                    <a:pt x="486907" y="626279"/>
                  </a:lnTo>
                  <a:lnTo>
                    <a:pt x="488496" y="629908"/>
                  </a:lnTo>
                  <a:lnTo>
                    <a:pt x="490085" y="633765"/>
                  </a:lnTo>
                  <a:lnTo>
                    <a:pt x="491220" y="637395"/>
                  </a:lnTo>
                  <a:lnTo>
                    <a:pt x="492355" y="641479"/>
                  </a:lnTo>
                  <a:lnTo>
                    <a:pt x="493490" y="645335"/>
                  </a:lnTo>
                  <a:lnTo>
                    <a:pt x="494171" y="649646"/>
                  </a:lnTo>
                  <a:lnTo>
                    <a:pt x="494625" y="653730"/>
                  </a:lnTo>
                  <a:lnTo>
                    <a:pt x="495079" y="658040"/>
                  </a:lnTo>
                  <a:lnTo>
                    <a:pt x="495079" y="662351"/>
                  </a:lnTo>
                  <a:lnTo>
                    <a:pt x="495079" y="665527"/>
                  </a:lnTo>
                  <a:lnTo>
                    <a:pt x="494852" y="669157"/>
                  </a:lnTo>
                  <a:lnTo>
                    <a:pt x="494398" y="672333"/>
                  </a:lnTo>
                  <a:lnTo>
                    <a:pt x="493944" y="675509"/>
                  </a:lnTo>
                  <a:lnTo>
                    <a:pt x="492355" y="682088"/>
                  </a:lnTo>
                  <a:lnTo>
                    <a:pt x="490539" y="688214"/>
                  </a:lnTo>
                  <a:lnTo>
                    <a:pt x="610853" y="758543"/>
                  </a:lnTo>
                  <a:lnTo>
                    <a:pt x="616528" y="755140"/>
                  </a:lnTo>
                  <a:lnTo>
                    <a:pt x="622430" y="752417"/>
                  </a:lnTo>
                  <a:lnTo>
                    <a:pt x="628559" y="749922"/>
                  </a:lnTo>
                  <a:lnTo>
                    <a:pt x="634915" y="748107"/>
                  </a:lnTo>
                  <a:lnTo>
                    <a:pt x="690305" y="547101"/>
                  </a:lnTo>
                  <a:lnTo>
                    <a:pt x="686673" y="544152"/>
                  </a:lnTo>
                  <a:lnTo>
                    <a:pt x="682814" y="540976"/>
                  </a:lnTo>
                  <a:lnTo>
                    <a:pt x="679409" y="537800"/>
                  </a:lnTo>
                  <a:lnTo>
                    <a:pt x="676004" y="533943"/>
                  </a:lnTo>
                  <a:lnTo>
                    <a:pt x="673053" y="530540"/>
                  </a:lnTo>
                  <a:lnTo>
                    <a:pt x="670102" y="526456"/>
                  </a:lnTo>
                  <a:lnTo>
                    <a:pt x="667605" y="522373"/>
                  </a:lnTo>
                  <a:lnTo>
                    <a:pt x="665107" y="518062"/>
                  </a:lnTo>
                  <a:lnTo>
                    <a:pt x="662837" y="513979"/>
                  </a:lnTo>
                  <a:lnTo>
                    <a:pt x="661021" y="509214"/>
                  </a:lnTo>
                  <a:lnTo>
                    <a:pt x="659432" y="504450"/>
                  </a:lnTo>
                  <a:lnTo>
                    <a:pt x="658070" y="499913"/>
                  </a:lnTo>
                  <a:lnTo>
                    <a:pt x="657162" y="494922"/>
                  </a:lnTo>
                  <a:lnTo>
                    <a:pt x="656027" y="489931"/>
                  </a:lnTo>
                  <a:lnTo>
                    <a:pt x="655573" y="484940"/>
                  </a:lnTo>
                  <a:lnTo>
                    <a:pt x="655573" y="479722"/>
                  </a:lnTo>
                  <a:lnTo>
                    <a:pt x="655573" y="475411"/>
                  </a:lnTo>
                  <a:lnTo>
                    <a:pt x="655800" y="471327"/>
                  </a:lnTo>
                  <a:lnTo>
                    <a:pt x="656708" y="467017"/>
                  </a:lnTo>
                  <a:lnTo>
                    <a:pt x="657389" y="463160"/>
                  </a:lnTo>
                  <a:lnTo>
                    <a:pt x="658297" y="458850"/>
                  </a:lnTo>
                  <a:lnTo>
                    <a:pt x="659432" y="455220"/>
                  </a:lnTo>
                  <a:lnTo>
                    <a:pt x="660567" y="451136"/>
                  </a:lnTo>
                  <a:lnTo>
                    <a:pt x="661929" y="447506"/>
                  </a:lnTo>
                  <a:lnTo>
                    <a:pt x="663745" y="443649"/>
                  </a:lnTo>
                  <a:lnTo>
                    <a:pt x="665561" y="440246"/>
                  </a:lnTo>
                  <a:lnTo>
                    <a:pt x="667605" y="436617"/>
                  </a:lnTo>
                  <a:lnTo>
                    <a:pt x="669648" y="433440"/>
                  </a:lnTo>
                  <a:lnTo>
                    <a:pt x="672145" y="430037"/>
                  </a:lnTo>
                  <a:lnTo>
                    <a:pt x="674642" y="426861"/>
                  </a:lnTo>
                  <a:lnTo>
                    <a:pt x="677139" y="423912"/>
                  </a:lnTo>
                  <a:lnTo>
                    <a:pt x="679863" y="420963"/>
                  </a:lnTo>
                  <a:lnTo>
                    <a:pt x="682814" y="418240"/>
                  </a:lnTo>
                  <a:lnTo>
                    <a:pt x="685765" y="415518"/>
                  </a:lnTo>
                  <a:lnTo>
                    <a:pt x="688943" y="413249"/>
                  </a:lnTo>
                  <a:lnTo>
                    <a:pt x="692121" y="410980"/>
                  </a:lnTo>
                  <a:lnTo>
                    <a:pt x="695526" y="408712"/>
                  </a:lnTo>
                  <a:lnTo>
                    <a:pt x="698932" y="406670"/>
                  </a:lnTo>
                  <a:lnTo>
                    <a:pt x="702791" y="404855"/>
                  </a:lnTo>
                  <a:lnTo>
                    <a:pt x="706196" y="403267"/>
                  </a:lnTo>
                  <a:lnTo>
                    <a:pt x="710055" y="401679"/>
                  </a:lnTo>
                  <a:lnTo>
                    <a:pt x="713914" y="400318"/>
                  </a:lnTo>
                  <a:lnTo>
                    <a:pt x="718000" y="399410"/>
                  </a:lnTo>
                  <a:lnTo>
                    <a:pt x="721859" y="398503"/>
                  </a:lnTo>
                  <a:lnTo>
                    <a:pt x="725945" y="397595"/>
                  </a:lnTo>
                  <a:lnTo>
                    <a:pt x="730032" y="397141"/>
                  </a:lnTo>
                  <a:lnTo>
                    <a:pt x="734345" y="396915"/>
                  </a:lnTo>
                  <a:lnTo>
                    <a:pt x="738658" y="396688"/>
                  </a:lnTo>
                  <a:lnTo>
                    <a:pt x="744106" y="396915"/>
                  </a:lnTo>
                  <a:lnTo>
                    <a:pt x="749554" y="397595"/>
                  </a:lnTo>
                  <a:lnTo>
                    <a:pt x="754775" y="398276"/>
                  </a:lnTo>
                  <a:lnTo>
                    <a:pt x="759770" y="399637"/>
                  </a:lnTo>
                  <a:lnTo>
                    <a:pt x="764764" y="400998"/>
                  </a:lnTo>
                  <a:lnTo>
                    <a:pt x="769758" y="403040"/>
                  </a:lnTo>
                  <a:lnTo>
                    <a:pt x="774298" y="405082"/>
                  </a:lnTo>
                  <a:lnTo>
                    <a:pt x="778838" y="407577"/>
                  </a:lnTo>
                  <a:lnTo>
                    <a:pt x="916859" y="288925"/>
                  </a:lnTo>
                  <a:close/>
                  <a:moveTo>
                    <a:pt x="607752" y="120128"/>
                  </a:moveTo>
                  <a:lnTo>
                    <a:pt x="595738" y="120581"/>
                  </a:lnTo>
                  <a:lnTo>
                    <a:pt x="583950" y="121488"/>
                  </a:lnTo>
                  <a:lnTo>
                    <a:pt x="571936" y="122621"/>
                  </a:lnTo>
                  <a:lnTo>
                    <a:pt x="559921" y="123755"/>
                  </a:lnTo>
                  <a:lnTo>
                    <a:pt x="548133" y="125341"/>
                  </a:lnTo>
                  <a:lnTo>
                    <a:pt x="536119" y="127154"/>
                  </a:lnTo>
                  <a:lnTo>
                    <a:pt x="524331" y="129421"/>
                  </a:lnTo>
                  <a:lnTo>
                    <a:pt x="512543" y="131688"/>
                  </a:lnTo>
                  <a:lnTo>
                    <a:pt x="500755" y="134407"/>
                  </a:lnTo>
                  <a:lnTo>
                    <a:pt x="489194" y="137581"/>
                  </a:lnTo>
                  <a:lnTo>
                    <a:pt x="477406" y="140754"/>
                  </a:lnTo>
                  <a:lnTo>
                    <a:pt x="466072" y="144380"/>
                  </a:lnTo>
                  <a:lnTo>
                    <a:pt x="454511" y="148234"/>
                  </a:lnTo>
                  <a:lnTo>
                    <a:pt x="443176" y="152313"/>
                  </a:lnTo>
                  <a:lnTo>
                    <a:pt x="431615" y="156620"/>
                  </a:lnTo>
                  <a:lnTo>
                    <a:pt x="420508" y="161380"/>
                  </a:lnTo>
                  <a:lnTo>
                    <a:pt x="409400" y="166593"/>
                  </a:lnTo>
                  <a:lnTo>
                    <a:pt x="398519" y="171579"/>
                  </a:lnTo>
                  <a:lnTo>
                    <a:pt x="387411" y="177246"/>
                  </a:lnTo>
                  <a:lnTo>
                    <a:pt x="376530" y="183139"/>
                  </a:lnTo>
                  <a:lnTo>
                    <a:pt x="365876" y="189485"/>
                  </a:lnTo>
                  <a:lnTo>
                    <a:pt x="355221" y="195831"/>
                  </a:lnTo>
                  <a:lnTo>
                    <a:pt x="344794" y="202631"/>
                  </a:lnTo>
                  <a:lnTo>
                    <a:pt x="334593" y="209431"/>
                  </a:lnTo>
                  <a:lnTo>
                    <a:pt x="324392" y="216684"/>
                  </a:lnTo>
                  <a:lnTo>
                    <a:pt x="314191" y="224163"/>
                  </a:lnTo>
                  <a:lnTo>
                    <a:pt x="304443" y="232323"/>
                  </a:lnTo>
                  <a:lnTo>
                    <a:pt x="294695" y="240483"/>
                  </a:lnTo>
                  <a:lnTo>
                    <a:pt x="284948" y="248869"/>
                  </a:lnTo>
                  <a:lnTo>
                    <a:pt x="275654" y="257482"/>
                  </a:lnTo>
                  <a:lnTo>
                    <a:pt x="266359" y="266548"/>
                  </a:lnTo>
                  <a:lnTo>
                    <a:pt x="257518" y="275614"/>
                  </a:lnTo>
                  <a:lnTo>
                    <a:pt x="248678" y="285134"/>
                  </a:lnTo>
                  <a:lnTo>
                    <a:pt x="240290" y="294654"/>
                  </a:lnTo>
                  <a:lnTo>
                    <a:pt x="232129" y="304400"/>
                  </a:lnTo>
                  <a:lnTo>
                    <a:pt x="224195" y="314373"/>
                  </a:lnTo>
                  <a:lnTo>
                    <a:pt x="216714" y="324346"/>
                  </a:lnTo>
                  <a:lnTo>
                    <a:pt x="209460" y="334545"/>
                  </a:lnTo>
                  <a:lnTo>
                    <a:pt x="202433" y="344971"/>
                  </a:lnTo>
                  <a:lnTo>
                    <a:pt x="195632" y="355397"/>
                  </a:lnTo>
                  <a:lnTo>
                    <a:pt x="189058" y="366050"/>
                  </a:lnTo>
                  <a:lnTo>
                    <a:pt x="183164" y="376703"/>
                  </a:lnTo>
                  <a:lnTo>
                    <a:pt x="177271" y="387583"/>
                  </a:lnTo>
                  <a:lnTo>
                    <a:pt x="171603" y="398462"/>
                  </a:lnTo>
                  <a:lnTo>
                    <a:pt x="166390" y="409342"/>
                  </a:lnTo>
                  <a:lnTo>
                    <a:pt x="161402" y="420448"/>
                  </a:lnTo>
                  <a:lnTo>
                    <a:pt x="156642" y="431554"/>
                  </a:lnTo>
                  <a:lnTo>
                    <a:pt x="152108" y="443114"/>
                  </a:lnTo>
                  <a:lnTo>
                    <a:pt x="148028" y="454673"/>
                  </a:lnTo>
                  <a:lnTo>
                    <a:pt x="144174" y="466006"/>
                  </a:lnTo>
                  <a:lnTo>
                    <a:pt x="140774" y="477565"/>
                  </a:lnTo>
                  <a:lnTo>
                    <a:pt x="137373" y="489125"/>
                  </a:lnTo>
                  <a:lnTo>
                    <a:pt x="134426" y="500911"/>
                  </a:lnTo>
                  <a:lnTo>
                    <a:pt x="131706" y="512470"/>
                  </a:lnTo>
                  <a:lnTo>
                    <a:pt x="129213" y="524256"/>
                  </a:lnTo>
                  <a:lnTo>
                    <a:pt x="127172" y="536269"/>
                  </a:lnTo>
                  <a:lnTo>
                    <a:pt x="125359" y="548055"/>
                  </a:lnTo>
                  <a:lnTo>
                    <a:pt x="123772" y="560068"/>
                  </a:lnTo>
                  <a:lnTo>
                    <a:pt x="122185" y="571854"/>
                  </a:lnTo>
                  <a:lnTo>
                    <a:pt x="121278" y="583867"/>
                  </a:lnTo>
                  <a:lnTo>
                    <a:pt x="120598" y="595880"/>
                  </a:lnTo>
                  <a:lnTo>
                    <a:pt x="120145" y="607666"/>
                  </a:lnTo>
                  <a:lnTo>
                    <a:pt x="120145" y="619905"/>
                  </a:lnTo>
                  <a:lnTo>
                    <a:pt x="120145" y="631918"/>
                  </a:lnTo>
                  <a:lnTo>
                    <a:pt x="120598" y="643704"/>
                  </a:lnTo>
                  <a:lnTo>
                    <a:pt x="121278" y="655717"/>
                  </a:lnTo>
                  <a:lnTo>
                    <a:pt x="122185" y="667503"/>
                  </a:lnTo>
                  <a:lnTo>
                    <a:pt x="123772" y="679516"/>
                  </a:lnTo>
                  <a:lnTo>
                    <a:pt x="125359" y="691529"/>
                  </a:lnTo>
                  <a:lnTo>
                    <a:pt x="127172" y="703315"/>
                  </a:lnTo>
                  <a:lnTo>
                    <a:pt x="129213" y="715328"/>
                  </a:lnTo>
                  <a:lnTo>
                    <a:pt x="131706" y="726887"/>
                  </a:lnTo>
                  <a:lnTo>
                    <a:pt x="134426" y="738673"/>
                  </a:lnTo>
                  <a:lnTo>
                    <a:pt x="137373" y="750460"/>
                  </a:lnTo>
                  <a:lnTo>
                    <a:pt x="140774" y="762019"/>
                  </a:lnTo>
                  <a:lnTo>
                    <a:pt x="144174" y="773579"/>
                  </a:lnTo>
                  <a:lnTo>
                    <a:pt x="148028" y="784911"/>
                  </a:lnTo>
                  <a:lnTo>
                    <a:pt x="152108" y="796471"/>
                  </a:lnTo>
                  <a:lnTo>
                    <a:pt x="156642" y="807804"/>
                  </a:lnTo>
                  <a:lnTo>
                    <a:pt x="161402" y="819136"/>
                  </a:lnTo>
                  <a:lnTo>
                    <a:pt x="166390" y="830016"/>
                  </a:lnTo>
                  <a:lnTo>
                    <a:pt x="171603" y="841122"/>
                  </a:lnTo>
                  <a:lnTo>
                    <a:pt x="177271" y="852002"/>
                  </a:lnTo>
                  <a:lnTo>
                    <a:pt x="183164" y="862881"/>
                  </a:lnTo>
                  <a:lnTo>
                    <a:pt x="189058" y="873534"/>
                  </a:lnTo>
                  <a:lnTo>
                    <a:pt x="195632" y="884187"/>
                  </a:lnTo>
                  <a:lnTo>
                    <a:pt x="202433" y="894613"/>
                  </a:lnTo>
                  <a:lnTo>
                    <a:pt x="209460" y="904813"/>
                  </a:lnTo>
                  <a:lnTo>
                    <a:pt x="216714" y="915239"/>
                  </a:lnTo>
                  <a:lnTo>
                    <a:pt x="224195" y="925212"/>
                  </a:lnTo>
                  <a:lnTo>
                    <a:pt x="232129" y="934958"/>
                  </a:lnTo>
                  <a:lnTo>
                    <a:pt x="240290" y="944931"/>
                  </a:lnTo>
                  <a:lnTo>
                    <a:pt x="248678" y="954450"/>
                  </a:lnTo>
                  <a:lnTo>
                    <a:pt x="257518" y="963743"/>
                  </a:lnTo>
                  <a:lnTo>
                    <a:pt x="266359" y="973036"/>
                  </a:lnTo>
                  <a:lnTo>
                    <a:pt x="275654" y="982102"/>
                  </a:lnTo>
                  <a:lnTo>
                    <a:pt x="284948" y="990715"/>
                  </a:lnTo>
                  <a:lnTo>
                    <a:pt x="294695" y="999102"/>
                  </a:lnTo>
                  <a:lnTo>
                    <a:pt x="304443" y="1007261"/>
                  </a:lnTo>
                  <a:lnTo>
                    <a:pt x="314191" y="1015194"/>
                  </a:lnTo>
                  <a:lnTo>
                    <a:pt x="324392" y="1022674"/>
                  </a:lnTo>
                  <a:lnTo>
                    <a:pt x="334593" y="1029927"/>
                  </a:lnTo>
                  <a:lnTo>
                    <a:pt x="344794" y="1036953"/>
                  </a:lnTo>
                  <a:lnTo>
                    <a:pt x="355221" y="1043753"/>
                  </a:lnTo>
                  <a:lnTo>
                    <a:pt x="365876" y="1050099"/>
                  </a:lnTo>
                  <a:lnTo>
                    <a:pt x="376530" y="1056446"/>
                  </a:lnTo>
                  <a:lnTo>
                    <a:pt x="387411" y="1062339"/>
                  </a:lnTo>
                  <a:lnTo>
                    <a:pt x="398292" y="1067779"/>
                  </a:lnTo>
                  <a:lnTo>
                    <a:pt x="409400" y="1072992"/>
                  </a:lnTo>
                  <a:lnTo>
                    <a:pt x="420508" y="1078205"/>
                  </a:lnTo>
                  <a:lnTo>
                    <a:pt x="431615" y="1082738"/>
                  </a:lnTo>
                  <a:lnTo>
                    <a:pt x="443176" y="1087271"/>
                  </a:lnTo>
                  <a:lnTo>
                    <a:pt x="454511" y="1091351"/>
                  </a:lnTo>
                  <a:lnTo>
                    <a:pt x="466072" y="1095204"/>
                  </a:lnTo>
                  <a:lnTo>
                    <a:pt x="477406" y="1098830"/>
                  </a:lnTo>
                  <a:lnTo>
                    <a:pt x="489194" y="1102004"/>
                  </a:lnTo>
                  <a:lnTo>
                    <a:pt x="500755" y="1104950"/>
                  </a:lnTo>
                  <a:lnTo>
                    <a:pt x="512543" y="1107897"/>
                  </a:lnTo>
                  <a:lnTo>
                    <a:pt x="524331" y="1110163"/>
                  </a:lnTo>
                  <a:lnTo>
                    <a:pt x="536119" y="1112203"/>
                  </a:lnTo>
                  <a:lnTo>
                    <a:pt x="548133" y="1114243"/>
                  </a:lnTo>
                  <a:lnTo>
                    <a:pt x="559921" y="1115830"/>
                  </a:lnTo>
                  <a:lnTo>
                    <a:pt x="571936" y="1116963"/>
                  </a:lnTo>
                  <a:lnTo>
                    <a:pt x="583950" y="1118096"/>
                  </a:lnTo>
                  <a:lnTo>
                    <a:pt x="595738" y="1118776"/>
                  </a:lnTo>
                  <a:lnTo>
                    <a:pt x="607752" y="1119230"/>
                  </a:lnTo>
                  <a:lnTo>
                    <a:pt x="619540" y="1119230"/>
                  </a:lnTo>
                  <a:lnTo>
                    <a:pt x="631782" y="1119230"/>
                  </a:lnTo>
                  <a:lnTo>
                    <a:pt x="643796" y="1118776"/>
                  </a:lnTo>
                  <a:lnTo>
                    <a:pt x="655584" y="1118096"/>
                  </a:lnTo>
                  <a:lnTo>
                    <a:pt x="667598" y="1116963"/>
                  </a:lnTo>
                  <a:lnTo>
                    <a:pt x="679613" y="1115830"/>
                  </a:lnTo>
                  <a:lnTo>
                    <a:pt x="691401" y="1114243"/>
                  </a:lnTo>
                  <a:lnTo>
                    <a:pt x="703415" y="1112203"/>
                  </a:lnTo>
                  <a:lnTo>
                    <a:pt x="715203" y="1110163"/>
                  </a:lnTo>
                  <a:lnTo>
                    <a:pt x="726991" y="1107897"/>
                  </a:lnTo>
                  <a:lnTo>
                    <a:pt x="738779" y="1104950"/>
                  </a:lnTo>
                  <a:lnTo>
                    <a:pt x="750340" y="1102004"/>
                  </a:lnTo>
                  <a:lnTo>
                    <a:pt x="762128" y="1098830"/>
                  </a:lnTo>
                  <a:lnTo>
                    <a:pt x="773462" y="1095204"/>
                  </a:lnTo>
                  <a:lnTo>
                    <a:pt x="785023" y="1091351"/>
                  </a:lnTo>
                  <a:lnTo>
                    <a:pt x="796358" y="1087271"/>
                  </a:lnTo>
                  <a:lnTo>
                    <a:pt x="807692" y="1082738"/>
                  </a:lnTo>
                  <a:lnTo>
                    <a:pt x="819026" y="1078205"/>
                  </a:lnTo>
                  <a:lnTo>
                    <a:pt x="830134" y="1072992"/>
                  </a:lnTo>
                  <a:lnTo>
                    <a:pt x="841015" y="1067779"/>
                  </a:lnTo>
                  <a:lnTo>
                    <a:pt x="852123" y="1062339"/>
                  </a:lnTo>
                  <a:lnTo>
                    <a:pt x="862777" y="1056446"/>
                  </a:lnTo>
                  <a:lnTo>
                    <a:pt x="873658" y="1050099"/>
                  </a:lnTo>
                  <a:lnTo>
                    <a:pt x="884086" y="1043753"/>
                  </a:lnTo>
                  <a:lnTo>
                    <a:pt x="894740" y="1036953"/>
                  </a:lnTo>
                  <a:lnTo>
                    <a:pt x="904941" y="1029927"/>
                  </a:lnTo>
                  <a:lnTo>
                    <a:pt x="915142" y="1022674"/>
                  </a:lnTo>
                  <a:lnTo>
                    <a:pt x="925343" y="1015194"/>
                  </a:lnTo>
                  <a:lnTo>
                    <a:pt x="935091" y="1007261"/>
                  </a:lnTo>
                  <a:lnTo>
                    <a:pt x="944839" y="999102"/>
                  </a:lnTo>
                  <a:lnTo>
                    <a:pt x="954586" y="990715"/>
                  </a:lnTo>
                  <a:lnTo>
                    <a:pt x="963880" y="982102"/>
                  </a:lnTo>
                  <a:lnTo>
                    <a:pt x="972948" y="973036"/>
                  </a:lnTo>
                  <a:lnTo>
                    <a:pt x="982017" y="963743"/>
                  </a:lnTo>
                  <a:lnTo>
                    <a:pt x="990856" y="954450"/>
                  </a:lnTo>
                  <a:lnTo>
                    <a:pt x="999244" y="944931"/>
                  </a:lnTo>
                  <a:lnTo>
                    <a:pt x="1007405" y="934958"/>
                  </a:lnTo>
                  <a:lnTo>
                    <a:pt x="1015339" y="925212"/>
                  </a:lnTo>
                  <a:lnTo>
                    <a:pt x="1022820" y="915239"/>
                  </a:lnTo>
                  <a:lnTo>
                    <a:pt x="1030074" y="904813"/>
                  </a:lnTo>
                  <a:lnTo>
                    <a:pt x="1037101" y="894613"/>
                  </a:lnTo>
                  <a:lnTo>
                    <a:pt x="1043902" y="884187"/>
                  </a:lnTo>
                  <a:lnTo>
                    <a:pt x="1050249" y="873534"/>
                  </a:lnTo>
                  <a:lnTo>
                    <a:pt x="1056370" y="862881"/>
                  </a:lnTo>
                  <a:lnTo>
                    <a:pt x="1062263" y="852002"/>
                  </a:lnTo>
                  <a:lnTo>
                    <a:pt x="1067931" y="841122"/>
                  </a:lnTo>
                  <a:lnTo>
                    <a:pt x="1073144" y="830016"/>
                  </a:lnTo>
                  <a:lnTo>
                    <a:pt x="1078132" y="819136"/>
                  </a:lnTo>
                  <a:lnTo>
                    <a:pt x="1082892" y="807804"/>
                  </a:lnTo>
                  <a:lnTo>
                    <a:pt x="1087426" y="796471"/>
                  </a:lnTo>
                  <a:lnTo>
                    <a:pt x="1091280" y="784911"/>
                  </a:lnTo>
                  <a:lnTo>
                    <a:pt x="1095360" y="773579"/>
                  </a:lnTo>
                  <a:lnTo>
                    <a:pt x="1098760" y="762019"/>
                  </a:lnTo>
                  <a:lnTo>
                    <a:pt x="1102161" y="750460"/>
                  </a:lnTo>
                  <a:lnTo>
                    <a:pt x="1105108" y="738673"/>
                  </a:lnTo>
                  <a:lnTo>
                    <a:pt x="1107828" y="726887"/>
                  </a:lnTo>
                  <a:lnTo>
                    <a:pt x="1110321" y="715328"/>
                  </a:lnTo>
                  <a:lnTo>
                    <a:pt x="1112362" y="703315"/>
                  </a:lnTo>
                  <a:lnTo>
                    <a:pt x="1114175" y="691529"/>
                  </a:lnTo>
                  <a:lnTo>
                    <a:pt x="1115762" y="679516"/>
                  </a:lnTo>
                  <a:lnTo>
                    <a:pt x="1117122" y="667503"/>
                  </a:lnTo>
                  <a:lnTo>
                    <a:pt x="1118256" y="655717"/>
                  </a:lnTo>
                  <a:lnTo>
                    <a:pt x="1118936" y="643704"/>
                  </a:lnTo>
                  <a:lnTo>
                    <a:pt x="1119389" y="631918"/>
                  </a:lnTo>
                  <a:lnTo>
                    <a:pt x="1119389" y="619905"/>
                  </a:lnTo>
                  <a:lnTo>
                    <a:pt x="1119389" y="607666"/>
                  </a:lnTo>
                  <a:lnTo>
                    <a:pt x="1118936" y="595880"/>
                  </a:lnTo>
                  <a:lnTo>
                    <a:pt x="1118256" y="583867"/>
                  </a:lnTo>
                  <a:lnTo>
                    <a:pt x="1117122" y="571854"/>
                  </a:lnTo>
                  <a:lnTo>
                    <a:pt x="1115762" y="560068"/>
                  </a:lnTo>
                  <a:lnTo>
                    <a:pt x="1114175" y="548055"/>
                  </a:lnTo>
                  <a:lnTo>
                    <a:pt x="1112362" y="536269"/>
                  </a:lnTo>
                  <a:lnTo>
                    <a:pt x="1110321" y="524256"/>
                  </a:lnTo>
                  <a:lnTo>
                    <a:pt x="1107828" y="512470"/>
                  </a:lnTo>
                  <a:lnTo>
                    <a:pt x="1105108" y="500911"/>
                  </a:lnTo>
                  <a:lnTo>
                    <a:pt x="1102161" y="489125"/>
                  </a:lnTo>
                  <a:lnTo>
                    <a:pt x="1098760" y="477565"/>
                  </a:lnTo>
                  <a:lnTo>
                    <a:pt x="1095360" y="466006"/>
                  </a:lnTo>
                  <a:lnTo>
                    <a:pt x="1091280" y="454673"/>
                  </a:lnTo>
                  <a:lnTo>
                    <a:pt x="1087426" y="443114"/>
                  </a:lnTo>
                  <a:lnTo>
                    <a:pt x="1082892" y="431554"/>
                  </a:lnTo>
                  <a:lnTo>
                    <a:pt x="1078132" y="420448"/>
                  </a:lnTo>
                  <a:lnTo>
                    <a:pt x="1073144" y="409342"/>
                  </a:lnTo>
                  <a:lnTo>
                    <a:pt x="1067931" y="398462"/>
                  </a:lnTo>
                  <a:lnTo>
                    <a:pt x="1062263" y="387583"/>
                  </a:lnTo>
                  <a:lnTo>
                    <a:pt x="1056370" y="376703"/>
                  </a:lnTo>
                  <a:lnTo>
                    <a:pt x="1050249" y="366050"/>
                  </a:lnTo>
                  <a:lnTo>
                    <a:pt x="1043902" y="355397"/>
                  </a:lnTo>
                  <a:lnTo>
                    <a:pt x="1037101" y="344971"/>
                  </a:lnTo>
                  <a:lnTo>
                    <a:pt x="1030074" y="334545"/>
                  </a:lnTo>
                  <a:lnTo>
                    <a:pt x="1022820" y="324346"/>
                  </a:lnTo>
                  <a:lnTo>
                    <a:pt x="1015339" y="314373"/>
                  </a:lnTo>
                  <a:lnTo>
                    <a:pt x="1007405" y="304400"/>
                  </a:lnTo>
                  <a:lnTo>
                    <a:pt x="999244" y="294654"/>
                  </a:lnTo>
                  <a:lnTo>
                    <a:pt x="990856" y="285134"/>
                  </a:lnTo>
                  <a:lnTo>
                    <a:pt x="982017" y="275614"/>
                  </a:lnTo>
                  <a:lnTo>
                    <a:pt x="972948" y="266548"/>
                  </a:lnTo>
                  <a:lnTo>
                    <a:pt x="963880" y="257482"/>
                  </a:lnTo>
                  <a:lnTo>
                    <a:pt x="954586" y="248869"/>
                  </a:lnTo>
                  <a:lnTo>
                    <a:pt x="944839" y="240483"/>
                  </a:lnTo>
                  <a:lnTo>
                    <a:pt x="935091" y="232323"/>
                  </a:lnTo>
                  <a:lnTo>
                    <a:pt x="925343" y="224163"/>
                  </a:lnTo>
                  <a:lnTo>
                    <a:pt x="915142" y="216684"/>
                  </a:lnTo>
                  <a:lnTo>
                    <a:pt x="904941" y="209431"/>
                  </a:lnTo>
                  <a:lnTo>
                    <a:pt x="894740" y="202631"/>
                  </a:lnTo>
                  <a:lnTo>
                    <a:pt x="884086" y="195831"/>
                  </a:lnTo>
                  <a:lnTo>
                    <a:pt x="873658" y="189485"/>
                  </a:lnTo>
                  <a:lnTo>
                    <a:pt x="862777" y="183139"/>
                  </a:lnTo>
                  <a:lnTo>
                    <a:pt x="852123" y="177246"/>
                  </a:lnTo>
                  <a:lnTo>
                    <a:pt x="841015" y="171579"/>
                  </a:lnTo>
                  <a:lnTo>
                    <a:pt x="830134" y="166593"/>
                  </a:lnTo>
                  <a:lnTo>
                    <a:pt x="819026" y="161380"/>
                  </a:lnTo>
                  <a:lnTo>
                    <a:pt x="807692" y="156620"/>
                  </a:lnTo>
                  <a:lnTo>
                    <a:pt x="796358" y="152313"/>
                  </a:lnTo>
                  <a:lnTo>
                    <a:pt x="785023" y="148234"/>
                  </a:lnTo>
                  <a:lnTo>
                    <a:pt x="773462" y="144380"/>
                  </a:lnTo>
                  <a:lnTo>
                    <a:pt x="762128" y="140754"/>
                  </a:lnTo>
                  <a:lnTo>
                    <a:pt x="750340" y="137581"/>
                  </a:lnTo>
                  <a:lnTo>
                    <a:pt x="738779" y="134407"/>
                  </a:lnTo>
                  <a:lnTo>
                    <a:pt x="726991" y="131688"/>
                  </a:lnTo>
                  <a:lnTo>
                    <a:pt x="715203" y="129421"/>
                  </a:lnTo>
                  <a:lnTo>
                    <a:pt x="703415" y="127154"/>
                  </a:lnTo>
                  <a:lnTo>
                    <a:pt x="691401" y="125341"/>
                  </a:lnTo>
                  <a:lnTo>
                    <a:pt x="679613" y="123755"/>
                  </a:lnTo>
                  <a:lnTo>
                    <a:pt x="667598" y="122621"/>
                  </a:lnTo>
                  <a:lnTo>
                    <a:pt x="655584" y="121488"/>
                  </a:lnTo>
                  <a:lnTo>
                    <a:pt x="643796" y="120581"/>
                  </a:lnTo>
                  <a:lnTo>
                    <a:pt x="631782" y="120128"/>
                  </a:lnTo>
                  <a:lnTo>
                    <a:pt x="619540" y="120128"/>
                  </a:lnTo>
                  <a:lnTo>
                    <a:pt x="607752" y="120128"/>
                  </a:lnTo>
                  <a:close/>
                  <a:moveTo>
                    <a:pt x="619540" y="0"/>
                  </a:moveTo>
                  <a:lnTo>
                    <a:pt x="634502" y="227"/>
                  </a:lnTo>
                  <a:lnTo>
                    <a:pt x="649690" y="907"/>
                  </a:lnTo>
                  <a:lnTo>
                    <a:pt x="664198" y="1587"/>
                  </a:lnTo>
                  <a:lnTo>
                    <a:pt x="678933" y="3173"/>
                  </a:lnTo>
                  <a:lnTo>
                    <a:pt x="694121" y="4533"/>
                  </a:lnTo>
                  <a:lnTo>
                    <a:pt x="708629" y="6573"/>
                  </a:lnTo>
                  <a:lnTo>
                    <a:pt x="723364" y="8840"/>
                  </a:lnTo>
                  <a:lnTo>
                    <a:pt x="738098" y="11560"/>
                  </a:lnTo>
                  <a:lnTo>
                    <a:pt x="752607" y="14506"/>
                  </a:lnTo>
                  <a:lnTo>
                    <a:pt x="767115" y="17906"/>
                  </a:lnTo>
                  <a:lnTo>
                    <a:pt x="781623" y="21533"/>
                  </a:lnTo>
                  <a:lnTo>
                    <a:pt x="796131" y="25839"/>
                  </a:lnTo>
                  <a:lnTo>
                    <a:pt x="810412" y="30146"/>
                  </a:lnTo>
                  <a:lnTo>
                    <a:pt x="824694" y="34905"/>
                  </a:lnTo>
                  <a:lnTo>
                    <a:pt x="838975" y="40118"/>
                  </a:lnTo>
                  <a:lnTo>
                    <a:pt x="853030" y="45558"/>
                  </a:lnTo>
                  <a:lnTo>
                    <a:pt x="866858" y="51451"/>
                  </a:lnTo>
                  <a:lnTo>
                    <a:pt x="880686" y="57571"/>
                  </a:lnTo>
                  <a:lnTo>
                    <a:pt x="894514" y="64144"/>
                  </a:lnTo>
                  <a:lnTo>
                    <a:pt x="907888" y="71170"/>
                  </a:lnTo>
                  <a:lnTo>
                    <a:pt x="921263" y="78423"/>
                  </a:lnTo>
                  <a:lnTo>
                    <a:pt x="934638" y="85903"/>
                  </a:lnTo>
                  <a:lnTo>
                    <a:pt x="947786" y="93836"/>
                  </a:lnTo>
                  <a:lnTo>
                    <a:pt x="960934" y="102222"/>
                  </a:lnTo>
                  <a:lnTo>
                    <a:pt x="973401" y="110835"/>
                  </a:lnTo>
                  <a:lnTo>
                    <a:pt x="986096" y="119901"/>
                  </a:lnTo>
                  <a:lnTo>
                    <a:pt x="998791" y="129421"/>
                  </a:lnTo>
                  <a:lnTo>
                    <a:pt x="1010805" y="139167"/>
                  </a:lnTo>
                  <a:lnTo>
                    <a:pt x="1023046" y="149140"/>
                  </a:lnTo>
                  <a:lnTo>
                    <a:pt x="1034607" y="159793"/>
                  </a:lnTo>
                  <a:lnTo>
                    <a:pt x="1046395" y="170446"/>
                  </a:lnTo>
                  <a:lnTo>
                    <a:pt x="1057956" y="181779"/>
                  </a:lnTo>
                  <a:lnTo>
                    <a:pt x="1067251" y="191072"/>
                  </a:lnTo>
                  <a:lnTo>
                    <a:pt x="1076318" y="200591"/>
                  </a:lnTo>
                  <a:lnTo>
                    <a:pt x="1084932" y="210564"/>
                  </a:lnTo>
                  <a:lnTo>
                    <a:pt x="1093546" y="220310"/>
                  </a:lnTo>
                  <a:lnTo>
                    <a:pt x="1101934" y="230283"/>
                  </a:lnTo>
                  <a:lnTo>
                    <a:pt x="1110095" y="240709"/>
                  </a:lnTo>
                  <a:lnTo>
                    <a:pt x="1117802" y="250909"/>
                  </a:lnTo>
                  <a:lnTo>
                    <a:pt x="1125510" y="261108"/>
                  </a:lnTo>
                  <a:lnTo>
                    <a:pt x="1132764" y="271988"/>
                  </a:lnTo>
                  <a:lnTo>
                    <a:pt x="1139791" y="282414"/>
                  </a:lnTo>
                  <a:lnTo>
                    <a:pt x="1146592" y="293294"/>
                  </a:lnTo>
                  <a:lnTo>
                    <a:pt x="1153166" y="304173"/>
                  </a:lnTo>
                  <a:lnTo>
                    <a:pt x="1159513" y="315279"/>
                  </a:lnTo>
                  <a:lnTo>
                    <a:pt x="1165634" y="326159"/>
                  </a:lnTo>
                  <a:lnTo>
                    <a:pt x="1171527" y="337492"/>
                  </a:lnTo>
                  <a:lnTo>
                    <a:pt x="1177195" y="348598"/>
                  </a:lnTo>
                  <a:lnTo>
                    <a:pt x="1182408" y="360157"/>
                  </a:lnTo>
                  <a:lnTo>
                    <a:pt x="1187622" y="371490"/>
                  </a:lnTo>
                  <a:lnTo>
                    <a:pt x="1192610" y="383050"/>
                  </a:lnTo>
                  <a:lnTo>
                    <a:pt x="1197143" y="394609"/>
                  </a:lnTo>
                  <a:lnTo>
                    <a:pt x="1201777" y="406395"/>
                  </a:lnTo>
                  <a:lnTo>
                    <a:pt x="1205984" y="418181"/>
                  </a:lnTo>
                  <a:lnTo>
                    <a:pt x="1209611" y="429741"/>
                  </a:lnTo>
                  <a:lnTo>
                    <a:pt x="1213465" y="441754"/>
                  </a:lnTo>
                  <a:lnTo>
                    <a:pt x="1216865" y="453540"/>
                  </a:lnTo>
                  <a:lnTo>
                    <a:pt x="1219812" y="465552"/>
                  </a:lnTo>
                  <a:lnTo>
                    <a:pt x="1222986" y="477792"/>
                  </a:lnTo>
                  <a:lnTo>
                    <a:pt x="1225706" y="489578"/>
                  </a:lnTo>
                  <a:lnTo>
                    <a:pt x="1228200" y="501818"/>
                  </a:lnTo>
                  <a:lnTo>
                    <a:pt x="1230240" y="514057"/>
                  </a:lnTo>
                  <a:lnTo>
                    <a:pt x="1232280" y="526070"/>
                  </a:lnTo>
                  <a:lnTo>
                    <a:pt x="1233867" y="538536"/>
                  </a:lnTo>
                  <a:lnTo>
                    <a:pt x="1235680" y="550775"/>
                  </a:lnTo>
                  <a:lnTo>
                    <a:pt x="1236814" y="563015"/>
                  </a:lnTo>
                  <a:lnTo>
                    <a:pt x="1237720" y="575254"/>
                  </a:lnTo>
                  <a:lnTo>
                    <a:pt x="1238401" y="587720"/>
                  </a:lnTo>
                  <a:lnTo>
                    <a:pt x="1239081" y="599733"/>
                  </a:lnTo>
                  <a:lnTo>
                    <a:pt x="1239307" y="612199"/>
                  </a:lnTo>
                  <a:lnTo>
                    <a:pt x="1239307" y="624665"/>
                  </a:lnTo>
                  <a:lnTo>
                    <a:pt x="1239081" y="636678"/>
                  </a:lnTo>
                  <a:lnTo>
                    <a:pt x="1238627" y="649144"/>
                  </a:lnTo>
                  <a:lnTo>
                    <a:pt x="1237947" y="661610"/>
                  </a:lnTo>
                  <a:lnTo>
                    <a:pt x="1237040" y="673623"/>
                  </a:lnTo>
                  <a:lnTo>
                    <a:pt x="1235907" y="686089"/>
                  </a:lnTo>
                  <a:lnTo>
                    <a:pt x="1234320" y="698102"/>
                  </a:lnTo>
                  <a:lnTo>
                    <a:pt x="1232507" y="710341"/>
                  </a:lnTo>
                  <a:lnTo>
                    <a:pt x="1230693" y="722807"/>
                  </a:lnTo>
                  <a:lnTo>
                    <a:pt x="1228653" y="734820"/>
                  </a:lnTo>
                  <a:lnTo>
                    <a:pt x="1226159" y="746833"/>
                  </a:lnTo>
                  <a:lnTo>
                    <a:pt x="1223439" y="759073"/>
                  </a:lnTo>
                  <a:lnTo>
                    <a:pt x="1220719" y="771085"/>
                  </a:lnTo>
                  <a:lnTo>
                    <a:pt x="1217545" y="783098"/>
                  </a:lnTo>
                  <a:lnTo>
                    <a:pt x="1214145" y="795111"/>
                  </a:lnTo>
                  <a:lnTo>
                    <a:pt x="1210518" y="806897"/>
                  </a:lnTo>
                  <a:lnTo>
                    <a:pt x="1206664" y="818683"/>
                  </a:lnTo>
                  <a:lnTo>
                    <a:pt x="1202357" y="830469"/>
                  </a:lnTo>
                  <a:lnTo>
                    <a:pt x="1198277" y="842255"/>
                  </a:lnTo>
                  <a:lnTo>
                    <a:pt x="1193516" y="853588"/>
                  </a:lnTo>
                  <a:lnTo>
                    <a:pt x="1188529" y="865374"/>
                  </a:lnTo>
                  <a:lnTo>
                    <a:pt x="1183769" y="876934"/>
                  </a:lnTo>
                  <a:lnTo>
                    <a:pt x="1178328" y="888267"/>
                  </a:lnTo>
                  <a:lnTo>
                    <a:pt x="1172661" y="899599"/>
                  </a:lnTo>
                  <a:lnTo>
                    <a:pt x="1166767" y="910706"/>
                  </a:lnTo>
                  <a:lnTo>
                    <a:pt x="1160646" y="921812"/>
                  </a:lnTo>
                  <a:lnTo>
                    <a:pt x="1534229" y="1295115"/>
                  </a:lnTo>
                  <a:lnTo>
                    <a:pt x="1540350" y="1301461"/>
                  </a:lnTo>
                  <a:lnTo>
                    <a:pt x="1545790" y="1308034"/>
                  </a:lnTo>
                  <a:lnTo>
                    <a:pt x="1551231" y="1314607"/>
                  </a:lnTo>
                  <a:lnTo>
                    <a:pt x="1556445" y="1321407"/>
                  </a:lnTo>
                  <a:lnTo>
                    <a:pt x="1560752" y="1328433"/>
                  </a:lnTo>
                  <a:lnTo>
                    <a:pt x="1565286" y="1335460"/>
                  </a:lnTo>
                  <a:lnTo>
                    <a:pt x="1569366" y="1342713"/>
                  </a:lnTo>
                  <a:lnTo>
                    <a:pt x="1572766" y="1349966"/>
                  </a:lnTo>
                  <a:lnTo>
                    <a:pt x="1576167" y="1357219"/>
                  </a:lnTo>
                  <a:lnTo>
                    <a:pt x="1578887" y="1364698"/>
                  </a:lnTo>
                  <a:lnTo>
                    <a:pt x="1581381" y="1372178"/>
                  </a:lnTo>
                  <a:lnTo>
                    <a:pt x="1583648" y="1379658"/>
                  </a:lnTo>
                  <a:lnTo>
                    <a:pt x="1585461" y="1387137"/>
                  </a:lnTo>
                  <a:lnTo>
                    <a:pt x="1586821" y="1394617"/>
                  </a:lnTo>
                  <a:lnTo>
                    <a:pt x="1587955" y="1402323"/>
                  </a:lnTo>
                  <a:lnTo>
                    <a:pt x="1588635" y="1409803"/>
                  </a:lnTo>
                  <a:lnTo>
                    <a:pt x="1589088" y="1417283"/>
                  </a:lnTo>
                  <a:lnTo>
                    <a:pt x="1589088" y="1424762"/>
                  </a:lnTo>
                  <a:lnTo>
                    <a:pt x="1588861" y="1432242"/>
                  </a:lnTo>
                  <a:lnTo>
                    <a:pt x="1588181" y="1439495"/>
                  </a:lnTo>
                  <a:lnTo>
                    <a:pt x="1587274" y="1446748"/>
                  </a:lnTo>
                  <a:lnTo>
                    <a:pt x="1585914" y="1454001"/>
                  </a:lnTo>
                  <a:lnTo>
                    <a:pt x="1584101" y="1461027"/>
                  </a:lnTo>
                  <a:lnTo>
                    <a:pt x="1581834" y="1467827"/>
                  </a:lnTo>
                  <a:lnTo>
                    <a:pt x="1579340" y="1474627"/>
                  </a:lnTo>
                  <a:lnTo>
                    <a:pt x="1576620" y="1481200"/>
                  </a:lnTo>
                  <a:lnTo>
                    <a:pt x="1573220" y="1487773"/>
                  </a:lnTo>
                  <a:lnTo>
                    <a:pt x="1569593" y="1494119"/>
                  </a:lnTo>
                  <a:lnTo>
                    <a:pt x="1565512" y="1500239"/>
                  </a:lnTo>
                  <a:lnTo>
                    <a:pt x="1561432" y="1506132"/>
                  </a:lnTo>
                  <a:lnTo>
                    <a:pt x="1556445" y="1511572"/>
                  </a:lnTo>
                  <a:lnTo>
                    <a:pt x="1551231" y="1517011"/>
                  </a:lnTo>
                  <a:lnTo>
                    <a:pt x="1517228" y="1551237"/>
                  </a:lnTo>
                  <a:lnTo>
                    <a:pt x="1511787" y="1556223"/>
                  </a:lnTo>
                  <a:lnTo>
                    <a:pt x="1506120" y="1561209"/>
                  </a:lnTo>
                  <a:lnTo>
                    <a:pt x="1500226" y="1565516"/>
                  </a:lnTo>
                  <a:lnTo>
                    <a:pt x="1494106" y="1569369"/>
                  </a:lnTo>
                  <a:lnTo>
                    <a:pt x="1487985" y="1573222"/>
                  </a:lnTo>
                  <a:lnTo>
                    <a:pt x="1481411" y="1576395"/>
                  </a:lnTo>
                  <a:lnTo>
                    <a:pt x="1474837" y="1579342"/>
                  </a:lnTo>
                  <a:lnTo>
                    <a:pt x="1468036" y="1581835"/>
                  </a:lnTo>
                  <a:lnTo>
                    <a:pt x="1461009" y="1583875"/>
                  </a:lnTo>
                  <a:lnTo>
                    <a:pt x="1453982" y="1585688"/>
                  </a:lnTo>
                  <a:lnTo>
                    <a:pt x="1446728" y="1587275"/>
                  </a:lnTo>
                  <a:lnTo>
                    <a:pt x="1439474" y="1588182"/>
                  </a:lnTo>
                  <a:lnTo>
                    <a:pt x="1432219" y="1588862"/>
                  </a:lnTo>
                  <a:lnTo>
                    <a:pt x="1424739" y="1589088"/>
                  </a:lnTo>
                  <a:lnTo>
                    <a:pt x="1417258" y="1589088"/>
                  </a:lnTo>
                  <a:lnTo>
                    <a:pt x="1409777" y="1588862"/>
                  </a:lnTo>
                  <a:lnTo>
                    <a:pt x="1402296" y="1587955"/>
                  </a:lnTo>
                  <a:lnTo>
                    <a:pt x="1394589" y="1587048"/>
                  </a:lnTo>
                  <a:lnTo>
                    <a:pt x="1387108" y="1585235"/>
                  </a:lnTo>
                  <a:lnTo>
                    <a:pt x="1379628" y="1583422"/>
                  </a:lnTo>
                  <a:lnTo>
                    <a:pt x="1372147" y="1581382"/>
                  </a:lnTo>
                  <a:lnTo>
                    <a:pt x="1364666" y="1578662"/>
                  </a:lnTo>
                  <a:lnTo>
                    <a:pt x="1357186" y="1575942"/>
                  </a:lnTo>
                  <a:lnTo>
                    <a:pt x="1349931" y="1572769"/>
                  </a:lnTo>
                  <a:lnTo>
                    <a:pt x="1342677" y="1569142"/>
                  </a:lnTo>
                  <a:lnTo>
                    <a:pt x="1335423" y="1565289"/>
                  </a:lnTo>
                  <a:lnTo>
                    <a:pt x="1328396" y="1560756"/>
                  </a:lnTo>
                  <a:lnTo>
                    <a:pt x="1321369" y="1556223"/>
                  </a:lnTo>
                  <a:lnTo>
                    <a:pt x="1314568" y="1551237"/>
                  </a:lnTo>
                  <a:lnTo>
                    <a:pt x="1307994" y="1545797"/>
                  </a:lnTo>
                  <a:lnTo>
                    <a:pt x="1301420" y="1540130"/>
                  </a:lnTo>
                  <a:lnTo>
                    <a:pt x="1295299" y="1534011"/>
                  </a:lnTo>
                  <a:lnTo>
                    <a:pt x="921716" y="1160708"/>
                  </a:lnTo>
                  <a:lnTo>
                    <a:pt x="910835" y="1166827"/>
                  </a:lnTo>
                  <a:lnTo>
                    <a:pt x="899501" y="1172720"/>
                  </a:lnTo>
                  <a:lnTo>
                    <a:pt x="888166" y="1178160"/>
                  </a:lnTo>
                  <a:lnTo>
                    <a:pt x="876832" y="1183600"/>
                  </a:lnTo>
                  <a:lnTo>
                    <a:pt x="865498" y="1188586"/>
                  </a:lnTo>
                  <a:lnTo>
                    <a:pt x="853710" y="1193346"/>
                  </a:lnTo>
                  <a:lnTo>
                    <a:pt x="842375" y="1198106"/>
                  </a:lnTo>
                  <a:lnTo>
                    <a:pt x="830588" y="1202412"/>
                  </a:lnTo>
                  <a:lnTo>
                    <a:pt x="818573" y="1206492"/>
                  </a:lnTo>
                  <a:lnTo>
                    <a:pt x="807012" y="1210572"/>
                  </a:lnTo>
                  <a:lnTo>
                    <a:pt x="794997" y="1213972"/>
                  </a:lnTo>
                  <a:lnTo>
                    <a:pt x="783210" y="1217598"/>
                  </a:lnTo>
                  <a:lnTo>
                    <a:pt x="771195" y="1220545"/>
                  </a:lnTo>
                  <a:lnTo>
                    <a:pt x="758954" y="1223265"/>
                  </a:lnTo>
                  <a:lnTo>
                    <a:pt x="746939" y="1226211"/>
                  </a:lnTo>
                  <a:lnTo>
                    <a:pt x="734698" y="1228478"/>
                  </a:lnTo>
                  <a:lnTo>
                    <a:pt x="722457" y="1230518"/>
                  </a:lnTo>
                  <a:lnTo>
                    <a:pt x="710442" y="1232784"/>
                  </a:lnTo>
                  <a:lnTo>
                    <a:pt x="698201" y="1234371"/>
                  </a:lnTo>
                  <a:lnTo>
                    <a:pt x="685960" y="1235731"/>
                  </a:lnTo>
                  <a:lnTo>
                    <a:pt x="673719" y="1236864"/>
                  </a:lnTo>
                  <a:lnTo>
                    <a:pt x="661478" y="1237771"/>
                  </a:lnTo>
                  <a:lnTo>
                    <a:pt x="649010" y="1238451"/>
                  </a:lnTo>
                  <a:lnTo>
                    <a:pt x="636769" y="1239131"/>
                  </a:lnTo>
                  <a:lnTo>
                    <a:pt x="624527" y="1239357"/>
                  </a:lnTo>
                  <a:lnTo>
                    <a:pt x="612060" y="1239357"/>
                  </a:lnTo>
                  <a:lnTo>
                    <a:pt x="599818" y="1239131"/>
                  </a:lnTo>
                  <a:lnTo>
                    <a:pt x="587577" y="1238451"/>
                  </a:lnTo>
                  <a:lnTo>
                    <a:pt x="575109" y="1237544"/>
                  </a:lnTo>
                  <a:lnTo>
                    <a:pt x="562868" y="1236638"/>
                  </a:lnTo>
                  <a:lnTo>
                    <a:pt x="550627" y="1235504"/>
                  </a:lnTo>
                  <a:lnTo>
                    <a:pt x="538612" y="1233918"/>
                  </a:lnTo>
                  <a:lnTo>
                    <a:pt x="526145" y="1232331"/>
                  </a:lnTo>
                  <a:lnTo>
                    <a:pt x="513903" y="1230291"/>
                  </a:lnTo>
                  <a:lnTo>
                    <a:pt x="501889" y="1228025"/>
                  </a:lnTo>
                  <a:lnTo>
                    <a:pt x="489648" y="1225758"/>
                  </a:lnTo>
                  <a:lnTo>
                    <a:pt x="477633" y="1222811"/>
                  </a:lnTo>
                  <a:lnTo>
                    <a:pt x="465619" y="1219865"/>
                  </a:lnTo>
                  <a:lnTo>
                    <a:pt x="453604" y="1216918"/>
                  </a:lnTo>
                  <a:lnTo>
                    <a:pt x="441590" y="1213292"/>
                  </a:lnTo>
                  <a:lnTo>
                    <a:pt x="429802" y="1209665"/>
                  </a:lnTo>
                  <a:lnTo>
                    <a:pt x="418014" y="1205812"/>
                  </a:lnTo>
                  <a:lnTo>
                    <a:pt x="406453" y="1201706"/>
                  </a:lnTo>
                  <a:lnTo>
                    <a:pt x="394665" y="1197199"/>
                  </a:lnTo>
                  <a:lnTo>
                    <a:pt x="383104" y="1192440"/>
                  </a:lnTo>
                  <a:lnTo>
                    <a:pt x="371543" y="1187680"/>
                  </a:lnTo>
                  <a:lnTo>
                    <a:pt x="359982" y="1182467"/>
                  </a:lnTo>
                  <a:lnTo>
                    <a:pt x="348647" y="1177027"/>
                  </a:lnTo>
                  <a:lnTo>
                    <a:pt x="337313" y="1171360"/>
                  </a:lnTo>
                  <a:lnTo>
                    <a:pt x="326205" y="1165694"/>
                  </a:lnTo>
                  <a:lnTo>
                    <a:pt x="315097" y="1159574"/>
                  </a:lnTo>
                  <a:lnTo>
                    <a:pt x="304216" y="1153228"/>
                  </a:lnTo>
                  <a:lnTo>
                    <a:pt x="293109" y="1146655"/>
                  </a:lnTo>
                  <a:lnTo>
                    <a:pt x="282454" y="1139629"/>
                  </a:lnTo>
                  <a:lnTo>
                    <a:pt x="272026" y="1132602"/>
                  </a:lnTo>
                  <a:lnTo>
                    <a:pt x="261145" y="1125349"/>
                  </a:lnTo>
                  <a:lnTo>
                    <a:pt x="250944" y="1117643"/>
                  </a:lnTo>
                  <a:lnTo>
                    <a:pt x="240517" y="1109937"/>
                  </a:lnTo>
                  <a:lnTo>
                    <a:pt x="230316" y="1101777"/>
                  </a:lnTo>
                  <a:lnTo>
                    <a:pt x="220341" y="1093617"/>
                  </a:lnTo>
                  <a:lnTo>
                    <a:pt x="210367" y="1085004"/>
                  </a:lnTo>
                  <a:lnTo>
                    <a:pt x="200620" y="1076391"/>
                  </a:lnTo>
                  <a:lnTo>
                    <a:pt x="191099" y="1067099"/>
                  </a:lnTo>
                  <a:lnTo>
                    <a:pt x="181578" y="1057806"/>
                  </a:lnTo>
                  <a:lnTo>
                    <a:pt x="170470" y="1046473"/>
                  </a:lnTo>
                  <a:lnTo>
                    <a:pt x="159589" y="1034913"/>
                  </a:lnTo>
                  <a:lnTo>
                    <a:pt x="149161" y="1022901"/>
                  </a:lnTo>
                  <a:lnTo>
                    <a:pt x="139187" y="1010888"/>
                  </a:lnTo>
                  <a:lnTo>
                    <a:pt x="129213" y="998648"/>
                  </a:lnTo>
                  <a:lnTo>
                    <a:pt x="119918" y="985956"/>
                  </a:lnTo>
                  <a:lnTo>
                    <a:pt x="110851" y="973489"/>
                  </a:lnTo>
                  <a:lnTo>
                    <a:pt x="102237" y="960797"/>
                  </a:lnTo>
                  <a:lnTo>
                    <a:pt x="93849" y="947651"/>
                  </a:lnTo>
                  <a:lnTo>
                    <a:pt x="85688" y="934505"/>
                  </a:lnTo>
                  <a:lnTo>
                    <a:pt x="78208" y="921358"/>
                  </a:lnTo>
                  <a:lnTo>
                    <a:pt x="70954" y="907986"/>
                  </a:lnTo>
                  <a:lnTo>
                    <a:pt x="64153" y="894386"/>
                  </a:lnTo>
                  <a:lnTo>
                    <a:pt x="57579" y="880560"/>
                  </a:lnTo>
                  <a:lnTo>
                    <a:pt x="51232" y="866734"/>
                  </a:lnTo>
                  <a:lnTo>
                    <a:pt x="45338" y="852908"/>
                  </a:lnTo>
                  <a:lnTo>
                    <a:pt x="39897" y="838856"/>
                  </a:lnTo>
                  <a:lnTo>
                    <a:pt x="34910" y="824803"/>
                  </a:lnTo>
                  <a:lnTo>
                    <a:pt x="30150" y="810524"/>
                  </a:lnTo>
                  <a:lnTo>
                    <a:pt x="25616" y="796244"/>
                  </a:lnTo>
                  <a:lnTo>
                    <a:pt x="21535" y="781738"/>
                  </a:lnTo>
                  <a:lnTo>
                    <a:pt x="17682" y="767232"/>
                  </a:lnTo>
                  <a:lnTo>
                    <a:pt x="14508" y="752726"/>
                  </a:lnTo>
                  <a:lnTo>
                    <a:pt x="11334" y="738220"/>
                  </a:lnTo>
                  <a:lnTo>
                    <a:pt x="8841" y="723487"/>
                  </a:lnTo>
                  <a:lnTo>
                    <a:pt x="6574" y="708755"/>
                  </a:lnTo>
                  <a:lnTo>
                    <a:pt x="4307" y="694022"/>
                  </a:lnTo>
                  <a:lnTo>
                    <a:pt x="2947" y="679289"/>
                  </a:lnTo>
                  <a:lnTo>
                    <a:pt x="1587" y="664330"/>
                  </a:lnTo>
                  <a:lnTo>
                    <a:pt x="680" y="649597"/>
                  </a:lnTo>
                  <a:lnTo>
                    <a:pt x="227" y="634638"/>
                  </a:lnTo>
                  <a:lnTo>
                    <a:pt x="0" y="619905"/>
                  </a:lnTo>
                  <a:lnTo>
                    <a:pt x="227" y="604946"/>
                  </a:lnTo>
                  <a:lnTo>
                    <a:pt x="680" y="589987"/>
                  </a:lnTo>
                  <a:lnTo>
                    <a:pt x="1587" y="575254"/>
                  </a:lnTo>
                  <a:lnTo>
                    <a:pt x="2947" y="560295"/>
                  </a:lnTo>
                  <a:lnTo>
                    <a:pt x="4307" y="545562"/>
                  </a:lnTo>
                  <a:lnTo>
                    <a:pt x="6574" y="530830"/>
                  </a:lnTo>
                  <a:lnTo>
                    <a:pt x="8841" y="516097"/>
                  </a:lnTo>
                  <a:lnTo>
                    <a:pt x="11334" y="501364"/>
                  </a:lnTo>
                  <a:lnTo>
                    <a:pt x="14508" y="486858"/>
                  </a:lnTo>
                  <a:lnTo>
                    <a:pt x="17682" y="472352"/>
                  </a:lnTo>
                  <a:lnTo>
                    <a:pt x="21535" y="457846"/>
                  </a:lnTo>
                  <a:lnTo>
                    <a:pt x="25616" y="443340"/>
                  </a:lnTo>
                  <a:lnTo>
                    <a:pt x="30150" y="429061"/>
                  </a:lnTo>
                  <a:lnTo>
                    <a:pt x="34910" y="414781"/>
                  </a:lnTo>
                  <a:lnTo>
                    <a:pt x="39897" y="400502"/>
                  </a:lnTo>
                  <a:lnTo>
                    <a:pt x="45338" y="386449"/>
                  </a:lnTo>
                  <a:lnTo>
                    <a:pt x="51232" y="372850"/>
                  </a:lnTo>
                  <a:lnTo>
                    <a:pt x="57579" y="359024"/>
                  </a:lnTo>
                  <a:lnTo>
                    <a:pt x="64153" y="345198"/>
                  </a:lnTo>
                  <a:lnTo>
                    <a:pt x="70954" y="331599"/>
                  </a:lnTo>
                  <a:lnTo>
                    <a:pt x="78208" y="318226"/>
                  </a:lnTo>
                  <a:lnTo>
                    <a:pt x="85688" y="304853"/>
                  </a:lnTo>
                  <a:lnTo>
                    <a:pt x="93849" y="291934"/>
                  </a:lnTo>
                  <a:lnTo>
                    <a:pt x="102237" y="278788"/>
                  </a:lnTo>
                  <a:lnTo>
                    <a:pt x="110851" y="266095"/>
                  </a:lnTo>
                  <a:lnTo>
                    <a:pt x="119918" y="253402"/>
                  </a:lnTo>
                  <a:lnTo>
                    <a:pt x="129213" y="240936"/>
                  </a:lnTo>
                  <a:lnTo>
                    <a:pt x="139187" y="228697"/>
                  </a:lnTo>
                  <a:lnTo>
                    <a:pt x="149161" y="216457"/>
                  </a:lnTo>
                  <a:lnTo>
                    <a:pt x="159589" y="204671"/>
                  </a:lnTo>
                  <a:lnTo>
                    <a:pt x="170470" y="193111"/>
                  </a:lnTo>
                  <a:lnTo>
                    <a:pt x="181578" y="181779"/>
                  </a:lnTo>
                  <a:lnTo>
                    <a:pt x="193139" y="170446"/>
                  </a:lnTo>
                  <a:lnTo>
                    <a:pt x="204473" y="159793"/>
                  </a:lnTo>
                  <a:lnTo>
                    <a:pt x="216488" y="149140"/>
                  </a:lnTo>
                  <a:lnTo>
                    <a:pt x="228729" y="139167"/>
                  </a:lnTo>
                  <a:lnTo>
                    <a:pt x="240743" y="129421"/>
                  </a:lnTo>
                  <a:lnTo>
                    <a:pt x="253438" y="119901"/>
                  </a:lnTo>
                  <a:lnTo>
                    <a:pt x="266133" y="110835"/>
                  </a:lnTo>
                  <a:lnTo>
                    <a:pt x="278600" y="102222"/>
                  </a:lnTo>
                  <a:lnTo>
                    <a:pt x="291748" y="93836"/>
                  </a:lnTo>
                  <a:lnTo>
                    <a:pt x="304896" y="85903"/>
                  </a:lnTo>
                  <a:lnTo>
                    <a:pt x="318271" y="78423"/>
                  </a:lnTo>
                  <a:lnTo>
                    <a:pt x="331646" y="71170"/>
                  </a:lnTo>
                  <a:lnTo>
                    <a:pt x="345020" y="64144"/>
                  </a:lnTo>
                  <a:lnTo>
                    <a:pt x="358848" y="57571"/>
                  </a:lnTo>
                  <a:lnTo>
                    <a:pt x="372676" y="51451"/>
                  </a:lnTo>
                  <a:lnTo>
                    <a:pt x="386504" y="45558"/>
                  </a:lnTo>
                  <a:lnTo>
                    <a:pt x="400559" y="40118"/>
                  </a:lnTo>
                  <a:lnTo>
                    <a:pt x="414840" y="34905"/>
                  </a:lnTo>
                  <a:lnTo>
                    <a:pt x="429122" y="30146"/>
                  </a:lnTo>
                  <a:lnTo>
                    <a:pt x="443403" y="25839"/>
                  </a:lnTo>
                  <a:lnTo>
                    <a:pt x="457911" y="21533"/>
                  </a:lnTo>
                  <a:lnTo>
                    <a:pt x="472419" y="17906"/>
                  </a:lnTo>
                  <a:lnTo>
                    <a:pt x="486927" y="14506"/>
                  </a:lnTo>
                  <a:lnTo>
                    <a:pt x="501435" y="11560"/>
                  </a:lnTo>
                  <a:lnTo>
                    <a:pt x="515944" y="8840"/>
                  </a:lnTo>
                  <a:lnTo>
                    <a:pt x="530678" y="6573"/>
                  </a:lnTo>
                  <a:lnTo>
                    <a:pt x="545413" y="4533"/>
                  </a:lnTo>
                  <a:lnTo>
                    <a:pt x="560148" y="3173"/>
                  </a:lnTo>
                  <a:lnTo>
                    <a:pt x="575109" y="1587"/>
                  </a:lnTo>
                  <a:lnTo>
                    <a:pt x="589844" y="907"/>
                  </a:lnTo>
                  <a:lnTo>
                    <a:pt x="604806" y="227"/>
                  </a:lnTo>
                  <a:lnTo>
                    <a:pt x="619540" y="0"/>
                  </a:lnTo>
                  <a:close/>
                </a:path>
              </a:pathLst>
            </a:custGeom>
            <a:solidFill>
              <a:schemeClr val="bg1">
                <a:lumMod val="95000"/>
              </a:schemeClr>
            </a:solidFill>
            <a:ln>
              <a:noFill/>
            </a:ln>
          </p:spPr>
          <p:txBody>
            <a:bodyPr lIns="110780" tIns="55390" rIns="110780" bIns="55390" anchor="ctr">
              <a:scene3d>
                <a:camera prst="orthographicFront"/>
                <a:lightRig rig="threePt" dir="t"/>
              </a:scene3d>
              <a:sp3d contourW="12700">
                <a:contourClr>
                  <a:srgbClr val="FFFFFF"/>
                </a:contourClr>
              </a:sp3d>
            </a:bodyPr>
            <a:lstStyle/>
            <a:p>
              <a:pPr algn="ctr">
                <a:defRPr/>
              </a:pPr>
              <a:endParaRPr lang="zh-CN" altLang="en-US">
                <a:solidFill>
                  <a:schemeClr val="bg1"/>
                </a:solidFill>
                <a:latin typeface="+mn-ea"/>
                <a:ea typeface="+mn-ea"/>
              </a:endParaRPr>
            </a:p>
          </p:txBody>
        </p:sp>
      </p:grpSp>
      <p:grpSp>
        <p:nvGrpSpPr>
          <p:cNvPr id="67" name="组合 66"/>
          <p:cNvGrpSpPr/>
          <p:nvPr/>
        </p:nvGrpSpPr>
        <p:grpSpPr>
          <a:xfrm>
            <a:off x="3329700" y="1495468"/>
            <a:ext cx="563210" cy="570144"/>
            <a:chOff x="4538092" y="1956346"/>
            <a:chExt cx="750849" cy="760193"/>
          </a:xfrm>
        </p:grpSpPr>
        <p:sp>
          <p:nvSpPr>
            <p:cNvPr id="68" name="椭圆 67"/>
            <p:cNvSpPr/>
            <p:nvPr/>
          </p:nvSpPr>
          <p:spPr>
            <a:xfrm>
              <a:off x="4538092" y="1956346"/>
              <a:ext cx="750849" cy="750947"/>
            </a:xfrm>
            <a:prstGeom prst="ellipse">
              <a:avLst/>
            </a:prstGeom>
            <a:gradFill flip="none" rotWithShape="1">
              <a:gsLst>
                <a:gs pos="100000">
                  <a:schemeClr val="bg1"/>
                </a:gs>
                <a:gs pos="0">
                  <a:srgbClr val="E4E4E4"/>
                </a:gs>
              </a:gsLst>
              <a:lin ang="2700000" scaled="1"/>
              <a:tileRect/>
            </a:gradFill>
            <a:ln w="19050">
              <a:gradFill flip="none" rotWithShape="1">
                <a:gsLst>
                  <a:gs pos="0">
                    <a:schemeClr val="bg1"/>
                  </a:gs>
                  <a:gs pos="100000">
                    <a:schemeClr val="bg1">
                      <a:lumMod val="85000"/>
                    </a:schemeClr>
                  </a:gs>
                </a:gsLst>
                <a:lin ang="2700000" scaled="1"/>
                <a:tileRect/>
              </a:gradFill>
            </a:ln>
            <a:effectLst>
              <a:outerShdw blurRad="203200" dist="889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endParaRPr>
            </a:p>
          </p:txBody>
        </p:sp>
        <p:sp>
          <p:nvSpPr>
            <p:cNvPr id="69" name="TextBox 68"/>
            <p:cNvSpPr txBox="1"/>
            <p:nvPr/>
          </p:nvSpPr>
          <p:spPr>
            <a:xfrm>
              <a:off x="4733732" y="1977875"/>
              <a:ext cx="366318" cy="738664"/>
            </a:xfrm>
            <a:prstGeom prst="rect">
              <a:avLst/>
            </a:prstGeom>
            <a:noFill/>
          </p:spPr>
          <p:txBody>
            <a:bodyPr wrap="square" rtlCol="0">
              <a:spAutoFit/>
            </a:bodyPr>
            <a:lstStyle/>
            <a:p>
              <a:r>
                <a:rPr lang="en-US" altLang="zh-CN" sz="3000" dirty="0">
                  <a:solidFill>
                    <a:schemeClr val="tx1">
                      <a:lumMod val="65000"/>
                      <a:lumOff val="35000"/>
                    </a:schemeClr>
                  </a:solidFill>
                  <a:latin typeface="+mn-ea"/>
                  <a:ea typeface="+mn-ea"/>
                </a:rPr>
                <a:t>2</a:t>
              </a:r>
              <a:endParaRPr lang="zh-CN" altLang="en-US" sz="3000" dirty="0">
                <a:solidFill>
                  <a:schemeClr val="tx1">
                    <a:lumMod val="65000"/>
                    <a:lumOff val="35000"/>
                  </a:schemeClr>
                </a:solidFill>
                <a:latin typeface="+mn-ea"/>
                <a:ea typeface="+mn-ea"/>
              </a:endParaRPr>
            </a:p>
          </p:txBody>
        </p:sp>
      </p:grpSp>
      <p:grpSp>
        <p:nvGrpSpPr>
          <p:cNvPr id="70" name="组合 69"/>
          <p:cNvGrpSpPr/>
          <p:nvPr/>
        </p:nvGrpSpPr>
        <p:grpSpPr>
          <a:xfrm>
            <a:off x="3846865" y="2369971"/>
            <a:ext cx="4515767" cy="405859"/>
            <a:chOff x="4597712" y="3010518"/>
            <a:chExt cx="5699829" cy="511214"/>
          </a:xfrm>
          <a:effectLst>
            <a:outerShdw blurRad="50800" dist="38100" dir="2700000" algn="tl" rotWithShape="0">
              <a:prstClr val="black">
                <a:alpha val="40000"/>
              </a:prstClr>
            </a:outerShdw>
          </a:effectLst>
        </p:grpSpPr>
        <p:sp>
          <p:nvSpPr>
            <p:cNvPr id="71" name="Freeform 5"/>
            <p:cNvSpPr/>
            <p:nvPr/>
          </p:nvSpPr>
          <p:spPr bwMode="auto">
            <a:xfrm>
              <a:off x="4597712" y="3010518"/>
              <a:ext cx="5699829" cy="511214"/>
            </a:xfrm>
            <a:custGeom>
              <a:avLst/>
              <a:gdLst>
                <a:gd name="T0" fmla="*/ 12255 w 12769"/>
                <a:gd name="T1" fmla="*/ 31 h 1159"/>
                <a:gd name="T2" fmla="*/ 12727 w 12769"/>
                <a:gd name="T3" fmla="*/ 503 h 1159"/>
                <a:gd name="T4" fmla="*/ 12727 w 12769"/>
                <a:gd name="T5" fmla="*/ 656 h 1159"/>
                <a:gd name="T6" fmla="*/ 12255 w 12769"/>
                <a:gd name="T7" fmla="*/ 1128 h 1159"/>
                <a:gd name="T8" fmla="*/ 12180 w 12769"/>
                <a:gd name="T9" fmla="*/ 1159 h 1159"/>
                <a:gd name="T10" fmla="*/ 591 w 12769"/>
                <a:gd name="T11" fmla="*/ 1159 h 1159"/>
                <a:gd name="T12" fmla="*/ 514 w 12769"/>
                <a:gd name="T13" fmla="*/ 1128 h 1159"/>
                <a:gd name="T14" fmla="*/ 42 w 12769"/>
                <a:gd name="T15" fmla="*/ 656 h 1159"/>
                <a:gd name="T16" fmla="*/ 42 w 12769"/>
                <a:gd name="T17" fmla="*/ 503 h 1159"/>
                <a:gd name="T18" fmla="*/ 514 w 12769"/>
                <a:gd name="T19" fmla="*/ 31 h 1159"/>
                <a:gd name="T20" fmla="*/ 591 w 12769"/>
                <a:gd name="T21" fmla="*/ 0 h 1159"/>
                <a:gd name="T22" fmla="*/ 12178 w 12769"/>
                <a:gd name="T23" fmla="*/ 0 h 1159"/>
                <a:gd name="T24" fmla="*/ 12255 w 12769"/>
                <a:gd name="T25" fmla="*/ 31 h 1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769" h="1159">
                  <a:moveTo>
                    <a:pt x="12255" y="31"/>
                  </a:moveTo>
                  <a:lnTo>
                    <a:pt x="12727" y="503"/>
                  </a:lnTo>
                  <a:cubicBezTo>
                    <a:pt x="12769" y="545"/>
                    <a:pt x="12769" y="614"/>
                    <a:pt x="12727" y="656"/>
                  </a:cubicBezTo>
                  <a:lnTo>
                    <a:pt x="12255" y="1128"/>
                  </a:lnTo>
                  <a:cubicBezTo>
                    <a:pt x="12235" y="1148"/>
                    <a:pt x="12208" y="1159"/>
                    <a:pt x="12180" y="1159"/>
                  </a:cubicBezTo>
                  <a:lnTo>
                    <a:pt x="591" y="1159"/>
                  </a:lnTo>
                  <a:cubicBezTo>
                    <a:pt x="563" y="1159"/>
                    <a:pt x="535" y="1149"/>
                    <a:pt x="514" y="1128"/>
                  </a:cubicBezTo>
                  <a:lnTo>
                    <a:pt x="42" y="656"/>
                  </a:lnTo>
                  <a:cubicBezTo>
                    <a:pt x="0" y="614"/>
                    <a:pt x="0" y="545"/>
                    <a:pt x="42" y="503"/>
                  </a:cubicBezTo>
                  <a:lnTo>
                    <a:pt x="514" y="31"/>
                  </a:lnTo>
                  <a:cubicBezTo>
                    <a:pt x="535" y="10"/>
                    <a:pt x="563" y="0"/>
                    <a:pt x="591" y="0"/>
                  </a:cubicBezTo>
                  <a:lnTo>
                    <a:pt x="12178" y="0"/>
                  </a:lnTo>
                  <a:cubicBezTo>
                    <a:pt x="12207" y="0"/>
                    <a:pt x="12235" y="11"/>
                    <a:pt x="12255" y="31"/>
                  </a:cubicBezTo>
                  <a:close/>
                </a:path>
              </a:pathLst>
            </a:custGeom>
            <a:solidFill>
              <a:schemeClr val="accent2"/>
            </a:solidFill>
            <a:ln w="12700" cap="flat">
              <a:noFill/>
              <a:prstDash val="solid"/>
              <a:miter lim="800000"/>
            </a:ln>
          </p:spPr>
          <p:txBody>
            <a:bodyPr vert="horz" wrap="square" lIns="110780" tIns="55390" rIns="110780" bIns="55390" numCol="1" anchor="t" anchorCtr="0" compatLnSpc="1"/>
            <a:lstStyle/>
            <a:p>
              <a:endParaRPr lang="zh-CN" altLang="en-US">
                <a:solidFill>
                  <a:schemeClr val="bg1"/>
                </a:solidFill>
                <a:latin typeface="+mn-ea"/>
                <a:ea typeface="+mn-ea"/>
              </a:endParaRPr>
            </a:p>
          </p:txBody>
        </p:sp>
        <p:sp>
          <p:nvSpPr>
            <p:cNvPr id="72" name="TextBox 71"/>
            <p:cNvSpPr txBox="1"/>
            <p:nvPr/>
          </p:nvSpPr>
          <p:spPr>
            <a:xfrm>
              <a:off x="5533485" y="3091633"/>
              <a:ext cx="3134827" cy="369332"/>
            </a:xfrm>
            <a:prstGeom prst="rect">
              <a:avLst/>
            </a:prstGeom>
            <a:noFill/>
          </p:spPr>
          <p:txBody>
            <a:bodyPr wrap="square" lIns="0" tIns="0" rIns="0" bIns="0" rtlCol="0">
              <a:spAutoFit/>
            </a:bodyPr>
            <a:lstStyle>
              <a:defPPr>
                <a:defRPr lang="zh-CN"/>
              </a:defPPr>
              <a:lvl1pPr>
                <a:defRPr sz="2200">
                  <a:solidFill>
                    <a:schemeClr val="bg1"/>
                  </a:solidFill>
                  <a:latin typeface="微软雅黑" panose="020B0503020204020204" pitchFamily="34" charset="-122"/>
                  <a:ea typeface="微软雅黑" panose="020B0503020204020204" pitchFamily="34" charset="-122"/>
                </a:defRPr>
              </a:lvl1pPr>
            </a:lstStyle>
            <a:p>
              <a:r>
                <a:rPr lang="zh-CN" altLang="en-US" sz="1900" dirty="0">
                  <a:solidFill>
                    <a:schemeClr val="bg1">
                      <a:lumMod val="95000"/>
                    </a:schemeClr>
                  </a:solidFill>
                  <a:latin typeface="+mn-ea"/>
                  <a:ea typeface="+mn-ea"/>
                </a:rPr>
                <a:t>添加文字标题内容</a:t>
              </a:r>
              <a:endParaRPr lang="zh-CN" altLang="en-US" sz="1900" dirty="0">
                <a:solidFill>
                  <a:schemeClr val="bg1">
                    <a:lumMod val="95000"/>
                  </a:schemeClr>
                </a:solidFill>
                <a:latin typeface="+mn-ea"/>
                <a:ea typeface="+mn-ea"/>
              </a:endParaRPr>
            </a:p>
          </p:txBody>
        </p:sp>
        <p:sp>
          <p:nvSpPr>
            <p:cNvPr id="73" name="KSO_Shape"/>
            <p:cNvSpPr/>
            <p:nvPr/>
          </p:nvSpPr>
          <p:spPr bwMode="auto">
            <a:xfrm>
              <a:off x="9363120" y="3138144"/>
              <a:ext cx="222339" cy="255960"/>
            </a:xfrm>
            <a:custGeom>
              <a:avLst/>
              <a:gdLst>
                <a:gd name="T0" fmla="*/ 1139504 w 1546226"/>
                <a:gd name="T1" fmla="*/ 1893571 h 1979613"/>
                <a:gd name="T2" fmla="*/ 1117260 w 1546226"/>
                <a:gd name="T3" fmla="*/ 1969136 h 1979613"/>
                <a:gd name="T4" fmla="*/ 423882 w 1546226"/>
                <a:gd name="T5" fmla="*/ 1965643 h 1979613"/>
                <a:gd name="T6" fmla="*/ 408946 w 1546226"/>
                <a:gd name="T7" fmla="*/ 1888173 h 1979613"/>
                <a:gd name="T8" fmla="*/ 965201 w 1546226"/>
                <a:gd name="T9" fmla="*/ 1608456 h 1979613"/>
                <a:gd name="T10" fmla="*/ 1020446 w 1546226"/>
                <a:gd name="T11" fmla="*/ 1663701 h 1979613"/>
                <a:gd name="T12" fmla="*/ 977266 w 1546226"/>
                <a:gd name="T13" fmla="*/ 1729106 h 1979613"/>
                <a:gd name="T14" fmla="*/ 536258 w 1546226"/>
                <a:gd name="T15" fmla="*/ 1704658 h 1979613"/>
                <a:gd name="T16" fmla="*/ 543878 w 1546226"/>
                <a:gd name="T17" fmla="*/ 1626236 h 1979613"/>
                <a:gd name="T18" fmla="*/ 859473 w 1546226"/>
                <a:gd name="T19" fmla="*/ 1366838 h 1979613"/>
                <a:gd name="T20" fmla="*/ 895986 w 1546226"/>
                <a:gd name="T21" fmla="*/ 1436370 h 1979613"/>
                <a:gd name="T22" fmla="*/ 835026 w 1546226"/>
                <a:gd name="T23" fmla="*/ 1485900 h 1979613"/>
                <a:gd name="T24" fmla="*/ 652463 w 1546226"/>
                <a:gd name="T25" fmla="*/ 1442403 h 1979613"/>
                <a:gd name="T26" fmla="*/ 681991 w 1546226"/>
                <a:gd name="T27" fmla="*/ 1369695 h 1979613"/>
                <a:gd name="T28" fmla="*/ 1304222 w 1546226"/>
                <a:gd name="T29" fmla="*/ 1188236 h 1979613"/>
                <a:gd name="T30" fmla="*/ 1445365 w 1546226"/>
                <a:gd name="T31" fmla="*/ 1409543 h 1979613"/>
                <a:gd name="T32" fmla="*/ 1521804 w 1546226"/>
                <a:gd name="T33" fmla="*/ 1643532 h 1979613"/>
                <a:gd name="T34" fmla="*/ 1542420 w 1546226"/>
                <a:gd name="T35" fmla="*/ 1979613 h 1979613"/>
                <a:gd name="T36" fmla="*/ 1276311 w 1546226"/>
                <a:gd name="T37" fmla="*/ 1712017 h 1979613"/>
                <a:gd name="T38" fmla="*/ 1209387 w 1546226"/>
                <a:gd name="T39" fmla="*/ 1506880 h 1979613"/>
                <a:gd name="T40" fmla="*/ 1061267 w 1546226"/>
                <a:gd name="T41" fmla="*/ 1303011 h 1979613"/>
                <a:gd name="T42" fmla="*/ 1032087 w 1546226"/>
                <a:gd name="T43" fmla="*/ 1155896 h 1979613"/>
                <a:gd name="T44" fmla="*/ 847726 w 1546226"/>
                <a:gd name="T45" fmla="*/ 496570 h 1979613"/>
                <a:gd name="T46" fmla="*/ 896938 w 1546226"/>
                <a:gd name="T47" fmla="*/ 557212 h 1979613"/>
                <a:gd name="T48" fmla="*/ 847726 w 1546226"/>
                <a:gd name="T49" fmla="*/ 617855 h 1979613"/>
                <a:gd name="T50" fmla="*/ 656908 w 1546226"/>
                <a:gd name="T51" fmla="*/ 586740 h 1979613"/>
                <a:gd name="T52" fmla="*/ 672148 w 1546226"/>
                <a:gd name="T53" fmla="*/ 509270 h 1979613"/>
                <a:gd name="T54" fmla="*/ 988378 w 1546226"/>
                <a:gd name="T55" fmla="*/ 255587 h 1979613"/>
                <a:gd name="T56" fmla="*/ 1017588 w 1546226"/>
                <a:gd name="T57" fmla="*/ 328295 h 1979613"/>
                <a:gd name="T58" fmla="*/ 587375 w 1546226"/>
                <a:gd name="T59" fmla="*/ 371475 h 1979613"/>
                <a:gd name="T60" fmla="*/ 527050 w 1546226"/>
                <a:gd name="T61" fmla="*/ 322262 h 1979613"/>
                <a:gd name="T62" fmla="*/ 563563 w 1546226"/>
                <a:gd name="T63" fmla="*/ 252730 h 1979613"/>
                <a:gd name="T64" fmla="*/ 1543686 w 1546226"/>
                <a:gd name="T65" fmla="*/ 172057 h 1979613"/>
                <a:gd name="T66" fmla="*/ 1479895 w 1546226"/>
                <a:gd name="T67" fmla="*/ 486332 h 1979613"/>
                <a:gd name="T68" fmla="*/ 1310737 w 1546226"/>
                <a:gd name="T69" fmla="*/ 784417 h 1979613"/>
                <a:gd name="T70" fmla="*/ 1144435 w 1546226"/>
                <a:gd name="T71" fmla="*/ 941872 h 1979613"/>
                <a:gd name="T72" fmla="*/ 913707 w 1546226"/>
                <a:gd name="T73" fmla="*/ 1072978 h 1979613"/>
                <a:gd name="T74" fmla="*/ 591894 w 1546226"/>
                <a:gd name="T75" fmla="*/ 1216782 h 1979613"/>
                <a:gd name="T76" fmla="*/ 376083 w 1546226"/>
                <a:gd name="T77" fmla="*/ 1436140 h 1979613"/>
                <a:gd name="T78" fmla="*/ 278650 w 1546226"/>
                <a:gd name="T79" fmla="*/ 1673275 h 1979613"/>
                <a:gd name="T80" fmla="*/ 256752 w 1546226"/>
                <a:gd name="T81" fmla="*/ 1943107 h 1979613"/>
                <a:gd name="T82" fmla="*/ 11425 w 1546226"/>
                <a:gd name="T83" fmla="*/ 1721210 h 1979613"/>
                <a:gd name="T84" fmla="*/ 94893 w 1546226"/>
                <a:gd name="T85" fmla="*/ 1422807 h 1979613"/>
                <a:gd name="T86" fmla="*/ 266908 w 1546226"/>
                <a:gd name="T87" fmla="*/ 1159959 h 1979613"/>
                <a:gd name="T88" fmla="*/ 445904 w 1546226"/>
                <a:gd name="T89" fmla="*/ 1007266 h 1979613"/>
                <a:gd name="T90" fmla="*/ 691866 w 1546226"/>
                <a:gd name="T91" fmla="*/ 883143 h 1979613"/>
                <a:gd name="T92" fmla="*/ 1012409 w 1546226"/>
                <a:gd name="T93" fmla="*/ 720292 h 1979613"/>
                <a:gd name="T94" fmla="*/ 1199340 w 1546226"/>
                <a:gd name="T95" fmla="*/ 492998 h 1979613"/>
                <a:gd name="T96" fmla="*/ 1277730 w 1546226"/>
                <a:gd name="T97" fmla="*/ 259356 h 1979613"/>
                <a:gd name="T98" fmla="*/ 463603 w 1546226"/>
                <a:gd name="T99" fmla="*/ 0 h 1979613"/>
                <a:gd name="T100" fmla="*/ 1141411 w 1546226"/>
                <a:gd name="T101" fmla="*/ 43609 h 1979613"/>
                <a:gd name="T102" fmla="*/ 1112176 w 1546226"/>
                <a:gd name="T103" fmla="*/ 116504 h 1979613"/>
                <a:gd name="T104" fmla="*/ 419433 w 1546226"/>
                <a:gd name="T105" fmla="*/ 105681 h 1979613"/>
                <a:gd name="T106" fmla="*/ 412124 w 1546226"/>
                <a:gd name="T107" fmla="*/ 27693 h 1979613"/>
                <a:gd name="T108" fmla="*/ 256779 w 1546226"/>
                <a:gd name="T109" fmla="*/ 31137 h 1979613"/>
                <a:gd name="T110" fmla="*/ 279287 w 1546226"/>
                <a:gd name="T111" fmla="*/ 311049 h 1979613"/>
                <a:gd name="T112" fmla="*/ 361076 w 1546226"/>
                <a:gd name="T113" fmla="*/ 519156 h 1979613"/>
                <a:gd name="T114" fmla="*/ 530043 w 1546226"/>
                <a:gd name="T115" fmla="*/ 718050 h 1979613"/>
                <a:gd name="T116" fmla="*/ 466323 w 1546226"/>
                <a:gd name="T117" fmla="*/ 850539 h 1979613"/>
                <a:gd name="T118" fmla="*/ 255828 w 1546226"/>
                <a:gd name="T119" fmla="*/ 808600 h 1979613"/>
                <a:gd name="T120" fmla="*/ 108418 w 1546226"/>
                <a:gd name="T121" fmla="*/ 587149 h 1979613"/>
                <a:gd name="T122" fmla="*/ 28214 w 1546226"/>
                <a:gd name="T123" fmla="*/ 353306 h 1979613"/>
                <a:gd name="T124" fmla="*/ 2853 w 1546226"/>
                <a:gd name="T125" fmla="*/ 15886 h 1979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546226" h="1979613">
                  <a:moveTo>
                    <a:pt x="463603" y="1855788"/>
                  </a:moveTo>
                  <a:lnTo>
                    <a:pt x="1082623" y="1855788"/>
                  </a:lnTo>
                  <a:lnTo>
                    <a:pt x="1088978" y="1856106"/>
                  </a:lnTo>
                  <a:lnTo>
                    <a:pt x="1095016" y="1857058"/>
                  </a:lnTo>
                  <a:lnTo>
                    <a:pt x="1101054" y="1858646"/>
                  </a:lnTo>
                  <a:lnTo>
                    <a:pt x="1106773" y="1860551"/>
                  </a:lnTo>
                  <a:lnTo>
                    <a:pt x="1112176" y="1863091"/>
                  </a:lnTo>
                  <a:lnTo>
                    <a:pt x="1117260" y="1866266"/>
                  </a:lnTo>
                  <a:lnTo>
                    <a:pt x="1122026" y="1869758"/>
                  </a:lnTo>
                  <a:lnTo>
                    <a:pt x="1126157" y="1873886"/>
                  </a:lnTo>
                  <a:lnTo>
                    <a:pt x="1130606" y="1878013"/>
                  </a:lnTo>
                  <a:lnTo>
                    <a:pt x="1134102" y="1883093"/>
                  </a:lnTo>
                  <a:lnTo>
                    <a:pt x="1137279" y="1888173"/>
                  </a:lnTo>
                  <a:lnTo>
                    <a:pt x="1139504" y="1893571"/>
                  </a:lnTo>
                  <a:lnTo>
                    <a:pt x="1141411" y="1899286"/>
                  </a:lnTo>
                  <a:lnTo>
                    <a:pt x="1142999" y="1905318"/>
                  </a:lnTo>
                  <a:lnTo>
                    <a:pt x="1144270" y="1911351"/>
                  </a:lnTo>
                  <a:lnTo>
                    <a:pt x="1144588" y="1917701"/>
                  </a:lnTo>
                  <a:lnTo>
                    <a:pt x="1144270" y="1924051"/>
                  </a:lnTo>
                  <a:lnTo>
                    <a:pt x="1142999" y="1930401"/>
                  </a:lnTo>
                  <a:lnTo>
                    <a:pt x="1141411" y="1936116"/>
                  </a:lnTo>
                  <a:lnTo>
                    <a:pt x="1139504" y="1941513"/>
                  </a:lnTo>
                  <a:lnTo>
                    <a:pt x="1137279" y="1947228"/>
                  </a:lnTo>
                  <a:lnTo>
                    <a:pt x="1134102" y="1952308"/>
                  </a:lnTo>
                  <a:lnTo>
                    <a:pt x="1130606" y="1956753"/>
                  </a:lnTo>
                  <a:lnTo>
                    <a:pt x="1126157" y="1961198"/>
                  </a:lnTo>
                  <a:lnTo>
                    <a:pt x="1122026" y="1965643"/>
                  </a:lnTo>
                  <a:lnTo>
                    <a:pt x="1117260" y="1969136"/>
                  </a:lnTo>
                  <a:lnTo>
                    <a:pt x="1112176" y="1972311"/>
                  </a:lnTo>
                  <a:lnTo>
                    <a:pt x="1106773" y="1974533"/>
                  </a:lnTo>
                  <a:lnTo>
                    <a:pt x="1101054" y="1976756"/>
                  </a:lnTo>
                  <a:lnTo>
                    <a:pt x="1095016" y="1978026"/>
                  </a:lnTo>
                  <a:lnTo>
                    <a:pt x="1088978" y="1979296"/>
                  </a:lnTo>
                  <a:lnTo>
                    <a:pt x="1082623" y="1979613"/>
                  </a:lnTo>
                  <a:lnTo>
                    <a:pt x="463603" y="1979613"/>
                  </a:lnTo>
                  <a:lnTo>
                    <a:pt x="457248" y="1979296"/>
                  </a:lnTo>
                  <a:lnTo>
                    <a:pt x="450892" y="1978026"/>
                  </a:lnTo>
                  <a:lnTo>
                    <a:pt x="445172" y="1976756"/>
                  </a:lnTo>
                  <a:lnTo>
                    <a:pt x="439135" y="1974533"/>
                  </a:lnTo>
                  <a:lnTo>
                    <a:pt x="433733" y="1972311"/>
                  </a:lnTo>
                  <a:lnTo>
                    <a:pt x="428648" y="1969136"/>
                  </a:lnTo>
                  <a:lnTo>
                    <a:pt x="423882" y="1965643"/>
                  </a:lnTo>
                  <a:lnTo>
                    <a:pt x="419433" y="1961198"/>
                  </a:lnTo>
                  <a:lnTo>
                    <a:pt x="415620" y="1956753"/>
                  </a:lnTo>
                  <a:lnTo>
                    <a:pt x="412124" y="1952308"/>
                  </a:lnTo>
                  <a:lnTo>
                    <a:pt x="408946" y="1947228"/>
                  </a:lnTo>
                  <a:lnTo>
                    <a:pt x="406087" y="1941513"/>
                  </a:lnTo>
                  <a:lnTo>
                    <a:pt x="404180" y="1936116"/>
                  </a:lnTo>
                  <a:lnTo>
                    <a:pt x="402591" y="1930401"/>
                  </a:lnTo>
                  <a:lnTo>
                    <a:pt x="401956" y="1924051"/>
                  </a:lnTo>
                  <a:lnTo>
                    <a:pt x="401638" y="1917701"/>
                  </a:lnTo>
                  <a:lnTo>
                    <a:pt x="401956" y="1911351"/>
                  </a:lnTo>
                  <a:lnTo>
                    <a:pt x="402591" y="1905318"/>
                  </a:lnTo>
                  <a:lnTo>
                    <a:pt x="404180" y="1899286"/>
                  </a:lnTo>
                  <a:lnTo>
                    <a:pt x="406087" y="1893571"/>
                  </a:lnTo>
                  <a:lnTo>
                    <a:pt x="408946" y="1888173"/>
                  </a:lnTo>
                  <a:lnTo>
                    <a:pt x="412124" y="1883093"/>
                  </a:lnTo>
                  <a:lnTo>
                    <a:pt x="415620" y="1878013"/>
                  </a:lnTo>
                  <a:lnTo>
                    <a:pt x="419433" y="1873886"/>
                  </a:lnTo>
                  <a:lnTo>
                    <a:pt x="423882" y="1869758"/>
                  </a:lnTo>
                  <a:lnTo>
                    <a:pt x="428648" y="1866266"/>
                  </a:lnTo>
                  <a:lnTo>
                    <a:pt x="433733" y="1863091"/>
                  </a:lnTo>
                  <a:lnTo>
                    <a:pt x="439135" y="1860551"/>
                  </a:lnTo>
                  <a:lnTo>
                    <a:pt x="445172" y="1858646"/>
                  </a:lnTo>
                  <a:lnTo>
                    <a:pt x="450892" y="1857058"/>
                  </a:lnTo>
                  <a:lnTo>
                    <a:pt x="457248" y="1856106"/>
                  </a:lnTo>
                  <a:lnTo>
                    <a:pt x="463603" y="1855788"/>
                  </a:lnTo>
                  <a:close/>
                  <a:moveTo>
                    <a:pt x="587375" y="1608138"/>
                  </a:moveTo>
                  <a:lnTo>
                    <a:pt x="958851" y="1608138"/>
                  </a:lnTo>
                  <a:lnTo>
                    <a:pt x="965201" y="1608456"/>
                  </a:lnTo>
                  <a:lnTo>
                    <a:pt x="971551" y="1609408"/>
                  </a:lnTo>
                  <a:lnTo>
                    <a:pt x="977266" y="1610996"/>
                  </a:lnTo>
                  <a:lnTo>
                    <a:pt x="982981" y="1612901"/>
                  </a:lnTo>
                  <a:lnTo>
                    <a:pt x="988378" y="1615758"/>
                  </a:lnTo>
                  <a:lnTo>
                    <a:pt x="993458" y="1618616"/>
                  </a:lnTo>
                  <a:lnTo>
                    <a:pt x="998221" y="1622426"/>
                  </a:lnTo>
                  <a:lnTo>
                    <a:pt x="1002348" y="1626236"/>
                  </a:lnTo>
                  <a:lnTo>
                    <a:pt x="1006793" y="1630998"/>
                  </a:lnTo>
                  <a:lnTo>
                    <a:pt x="1010286" y="1635761"/>
                  </a:lnTo>
                  <a:lnTo>
                    <a:pt x="1013461" y="1640841"/>
                  </a:lnTo>
                  <a:lnTo>
                    <a:pt x="1015683" y="1646238"/>
                  </a:lnTo>
                  <a:lnTo>
                    <a:pt x="1017588" y="1651636"/>
                  </a:lnTo>
                  <a:lnTo>
                    <a:pt x="1019176" y="1657668"/>
                  </a:lnTo>
                  <a:lnTo>
                    <a:pt x="1020446" y="1663701"/>
                  </a:lnTo>
                  <a:lnTo>
                    <a:pt x="1020763" y="1670051"/>
                  </a:lnTo>
                  <a:lnTo>
                    <a:pt x="1020446" y="1676401"/>
                  </a:lnTo>
                  <a:lnTo>
                    <a:pt x="1019176" y="1682751"/>
                  </a:lnTo>
                  <a:lnTo>
                    <a:pt x="1017588" y="1688466"/>
                  </a:lnTo>
                  <a:lnTo>
                    <a:pt x="1015683" y="1694498"/>
                  </a:lnTo>
                  <a:lnTo>
                    <a:pt x="1013461" y="1699578"/>
                  </a:lnTo>
                  <a:lnTo>
                    <a:pt x="1010286" y="1704658"/>
                  </a:lnTo>
                  <a:lnTo>
                    <a:pt x="1006793" y="1709738"/>
                  </a:lnTo>
                  <a:lnTo>
                    <a:pt x="1002348" y="1713866"/>
                  </a:lnTo>
                  <a:lnTo>
                    <a:pt x="998221" y="1717993"/>
                  </a:lnTo>
                  <a:lnTo>
                    <a:pt x="993458" y="1721486"/>
                  </a:lnTo>
                  <a:lnTo>
                    <a:pt x="988378" y="1724661"/>
                  </a:lnTo>
                  <a:lnTo>
                    <a:pt x="982981" y="1727201"/>
                  </a:lnTo>
                  <a:lnTo>
                    <a:pt x="977266" y="1729106"/>
                  </a:lnTo>
                  <a:lnTo>
                    <a:pt x="971551" y="1730693"/>
                  </a:lnTo>
                  <a:lnTo>
                    <a:pt x="965201" y="1731646"/>
                  </a:lnTo>
                  <a:lnTo>
                    <a:pt x="958851" y="1731963"/>
                  </a:lnTo>
                  <a:lnTo>
                    <a:pt x="587375" y="1731963"/>
                  </a:lnTo>
                  <a:lnTo>
                    <a:pt x="581343" y="1731646"/>
                  </a:lnTo>
                  <a:lnTo>
                    <a:pt x="575310" y="1730693"/>
                  </a:lnTo>
                  <a:lnTo>
                    <a:pt x="568960" y="1729106"/>
                  </a:lnTo>
                  <a:lnTo>
                    <a:pt x="563563" y="1727201"/>
                  </a:lnTo>
                  <a:lnTo>
                    <a:pt x="558165" y="1724661"/>
                  </a:lnTo>
                  <a:lnTo>
                    <a:pt x="553085" y="1721486"/>
                  </a:lnTo>
                  <a:lnTo>
                    <a:pt x="548323" y="1717993"/>
                  </a:lnTo>
                  <a:lnTo>
                    <a:pt x="543878" y="1713866"/>
                  </a:lnTo>
                  <a:lnTo>
                    <a:pt x="539750" y="1709738"/>
                  </a:lnTo>
                  <a:lnTo>
                    <a:pt x="536258" y="1704658"/>
                  </a:lnTo>
                  <a:lnTo>
                    <a:pt x="533083" y="1699578"/>
                  </a:lnTo>
                  <a:lnTo>
                    <a:pt x="530543" y="1694498"/>
                  </a:lnTo>
                  <a:lnTo>
                    <a:pt x="528320" y="1688466"/>
                  </a:lnTo>
                  <a:lnTo>
                    <a:pt x="527050" y="1682751"/>
                  </a:lnTo>
                  <a:lnTo>
                    <a:pt x="526098" y="1676401"/>
                  </a:lnTo>
                  <a:lnTo>
                    <a:pt x="525463" y="1670051"/>
                  </a:lnTo>
                  <a:lnTo>
                    <a:pt x="526098" y="1663701"/>
                  </a:lnTo>
                  <a:lnTo>
                    <a:pt x="527050" y="1657668"/>
                  </a:lnTo>
                  <a:lnTo>
                    <a:pt x="528320" y="1651636"/>
                  </a:lnTo>
                  <a:lnTo>
                    <a:pt x="530543" y="1646238"/>
                  </a:lnTo>
                  <a:lnTo>
                    <a:pt x="533083" y="1640841"/>
                  </a:lnTo>
                  <a:lnTo>
                    <a:pt x="536258" y="1635761"/>
                  </a:lnTo>
                  <a:lnTo>
                    <a:pt x="539750" y="1630998"/>
                  </a:lnTo>
                  <a:lnTo>
                    <a:pt x="543878" y="1626236"/>
                  </a:lnTo>
                  <a:lnTo>
                    <a:pt x="548323" y="1622426"/>
                  </a:lnTo>
                  <a:lnTo>
                    <a:pt x="553085" y="1618616"/>
                  </a:lnTo>
                  <a:lnTo>
                    <a:pt x="558165" y="1615758"/>
                  </a:lnTo>
                  <a:lnTo>
                    <a:pt x="563563" y="1612901"/>
                  </a:lnTo>
                  <a:lnTo>
                    <a:pt x="568960" y="1610996"/>
                  </a:lnTo>
                  <a:lnTo>
                    <a:pt x="575310" y="1609408"/>
                  </a:lnTo>
                  <a:lnTo>
                    <a:pt x="581343" y="1608456"/>
                  </a:lnTo>
                  <a:lnTo>
                    <a:pt x="587375" y="1608138"/>
                  </a:lnTo>
                  <a:close/>
                  <a:moveTo>
                    <a:pt x="711201" y="1362075"/>
                  </a:moveTo>
                  <a:lnTo>
                    <a:pt x="835026" y="1362075"/>
                  </a:lnTo>
                  <a:lnTo>
                    <a:pt x="841376" y="1362710"/>
                  </a:lnTo>
                  <a:lnTo>
                    <a:pt x="847726" y="1363345"/>
                  </a:lnTo>
                  <a:lnTo>
                    <a:pt x="853441" y="1364933"/>
                  </a:lnTo>
                  <a:lnTo>
                    <a:pt x="859473" y="1366838"/>
                  </a:lnTo>
                  <a:lnTo>
                    <a:pt x="864553" y="1369695"/>
                  </a:lnTo>
                  <a:lnTo>
                    <a:pt x="869633" y="1372870"/>
                  </a:lnTo>
                  <a:lnTo>
                    <a:pt x="874713" y="1376363"/>
                  </a:lnTo>
                  <a:lnTo>
                    <a:pt x="879158" y="1380173"/>
                  </a:lnTo>
                  <a:lnTo>
                    <a:pt x="882968" y="1384618"/>
                  </a:lnTo>
                  <a:lnTo>
                    <a:pt x="886461" y="1389380"/>
                  </a:lnTo>
                  <a:lnTo>
                    <a:pt x="889636" y="1394460"/>
                  </a:lnTo>
                  <a:lnTo>
                    <a:pt x="892493" y="1399858"/>
                  </a:lnTo>
                  <a:lnTo>
                    <a:pt x="894398" y="1405573"/>
                  </a:lnTo>
                  <a:lnTo>
                    <a:pt x="895986" y="1411605"/>
                  </a:lnTo>
                  <a:lnTo>
                    <a:pt x="896621" y="1417320"/>
                  </a:lnTo>
                  <a:lnTo>
                    <a:pt x="896938" y="1423670"/>
                  </a:lnTo>
                  <a:lnTo>
                    <a:pt x="896621" y="1430338"/>
                  </a:lnTo>
                  <a:lnTo>
                    <a:pt x="895986" y="1436370"/>
                  </a:lnTo>
                  <a:lnTo>
                    <a:pt x="894398" y="1442403"/>
                  </a:lnTo>
                  <a:lnTo>
                    <a:pt x="892493" y="1448118"/>
                  </a:lnTo>
                  <a:lnTo>
                    <a:pt x="889636" y="1453515"/>
                  </a:lnTo>
                  <a:lnTo>
                    <a:pt x="886461" y="1458595"/>
                  </a:lnTo>
                  <a:lnTo>
                    <a:pt x="882968" y="1463358"/>
                  </a:lnTo>
                  <a:lnTo>
                    <a:pt x="879158" y="1467485"/>
                  </a:lnTo>
                  <a:lnTo>
                    <a:pt x="874713" y="1471930"/>
                  </a:lnTo>
                  <a:lnTo>
                    <a:pt x="869633" y="1475423"/>
                  </a:lnTo>
                  <a:lnTo>
                    <a:pt x="864553" y="1478598"/>
                  </a:lnTo>
                  <a:lnTo>
                    <a:pt x="859473" y="1480820"/>
                  </a:lnTo>
                  <a:lnTo>
                    <a:pt x="853441" y="1483360"/>
                  </a:lnTo>
                  <a:lnTo>
                    <a:pt x="847726" y="1484313"/>
                  </a:lnTo>
                  <a:lnTo>
                    <a:pt x="841376" y="1485583"/>
                  </a:lnTo>
                  <a:lnTo>
                    <a:pt x="835026" y="1485900"/>
                  </a:lnTo>
                  <a:lnTo>
                    <a:pt x="711201" y="1485900"/>
                  </a:lnTo>
                  <a:lnTo>
                    <a:pt x="705168" y="1485583"/>
                  </a:lnTo>
                  <a:lnTo>
                    <a:pt x="698818" y="1484313"/>
                  </a:lnTo>
                  <a:lnTo>
                    <a:pt x="692786" y="1483360"/>
                  </a:lnTo>
                  <a:lnTo>
                    <a:pt x="687388" y="1480820"/>
                  </a:lnTo>
                  <a:lnTo>
                    <a:pt x="681991" y="1478598"/>
                  </a:lnTo>
                  <a:lnTo>
                    <a:pt x="676911" y="1475423"/>
                  </a:lnTo>
                  <a:lnTo>
                    <a:pt x="672148" y="1471930"/>
                  </a:lnTo>
                  <a:lnTo>
                    <a:pt x="667703" y="1467485"/>
                  </a:lnTo>
                  <a:lnTo>
                    <a:pt x="663576" y="1463358"/>
                  </a:lnTo>
                  <a:lnTo>
                    <a:pt x="660083" y="1458595"/>
                  </a:lnTo>
                  <a:lnTo>
                    <a:pt x="656908" y="1453515"/>
                  </a:lnTo>
                  <a:lnTo>
                    <a:pt x="654368" y="1448118"/>
                  </a:lnTo>
                  <a:lnTo>
                    <a:pt x="652463" y="1442403"/>
                  </a:lnTo>
                  <a:lnTo>
                    <a:pt x="650876" y="1436370"/>
                  </a:lnTo>
                  <a:lnTo>
                    <a:pt x="649923" y="1430338"/>
                  </a:lnTo>
                  <a:lnTo>
                    <a:pt x="649288" y="1423670"/>
                  </a:lnTo>
                  <a:lnTo>
                    <a:pt x="649923" y="1417320"/>
                  </a:lnTo>
                  <a:lnTo>
                    <a:pt x="650876" y="1411605"/>
                  </a:lnTo>
                  <a:lnTo>
                    <a:pt x="652463" y="1405573"/>
                  </a:lnTo>
                  <a:lnTo>
                    <a:pt x="654368" y="1399858"/>
                  </a:lnTo>
                  <a:lnTo>
                    <a:pt x="656908" y="1394460"/>
                  </a:lnTo>
                  <a:lnTo>
                    <a:pt x="660083" y="1389380"/>
                  </a:lnTo>
                  <a:lnTo>
                    <a:pt x="663576" y="1384618"/>
                  </a:lnTo>
                  <a:lnTo>
                    <a:pt x="667703" y="1380173"/>
                  </a:lnTo>
                  <a:lnTo>
                    <a:pt x="672148" y="1376363"/>
                  </a:lnTo>
                  <a:lnTo>
                    <a:pt x="676911" y="1372870"/>
                  </a:lnTo>
                  <a:lnTo>
                    <a:pt x="681991" y="1369695"/>
                  </a:lnTo>
                  <a:lnTo>
                    <a:pt x="687388" y="1366838"/>
                  </a:lnTo>
                  <a:lnTo>
                    <a:pt x="692786" y="1364933"/>
                  </a:lnTo>
                  <a:lnTo>
                    <a:pt x="698818" y="1363345"/>
                  </a:lnTo>
                  <a:lnTo>
                    <a:pt x="705168" y="1362710"/>
                  </a:lnTo>
                  <a:lnTo>
                    <a:pt x="711201" y="1362075"/>
                  </a:lnTo>
                  <a:close/>
                  <a:moveTo>
                    <a:pt x="1181793" y="1068388"/>
                  </a:moveTo>
                  <a:lnTo>
                    <a:pt x="1199238" y="1082973"/>
                  </a:lnTo>
                  <a:lnTo>
                    <a:pt x="1215731" y="1097240"/>
                  </a:lnTo>
                  <a:lnTo>
                    <a:pt x="1231590" y="1112142"/>
                  </a:lnTo>
                  <a:lnTo>
                    <a:pt x="1247448" y="1127044"/>
                  </a:lnTo>
                  <a:lnTo>
                    <a:pt x="1262038" y="1142262"/>
                  </a:lnTo>
                  <a:lnTo>
                    <a:pt x="1276628" y="1157164"/>
                  </a:lnTo>
                  <a:lnTo>
                    <a:pt x="1290267" y="1172700"/>
                  </a:lnTo>
                  <a:lnTo>
                    <a:pt x="1304222" y="1188236"/>
                  </a:lnTo>
                  <a:lnTo>
                    <a:pt x="1316909" y="1203772"/>
                  </a:lnTo>
                  <a:lnTo>
                    <a:pt x="1329596" y="1219308"/>
                  </a:lnTo>
                  <a:lnTo>
                    <a:pt x="1341332" y="1235160"/>
                  </a:lnTo>
                  <a:lnTo>
                    <a:pt x="1353067" y="1250696"/>
                  </a:lnTo>
                  <a:lnTo>
                    <a:pt x="1363851" y="1266866"/>
                  </a:lnTo>
                  <a:lnTo>
                    <a:pt x="1374952" y="1282402"/>
                  </a:lnTo>
                  <a:lnTo>
                    <a:pt x="1385102" y="1298572"/>
                  </a:lnTo>
                  <a:lnTo>
                    <a:pt x="1394934" y="1314425"/>
                  </a:lnTo>
                  <a:lnTo>
                    <a:pt x="1404132" y="1330278"/>
                  </a:lnTo>
                  <a:lnTo>
                    <a:pt x="1413330" y="1346131"/>
                  </a:lnTo>
                  <a:lnTo>
                    <a:pt x="1421894" y="1362301"/>
                  </a:lnTo>
                  <a:lnTo>
                    <a:pt x="1430141" y="1377837"/>
                  </a:lnTo>
                  <a:lnTo>
                    <a:pt x="1438070" y="1394007"/>
                  </a:lnTo>
                  <a:lnTo>
                    <a:pt x="1445365" y="1409543"/>
                  </a:lnTo>
                  <a:lnTo>
                    <a:pt x="1452343" y="1425079"/>
                  </a:lnTo>
                  <a:lnTo>
                    <a:pt x="1459003" y="1440931"/>
                  </a:lnTo>
                  <a:lnTo>
                    <a:pt x="1465664" y="1456467"/>
                  </a:lnTo>
                  <a:lnTo>
                    <a:pt x="1471690" y="1471686"/>
                  </a:lnTo>
                  <a:lnTo>
                    <a:pt x="1477399" y="1486905"/>
                  </a:lnTo>
                  <a:lnTo>
                    <a:pt x="1483109" y="1502124"/>
                  </a:lnTo>
                  <a:lnTo>
                    <a:pt x="1488183" y="1517025"/>
                  </a:lnTo>
                  <a:lnTo>
                    <a:pt x="1492624" y="1531927"/>
                  </a:lnTo>
                  <a:lnTo>
                    <a:pt x="1501822" y="1561413"/>
                  </a:lnTo>
                  <a:lnTo>
                    <a:pt x="1506579" y="1577901"/>
                  </a:lnTo>
                  <a:lnTo>
                    <a:pt x="1510703" y="1594705"/>
                  </a:lnTo>
                  <a:lnTo>
                    <a:pt x="1514509" y="1611192"/>
                  </a:lnTo>
                  <a:lnTo>
                    <a:pt x="1518315" y="1627045"/>
                  </a:lnTo>
                  <a:lnTo>
                    <a:pt x="1521804" y="1643532"/>
                  </a:lnTo>
                  <a:lnTo>
                    <a:pt x="1524976" y="1659067"/>
                  </a:lnTo>
                  <a:lnTo>
                    <a:pt x="1530685" y="1690773"/>
                  </a:lnTo>
                  <a:lnTo>
                    <a:pt x="1535125" y="1721528"/>
                  </a:lnTo>
                  <a:lnTo>
                    <a:pt x="1538931" y="1751014"/>
                  </a:lnTo>
                  <a:lnTo>
                    <a:pt x="1541786" y="1780184"/>
                  </a:lnTo>
                  <a:lnTo>
                    <a:pt x="1543689" y="1807451"/>
                  </a:lnTo>
                  <a:lnTo>
                    <a:pt x="1545275" y="1834084"/>
                  </a:lnTo>
                  <a:lnTo>
                    <a:pt x="1545909" y="1859448"/>
                  </a:lnTo>
                  <a:lnTo>
                    <a:pt x="1546226" y="1883228"/>
                  </a:lnTo>
                  <a:lnTo>
                    <a:pt x="1546226" y="1905739"/>
                  </a:lnTo>
                  <a:lnTo>
                    <a:pt x="1545592" y="1926665"/>
                  </a:lnTo>
                  <a:lnTo>
                    <a:pt x="1544640" y="1946005"/>
                  </a:lnTo>
                  <a:lnTo>
                    <a:pt x="1543689" y="1963443"/>
                  </a:lnTo>
                  <a:lnTo>
                    <a:pt x="1542420" y="1979613"/>
                  </a:lnTo>
                  <a:lnTo>
                    <a:pt x="1286461" y="1979613"/>
                  </a:lnTo>
                  <a:lnTo>
                    <a:pt x="1288681" y="1961224"/>
                  </a:lnTo>
                  <a:lnTo>
                    <a:pt x="1289632" y="1948859"/>
                  </a:lnTo>
                  <a:lnTo>
                    <a:pt x="1290901" y="1934591"/>
                  </a:lnTo>
                  <a:lnTo>
                    <a:pt x="1291535" y="1919055"/>
                  </a:lnTo>
                  <a:lnTo>
                    <a:pt x="1291853" y="1900983"/>
                  </a:lnTo>
                  <a:lnTo>
                    <a:pt x="1292487" y="1881642"/>
                  </a:lnTo>
                  <a:lnTo>
                    <a:pt x="1291853" y="1861033"/>
                  </a:lnTo>
                  <a:lnTo>
                    <a:pt x="1291218" y="1839156"/>
                  </a:lnTo>
                  <a:lnTo>
                    <a:pt x="1289950" y="1815694"/>
                  </a:lnTo>
                  <a:lnTo>
                    <a:pt x="1287729" y="1791281"/>
                  </a:lnTo>
                  <a:lnTo>
                    <a:pt x="1284875" y="1765916"/>
                  </a:lnTo>
                  <a:lnTo>
                    <a:pt x="1281069" y="1739283"/>
                  </a:lnTo>
                  <a:lnTo>
                    <a:pt x="1276311" y="1712017"/>
                  </a:lnTo>
                  <a:lnTo>
                    <a:pt x="1273456" y="1698383"/>
                  </a:lnTo>
                  <a:lnTo>
                    <a:pt x="1270919" y="1684115"/>
                  </a:lnTo>
                  <a:lnTo>
                    <a:pt x="1267430" y="1669847"/>
                  </a:lnTo>
                  <a:lnTo>
                    <a:pt x="1263624" y="1655263"/>
                  </a:lnTo>
                  <a:lnTo>
                    <a:pt x="1259818" y="1640678"/>
                  </a:lnTo>
                  <a:lnTo>
                    <a:pt x="1256012" y="1626410"/>
                  </a:lnTo>
                  <a:lnTo>
                    <a:pt x="1251254" y="1611509"/>
                  </a:lnTo>
                  <a:lnTo>
                    <a:pt x="1246497" y="1596607"/>
                  </a:lnTo>
                  <a:lnTo>
                    <a:pt x="1241105" y="1581705"/>
                  </a:lnTo>
                  <a:lnTo>
                    <a:pt x="1235713" y="1566803"/>
                  </a:lnTo>
                  <a:lnTo>
                    <a:pt x="1229686" y="1551902"/>
                  </a:lnTo>
                  <a:lnTo>
                    <a:pt x="1223343" y="1536683"/>
                  </a:lnTo>
                  <a:lnTo>
                    <a:pt x="1216365" y="1521781"/>
                  </a:lnTo>
                  <a:lnTo>
                    <a:pt x="1209387" y="1506880"/>
                  </a:lnTo>
                  <a:lnTo>
                    <a:pt x="1201775" y="1491661"/>
                  </a:lnTo>
                  <a:lnTo>
                    <a:pt x="1194163" y="1476759"/>
                  </a:lnTo>
                  <a:lnTo>
                    <a:pt x="1185599" y="1461540"/>
                  </a:lnTo>
                  <a:lnTo>
                    <a:pt x="1176718" y="1446638"/>
                  </a:lnTo>
                  <a:lnTo>
                    <a:pt x="1167520" y="1431737"/>
                  </a:lnTo>
                  <a:lnTo>
                    <a:pt x="1157688" y="1416835"/>
                  </a:lnTo>
                  <a:lnTo>
                    <a:pt x="1147538" y="1402567"/>
                  </a:lnTo>
                  <a:lnTo>
                    <a:pt x="1136437" y="1387666"/>
                  </a:lnTo>
                  <a:lnTo>
                    <a:pt x="1125653" y="1373081"/>
                  </a:lnTo>
                  <a:lnTo>
                    <a:pt x="1113918" y="1359130"/>
                  </a:lnTo>
                  <a:lnTo>
                    <a:pt x="1101231" y="1344545"/>
                  </a:lnTo>
                  <a:lnTo>
                    <a:pt x="1088861" y="1330595"/>
                  </a:lnTo>
                  <a:lnTo>
                    <a:pt x="1075540" y="1316961"/>
                  </a:lnTo>
                  <a:lnTo>
                    <a:pt x="1061267" y="1303011"/>
                  </a:lnTo>
                  <a:lnTo>
                    <a:pt x="1046994" y="1289377"/>
                  </a:lnTo>
                  <a:lnTo>
                    <a:pt x="1032087" y="1276061"/>
                  </a:lnTo>
                  <a:lnTo>
                    <a:pt x="1016228" y="1263062"/>
                  </a:lnTo>
                  <a:lnTo>
                    <a:pt x="1000052" y="1250379"/>
                  </a:lnTo>
                  <a:lnTo>
                    <a:pt x="983242" y="1237697"/>
                  </a:lnTo>
                  <a:lnTo>
                    <a:pt x="965798" y="1225332"/>
                  </a:lnTo>
                  <a:lnTo>
                    <a:pt x="947402" y="1213283"/>
                  </a:lnTo>
                  <a:lnTo>
                    <a:pt x="928688" y="1201752"/>
                  </a:lnTo>
                  <a:lnTo>
                    <a:pt x="946767" y="1194260"/>
                  </a:lnTo>
                  <a:lnTo>
                    <a:pt x="964212" y="1186968"/>
                  </a:lnTo>
                  <a:lnTo>
                    <a:pt x="981973" y="1179358"/>
                  </a:lnTo>
                  <a:lnTo>
                    <a:pt x="998784" y="1171749"/>
                  </a:lnTo>
                  <a:lnTo>
                    <a:pt x="1015594" y="1163822"/>
                  </a:lnTo>
                  <a:lnTo>
                    <a:pt x="1032087" y="1155896"/>
                  </a:lnTo>
                  <a:lnTo>
                    <a:pt x="1048580" y="1147652"/>
                  </a:lnTo>
                  <a:lnTo>
                    <a:pt x="1064122" y="1139726"/>
                  </a:lnTo>
                  <a:lnTo>
                    <a:pt x="1079663" y="1130848"/>
                  </a:lnTo>
                  <a:lnTo>
                    <a:pt x="1095522" y="1122288"/>
                  </a:lnTo>
                  <a:lnTo>
                    <a:pt x="1110429" y="1113727"/>
                  </a:lnTo>
                  <a:lnTo>
                    <a:pt x="1125336" y="1105167"/>
                  </a:lnTo>
                  <a:lnTo>
                    <a:pt x="1139609" y="1096289"/>
                  </a:lnTo>
                  <a:lnTo>
                    <a:pt x="1154199" y="1087094"/>
                  </a:lnTo>
                  <a:lnTo>
                    <a:pt x="1168155" y="1077900"/>
                  </a:lnTo>
                  <a:lnTo>
                    <a:pt x="1181793" y="1068388"/>
                  </a:lnTo>
                  <a:close/>
                  <a:moveTo>
                    <a:pt x="711201" y="495300"/>
                  </a:moveTo>
                  <a:lnTo>
                    <a:pt x="835026" y="495300"/>
                  </a:lnTo>
                  <a:lnTo>
                    <a:pt x="841376" y="495617"/>
                  </a:lnTo>
                  <a:lnTo>
                    <a:pt x="847726" y="496570"/>
                  </a:lnTo>
                  <a:lnTo>
                    <a:pt x="853441" y="498157"/>
                  </a:lnTo>
                  <a:lnTo>
                    <a:pt x="859473" y="500062"/>
                  </a:lnTo>
                  <a:lnTo>
                    <a:pt x="864553" y="502602"/>
                  </a:lnTo>
                  <a:lnTo>
                    <a:pt x="869633" y="505777"/>
                  </a:lnTo>
                  <a:lnTo>
                    <a:pt x="874713" y="509270"/>
                  </a:lnTo>
                  <a:lnTo>
                    <a:pt x="879158" y="513397"/>
                  </a:lnTo>
                  <a:lnTo>
                    <a:pt x="882968" y="518160"/>
                  </a:lnTo>
                  <a:lnTo>
                    <a:pt x="886461" y="522605"/>
                  </a:lnTo>
                  <a:lnTo>
                    <a:pt x="889636" y="527685"/>
                  </a:lnTo>
                  <a:lnTo>
                    <a:pt x="892493" y="533400"/>
                  </a:lnTo>
                  <a:lnTo>
                    <a:pt x="894398" y="538797"/>
                  </a:lnTo>
                  <a:lnTo>
                    <a:pt x="895986" y="544512"/>
                  </a:lnTo>
                  <a:lnTo>
                    <a:pt x="896621" y="550862"/>
                  </a:lnTo>
                  <a:lnTo>
                    <a:pt x="896938" y="557212"/>
                  </a:lnTo>
                  <a:lnTo>
                    <a:pt x="896621" y="563562"/>
                  </a:lnTo>
                  <a:lnTo>
                    <a:pt x="895986" y="569595"/>
                  </a:lnTo>
                  <a:lnTo>
                    <a:pt x="894398" y="575627"/>
                  </a:lnTo>
                  <a:lnTo>
                    <a:pt x="892493" y="581342"/>
                  </a:lnTo>
                  <a:lnTo>
                    <a:pt x="889636" y="586740"/>
                  </a:lnTo>
                  <a:lnTo>
                    <a:pt x="886461" y="591820"/>
                  </a:lnTo>
                  <a:lnTo>
                    <a:pt x="882968" y="596265"/>
                  </a:lnTo>
                  <a:lnTo>
                    <a:pt x="879158" y="601027"/>
                  </a:lnTo>
                  <a:lnTo>
                    <a:pt x="874713" y="605155"/>
                  </a:lnTo>
                  <a:lnTo>
                    <a:pt x="869633" y="608647"/>
                  </a:lnTo>
                  <a:lnTo>
                    <a:pt x="864553" y="611822"/>
                  </a:lnTo>
                  <a:lnTo>
                    <a:pt x="859473" y="614045"/>
                  </a:lnTo>
                  <a:lnTo>
                    <a:pt x="853441" y="616267"/>
                  </a:lnTo>
                  <a:lnTo>
                    <a:pt x="847726" y="617855"/>
                  </a:lnTo>
                  <a:lnTo>
                    <a:pt x="841376" y="618807"/>
                  </a:lnTo>
                  <a:lnTo>
                    <a:pt x="835026" y="619125"/>
                  </a:lnTo>
                  <a:lnTo>
                    <a:pt x="711201" y="619125"/>
                  </a:lnTo>
                  <a:lnTo>
                    <a:pt x="705168" y="618807"/>
                  </a:lnTo>
                  <a:lnTo>
                    <a:pt x="698818" y="617855"/>
                  </a:lnTo>
                  <a:lnTo>
                    <a:pt x="692786" y="616267"/>
                  </a:lnTo>
                  <a:lnTo>
                    <a:pt x="687388" y="614045"/>
                  </a:lnTo>
                  <a:lnTo>
                    <a:pt x="681991" y="611822"/>
                  </a:lnTo>
                  <a:lnTo>
                    <a:pt x="676911" y="608647"/>
                  </a:lnTo>
                  <a:lnTo>
                    <a:pt x="672148" y="605155"/>
                  </a:lnTo>
                  <a:lnTo>
                    <a:pt x="667703" y="601027"/>
                  </a:lnTo>
                  <a:lnTo>
                    <a:pt x="663576" y="596265"/>
                  </a:lnTo>
                  <a:lnTo>
                    <a:pt x="660083" y="591820"/>
                  </a:lnTo>
                  <a:lnTo>
                    <a:pt x="656908" y="586740"/>
                  </a:lnTo>
                  <a:lnTo>
                    <a:pt x="654368" y="581342"/>
                  </a:lnTo>
                  <a:lnTo>
                    <a:pt x="652463" y="575627"/>
                  </a:lnTo>
                  <a:lnTo>
                    <a:pt x="650876" y="569595"/>
                  </a:lnTo>
                  <a:lnTo>
                    <a:pt x="649923" y="563562"/>
                  </a:lnTo>
                  <a:lnTo>
                    <a:pt x="649288" y="557212"/>
                  </a:lnTo>
                  <a:lnTo>
                    <a:pt x="649923" y="550862"/>
                  </a:lnTo>
                  <a:lnTo>
                    <a:pt x="650876" y="544512"/>
                  </a:lnTo>
                  <a:lnTo>
                    <a:pt x="652463" y="538797"/>
                  </a:lnTo>
                  <a:lnTo>
                    <a:pt x="654368" y="533400"/>
                  </a:lnTo>
                  <a:lnTo>
                    <a:pt x="656908" y="527685"/>
                  </a:lnTo>
                  <a:lnTo>
                    <a:pt x="660083" y="522605"/>
                  </a:lnTo>
                  <a:lnTo>
                    <a:pt x="663576" y="518160"/>
                  </a:lnTo>
                  <a:lnTo>
                    <a:pt x="667703" y="513397"/>
                  </a:lnTo>
                  <a:lnTo>
                    <a:pt x="672148" y="509270"/>
                  </a:lnTo>
                  <a:lnTo>
                    <a:pt x="676911" y="505777"/>
                  </a:lnTo>
                  <a:lnTo>
                    <a:pt x="681991" y="502602"/>
                  </a:lnTo>
                  <a:lnTo>
                    <a:pt x="687388" y="500062"/>
                  </a:lnTo>
                  <a:lnTo>
                    <a:pt x="692786" y="498157"/>
                  </a:lnTo>
                  <a:lnTo>
                    <a:pt x="698818" y="496570"/>
                  </a:lnTo>
                  <a:lnTo>
                    <a:pt x="705168" y="495617"/>
                  </a:lnTo>
                  <a:lnTo>
                    <a:pt x="711201" y="495300"/>
                  </a:lnTo>
                  <a:close/>
                  <a:moveTo>
                    <a:pt x="587375" y="247650"/>
                  </a:moveTo>
                  <a:lnTo>
                    <a:pt x="958851" y="247650"/>
                  </a:lnTo>
                  <a:lnTo>
                    <a:pt x="965201" y="247967"/>
                  </a:lnTo>
                  <a:lnTo>
                    <a:pt x="971551" y="249237"/>
                  </a:lnTo>
                  <a:lnTo>
                    <a:pt x="977266" y="250507"/>
                  </a:lnTo>
                  <a:lnTo>
                    <a:pt x="982981" y="252730"/>
                  </a:lnTo>
                  <a:lnTo>
                    <a:pt x="988378" y="255587"/>
                  </a:lnTo>
                  <a:lnTo>
                    <a:pt x="993458" y="258127"/>
                  </a:lnTo>
                  <a:lnTo>
                    <a:pt x="998221" y="262255"/>
                  </a:lnTo>
                  <a:lnTo>
                    <a:pt x="1002348" y="266065"/>
                  </a:lnTo>
                  <a:lnTo>
                    <a:pt x="1006793" y="270510"/>
                  </a:lnTo>
                  <a:lnTo>
                    <a:pt x="1010286" y="274955"/>
                  </a:lnTo>
                  <a:lnTo>
                    <a:pt x="1013461" y="280352"/>
                  </a:lnTo>
                  <a:lnTo>
                    <a:pt x="1015683" y="285750"/>
                  </a:lnTo>
                  <a:lnTo>
                    <a:pt x="1017588" y="291465"/>
                  </a:lnTo>
                  <a:lnTo>
                    <a:pt x="1019176" y="297497"/>
                  </a:lnTo>
                  <a:lnTo>
                    <a:pt x="1020446" y="303212"/>
                  </a:lnTo>
                  <a:lnTo>
                    <a:pt x="1020763" y="309880"/>
                  </a:lnTo>
                  <a:lnTo>
                    <a:pt x="1020446" y="316230"/>
                  </a:lnTo>
                  <a:lnTo>
                    <a:pt x="1019176" y="322262"/>
                  </a:lnTo>
                  <a:lnTo>
                    <a:pt x="1017588" y="328295"/>
                  </a:lnTo>
                  <a:lnTo>
                    <a:pt x="1015683" y="334010"/>
                  </a:lnTo>
                  <a:lnTo>
                    <a:pt x="1013461" y="339407"/>
                  </a:lnTo>
                  <a:lnTo>
                    <a:pt x="1010286" y="344487"/>
                  </a:lnTo>
                  <a:lnTo>
                    <a:pt x="1006793" y="349250"/>
                  </a:lnTo>
                  <a:lnTo>
                    <a:pt x="1002348" y="353377"/>
                  </a:lnTo>
                  <a:lnTo>
                    <a:pt x="998221" y="357505"/>
                  </a:lnTo>
                  <a:lnTo>
                    <a:pt x="993458" y="360997"/>
                  </a:lnTo>
                  <a:lnTo>
                    <a:pt x="988378" y="364172"/>
                  </a:lnTo>
                  <a:lnTo>
                    <a:pt x="982981" y="366712"/>
                  </a:lnTo>
                  <a:lnTo>
                    <a:pt x="977266" y="368617"/>
                  </a:lnTo>
                  <a:lnTo>
                    <a:pt x="971551" y="370205"/>
                  </a:lnTo>
                  <a:lnTo>
                    <a:pt x="965201" y="371475"/>
                  </a:lnTo>
                  <a:lnTo>
                    <a:pt x="958851" y="371475"/>
                  </a:lnTo>
                  <a:lnTo>
                    <a:pt x="587375" y="371475"/>
                  </a:lnTo>
                  <a:lnTo>
                    <a:pt x="581343" y="371475"/>
                  </a:lnTo>
                  <a:lnTo>
                    <a:pt x="575310" y="370205"/>
                  </a:lnTo>
                  <a:lnTo>
                    <a:pt x="568960" y="368617"/>
                  </a:lnTo>
                  <a:lnTo>
                    <a:pt x="563563" y="366712"/>
                  </a:lnTo>
                  <a:lnTo>
                    <a:pt x="558165" y="364172"/>
                  </a:lnTo>
                  <a:lnTo>
                    <a:pt x="553085" y="360997"/>
                  </a:lnTo>
                  <a:lnTo>
                    <a:pt x="548323" y="357505"/>
                  </a:lnTo>
                  <a:lnTo>
                    <a:pt x="543878" y="353377"/>
                  </a:lnTo>
                  <a:lnTo>
                    <a:pt x="539750" y="349250"/>
                  </a:lnTo>
                  <a:lnTo>
                    <a:pt x="536258" y="344487"/>
                  </a:lnTo>
                  <a:lnTo>
                    <a:pt x="533083" y="339407"/>
                  </a:lnTo>
                  <a:lnTo>
                    <a:pt x="530543" y="334010"/>
                  </a:lnTo>
                  <a:lnTo>
                    <a:pt x="528320" y="328295"/>
                  </a:lnTo>
                  <a:lnTo>
                    <a:pt x="527050" y="322262"/>
                  </a:lnTo>
                  <a:lnTo>
                    <a:pt x="526098" y="316230"/>
                  </a:lnTo>
                  <a:lnTo>
                    <a:pt x="525463" y="309880"/>
                  </a:lnTo>
                  <a:lnTo>
                    <a:pt x="526098" y="303212"/>
                  </a:lnTo>
                  <a:lnTo>
                    <a:pt x="527050" y="297497"/>
                  </a:lnTo>
                  <a:lnTo>
                    <a:pt x="528320" y="291465"/>
                  </a:lnTo>
                  <a:lnTo>
                    <a:pt x="530543" y="285750"/>
                  </a:lnTo>
                  <a:lnTo>
                    <a:pt x="533083" y="280352"/>
                  </a:lnTo>
                  <a:lnTo>
                    <a:pt x="536258" y="274955"/>
                  </a:lnTo>
                  <a:lnTo>
                    <a:pt x="539750" y="270510"/>
                  </a:lnTo>
                  <a:lnTo>
                    <a:pt x="543878" y="266065"/>
                  </a:lnTo>
                  <a:lnTo>
                    <a:pt x="548323" y="262255"/>
                  </a:lnTo>
                  <a:lnTo>
                    <a:pt x="553085" y="258127"/>
                  </a:lnTo>
                  <a:lnTo>
                    <a:pt x="558165" y="255587"/>
                  </a:lnTo>
                  <a:lnTo>
                    <a:pt x="563563" y="252730"/>
                  </a:lnTo>
                  <a:lnTo>
                    <a:pt x="568960" y="250507"/>
                  </a:lnTo>
                  <a:lnTo>
                    <a:pt x="575310" y="249237"/>
                  </a:lnTo>
                  <a:lnTo>
                    <a:pt x="581343" y="247967"/>
                  </a:lnTo>
                  <a:lnTo>
                    <a:pt x="587375" y="247650"/>
                  </a:lnTo>
                  <a:close/>
                  <a:moveTo>
                    <a:pt x="1286299" y="0"/>
                  </a:moveTo>
                  <a:lnTo>
                    <a:pt x="1542417" y="0"/>
                  </a:lnTo>
                  <a:lnTo>
                    <a:pt x="1543686" y="15872"/>
                  </a:lnTo>
                  <a:lnTo>
                    <a:pt x="1544638" y="33332"/>
                  </a:lnTo>
                  <a:lnTo>
                    <a:pt x="1545590" y="53014"/>
                  </a:lnTo>
                  <a:lnTo>
                    <a:pt x="1546225" y="73648"/>
                  </a:lnTo>
                  <a:lnTo>
                    <a:pt x="1546225" y="96504"/>
                  </a:lnTo>
                  <a:lnTo>
                    <a:pt x="1545908" y="120313"/>
                  </a:lnTo>
                  <a:lnTo>
                    <a:pt x="1545273" y="145709"/>
                  </a:lnTo>
                  <a:lnTo>
                    <a:pt x="1543686" y="172057"/>
                  </a:lnTo>
                  <a:lnTo>
                    <a:pt x="1541782" y="199993"/>
                  </a:lnTo>
                  <a:lnTo>
                    <a:pt x="1538926" y="228881"/>
                  </a:lnTo>
                  <a:lnTo>
                    <a:pt x="1535117" y="258721"/>
                  </a:lnTo>
                  <a:lnTo>
                    <a:pt x="1530674" y="289196"/>
                  </a:lnTo>
                  <a:lnTo>
                    <a:pt x="1524961" y="320941"/>
                  </a:lnTo>
                  <a:lnTo>
                    <a:pt x="1521788" y="336496"/>
                  </a:lnTo>
                  <a:lnTo>
                    <a:pt x="1518297" y="353003"/>
                  </a:lnTo>
                  <a:lnTo>
                    <a:pt x="1514488" y="369193"/>
                  </a:lnTo>
                  <a:lnTo>
                    <a:pt x="1510680" y="385701"/>
                  </a:lnTo>
                  <a:lnTo>
                    <a:pt x="1506554" y="402525"/>
                  </a:lnTo>
                  <a:lnTo>
                    <a:pt x="1501793" y="419033"/>
                  </a:lnTo>
                  <a:lnTo>
                    <a:pt x="1495129" y="441254"/>
                  </a:lnTo>
                  <a:lnTo>
                    <a:pt x="1488147" y="463476"/>
                  </a:lnTo>
                  <a:lnTo>
                    <a:pt x="1479895" y="486332"/>
                  </a:lnTo>
                  <a:lnTo>
                    <a:pt x="1471009" y="509506"/>
                  </a:lnTo>
                  <a:lnTo>
                    <a:pt x="1461805" y="532997"/>
                  </a:lnTo>
                  <a:lnTo>
                    <a:pt x="1451966" y="556806"/>
                  </a:lnTo>
                  <a:lnTo>
                    <a:pt x="1440858" y="580297"/>
                  </a:lnTo>
                  <a:lnTo>
                    <a:pt x="1428798" y="604741"/>
                  </a:lnTo>
                  <a:lnTo>
                    <a:pt x="1416421" y="628549"/>
                  </a:lnTo>
                  <a:lnTo>
                    <a:pt x="1402774" y="652675"/>
                  </a:lnTo>
                  <a:lnTo>
                    <a:pt x="1388175" y="677119"/>
                  </a:lnTo>
                  <a:lnTo>
                    <a:pt x="1372941" y="700928"/>
                  </a:lnTo>
                  <a:lnTo>
                    <a:pt x="1356438" y="725371"/>
                  </a:lnTo>
                  <a:lnTo>
                    <a:pt x="1338665" y="749180"/>
                  </a:lnTo>
                  <a:lnTo>
                    <a:pt x="1329779" y="760925"/>
                  </a:lnTo>
                  <a:lnTo>
                    <a:pt x="1320258" y="772671"/>
                  </a:lnTo>
                  <a:lnTo>
                    <a:pt x="1310737" y="784417"/>
                  </a:lnTo>
                  <a:lnTo>
                    <a:pt x="1300898" y="796480"/>
                  </a:lnTo>
                  <a:lnTo>
                    <a:pt x="1290743" y="807908"/>
                  </a:lnTo>
                  <a:lnTo>
                    <a:pt x="1279952" y="819654"/>
                  </a:lnTo>
                  <a:lnTo>
                    <a:pt x="1269161" y="831399"/>
                  </a:lnTo>
                  <a:lnTo>
                    <a:pt x="1258054" y="842827"/>
                  </a:lnTo>
                  <a:lnTo>
                    <a:pt x="1246628" y="854256"/>
                  </a:lnTo>
                  <a:lnTo>
                    <a:pt x="1234886" y="865366"/>
                  </a:lnTo>
                  <a:lnTo>
                    <a:pt x="1222826" y="876794"/>
                  </a:lnTo>
                  <a:lnTo>
                    <a:pt x="1210765" y="887905"/>
                  </a:lnTo>
                  <a:lnTo>
                    <a:pt x="1198071" y="898698"/>
                  </a:lnTo>
                  <a:lnTo>
                    <a:pt x="1185376" y="909809"/>
                  </a:lnTo>
                  <a:lnTo>
                    <a:pt x="1172046" y="920285"/>
                  </a:lnTo>
                  <a:lnTo>
                    <a:pt x="1158082" y="931396"/>
                  </a:lnTo>
                  <a:lnTo>
                    <a:pt x="1144435" y="941872"/>
                  </a:lnTo>
                  <a:lnTo>
                    <a:pt x="1130154" y="952030"/>
                  </a:lnTo>
                  <a:lnTo>
                    <a:pt x="1115555" y="962188"/>
                  </a:lnTo>
                  <a:lnTo>
                    <a:pt x="1100638" y="972347"/>
                  </a:lnTo>
                  <a:lnTo>
                    <a:pt x="1085404" y="982505"/>
                  </a:lnTo>
                  <a:lnTo>
                    <a:pt x="1070171" y="992346"/>
                  </a:lnTo>
                  <a:lnTo>
                    <a:pt x="1053985" y="1001869"/>
                  </a:lnTo>
                  <a:lnTo>
                    <a:pt x="1037482" y="1011710"/>
                  </a:lnTo>
                  <a:lnTo>
                    <a:pt x="1021296" y="1020916"/>
                  </a:lnTo>
                  <a:lnTo>
                    <a:pt x="1004158" y="1030122"/>
                  </a:lnTo>
                  <a:lnTo>
                    <a:pt x="986703" y="1039011"/>
                  </a:lnTo>
                  <a:lnTo>
                    <a:pt x="968930" y="1047582"/>
                  </a:lnTo>
                  <a:lnTo>
                    <a:pt x="951157" y="1056153"/>
                  </a:lnTo>
                  <a:lnTo>
                    <a:pt x="932750" y="1065042"/>
                  </a:lnTo>
                  <a:lnTo>
                    <a:pt x="913707" y="1072978"/>
                  </a:lnTo>
                  <a:lnTo>
                    <a:pt x="894665" y="1080914"/>
                  </a:lnTo>
                  <a:lnTo>
                    <a:pt x="874671" y="1088850"/>
                  </a:lnTo>
                  <a:lnTo>
                    <a:pt x="854677" y="1096152"/>
                  </a:lnTo>
                  <a:lnTo>
                    <a:pt x="834365" y="1103771"/>
                  </a:lnTo>
                  <a:lnTo>
                    <a:pt x="813419" y="1110754"/>
                  </a:lnTo>
                  <a:lnTo>
                    <a:pt x="785490" y="1120595"/>
                  </a:lnTo>
                  <a:lnTo>
                    <a:pt x="757879" y="1131071"/>
                  </a:lnTo>
                  <a:lnTo>
                    <a:pt x="731855" y="1142182"/>
                  </a:lnTo>
                  <a:lnTo>
                    <a:pt x="706148" y="1153293"/>
                  </a:lnTo>
                  <a:lnTo>
                    <a:pt x="681710" y="1165038"/>
                  </a:lnTo>
                  <a:lnTo>
                    <a:pt x="658225" y="1177736"/>
                  </a:lnTo>
                  <a:lnTo>
                    <a:pt x="635056" y="1190117"/>
                  </a:lnTo>
                  <a:lnTo>
                    <a:pt x="613158" y="1203450"/>
                  </a:lnTo>
                  <a:lnTo>
                    <a:pt x="591894" y="1216782"/>
                  </a:lnTo>
                  <a:lnTo>
                    <a:pt x="571900" y="1231068"/>
                  </a:lnTo>
                  <a:lnTo>
                    <a:pt x="552223" y="1245035"/>
                  </a:lnTo>
                  <a:lnTo>
                    <a:pt x="533498" y="1259638"/>
                  </a:lnTo>
                  <a:lnTo>
                    <a:pt x="516043" y="1274558"/>
                  </a:lnTo>
                  <a:lnTo>
                    <a:pt x="498588" y="1289796"/>
                  </a:lnTo>
                  <a:lnTo>
                    <a:pt x="482084" y="1305033"/>
                  </a:lnTo>
                  <a:lnTo>
                    <a:pt x="466533" y="1321223"/>
                  </a:lnTo>
                  <a:lnTo>
                    <a:pt x="451617" y="1336778"/>
                  </a:lnTo>
                  <a:lnTo>
                    <a:pt x="437653" y="1352968"/>
                  </a:lnTo>
                  <a:lnTo>
                    <a:pt x="424006" y="1369158"/>
                  </a:lnTo>
                  <a:lnTo>
                    <a:pt x="410993" y="1385666"/>
                  </a:lnTo>
                  <a:lnTo>
                    <a:pt x="398933" y="1402491"/>
                  </a:lnTo>
                  <a:lnTo>
                    <a:pt x="387191" y="1419315"/>
                  </a:lnTo>
                  <a:lnTo>
                    <a:pt x="376083" y="1436140"/>
                  </a:lnTo>
                  <a:lnTo>
                    <a:pt x="365927" y="1452965"/>
                  </a:lnTo>
                  <a:lnTo>
                    <a:pt x="356089" y="1470425"/>
                  </a:lnTo>
                  <a:lnTo>
                    <a:pt x="346567" y="1487250"/>
                  </a:lnTo>
                  <a:lnTo>
                    <a:pt x="337998" y="1504392"/>
                  </a:lnTo>
                  <a:lnTo>
                    <a:pt x="329747" y="1521534"/>
                  </a:lnTo>
                  <a:lnTo>
                    <a:pt x="322447" y="1538994"/>
                  </a:lnTo>
                  <a:lnTo>
                    <a:pt x="315465" y="1555819"/>
                  </a:lnTo>
                  <a:lnTo>
                    <a:pt x="308800" y="1572961"/>
                  </a:lnTo>
                  <a:lnTo>
                    <a:pt x="302453" y="1589786"/>
                  </a:lnTo>
                  <a:lnTo>
                    <a:pt x="297058" y="1606928"/>
                  </a:lnTo>
                  <a:lnTo>
                    <a:pt x="291345" y="1623435"/>
                  </a:lnTo>
                  <a:lnTo>
                    <a:pt x="286902" y="1640260"/>
                  </a:lnTo>
                  <a:lnTo>
                    <a:pt x="282459" y="1656767"/>
                  </a:lnTo>
                  <a:lnTo>
                    <a:pt x="278650" y="1673275"/>
                  </a:lnTo>
                  <a:lnTo>
                    <a:pt x="274525" y="1689465"/>
                  </a:lnTo>
                  <a:lnTo>
                    <a:pt x="271351" y="1705337"/>
                  </a:lnTo>
                  <a:lnTo>
                    <a:pt x="268495" y="1721210"/>
                  </a:lnTo>
                  <a:lnTo>
                    <a:pt x="265956" y="1736765"/>
                  </a:lnTo>
                  <a:lnTo>
                    <a:pt x="263734" y="1752002"/>
                  </a:lnTo>
                  <a:lnTo>
                    <a:pt x="261830" y="1766922"/>
                  </a:lnTo>
                  <a:lnTo>
                    <a:pt x="260243" y="1781525"/>
                  </a:lnTo>
                  <a:lnTo>
                    <a:pt x="257387" y="1809460"/>
                  </a:lnTo>
                  <a:lnTo>
                    <a:pt x="255482" y="1836761"/>
                  </a:lnTo>
                  <a:lnTo>
                    <a:pt x="254530" y="1861840"/>
                  </a:lnTo>
                  <a:lnTo>
                    <a:pt x="254530" y="1885331"/>
                  </a:lnTo>
                  <a:lnTo>
                    <a:pt x="254530" y="1906600"/>
                  </a:lnTo>
                  <a:lnTo>
                    <a:pt x="255482" y="1925964"/>
                  </a:lnTo>
                  <a:lnTo>
                    <a:pt x="256752" y="1943107"/>
                  </a:lnTo>
                  <a:lnTo>
                    <a:pt x="257704" y="1958027"/>
                  </a:lnTo>
                  <a:lnTo>
                    <a:pt x="260243" y="1979613"/>
                  </a:lnTo>
                  <a:lnTo>
                    <a:pt x="4126" y="1979613"/>
                  </a:lnTo>
                  <a:lnTo>
                    <a:pt x="2856" y="1963423"/>
                  </a:lnTo>
                  <a:lnTo>
                    <a:pt x="1587" y="1945964"/>
                  </a:lnTo>
                  <a:lnTo>
                    <a:pt x="952" y="1926599"/>
                  </a:lnTo>
                  <a:lnTo>
                    <a:pt x="317" y="1905648"/>
                  </a:lnTo>
                  <a:lnTo>
                    <a:pt x="0" y="1883109"/>
                  </a:lnTo>
                  <a:lnTo>
                    <a:pt x="317" y="1859300"/>
                  </a:lnTo>
                  <a:lnTo>
                    <a:pt x="1269" y="1833904"/>
                  </a:lnTo>
                  <a:lnTo>
                    <a:pt x="2856" y="1807238"/>
                  </a:lnTo>
                  <a:lnTo>
                    <a:pt x="4760" y="1779938"/>
                  </a:lnTo>
                  <a:lnTo>
                    <a:pt x="7934" y="1750732"/>
                  </a:lnTo>
                  <a:lnTo>
                    <a:pt x="11425" y="1721210"/>
                  </a:lnTo>
                  <a:lnTo>
                    <a:pt x="16186" y="1690417"/>
                  </a:lnTo>
                  <a:lnTo>
                    <a:pt x="21581" y="1658672"/>
                  </a:lnTo>
                  <a:lnTo>
                    <a:pt x="24755" y="1643117"/>
                  </a:lnTo>
                  <a:lnTo>
                    <a:pt x="28246" y="1626610"/>
                  </a:lnTo>
                  <a:lnTo>
                    <a:pt x="31737" y="1610737"/>
                  </a:lnTo>
                  <a:lnTo>
                    <a:pt x="36180" y="1594230"/>
                  </a:lnTo>
                  <a:lnTo>
                    <a:pt x="40306" y="1577405"/>
                  </a:lnTo>
                  <a:lnTo>
                    <a:pt x="45066" y="1560898"/>
                  </a:lnTo>
                  <a:lnTo>
                    <a:pt x="51414" y="1538359"/>
                  </a:lnTo>
                  <a:lnTo>
                    <a:pt x="58713" y="1516137"/>
                  </a:lnTo>
                  <a:lnTo>
                    <a:pt x="66647" y="1493599"/>
                  </a:lnTo>
                  <a:lnTo>
                    <a:pt x="75216" y="1470425"/>
                  </a:lnTo>
                  <a:lnTo>
                    <a:pt x="84737" y="1446933"/>
                  </a:lnTo>
                  <a:lnTo>
                    <a:pt x="94893" y="1422807"/>
                  </a:lnTo>
                  <a:lnTo>
                    <a:pt x="105684" y="1398999"/>
                  </a:lnTo>
                  <a:lnTo>
                    <a:pt x="117427" y="1375190"/>
                  </a:lnTo>
                  <a:lnTo>
                    <a:pt x="130121" y="1351381"/>
                  </a:lnTo>
                  <a:lnTo>
                    <a:pt x="143768" y="1326937"/>
                  </a:lnTo>
                  <a:lnTo>
                    <a:pt x="158367" y="1302811"/>
                  </a:lnTo>
                  <a:lnTo>
                    <a:pt x="173601" y="1278685"/>
                  </a:lnTo>
                  <a:lnTo>
                    <a:pt x="190422" y="1254559"/>
                  </a:lnTo>
                  <a:lnTo>
                    <a:pt x="207560" y="1230750"/>
                  </a:lnTo>
                  <a:lnTo>
                    <a:pt x="217081" y="1219005"/>
                  </a:lnTo>
                  <a:lnTo>
                    <a:pt x="226602" y="1206624"/>
                  </a:lnTo>
                  <a:lnTo>
                    <a:pt x="235805" y="1194878"/>
                  </a:lnTo>
                  <a:lnTo>
                    <a:pt x="245961" y="1183133"/>
                  </a:lnTo>
                  <a:lnTo>
                    <a:pt x="256117" y="1171387"/>
                  </a:lnTo>
                  <a:lnTo>
                    <a:pt x="266908" y="1159959"/>
                  </a:lnTo>
                  <a:lnTo>
                    <a:pt x="277381" y="1148213"/>
                  </a:lnTo>
                  <a:lnTo>
                    <a:pt x="288806" y="1137103"/>
                  </a:lnTo>
                  <a:lnTo>
                    <a:pt x="300231" y="1125675"/>
                  </a:lnTo>
                  <a:lnTo>
                    <a:pt x="311974" y="1114246"/>
                  </a:lnTo>
                  <a:lnTo>
                    <a:pt x="323717" y="1102818"/>
                  </a:lnTo>
                  <a:lnTo>
                    <a:pt x="336094" y="1092025"/>
                  </a:lnTo>
                  <a:lnTo>
                    <a:pt x="348789" y="1080914"/>
                  </a:lnTo>
                  <a:lnTo>
                    <a:pt x="361484" y="1070121"/>
                  </a:lnTo>
                  <a:lnTo>
                    <a:pt x="374813" y="1059010"/>
                  </a:lnTo>
                  <a:lnTo>
                    <a:pt x="388143" y="1048534"/>
                  </a:lnTo>
                  <a:lnTo>
                    <a:pt x="402424" y="1037741"/>
                  </a:lnTo>
                  <a:lnTo>
                    <a:pt x="416389" y="1027583"/>
                  </a:lnTo>
                  <a:lnTo>
                    <a:pt x="430988" y="1017107"/>
                  </a:lnTo>
                  <a:lnTo>
                    <a:pt x="445904" y="1007266"/>
                  </a:lnTo>
                  <a:lnTo>
                    <a:pt x="461138" y="997108"/>
                  </a:lnTo>
                  <a:lnTo>
                    <a:pt x="476689" y="987267"/>
                  </a:lnTo>
                  <a:lnTo>
                    <a:pt x="492240" y="977426"/>
                  </a:lnTo>
                  <a:lnTo>
                    <a:pt x="508743" y="968220"/>
                  </a:lnTo>
                  <a:lnTo>
                    <a:pt x="525247" y="958696"/>
                  </a:lnTo>
                  <a:lnTo>
                    <a:pt x="542385" y="949808"/>
                  </a:lnTo>
                  <a:lnTo>
                    <a:pt x="559840" y="940602"/>
                  </a:lnTo>
                  <a:lnTo>
                    <a:pt x="577295" y="931713"/>
                  </a:lnTo>
                  <a:lnTo>
                    <a:pt x="595385" y="923142"/>
                  </a:lnTo>
                  <a:lnTo>
                    <a:pt x="614110" y="914888"/>
                  </a:lnTo>
                  <a:lnTo>
                    <a:pt x="633152" y="906635"/>
                  </a:lnTo>
                  <a:lnTo>
                    <a:pt x="652195" y="898698"/>
                  </a:lnTo>
                  <a:lnTo>
                    <a:pt x="671872" y="891080"/>
                  </a:lnTo>
                  <a:lnTo>
                    <a:pt x="691866" y="883143"/>
                  </a:lnTo>
                  <a:lnTo>
                    <a:pt x="712178" y="876160"/>
                  </a:lnTo>
                  <a:lnTo>
                    <a:pt x="732807" y="868541"/>
                  </a:lnTo>
                  <a:lnTo>
                    <a:pt x="761053" y="858700"/>
                  </a:lnTo>
                  <a:lnTo>
                    <a:pt x="788346" y="848541"/>
                  </a:lnTo>
                  <a:lnTo>
                    <a:pt x="814688" y="837748"/>
                  </a:lnTo>
                  <a:lnTo>
                    <a:pt x="840078" y="826320"/>
                  </a:lnTo>
                  <a:lnTo>
                    <a:pt x="864833" y="814574"/>
                  </a:lnTo>
                  <a:lnTo>
                    <a:pt x="888318" y="801876"/>
                  </a:lnTo>
                  <a:lnTo>
                    <a:pt x="911169" y="789496"/>
                  </a:lnTo>
                  <a:lnTo>
                    <a:pt x="933067" y="776163"/>
                  </a:lnTo>
                  <a:lnTo>
                    <a:pt x="954013" y="762830"/>
                  </a:lnTo>
                  <a:lnTo>
                    <a:pt x="974642" y="749180"/>
                  </a:lnTo>
                  <a:lnTo>
                    <a:pt x="994002" y="734577"/>
                  </a:lnTo>
                  <a:lnTo>
                    <a:pt x="1012409" y="720292"/>
                  </a:lnTo>
                  <a:lnTo>
                    <a:pt x="1030500" y="705372"/>
                  </a:lnTo>
                  <a:lnTo>
                    <a:pt x="1047320" y="690134"/>
                  </a:lnTo>
                  <a:lnTo>
                    <a:pt x="1063823" y="674579"/>
                  </a:lnTo>
                  <a:lnTo>
                    <a:pt x="1079374" y="659024"/>
                  </a:lnTo>
                  <a:lnTo>
                    <a:pt x="1094291" y="642834"/>
                  </a:lnTo>
                  <a:lnTo>
                    <a:pt x="1108890" y="626962"/>
                  </a:lnTo>
                  <a:lnTo>
                    <a:pt x="1122219" y="610772"/>
                  </a:lnTo>
                  <a:lnTo>
                    <a:pt x="1135231" y="594265"/>
                  </a:lnTo>
                  <a:lnTo>
                    <a:pt x="1147292" y="577440"/>
                  </a:lnTo>
                  <a:lnTo>
                    <a:pt x="1159034" y="560615"/>
                  </a:lnTo>
                  <a:lnTo>
                    <a:pt x="1169825" y="543790"/>
                  </a:lnTo>
                  <a:lnTo>
                    <a:pt x="1180298" y="526965"/>
                  </a:lnTo>
                  <a:lnTo>
                    <a:pt x="1189819" y="510141"/>
                  </a:lnTo>
                  <a:lnTo>
                    <a:pt x="1199340" y="492998"/>
                  </a:lnTo>
                  <a:lnTo>
                    <a:pt x="1207909" y="475856"/>
                  </a:lnTo>
                  <a:lnTo>
                    <a:pt x="1216161" y="458714"/>
                  </a:lnTo>
                  <a:lnTo>
                    <a:pt x="1223778" y="441572"/>
                  </a:lnTo>
                  <a:lnTo>
                    <a:pt x="1231077" y="424429"/>
                  </a:lnTo>
                  <a:lnTo>
                    <a:pt x="1237425" y="407605"/>
                  </a:lnTo>
                  <a:lnTo>
                    <a:pt x="1243455" y="390462"/>
                  </a:lnTo>
                  <a:lnTo>
                    <a:pt x="1249485" y="373320"/>
                  </a:lnTo>
                  <a:lnTo>
                    <a:pt x="1254562" y="356495"/>
                  </a:lnTo>
                  <a:lnTo>
                    <a:pt x="1259323" y="340305"/>
                  </a:lnTo>
                  <a:lnTo>
                    <a:pt x="1264084" y="323798"/>
                  </a:lnTo>
                  <a:lnTo>
                    <a:pt x="1267892" y="307291"/>
                  </a:lnTo>
                  <a:lnTo>
                    <a:pt x="1271383" y="291101"/>
                  </a:lnTo>
                  <a:lnTo>
                    <a:pt x="1274874" y="275228"/>
                  </a:lnTo>
                  <a:lnTo>
                    <a:pt x="1277730" y="259356"/>
                  </a:lnTo>
                  <a:lnTo>
                    <a:pt x="1280269" y="243801"/>
                  </a:lnTo>
                  <a:lnTo>
                    <a:pt x="1282808" y="228563"/>
                  </a:lnTo>
                  <a:lnTo>
                    <a:pt x="1284713" y="213643"/>
                  </a:lnTo>
                  <a:lnTo>
                    <a:pt x="1286299" y="199040"/>
                  </a:lnTo>
                  <a:lnTo>
                    <a:pt x="1289156" y="170470"/>
                  </a:lnTo>
                  <a:lnTo>
                    <a:pt x="1291060" y="143804"/>
                  </a:lnTo>
                  <a:lnTo>
                    <a:pt x="1291695" y="118408"/>
                  </a:lnTo>
                  <a:lnTo>
                    <a:pt x="1292329" y="94917"/>
                  </a:lnTo>
                  <a:lnTo>
                    <a:pt x="1291695" y="73331"/>
                  </a:lnTo>
                  <a:lnTo>
                    <a:pt x="1291060" y="54284"/>
                  </a:lnTo>
                  <a:lnTo>
                    <a:pt x="1289790" y="36824"/>
                  </a:lnTo>
                  <a:lnTo>
                    <a:pt x="1288521" y="22221"/>
                  </a:lnTo>
                  <a:lnTo>
                    <a:pt x="1286299" y="0"/>
                  </a:lnTo>
                  <a:close/>
                  <a:moveTo>
                    <a:pt x="463603" y="0"/>
                  </a:moveTo>
                  <a:lnTo>
                    <a:pt x="1082623" y="0"/>
                  </a:lnTo>
                  <a:lnTo>
                    <a:pt x="1088978" y="637"/>
                  </a:lnTo>
                  <a:lnTo>
                    <a:pt x="1095016" y="1273"/>
                  </a:lnTo>
                  <a:lnTo>
                    <a:pt x="1101054" y="2865"/>
                  </a:lnTo>
                  <a:lnTo>
                    <a:pt x="1106773" y="5093"/>
                  </a:lnTo>
                  <a:lnTo>
                    <a:pt x="1112176" y="7639"/>
                  </a:lnTo>
                  <a:lnTo>
                    <a:pt x="1117260" y="10823"/>
                  </a:lnTo>
                  <a:lnTo>
                    <a:pt x="1122026" y="14324"/>
                  </a:lnTo>
                  <a:lnTo>
                    <a:pt x="1126157" y="18144"/>
                  </a:lnTo>
                  <a:lnTo>
                    <a:pt x="1130606" y="22919"/>
                  </a:lnTo>
                  <a:lnTo>
                    <a:pt x="1134102" y="27693"/>
                  </a:lnTo>
                  <a:lnTo>
                    <a:pt x="1137279" y="32786"/>
                  </a:lnTo>
                  <a:lnTo>
                    <a:pt x="1139504" y="37880"/>
                  </a:lnTo>
                  <a:lnTo>
                    <a:pt x="1141411" y="43609"/>
                  </a:lnTo>
                  <a:lnTo>
                    <a:pt x="1142999" y="49657"/>
                  </a:lnTo>
                  <a:lnTo>
                    <a:pt x="1144270" y="56024"/>
                  </a:lnTo>
                  <a:lnTo>
                    <a:pt x="1144588" y="62072"/>
                  </a:lnTo>
                  <a:lnTo>
                    <a:pt x="1144270" y="68438"/>
                  </a:lnTo>
                  <a:lnTo>
                    <a:pt x="1142999" y="74804"/>
                  </a:lnTo>
                  <a:lnTo>
                    <a:pt x="1141411" y="80534"/>
                  </a:lnTo>
                  <a:lnTo>
                    <a:pt x="1139504" y="86264"/>
                  </a:lnTo>
                  <a:lnTo>
                    <a:pt x="1137279" y="91675"/>
                  </a:lnTo>
                  <a:lnTo>
                    <a:pt x="1134102" y="96768"/>
                  </a:lnTo>
                  <a:lnTo>
                    <a:pt x="1130606" y="101543"/>
                  </a:lnTo>
                  <a:lnTo>
                    <a:pt x="1126157" y="105681"/>
                  </a:lnTo>
                  <a:lnTo>
                    <a:pt x="1122026" y="110137"/>
                  </a:lnTo>
                  <a:lnTo>
                    <a:pt x="1117260" y="113639"/>
                  </a:lnTo>
                  <a:lnTo>
                    <a:pt x="1112176" y="116504"/>
                  </a:lnTo>
                  <a:lnTo>
                    <a:pt x="1106773" y="119050"/>
                  </a:lnTo>
                  <a:lnTo>
                    <a:pt x="1101054" y="121278"/>
                  </a:lnTo>
                  <a:lnTo>
                    <a:pt x="1095016" y="122552"/>
                  </a:lnTo>
                  <a:lnTo>
                    <a:pt x="1088978" y="123825"/>
                  </a:lnTo>
                  <a:lnTo>
                    <a:pt x="1082623" y="123825"/>
                  </a:lnTo>
                  <a:lnTo>
                    <a:pt x="463603" y="123825"/>
                  </a:lnTo>
                  <a:lnTo>
                    <a:pt x="457248" y="123825"/>
                  </a:lnTo>
                  <a:lnTo>
                    <a:pt x="450892" y="122552"/>
                  </a:lnTo>
                  <a:lnTo>
                    <a:pt x="445172" y="121278"/>
                  </a:lnTo>
                  <a:lnTo>
                    <a:pt x="439135" y="119050"/>
                  </a:lnTo>
                  <a:lnTo>
                    <a:pt x="433733" y="116504"/>
                  </a:lnTo>
                  <a:lnTo>
                    <a:pt x="428648" y="113639"/>
                  </a:lnTo>
                  <a:lnTo>
                    <a:pt x="423882" y="110137"/>
                  </a:lnTo>
                  <a:lnTo>
                    <a:pt x="419433" y="105681"/>
                  </a:lnTo>
                  <a:lnTo>
                    <a:pt x="415620" y="101543"/>
                  </a:lnTo>
                  <a:lnTo>
                    <a:pt x="412124" y="96768"/>
                  </a:lnTo>
                  <a:lnTo>
                    <a:pt x="408946" y="91675"/>
                  </a:lnTo>
                  <a:lnTo>
                    <a:pt x="406087" y="86264"/>
                  </a:lnTo>
                  <a:lnTo>
                    <a:pt x="404180" y="80534"/>
                  </a:lnTo>
                  <a:lnTo>
                    <a:pt x="402591" y="74804"/>
                  </a:lnTo>
                  <a:lnTo>
                    <a:pt x="401956" y="68438"/>
                  </a:lnTo>
                  <a:lnTo>
                    <a:pt x="401638" y="62072"/>
                  </a:lnTo>
                  <a:lnTo>
                    <a:pt x="401956" y="56024"/>
                  </a:lnTo>
                  <a:lnTo>
                    <a:pt x="402591" y="49657"/>
                  </a:lnTo>
                  <a:lnTo>
                    <a:pt x="404180" y="43609"/>
                  </a:lnTo>
                  <a:lnTo>
                    <a:pt x="406087" y="37880"/>
                  </a:lnTo>
                  <a:lnTo>
                    <a:pt x="408946" y="32786"/>
                  </a:lnTo>
                  <a:lnTo>
                    <a:pt x="412124" y="27693"/>
                  </a:lnTo>
                  <a:lnTo>
                    <a:pt x="415620" y="22919"/>
                  </a:lnTo>
                  <a:lnTo>
                    <a:pt x="419433" y="18144"/>
                  </a:lnTo>
                  <a:lnTo>
                    <a:pt x="423882" y="14324"/>
                  </a:lnTo>
                  <a:lnTo>
                    <a:pt x="428648" y="10823"/>
                  </a:lnTo>
                  <a:lnTo>
                    <a:pt x="433733" y="7639"/>
                  </a:lnTo>
                  <a:lnTo>
                    <a:pt x="439135" y="5093"/>
                  </a:lnTo>
                  <a:lnTo>
                    <a:pt x="445172" y="2865"/>
                  </a:lnTo>
                  <a:lnTo>
                    <a:pt x="450892" y="1273"/>
                  </a:lnTo>
                  <a:lnTo>
                    <a:pt x="457248" y="637"/>
                  </a:lnTo>
                  <a:lnTo>
                    <a:pt x="463603" y="0"/>
                  </a:lnTo>
                  <a:close/>
                  <a:moveTo>
                    <a:pt x="4121" y="0"/>
                  </a:moveTo>
                  <a:lnTo>
                    <a:pt x="259949" y="0"/>
                  </a:lnTo>
                  <a:lnTo>
                    <a:pt x="258047" y="19063"/>
                  </a:lnTo>
                  <a:lnTo>
                    <a:pt x="256779" y="31137"/>
                  </a:lnTo>
                  <a:lnTo>
                    <a:pt x="255511" y="45752"/>
                  </a:lnTo>
                  <a:lnTo>
                    <a:pt x="254877" y="61638"/>
                  </a:lnTo>
                  <a:lnTo>
                    <a:pt x="254243" y="79430"/>
                  </a:lnTo>
                  <a:lnTo>
                    <a:pt x="254243" y="98493"/>
                  </a:lnTo>
                  <a:lnTo>
                    <a:pt x="254243" y="119463"/>
                  </a:lnTo>
                  <a:lnTo>
                    <a:pt x="255194" y="141386"/>
                  </a:lnTo>
                  <a:lnTo>
                    <a:pt x="256779" y="164897"/>
                  </a:lnTo>
                  <a:lnTo>
                    <a:pt x="258681" y="189362"/>
                  </a:lnTo>
                  <a:lnTo>
                    <a:pt x="261851" y="215097"/>
                  </a:lnTo>
                  <a:lnTo>
                    <a:pt x="265338" y="241786"/>
                  </a:lnTo>
                  <a:lnTo>
                    <a:pt x="270093" y="268792"/>
                  </a:lnTo>
                  <a:lnTo>
                    <a:pt x="272629" y="282772"/>
                  </a:lnTo>
                  <a:lnTo>
                    <a:pt x="275800" y="297069"/>
                  </a:lnTo>
                  <a:lnTo>
                    <a:pt x="279287" y="311049"/>
                  </a:lnTo>
                  <a:lnTo>
                    <a:pt x="282774" y="325664"/>
                  </a:lnTo>
                  <a:lnTo>
                    <a:pt x="286895" y="339962"/>
                  </a:lnTo>
                  <a:lnTo>
                    <a:pt x="290699" y="354577"/>
                  </a:lnTo>
                  <a:lnTo>
                    <a:pt x="295454" y="369510"/>
                  </a:lnTo>
                  <a:lnTo>
                    <a:pt x="300526" y="384443"/>
                  </a:lnTo>
                  <a:lnTo>
                    <a:pt x="305599" y="399375"/>
                  </a:lnTo>
                  <a:lnTo>
                    <a:pt x="310988" y="414308"/>
                  </a:lnTo>
                  <a:lnTo>
                    <a:pt x="317011" y="428923"/>
                  </a:lnTo>
                  <a:lnTo>
                    <a:pt x="323668" y="444492"/>
                  </a:lnTo>
                  <a:lnTo>
                    <a:pt x="330326" y="459107"/>
                  </a:lnTo>
                  <a:lnTo>
                    <a:pt x="337300" y="474040"/>
                  </a:lnTo>
                  <a:lnTo>
                    <a:pt x="344591" y="489291"/>
                  </a:lnTo>
                  <a:lnTo>
                    <a:pt x="352516" y="504223"/>
                  </a:lnTo>
                  <a:lnTo>
                    <a:pt x="361076" y="519156"/>
                  </a:lnTo>
                  <a:lnTo>
                    <a:pt x="370269" y="534089"/>
                  </a:lnTo>
                  <a:lnTo>
                    <a:pt x="379145" y="549022"/>
                  </a:lnTo>
                  <a:lnTo>
                    <a:pt x="388973" y="563955"/>
                  </a:lnTo>
                  <a:lnTo>
                    <a:pt x="399117" y="578888"/>
                  </a:lnTo>
                  <a:lnTo>
                    <a:pt x="410212" y="593503"/>
                  </a:lnTo>
                  <a:lnTo>
                    <a:pt x="420991" y="607800"/>
                  </a:lnTo>
                  <a:lnTo>
                    <a:pt x="432720" y="622416"/>
                  </a:lnTo>
                  <a:lnTo>
                    <a:pt x="445401" y="636395"/>
                  </a:lnTo>
                  <a:lnTo>
                    <a:pt x="457764" y="650693"/>
                  </a:lnTo>
                  <a:lnTo>
                    <a:pt x="471079" y="664355"/>
                  </a:lnTo>
                  <a:lnTo>
                    <a:pt x="485344" y="678017"/>
                  </a:lnTo>
                  <a:lnTo>
                    <a:pt x="499610" y="691679"/>
                  </a:lnTo>
                  <a:lnTo>
                    <a:pt x="514509" y="705023"/>
                  </a:lnTo>
                  <a:lnTo>
                    <a:pt x="530043" y="718050"/>
                  </a:lnTo>
                  <a:lnTo>
                    <a:pt x="546527" y="731076"/>
                  </a:lnTo>
                  <a:lnTo>
                    <a:pt x="563012" y="743467"/>
                  </a:lnTo>
                  <a:lnTo>
                    <a:pt x="580764" y="756176"/>
                  </a:lnTo>
                  <a:lnTo>
                    <a:pt x="598517" y="767932"/>
                  </a:lnTo>
                  <a:lnTo>
                    <a:pt x="617538" y="779688"/>
                  </a:lnTo>
                  <a:lnTo>
                    <a:pt x="599468" y="786995"/>
                  </a:lnTo>
                  <a:lnTo>
                    <a:pt x="581716" y="794621"/>
                  </a:lnTo>
                  <a:lnTo>
                    <a:pt x="564597" y="801928"/>
                  </a:lnTo>
                  <a:lnTo>
                    <a:pt x="547478" y="809871"/>
                  </a:lnTo>
                  <a:lnTo>
                    <a:pt x="530677" y="817496"/>
                  </a:lnTo>
                  <a:lnTo>
                    <a:pt x="514192" y="825440"/>
                  </a:lnTo>
                  <a:lnTo>
                    <a:pt x="498025" y="833700"/>
                  </a:lnTo>
                  <a:lnTo>
                    <a:pt x="482174" y="841961"/>
                  </a:lnTo>
                  <a:lnTo>
                    <a:pt x="466323" y="850539"/>
                  </a:lnTo>
                  <a:lnTo>
                    <a:pt x="451107" y="858800"/>
                  </a:lnTo>
                  <a:lnTo>
                    <a:pt x="435890" y="867696"/>
                  </a:lnTo>
                  <a:lnTo>
                    <a:pt x="420991" y="876275"/>
                  </a:lnTo>
                  <a:lnTo>
                    <a:pt x="406408" y="885489"/>
                  </a:lnTo>
                  <a:lnTo>
                    <a:pt x="392143" y="894385"/>
                  </a:lnTo>
                  <a:lnTo>
                    <a:pt x="377877" y="903917"/>
                  </a:lnTo>
                  <a:lnTo>
                    <a:pt x="364246" y="912813"/>
                  </a:lnTo>
                  <a:lnTo>
                    <a:pt x="347444" y="898833"/>
                  </a:lnTo>
                  <a:lnTo>
                    <a:pt x="330643" y="884218"/>
                  </a:lnTo>
                  <a:lnTo>
                    <a:pt x="314475" y="869285"/>
                  </a:lnTo>
                  <a:lnTo>
                    <a:pt x="299258" y="854352"/>
                  </a:lnTo>
                  <a:lnTo>
                    <a:pt x="284359" y="839102"/>
                  </a:lnTo>
                  <a:lnTo>
                    <a:pt x="270093" y="824169"/>
                  </a:lnTo>
                  <a:lnTo>
                    <a:pt x="255828" y="808600"/>
                  </a:lnTo>
                  <a:lnTo>
                    <a:pt x="242513" y="793350"/>
                  </a:lnTo>
                  <a:lnTo>
                    <a:pt x="229833" y="777781"/>
                  </a:lnTo>
                  <a:lnTo>
                    <a:pt x="217152" y="761895"/>
                  </a:lnTo>
                  <a:lnTo>
                    <a:pt x="205106" y="746327"/>
                  </a:lnTo>
                  <a:lnTo>
                    <a:pt x="193377" y="730441"/>
                  </a:lnTo>
                  <a:lnTo>
                    <a:pt x="182281" y="714555"/>
                  </a:lnTo>
                  <a:lnTo>
                    <a:pt x="171820" y="698669"/>
                  </a:lnTo>
                  <a:lnTo>
                    <a:pt x="161676" y="682783"/>
                  </a:lnTo>
                  <a:lnTo>
                    <a:pt x="151848" y="666579"/>
                  </a:lnTo>
                  <a:lnTo>
                    <a:pt x="142021" y="651011"/>
                  </a:lnTo>
                  <a:lnTo>
                    <a:pt x="133145" y="634807"/>
                  </a:lnTo>
                  <a:lnTo>
                    <a:pt x="124585" y="618921"/>
                  </a:lnTo>
                  <a:lnTo>
                    <a:pt x="116660" y="603035"/>
                  </a:lnTo>
                  <a:lnTo>
                    <a:pt x="108418" y="587149"/>
                  </a:lnTo>
                  <a:lnTo>
                    <a:pt x="101126" y="571263"/>
                  </a:lnTo>
                  <a:lnTo>
                    <a:pt x="93835" y="555694"/>
                  </a:lnTo>
                  <a:lnTo>
                    <a:pt x="87178" y="540126"/>
                  </a:lnTo>
                  <a:lnTo>
                    <a:pt x="81155" y="524240"/>
                  </a:lnTo>
                  <a:lnTo>
                    <a:pt x="74814" y="508989"/>
                  </a:lnTo>
                  <a:lnTo>
                    <a:pt x="68791" y="493739"/>
                  </a:lnTo>
                  <a:lnTo>
                    <a:pt x="63719" y="478488"/>
                  </a:lnTo>
                  <a:lnTo>
                    <a:pt x="58330" y="463555"/>
                  </a:lnTo>
                  <a:lnTo>
                    <a:pt x="53575" y="448622"/>
                  </a:lnTo>
                  <a:lnTo>
                    <a:pt x="45015" y="419392"/>
                  </a:lnTo>
                  <a:lnTo>
                    <a:pt x="40260" y="402870"/>
                  </a:lnTo>
                  <a:lnTo>
                    <a:pt x="36139" y="386031"/>
                  </a:lnTo>
                  <a:lnTo>
                    <a:pt x="31701" y="369510"/>
                  </a:lnTo>
                  <a:lnTo>
                    <a:pt x="28214" y="353306"/>
                  </a:lnTo>
                  <a:lnTo>
                    <a:pt x="24727" y="336784"/>
                  </a:lnTo>
                  <a:lnTo>
                    <a:pt x="21557" y="321216"/>
                  </a:lnTo>
                  <a:lnTo>
                    <a:pt x="16167" y="289444"/>
                  </a:lnTo>
                  <a:lnTo>
                    <a:pt x="11412" y="258943"/>
                  </a:lnTo>
                  <a:lnTo>
                    <a:pt x="7925" y="229077"/>
                  </a:lnTo>
                  <a:lnTo>
                    <a:pt x="4755" y="200164"/>
                  </a:lnTo>
                  <a:lnTo>
                    <a:pt x="2853" y="172205"/>
                  </a:lnTo>
                  <a:lnTo>
                    <a:pt x="1268" y="145834"/>
                  </a:lnTo>
                  <a:lnTo>
                    <a:pt x="317" y="120416"/>
                  </a:lnTo>
                  <a:lnTo>
                    <a:pt x="0" y="96587"/>
                  </a:lnTo>
                  <a:lnTo>
                    <a:pt x="317" y="73711"/>
                  </a:lnTo>
                  <a:lnTo>
                    <a:pt x="951" y="53059"/>
                  </a:lnTo>
                  <a:lnTo>
                    <a:pt x="1585" y="33361"/>
                  </a:lnTo>
                  <a:lnTo>
                    <a:pt x="2853" y="15886"/>
                  </a:lnTo>
                  <a:lnTo>
                    <a:pt x="4121" y="0"/>
                  </a:lnTo>
                  <a:close/>
                </a:path>
              </a:pathLst>
            </a:custGeom>
            <a:solidFill>
              <a:schemeClr val="bg1">
                <a:lumMod val="95000"/>
              </a:schemeClr>
            </a:solidFill>
            <a:ln>
              <a:noFill/>
            </a:ln>
          </p:spPr>
          <p:txBody>
            <a:bodyPr lIns="110780" tIns="55390" rIns="110780" bIns="55390" anchor="ctr">
              <a:scene3d>
                <a:camera prst="orthographicFront"/>
                <a:lightRig rig="threePt" dir="t"/>
              </a:scene3d>
              <a:sp3d contourW="12700">
                <a:contourClr>
                  <a:srgbClr val="FFFFFF"/>
                </a:contourClr>
              </a:sp3d>
            </a:bodyPr>
            <a:lstStyle/>
            <a:p>
              <a:pPr algn="ctr">
                <a:defRPr/>
              </a:pPr>
              <a:endParaRPr lang="zh-CN" altLang="en-US">
                <a:solidFill>
                  <a:schemeClr val="bg1"/>
                </a:solidFill>
                <a:latin typeface="+mn-ea"/>
                <a:ea typeface="+mn-ea"/>
              </a:endParaRPr>
            </a:p>
          </p:txBody>
        </p:sp>
      </p:grpSp>
      <p:grpSp>
        <p:nvGrpSpPr>
          <p:cNvPr id="74" name="组合 73"/>
          <p:cNvGrpSpPr/>
          <p:nvPr/>
        </p:nvGrpSpPr>
        <p:grpSpPr>
          <a:xfrm>
            <a:off x="2843583" y="714607"/>
            <a:ext cx="563210" cy="563210"/>
            <a:chOff x="3875916" y="908726"/>
            <a:chExt cx="750849" cy="750947"/>
          </a:xfrm>
        </p:grpSpPr>
        <p:sp>
          <p:nvSpPr>
            <p:cNvPr id="75" name="椭圆 74"/>
            <p:cNvSpPr/>
            <p:nvPr/>
          </p:nvSpPr>
          <p:spPr>
            <a:xfrm>
              <a:off x="3875916" y="908726"/>
              <a:ext cx="750849" cy="750947"/>
            </a:xfrm>
            <a:prstGeom prst="ellipse">
              <a:avLst/>
            </a:prstGeom>
            <a:gradFill flip="none" rotWithShape="1">
              <a:gsLst>
                <a:gs pos="100000">
                  <a:schemeClr val="bg1"/>
                </a:gs>
                <a:gs pos="0">
                  <a:srgbClr val="E4E4E4"/>
                </a:gs>
              </a:gsLst>
              <a:lin ang="2700000" scaled="1"/>
              <a:tileRect/>
            </a:gradFill>
            <a:ln w="19050">
              <a:gradFill flip="none" rotWithShape="1">
                <a:gsLst>
                  <a:gs pos="0">
                    <a:schemeClr val="bg1"/>
                  </a:gs>
                  <a:gs pos="100000">
                    <a:schemeClr val="bg1">
                      <a:lumMod val="85000"/>
                    </a:schemeClr>
                  </a:gs>
                </a:gsLst>
                <a:lin ang="2700000" scaled="1"/>
                <a:tileRect/>
              </a:gradFill>
            </a:ln>
            <a:effectLst>
              <a:outerShdw blurRad="203200" dist="889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endParaRPr>
            </a:p>
          </p:txBody>
        </p:sp>
        <p:sp>
          <p:nvSpPr>
            <p:cNvPr id="76" name="TextBox 75"/>
            <p:cNvSpPr txBox="1"/>
            <p:nvPr/>
          </p:nvSpPr>
          <p:spPr>
            <a:xfrm>
              <a:off x="4082629" y="914514"/>
              <a:ext cx="366318" cy="738664"/>
            </a:xfrm>
            <a:prstGeom prst="rect">
              <a:avLst/>
            </a:prstGeom>
            <a:noFill/>
          </p:spPr>
          <p:txBody>
            <a:bodyPr wrap="square" rtlCol="0">
              <a:spAutoFit/>
            </a:bodyPr>
            <a:lstStyle/>
            <a:p>
              <a:r>
                <a:rPr lang="en-US" altLang="zh-CN" sz="3000" dirty="0">
                  <a:solidFill>
                    <a:schemeClr val="tx1">
                      <a:lumMod val="65000"/>
                      <a:lumOff val="35000"/>
                    </a:schemeClr>
                  </a:solidFill>
                  <a:latin typeface="+mn-ea"/>
                  <a:ea typeface="+mn-ea"/>
                </a:rPr>
                <a:t>1</a:t>
              </a:r>
              <a:endParaRPr lang="zh-CN" altLang="en-US" sz="3000" dirty="0">
                <a:solidFill>
                  <a:schemeClr val="tx1">
                    <a:lumMod val="65000"/>
                    <a:lumOff val="35000"/>
                  </a:schemeClr>
                </a:solidFill>
                <a:latin typeface="+mn-ea"/>
                <a:ea typeface="+mn-ea"/>
              </a:endParaRPr>
            </a:p>
          </p:txBody>
        </p:sp>
      </p:grpSp>
      <p:grpSp>
        <p:nvGrpSpPr>
          <p:cNvPr id="77" name="组合 76"/>
          <p:cNvGrpSpPr/>
          <p:nvPr/>
        </p:nvGrpSpPr>
        <p:grpSpPr>
          <a:xfrm>
            <a:off x="3855997" y="2299372"/>
            <a:ext cx="563210" cy="563210"/>
            <a:chOff x="5140660" y="3065829"/>
            <a:chExt cx="750849" cy="750947"/>
          </a:xfrm>
        </p:grpSpPr>
        <p:sp>
          <p:nvSpPr>
            <p:cNvPr id="78" name="椭圆 77"/>
            <p:cNvSpPr/>
            <p:nvPr/>
          </p:nvSpPr>
          <p:spPr>
            <a:xfrm>
              <a:off x="5140660" y="3065829"/>
              <a:ext cx="750849" cy="750947"/>
            </a:xfrm>
            <a:prstGeom prst="ellipse">
              <a:avLst/>
            </a:prstGeom>
            <a:gradFill flip="none" rotWithShape="1">
              <a:gsLst>
                <a:gs pos="100000">
                  <a:schemeClr val="bg1"/>
                </a:gs>
                <a:gs pos="0">
                  <a:srgbClr val="E4E4E4"/>
                </a:gs>
              </a:gsLst>
              <a:lin ang="2700000" scaled="1"/>
              <a:tileRect/>
            </a:gradFill>
            <a:ln w="19050">
              <a:gradFill flip="none" rotWithShape="1">
                <a:gsLst>
                  <a:gs pos="0">
                    <a:schemeClr val="bg1"/>
                  </a:gs>
                  <a:gs pos="100000">
                    <a:schemeClr val="bg1">
                      <a:lumMod val="85000"/>
                    </a:schemeClr>
                  </a:gs>
                </a:gsLst>
                <a:lin ang="2700000" scaled="1"/>
                <a:tileRect/>
              </a:gradFill>
            </a:ln>
            <a:effectLst>
              <a:outerShdw blurRad="203200" dist="889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endParaRPr>
            </a:p>
          </p:txBody>
        </p:sp>
        <p:sp>
          <p:nvSpPr>
            <p:cNvPr id="79" name="TextBox 78"/>
            <p:cNvSpPr txBox="1"/>
            <p:nvPr/>
          </p:nvSpPr>
          <p:spPr>
            <a:xfrm>
              <a:off x="5303122" y="3076590"/>
              <a:ext cx="366318" cy="738664"/>
            </a:xfrm>
            <a:prstGeom prst="rect">
              <a:avLst/>
            </a:prstGeom>
            <a:noFill/>
          </p:spPr>
          <p:txBody>
            <a:bodyPr wrap="square" rtlCol="0">
              <a:spAutoFit/>
            </a:bodyPr>
            <a:lstStyle/>
            <a:p>
              <a:r>
                <a:rPr lang="en-US" altLang="zh-CN" sz="3000" dirty="0">
                  <a:solidFill>
                    <a:schemeClr val="tx1">
                      <a:lumMod val="65000"/>
                      <a:lumOff val="35000"/>
                    </a:schemeClr>
                  </a:solidFill>
                  <a:latin typeface="+mn-ea"/>
                  <a:ea typeface="+mn-ea"/>
                </a:rPr>
                <a:t>3</a:t>
              </a:r>
              <a:endParaRPr lang="zh-CN" altLang="en-US" sz="3000" dirty="0">
                <a:solidFill>
                  <a:schemeClr val="tx1">
                    <a:lumMod val="65000"/>
                    <a:lumOff val="35000"/>
                  </a:schemeClr>
                </a:solidFill>
                <a:latin typeface="+mn-ea"/>
                <a:ea typeface="+mn-ea"/>
              </a:endParaRPr>
            </a:p>
          </p:txBody>
        </p:sp>
      </p:grpSp>
      <p:grpSp>
        <p:nvGrpSpPr>
          <p:cNvPr id="80" name="组合 79"/>
          <p:cNvGrpSpPr/>
          <p:nvPr/>
        </p:nvGrpSpPr>
        <p:grpSpPr>
          <a:xfrm>
            <a:off x="3373576" y="3111815"/>
            <a:ext cx="563210" cy="563210"/>
            <a:chOff x="4497515" y="4149086"/>
            <a:chExt cx="750849" cy="750947"/>
          </a:xfrm>
        </p:grpSpPr>
        <p:sp>
          <p:nvSpPr>
            <p:cNvPr id="81" name="椭圆 80"/>
            <p:cNvSpPr/>
            <p:nvPr/>
          </p:nvSpPr>
          <p:spPr>
            <a:xfrm>
              <a:off x="4497515" y="4149086"/>
              <a:ext cx="750849" cy="750947"/>
            </a:xfrm>
            <a:prstGeom prst="ellipse">
              <a:avLst/>
            </a:prstGeom>
            <a:gradFill flip="none" rotWithShape="1">
              <a:gsLst>
                <a:gs pos="100000">
                  <a:schemeClr val="bg1"/>
                </a:gs>
                <a:gs pos="0">
                  <a:srgbClr val="E4E4E4"/>
                </a:gs>
              </a:gsLst>
              <a:lin ang="2700000" scaled="1"/>
              <a:tileRect/>
            </a:gradFill>
            <a:ln w="19050">
              <a:gradFill flip="none" rotWithShape="1">
                <a:gsLst>
                  <a:gs pos="0">
                    <a:schemeClr val="bg1"/>
                  </a:gs>
                  <a:gs pos="100000">
                    <a:schemeClr val="bg1">
                      <a:lumMod val="85000"/>
                    </a:schemeClr>
                  </a:gs>
                </a:gsLst>
                <a:lin ang="2700000" scaled="1"/>
                <a:tileRect/>
              </a:gradFill>
            </a:ln>
            <a:effectLst>
              <a:outerShdw blurRad="203200" dist="889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endParaRPr>
            </a:p>
          </p:txBody>
        </p:sp>
        <p:sp>
          <p:nvSpPr>
            <p:cNvPr id="82" name="TextBox 81"/>
            <p:cNvSpPr txBox="1"/>
            <p:nvPr/>
          </p:nvSpPr>
          <p:spPr>
            <a:xfrm>
              <a:off x="4648769" y="4161274"/>
              <a:ext cx="366318" cy="738664"/>
            </a:xfrm>
            <a:prstGeom prst="rect">
              <a:avLst/>
            </a:prstGeom>
            <a:noFill/>
          </p:spPr>
          <p:txBody>
            <a:bodyPr wrap="square" rtlCol="0">
              <a:spAutoFit/>
            </a:bodyPr>
            <a:lstStyle/>
            <a:p>
              <a:r>
                <a:rPr lang="en-US" altLang="zh-CN" sz="3000" b="1" dirty="0">
                  <a:solidFill>
                    <a:schemeClr val="tx1">
                      <a:lumMod val="65000"/>
                      <a:lumOff val="35000"/>
                    </a:schemeClr>
                  </a:solidFill>
                  <a:latin typeface="+mn-ea"/>
                  <a:ea typeface="+mn-ea"/>
                </a:rPr>
                <a:t>4</a:t>
              </a:r>
              <a:endParaRPr lang="zh-CN" altLang="en-US" sz="3000" b="1" dirty="0">
                <a:solidFill>
                  <a:schemeClr val="tx1">
                    <a:lumMod val="65000"/>
                    <a:lumOff val="35000"/>
                  </a:schemeClr>
                </a:solidFill>
                <a:latin typeface="+mn-ea"/>
                <a:ea typeface="+mn-ea"/>
              </a:endParaRPr>
            </a:p>
          </p:txBody>
        </p:sp>
      </p:grpSp>
      <p:grpSp>
        <p:nvGrpSpPr>
          <p:cNvPr id="83" name="组合 82"/>
          <p:cNvGrpSpPr/>
          <p:nvPr/>
        </p:nvGrpSpPr>
        <p:grpSpPr>
          <a:xfrm>
            <a:off x="2897599" y="3952758"/>
            <a:ext cx="563210" cy="577143"/>
            <a:chOff x="3862962" y="5270347"/>
            <a:chExt cx="750849" cy="769525"/>
          </a:xfrm>
        </p:grpSpPr>
        <p:sp>
          <p:nvSpPr>
            <p:cNvPr id="123" name="椭圆 122"/>
            <p:cNvSpPr/>
            <p:nvPr/>
          </p:nvSpPr>
          <p:spPr>
            <a:xfrm>
              <a:off x="3862962" y="5270347"/>
              <a:ext cx="750849" cy="750947"/>
            </a:xfrm>
            <a:prstGeom prst="ellipse">
              <a:avLst/>
            </a:prstGeom>
            <a:gradFill flip="none" rotWithShape="1">
              <a:gsLst>
                <a:gs pos="100000">
                  <a:schemeClr val="bg1"/>
                </a:gs>
                <a:gs pos="0">
                  <a:srgbClr val="E4E4E4"/>
                </a:gs>
              </a:gsLst>
              <a:lin ang="2700000" scaled="1"/>
              <a:tileRect/>
            </a:gradFill>
            <a:ln w="19050">
              <a:gradFill flip="none" rotWithShape="1">
                <a:gsLst>
                  <a:gs pos="0">
                    <a:schemeClr val="bg1"/>
                  </a:gs>
                  <a:gs pos="100000">
                    <a:schemeClr val="bg1">
                      <a:lumMod val="85000"/>
                    </a:schemeClr>
                  </a:gs>
                </a:gsLst>
                <a:lin ang="2700000" scaled="1"/>
                <a:tileRect/>
              </a:gradFill>
            </a:ln>
            <a:effectLst>
              <a:outerShdw blurRad="203200" dist="889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endParaRPr>
            </a:p>
          </p:txBody>
        </p:sp>
        <p:sp>
          <p:nvSpPr>
            <p:cNvPr id="124" name="TextBox 123"/>
            <p:cNvSpPr txBox="1"/>
            <p:nvPr/>
          </p:nvSpPr>
          <p:spPr>
            <a:xfrm>
              <a:off x="4006974" y="5301208"/>
              <a:ext cx="366318" cy="738664"/>
            </a:xfrm>
            <a:prstGeom prst="rect">
              <a:avLst/>
            </a:prstGeom>
            <a:noFill/>
          </p:spPr>
          <p:txBody>
            <a:bodyPr wrap="square" rtlCol="0">
              <a:spAutoFit/>
            </a:bodyPr>
            <a:lstStyle/>
            <a:p>
              <a:r>
                <a:rPr lang="en-US" altLang="zh-CN" sz="3000" b="1" dirty="0">
                  <a:solidFill>
                    <a:schemeClr val="tx1">
                      <a:lumMod val="65000"/>
                      <a:lumOff val="35000"/>
                    </a:schemeClr>
                  </a:solidFill>
                  <a:latin typeface="+mn-ea"/>
                  <a:ea typeface="+mn-ea"/>
                </a:rPr>
                <a:t>5</a:t>
              </a:r>
              <a:endParaRPr lang="zh-CN" altLang="en-US" sz="3000" b="1" dirty="0">
                <a:solidFill>
                  <a:schemeClr val="tx1">
                    <a:lumMod val="65000"/>
                    <a:lumOff val="35000"/>
                  </a:schemeClr>
                </a:solidFill>
                <a:latin typeface="+mn-ea"/>
                <a:ea typeface="+mn-ea"/>
              </a:endParaRPr>
            </a:p>
          </p:txBody>
        </p:sp>
      </p:grpSp>
    </p:spTree>
  </p:cSld>
  <p:clrMapOvr>
    <a:masterClrMapping/>
  </p:clrMapOvr>
  <p:transition spd="slow" advTm="0">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down)">
                                      <p:cBhvr>
                                        <p:cTn id="7" dur="500"/>
                                        <p:tgtEl>
                                          <p:spTgt spid="4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fade">
                                      <p:cBhvr>
                                        <p:cTn id="11" dur="500"/>
                                        <p:tgtEl>
                                          <p:spTgt spid="47"/>
                                        </p:tgtEl>
                                      </p:cBhvr>
                                    </p:animEffect>
                                    <p:anim calcmode="lin" valueType="num">
                                      <p:cBhvr>
                                        <p:cTn id="12" dur="500" fill="hold"/>
                                        <p:tgtEl>
                                          <p:spTgt spid="47"/>
                                        </p:tgtEl>
                                        <p:attrNameLst>
                                          <p:attrName>ppt_x</p:attrName>
                                        </p:attrNameLst>
                                      </p:cBhvr>
                                      <p:tavLst>
                                        <p:tav tm="0">
                                          <p:val>
                                            <p:strVal val="#ppt_x"/>
                                          </p:val>
                                        </p:tav>
                                        <p:tav tm="100000">
                                          <p:val>
                                            <p:strVal val="#ppt_x"/>
                                          </p:val>
                                        </p:tav>
                                      </p:tavLst>
                                    </p:anim>
                                    <p:anim calcmode="lin" valueType="num">
                                      <p:cBhvr>
                                        <p:cTn id="13" dur="500" fill="hold"/>
                                        <p:tgtEl>
                                          <p:spTgt spid="47"/>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16" presetClass="entr" presetSubtype="21"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barn(inVertical)">
                                      <p:cBhvr>
                                        <p:cTn id="17" dur="500"/>
                                        <p:tgtEl>
                                          <p:spTgt spid="50"/>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74"/>
                                        </p:tgtEl>
                                        <p:attrNameLst>
                                          <p:attrName>style.visibility</p:attrName>
                                        </p:attrNameLst>
                                      </p:cBhvr>
                                      <p:to>
                                        <p:strVal val="visible"/>
                                      </p:to>
                                    </p:set>
                                    <p:animEffect transition="in" filter="wipe(left)">
                                      <p:cBhvr>
                                        <p:cTn id="21" dur="500"/>
                                        <p:tgtEl>
                                          <p:spTgt spid="74"/>
                                        </p:tgtEl>
                                      </p:cBhvr>
                                    </p:animEffect>
                                  </p:childTnLst>
                                </p:cTn>
                              </p:par>
                            </p:childTnLst>
                          </p:cTn>
                        </p:par>
                        <p:par>
                          <p:cTn id="22" fill="hold">
                            <p:stCondLst>
                              <p:cond delay="2000"/>
                            </p:stCondLst>
                            <p:childTnLst>
                              <p:par>
                                <p:cTn id="23" presetID="22" presetClass="entr" presetSubtype="8" fill="hold" nodeType="afterEffect">
                                  <p:stCondLst>
                                    <p:cond delay="0"/>
                                  </p:stCondLst>
                                  <p:childTnLst>
                                    <p:set>
                                      <p:cBhvr>
                                        <p:cTn id="24" dur="1" fill="hold">
                                          <p:stCondLst>
                                            <p:cond delay="0"/>
                                          </p:stCondLst>
                                        </p:cTn>
                                        <p:tgtEl>
                                          <p:spTgt spid="59"/>
                                        </p:tgtEl>
                                        <p:attrNameLst>
                                          <p:attrName>style.visibility</p:attrName>
                                        </p:attrNameLst>
                                      </p:cBhvr>
                                      <p:to>
                                        <p:strVal val="visible"/>
                                      </p:to>
                                    </p:set>
                                    <p:animEffect transition="in" filter="wipe(left)">
                                      <p:cBhvr>
                                        <p:cTn id="25" dur="250"/>
                                        <p:tgtEl>
                                          <p:spTgt spid="59"/>
                                        </p:tgtEl>
                                      </p:cBhvr>
                                    </p:animEffect>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67"/>
                                        </p:tgtEl>
                                        <p:attrNameLst>
                                          <p:attrName>style.visibility</p:attrName>
                                        </p:attrNameLst>
                                      </p:cBhvr>
                                      <p:to>
                                        <p:strVal val="visible"/>
                                      </p:to>
                                    </p:set>
                                    <p:animEffect transition="in" filter="wipe(left)">
                                      <p:cBhvr>
                                        <p:cTn id="29" dur="500"/>
                                        <p:tgtEl>
                                          <p:spTgt spid="67"/>
                                        </p:tgtEl>
                                      </p:cBhvr>
                                    </p:animEffect>
                                  </p:childTnLst>
                                </p:cTn>
                              </p:par>
                            </p:childTnLst>
                          </p:cTn>
                        </p:par>
                        <p:par>
                          <p:cTn id="30" fill="hold">
                            <p:stCondLst>
                              <p:cond delay="3000"/>
                            </p:stCondLst>
                            <p:childTnLst>
                              <p:par>
                                <p:cTn id="31" presetID="22" presetClass="entr" presetSubtype="8" fill="hold" nodeType="afterEffect">
                                  <p:stCondLst>
                                    <p:cond delay="0"/>
                                  </p:stCondLst>
                                  <p:childTnLst>
                                    <p:set>
                                      <p:cBhvr>
                                        <p:cTn id="32" dur="1" fill="hold">
                                          <p:stCondLst>
                                            <p:cond delay="0"/>
                                          </p:stCondLst>
                                        </p:cTn>
                                        <p:tgtEl>
                                          <p:spTgt spid="63"/>
                                        </p:tgtEl>
                                        <p:attrNameLst>
                                          <p:attrName>style.visibility</p:attrName>
                                        </p:attrNameLst>
                                      </p:cBhvr>
                                      <p:to>
                                        <p:strVal val="visible"/>
                                      </p:to>
                                    </p:set>
                                    <p:animEffect transition="in" filter="wipe(left)">
                                      <p:cBhvr>
                                        <p:cTn id="33" dur="250"/>
                                        <p:tgtEl>
                                          <p:spTgt spid="63"/>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77"/>
                                        </p:tgtEl>
                                        <p:attrNameLst>
                                          <p:attrName>style.visibility</p:attrName>
                                        </p:attrNameLst>
                                      </p:cBhvr>
                                      <p:to>
                                        <p:strVal val="visible"/>
                                      </p:to>
                                    </p:set>
                                    <p:animEffect transition="in" filter="wipe(left)">
                                      <p:cBhvr>
                                        <p:cTn id="37" dur="500"/>
                                        <p:tgtEl>
                                          <p:spTgt spid="77"/>
                                        </p:tgtEl>
                                      </p:cBhvr>
                                    </p:animEffect>
                                  </p:childTnLst>
                                </p:cTn>
                              </p:par>
                            </p:childTnLst>
                          </p:cTn>
                        </p:par>
                        <p:par>
                          <p:cTn id="38" fill="hold">
                            <p:stCondLst>
                              <p:cond delay="4000"/>
                            </p:stCondLst>
                            <p:childTnLst>
                              <p:par>
                                <p:cTn id="39" presetID="22" presetClass="entr" presetSubtype="8" fill="hold" nodeType="afterEffect">
                                  <p:stCondLst>
                                    <p:cond delay="0"/>
                                  </p:stCondLst>
                                  <p:childTnLst>
                                    <p:set>
                                      <p:cBhvr>
                                        <p:cTn id="40" dur="1" fill="hold">
                                          <p:stCondLst>
                                            <p:cond delay="0"/>
                                          </p:stCondLst>
                                        </p:cTn>
                                        <p:tgtEl>
                                          <p:spTgt spid="70"/>
                                        </p:tgtEl>
                                        <p:attrNameLst>
                                          <p:attrName>style.visibility</p:attrName>
                                        </p:attrNameLst>
                                      </p:cBhvr>
                                      <p:to>
                                        <p:strVal val="visible"/>
                                      </p:to>
                                    </p:set>
                                    <p:animEffect transition="in" filter="wipe(left)">
                                      <p:cBhvr>
                                        <p:cTn id="41" dur="250"/>
                                        <p:tgtEl>
                                          <p:spTgt spid="7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0"/>
                                        </p:tgtEl>
                                        <p:attrNameLst>
                                          <p:attrName>style.visibility</p:attrName>
                                        </p:attrNameLst>
                                      </p:cBhvr>
                                      <p:to>
                                        <p:strVal val="visible"/>
                                      </p:to>
                                    </p:set>
                                    <p:animEffect transition="in" filter="wipe(left)">
                                      <p:cBhvr>
                                        <p:cTn id="45" dur="500"/>
                                        <p:tgtEl>
                                          <p:spTgt spid="80"/>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Effect transition="in" filter="wipe(left)">
                                      <p:cBhvr>
                                        <p:cTn id="49" dur="250"/>
                                        <p:tgtEl>
                                          <p:spTgt spid="51"/>
                                        </p:tgtEl>
                                      </p:cBhvr>
                                    </p:animEffect>
                                  </p:childTnLst>
                                </p:cTn>
                              </p:par>
                            </p:childTnLst>
                          </p:cTn>
                        </p:par>
                        <p:par>
                          <p:cTn id="50" fill="hold">
                            <p:stCondLst>
                              <p:cond delay="5500"/>
                            </p:stCondLst>
                            <p:childTnLst>
                              <p:par>
                                <p:cTn id="51" presetID="22" presetClass="entr" presetSubtype="8" fill="hold" nodeType="afterEffect">
                                  <p:stCondLst>
                                    <p:cond delay="0"/>
                                  </p:stCondLst>
                                  <p:childTnLst>
                                    <p:set>
                                      <p:cBhvr>
                                        <p:cTn id="52" dur="1" fill="hold">
                                          <p:stCondLst>
                                            <p:cond delay="0"/>
                                          </p:stCondLst>
                                        </p:cTn>
                                        <p:tgtEl>
                                          <p:spTgt spid="83"/>
                                        </p:tgtEl>
                                        <p:attrNameLst>
                                          <p:attrName>style.visibility</p:attrName>
                                        </p:attrNameLst>
                                      </p:cBhvr>
                                      <p:to>
                                        <p:strVal val="visible"/>
                                      </p:to>
                                    </p:set>
                                    <p:animEffect transition="in" filter="wipe(left)">
                                      <p:cBhvr>
                                        <p:cTn id="53" dur="500"/>
                                        <p:tgtEl>
                                          <p:spTgt spid="83"/>
                                        </p:tgtEl>
                                      </p:cBhvr>
                                    </p:animEffect>
                                  </p:childTnLst>
                                </p:cTn>
                              </p:par>
                            </p:childTnLst>
                          </p:cTn>
                        </p:par>
                        <p:par>
                          <p:cTn id="54" fill="hold">
                            <p:stCondLst>
                              <p:cond delay="6000"/>
                            </p:stCondLst>
                            <p:childTnLst>
                              <p:par>
                                <p:cTn id="55" presetID="22" presetClass="entr" presetSubtype="8" fill="hold" nodeType="afterEffect">
                                  <p:stCondLst>
                                    <p:cond delay="0"/>
                                  </p:stCondLst>
                                  <p:childTnLst>
                                    <p:set>
                                      <p:cBhvr>
                                        <p:cTn id="56" dur="1" fill="hold">
                                          <p:stCondLst>
                                            <p:cond delay="0"/>
                                          </p:stCondLst>
                                        </p:cTn>
                                        <p:tgtEl>
                                          <p:spTgt spid="55"/>
                                        </p:tgtEl>
                                        <p:attrNameLst>
                                          <p:attrName>style.visibility</p:attrName>
                                        </p:attrNameLst>
                                      </p:cBhvr>
                                      <p:to>
                                        <p:strVal val="visible"/>
                                      </p:to>
                                    </p:set>
                                    <p:animEffect transition="in" filter="wipe(left)">
                                      <p:cBhvr>
                                        <p:cTn id="57" dur="25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0" name="直接连接符 72"/>
          <p:cNvCxnSpPr>
            <a:cxnSpLocks noChangeShapeType="1"/>
          </p:cNvCxnSpPr>
          <p:nvPr/>
        </p:nvCxnSpPr>
        <p:spPr bwMode="auto">
          <a:xfrm>
            <a:off x="6908676" y="2089958"/>
            <a:ext cx="559718" cy="184693"/>
          </a:xfrm>
          <a:prstGeom prst="line">
            <a:avLst/>
          </a:prstGeom>
          <a:noFill/>
          <a:ln w="28575">
            <a:solidFill>
              <a:srgbClr val="5F5F5F"/>
            </a:solidFill>
            <a:miter lim="800000"/>
          </a:ln>
          <a:extLst>
            <a:ext uri="{909E8E84-426E-40DD-AFC4-6F175D3DCCD1}">
              <a14:hiddenFill xmlns:a14="http://schemas.microsoft.com/office/drawing/2010/main">
                <a:noFill/>
              </a14:hiddenFill>
            </a:ext>
          </a:extLst>
        </p:spPr>
      </p:cxnSp>
      <p:cxnSp>
        <p:nvCxnSpPr>
          <p:cNvPr id="31" name="直接连接符 20"/>
          <p:cNvCxnSpPr>
            <a:cxnSpLocks noChangeShapeType="1"/>
          </p:cNvCxnSpPr>
          <p:nvPr/>
        </p:nvCxnSpPr>
        <p:spPr bwMode="auto">
          <a:xfrm flipV="1">
            <a:off x="4915214" y="2427276"/>
            <a:ext cx="683924" cy="622217"/>
          </a:xfrm>
          <a:prstGeom prst="line">
            <a:avLst/>
          </a:prstGeom>
          <a:noFill/>
          <a:ln w="28575">
            <a:solidFill>
              <a:srgbClr val="5F5F5F"/>
            </a:solidFill>
            <a:miter lim="800000"/>
          </a:ln>
          <a:extLst>
            <a:ext uri="{909E8E84-426E-40DD-AFC4-6F175D3DCCD1}">
              <a14:hiddenFill xmlns:a14="http://schemas.microsoft.com/office/drawing/2010/main">
                <a:noFill/>
              </a14:hiddenFill>
            </a:ext>
          </a:extLst>
        </p:spPr>
      </p:cxnSp>
      <p:grpSp>
        <p:nvGrpSpPr>
          <p:cNvPr id="32" name="组合 31"/>
          <p:cNvGrpSpPr/>
          <p:nvPr/>
        </p:nvGrpSpPr>
        <p:grpSpPr>
          <a:xfrm>
            <a:off x="5364309" y="1011755"/>
            <a:ext cx="1656509" cy="1656509"/>
            <a:chOff x="5252030" y="2008764"/>
            <a:chExt cx="809336" cy="809336"/>
          </a:xfrm>
          <a:solidFill>
            <a:schemeClr val="accent1"/>
          </a:solidFill>
        </p:grpSpPr>
        <p:sp>
          <p:nvSpPr>
            <p:cNvPr id="33" name="椭圆 32"/>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j-ea"/>
                <a:ea typeface="+mj-ea"/>
                <a:cs typeface="+mn-cs"/>
              </a:endParaRPr>
            </a:p>
          </p:txBody>
        </p:sp>
        <p:sp>
          <p:nvSpPr>
            <p:cNvPr id="34" name="椭圆 33"/>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grpSp>
      <p:grpSp>
        <p:nvGrpSpPr>
          <p:cNvPr id="35" name="组合 34"/>
          <p:cNvGrpSpPr/>
          <p:nvPr/>
        </p:nvGrpSpPr>
        <p:grpSpPr>
          <a:xfrm>
            <a:off x="3366390" y="4068088"/>
            <a:ext cx="515519" cy="515519"/>
            <a:chOff x="5252030" y="2008764"/>
            <a:chExt cx="809336" cy="809336"/>
          </a:xfrm>
          <a:solidFill>
            <a:schemeClr val="accent1"/>
          </a:solidFill>
        </p:grpSpPr>
        <p:sp>
          <p:nvSpPr>
            <p:cNvPr id="36" name="椭圆 35"/>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j-ea"/>
                <a:ea typeface="+mj-ea"/>
                <a:cs typeface="+mn-cs"/>
              </a:endParaRPr>
            </a:p>
          </p:txBody>
        </p:sp>
        <p:sp>
          <p:nvSpPr>
            <p:cNvPr id="37" name="椭圆 36"/>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grpSp>
      <p:grpSp>
        <p:nvGrpSpPr>
          <p:cNvPr id="38" name="组合 37"/>
          <p:cNvGrpSpPr/>
          <p:nvPr/>
        </p:nvGrpSpPr>
        <p:grpSpPr>
          <a:xfrm>
            <a:off x="2252257" y="1611982"/>
            <a:ext cx="1244798" cy="1244798"/>
            <a:chOff x="5252030" y="2008764"/>
            <a:chExt cx="809336" cy="809336"/>
          </a:xfrm>
          <a:solidFill>
            <a:schemeClr val="accent1"/>
          </a:solidFill>
        </p:grpSpPr>
        <p:sp>
          <p:nvSpPr>
            <p:cNvPr id="39" name="椭圆 38"/>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j-ea"/>
                <a:ea typeface="+mj-ea"/>
                <a:cs typeface="+mn-cs"/>
              </a:endParaRPr>
            </a:p>
          </p:txBody>
        </p:sp>
        <p:sp>
          <p:nvSpPr>
            <p:cNvPr id="40" name="椭圆 39"/>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grpSp>
      <p:cxnSp>
        <p:nvCxnSpPr>
          <p:cNvPr id="41" name="直接连接符 40"/>
          <p:cNvCxnSpPr>
            <a:cxnSpLocks noChangeShapeType="1"/>
          </p:cNvCxnSpPr>
          <p:nvPr/>
        </p:nvCxnSpPr>
        <p:spPr bwMode="auto">
          <a:xfrm flipV="1">
            <a:off x="2017615" y="2694788"/>
            <a:ext cx="413953" cy="322088"/>
          </a:xfrm>
          <a:prstGeom prst="line">
            <a:avLst/>
          </a:prstGeom>
          <a:noFill/>
          <a:ln w="28575">
            <a:solidFill>
              <a:srgbClr val="5F5F5F"/>
            </a:solidFill>
            <a:miter lim="800000"/>
          </a:ln>
          <a:extLst>
            <a:ext uri="{909E8E84-426E-40DD-AFC4-6F175D3DCCD1}">
              <a14:hiddenFill xmlns:a14="http://schemas.microsoft.com/office/drawing/2010/main">
                <a:noFill/>
              </a14:hiddenFill>
            </a:ext>
          </a:extLst>
        </p:spPr>
      </p:cxnSp>
      <p:cxnSp>
        <p:nvCxnSpPr>
          <p:cNvPr id="42" name="直接连接符 17"/>
          <p:cNvCxnSpPr>
            <a:cxnSpLocks noChangeShapeType="1"/>
          </p:cNvCxnSpPr>
          <p:nvPr/>
        </p:nvCxnSpPr>
        <p:spPr bwMode="auto">
          <a:xfrm>
            <a:off x="3407040" y="2557522"/>
            <a:ext cx="681323" cy="491172"/>
          </a:xfrm>
          <a:prstGeom prst="line">
            <a:avLst/>
          </a:prstGeom>
          <a:noFill/>
          <a:ln w="28575">
            <a:solidFill>
              <a:srgbClr val="5F5F5F"/>
            </a:solidFill>
            <a:miter lim="800000"/>
          </a:ln>
          <a:extLst>
            <a:ext uri="{909E8E84-426E-40DD-AFC4-6F175D3DCCD1}">
              <a14:hiddenFill xmlns:a14="http://schemas.microsoft.com/office/drawing/2010/main">
                <a:noFill/>
              </a14:hiddenFill>
            </a:ext>
          </a:extLst>
        </p:spPr>
      </p:cxnSp>
      <p:cxnSp>
        <p:nvCxnSpPr>
          <p:cNvPr id="43" name="直接连接符 23"/>
          <p:cNvCxnSpPr>
            <a:cxnSpLocks noChangeShapeType="1"/>
            <a:endCxn id="53" idx="1"/>
          </p:cNvCxnSpPr>
          <p:nvPr/>
        </p:nvCxnSpPr>
        <p:spPr bwMode="auto">
          <a:xfrm>
            <a:off x="1044841" y="2803095"/>
            <a:ext cx="363984" cy="242094"/>
          </a:xfrm>
          <a:prstGeom prst="line">
            <a:avLst/>
          </a:prstGeom>
          <a:noFill/>
          <a:ln w="28575">
            <a:solidFill>
              <a:srgbClr val="5F5F5F"/>
            </a:solidFill>
            <a:miter lim="800000"/>
          </a:ln>
          <a:extLst>
            <a:ext uri="{909E8E84-426E-40DD-AFC4-6F175D3DCCD1}">
              <a14:hiddenFill xmlns:a14="http://schemas.microsoft.com/office/drawing/2010/main">
                <a:noFill/>
              </a14:hiddenFill>
            </a:ext>
          </a:extLst>
        </p:spPr>
      </p:cxnSp>
      <p:cxnSp>
        <p:nvCxnSpPr>
          <p:cNvPr id="44" name="直接连接符 43"/>
          <p:cNvCxnSpPr>
            <a:cxnSpLocks noChangeShapeType="1"/>
          </p:cNvCxnSpPr>
          <p:nvPr/>
        </p:nvCxnSpPr>
        <p:spPr bwMode="auto">
          <a:xfrm flipV="1">
            <a:off x="3786841" y="3877252"/>
            <a:ext cx="301521" cy="278300"/>
          </a:xfrm>
          <a:prstGeom prst="line">
            <a:avLst/>
          </a:prstGeom>
          <a:noFill/>
          <a:ln w="28575">
            <a:solidFill>
              <a:srgbClr val="5F5F5F"/>
            </a:solidFill>
            <a:miter lim="800000"/>
          </a:ln>
          <a:extLst>
            <a:ext uri="{909E8E84-426E-40DD-AFC4-6F175D3DCCD1}">
              <a14:hiddenFill xmlns:a14="http://schemas.microsoft.com/office/drawing/2010/main">
                <a:noFill/>
              </a14:hiddenFill>
            </a:ext>
          </a:extLst>
        </p:spPr>
      </p:cxnSp>
      <p:grpSp>
        <p:nvGrpSpPr>
          <p:cNvPr id="45" name="组合 44"/>
          <p:cNvGrpSpPr/>
          <p:nvPr/>
        </p:nvGrpSpPr>
        <p:grpSpPr>
          <a:xfrm>
            <a:off x="7327456" y="2056180"/>
            <a:ext cx="630230" cy="630230"/>
            <a:chOff x="304800" y="673100"/>
            <a:chExt cx="4000500" cy="4000500"/>
          </a:xfrm>
          <a:effectLst>
            <a:outerShdw blurRad="444500" dist="254000" dir="8100000" algn="tr" rotWithShape="0">
              <a:prstClr val="black">
                <a:alpha val="50000"/>
              </a:prstClr>
            </a:outerShdw>
          </a:effectLst>
        </p:grpSpPr>
        <p:sp>
          <p:nvSpPr>
            <p:cNvPr id="46" name="同心圆 4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tx1"/>
                </a:solidFill>
                <a:latin typeface="+mj-ea"/>
                <a:ea typeface="+mj-ea"/>
              </a:endParaRPr>
            </a:p>
          </p:txBody>
        </p:sp>
        <p:sp>
          <p:nvSpPr>
            <p:cNvPr id="47" name="椭圆 46"/>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tx1"/>
                </a:solidFill>
                <a:latin typeface="+mj-ea"/>
                <a:ea typeface="+mj-ea"/>
              </a:endParaRPr>
            </a:p>
          </p:txBody>
        </p:sp>
      </p:grpSp>
      <p:grpSp>
        <p:nvGrpSpPr>
          <p:cNvPr id="48" name="组合 47"/>
          <p:cNvGrpSpPr/>
          <p:nvPr/>
        </p:nvGrpSpPr>
        <p:grpSpPr>
          <a:xfrm>
            <a:off x="3888910" y="2837386"/>
            <a:ext cx="1226559" cy="1226559"/>
            <a:chOff x="304800" y="673100"/>
            <a:chExt cx="4000500" cy="4000500"/>
          </a:xfrm>
          <a:effectLst>
            <a:outerShdw blurRad="444500" dist="254000" dir="8100000" algn="tr" rotWithShape="0">
              <a:prstClr val="black">
                <a:alpha val="50000"/>
              </a:prstClr>
            </a:outerShdw>
          </a:effectLst>
        </p:grpSpPr>
        <p:sp>
          <p:nvSpPr>
            <p:cNvPr id="49" name="同心圆 4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mj-ea"/>
                <a:ea typeface="+mj-ea"/>
              </a:endParaRPr>
            </a:p>
          </p:txBody>
        </p:sp>
        <p:sp>
          <p:nvSpPr>
            <p:cNvPr id="50" name="椭圆 49"/>
            <p:cNvSpPr/>
            <p:nvPr/>
          </p:nvSpPr>
          <p:spPr>
            <a:xfrm>
              <a:off x="392112" y="760412"/>
              <a:ext cx="3825873" cy="3825873"/>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grpSp>
      <p:grpSp>
        <p:nvGrpSpPr>
          <p:cNvPr id="51" name="组合 50"/>
          <p:cNvGrpSpPr/>
          <p:nvPr/>
        </p:nvGrpSpPr>
        <p:grpSpPr>
          <a:xfrm>
            <a:off x="1268453" y="2904817"/>
            <a:ext cx="867139" cy="867139"/>
            <a:chOff x="304800" y="673100"/>
            <a:chExt cx="4000500" cy="4000500"/>
          </a:xfrm>
          <a:effectLst>
            <a:outerShdw blurRad="444500" dist="254000" dir="8100000" algn="tr" rotWithShape="0">
              <a:prstClr val="black">
                <a:alpha val="50000"/>
              </a:prstClr>
            </a:outerShdw>
          </a:effectLst>
        </p:grpSpPr>
        <p:sp>
          <p:nvSpPr>
            <p:cNvPr id="52" name="同心圆 5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mj-ea"/>
                <a:ea typeface="+mj-ea"/>
              </a:endParaRPr>
            </a:p>
          </p:txBody>
        </p:sp>
        <p:sp>
          <p:nvSpPr>
            <p:cNvPr id="53" name="椭圆 52"/>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grpSp>
      <p:sp>
        <p:nvSpPr>
          <p:cNvPr id="54" name="文本框 37"/>
          <p:cNvSpPr>
            <a:spLocks noChangeArrowheads="1"/>
          </p:cNvSpPr>
          <p:nvPr/>
        </p:nvSpPr>
        <p:spPr bwMode="auto">
          <a:xfrm>
            <a:off x="5843544" y="1452141"/>
            <a:ext cx="748923"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r>
              <a:rPr lang="zh-CN" altLang="en-US" sz="2200" b="0" dirty="0" smtClean="0">
                <a:solidFill>
                  <a:schemeClr val="bg1">
                    <a:lumMod val="95000"/>
                  </a:schemeClr>
                </a:solidFill>
                <a:latin typeface="+mj-ea"/>
                <a:ea typeface="+mj-ea"/>
                <a:sym typeface="微软雅黑" panose="020B0503020204020204" pitchFamily="34" charset="-122"/>
              </a:rPr>
              <a:t>标题</a:t>
            </a:r>
            <a:endParaRPr lang="en-US" altLang="zh-CN" sz="2200" b="0" dirty="0" smtClean="0">
              <a:solidFill>
                <a:schemeClr val="bg1">
                  <a:lumMod val="95000"/>
                </a:schemeClr>
              </a:solidFill>
              <a:latin typeface="+mj-ea"/>
              <a:ea typeface="+mj-ea"/>
              <a:sym typeface="微软雅黑" panose="020B0503020204020204" pitchFamily="34" charset="-122"/>
            </a:endParaRPr>
          </a:p>
          <a:p>
            <a:pPr algn="ctr" eaLnBrk="1" hangingPunct="1">
              <a:spcBef>
                <a:spcPct val="0"/>
              </a:spcBef>
              <a:buFont typeface="Arial" panose="020B0604020202020204" pitchFamily="34" charset="0"/>
              <a:buNone/>
            </a:pPr>
            <a:r>
              <a:rPr lang="zh-CN" altLang="en-US" sz="2200" b="0" dirty="0" smtClean="0">
                <a:solidFill>
                  <a:schemeClr val="bg1">
                    <a:lumMod val="95000"/>
                  </a:schemeClr>
                </a:solidFill>
                <a:latin typeface="+mj-ea"/>
                <a:ea typeface="+mj-ea"/>
                <a:sym typeface="微软雅黑" panose="020B0503020204020204" pitchFamily="34" charset="-122"/>
              </a:rPr>
              <a:t>内容</a:t>
            </a:r>
            <a:endParaRPr lang="zh-CN" altLang="en-US" sz="2200" b="0" dirty="0">
              <a:solidFill>
                <a:schemeClr val="bg1">
                  <a:lumMod val="95000"/>
                </a:schemeClr>
              </a:solidFill>
              <a:latin typeface="+mj-ea"/>
              <a:ea typeface="+mj-ea"/>
              <a:sym typeface="微软雅黑" panose="020B0503020204020204" pitchFamily="34" charset="-122"/>
            </a:endParaRPr>
          </a:p>
        </p:txBody>
      </p:sp>
      <p:sp>
        <p:nvSpPr>
          <p:cNvPr id="55" name="文本框 37"/>
          <p:cNvSpPr>
            <a:spLocks noChangeArrowheads="1"/>
          </p:cNvSpPr>
          <p:nvPr/>
        </p:nvSpPr>
        <p:spPr bwMode="auto">
          <a:xfrm>
            <a:off x="4166200" y="3144674"/>
            <a:ext cx="671979"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r>
              <a:rPr lang="zh-CN" altLang="en-US" sz="1900" b="0" dirty="0" smtClean="0">
                <a:solidFill>
                  <a:srgbClr val="080808"/>
                </a:solidFill>
                <a:latin typeface="+mj-ea"/>
                <a:ea typeface="+mj-ea"/>
                <a:sym typeface="微软雅黑" panose="020B0503020204020204" pitchFamily="34" charset="-122"/>
              </a:rPr>
              <a:t>标题</a:t>
            </a:r>
            <a:endParaRPr lang="en-US" altLang="zh-CN" sz="1900" b="0" dirty="0" smtClean="0">
              <a:solidFill>
                <a:srgbClr val="080808"/>
              </a:solidFill>
              <a:latin typeface="+mj-ea"/>
              <a:ea typeface="+mj-ea"/>
              <a:sym typeface="微软雅黑" panose="020B0503020204020204" pitchFamily="34" charset="-122"/>
            </a:endParaRPr>
          </a:p>
          <a:p>
            <a:pPr algn="ctr" eaLnBrk="1" hangingPunct="1">
              <a:spcBef>
                <a:spcPct val="0"/>
              </a:spcBef>
              <a:buFont typeface="Arial" panose="020B0604020202020204" pitchFamily="34" charset="0"/>
              <a:buNone/>
            </a:pPr>
            <a:r>
              <a:rPr lang="zh-CN" altLang="en-US" sz="1900" b="0" dirty="0" smtClean="0">
                <a:solidFill>
                  <a:srgbClr val="080808"/>
                </a:solidFill>
                <a:latin typeface="+mj-ea"/>
                <a:ea typeface="+mj-ea"/>
                <a:sym typeface="微软雅黑" panose="020B0503020204020204" pitchFamily="34" charset="-122"/>
              </a:rPr>
              <a:t>内容</a:t>
            </a:r>
            <a:endParaRPr lang="zh-CN" altLang="en-US" sz="1900" b="0" dirty="0">
              <a:solidFill>
                <a:srgbClr val="080808"/>
              </a:solidFill>
              <a:latin typeface="+mj-ea"/>
              <a:ea typeface="+mj-ea"/>
              <a:sym typeface="微软雅黑" panose="020B0503020204020204" pitchFamily="34" charset="-122"/>
            </a:endParaRPr>
          </a:p>
        </p:txBody>
      </p:sp>
      <p:sp>
        <p:nvSpPr>
          <p:cNvPr id="56" name="文本框 37"/>
          <p:cNvSpPr>
            <a:spLocks noChangeArrowheads="1"/>
          </p:cNvSpPr>
          <p:nvPr/>
        </p:nvSpPr>
        <p:spPr bwMode="auto">
          <a:xfrm>
            <a:off x="2535704" y="1936097"/>
            <a:ext cx="671979"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r>
              <a:rPr lang="zh-CN" altLang="en-US" sz="1900" b="0" dirty="0" smtClean="0">
                <a:solidFill>
                  <a:schemeClr val="bg1">
                    <a:lumMod val="95000"/>
                  </a:schemeClr>
                </a:solidFill>
                <a:latin typeface="+mj-ea"/>
                <a:ea typeface="+mj-ea"/>
                <a:sym typeface="微软雅黑" panose="020B0503020204020204" pitchFamily="34" charset="-122"/>
              </a:rPr>
              <a:t>标题</a:t>
            </a:r>
            <a:endParaRPr lang="en-US" altLang="zh-CN" sz="1900" b="0" dirty="0" smtClean="0">
              <a:solidFill>
                <a:schemeClr val="bg1">
                  <a:lumMod val="95000"/>
                </a:schemeClr>
              </a:solidFill>
              <a:latin typeface="+mj-ea"/>
              <a:ea typeface="+mj-ea"/>
              <a:sym typeface="微软雅黑" panose="020B0503020204020204" pitchFamily="34" charset="-122"/>
            </a:endParaRPr>
          </a:p>
          <a:p>
            <a:pPr algn="ctr" eaLnBrk="1" hangingPunct="1">
              <a:spcBef>
                <a:spcPct val="0"/>
              </a:spcBef>
              <a:buFont typeface="Arial" panose="020B0604020202020204" pitchFamily="34" charset="0"/>
              <a:buNone/>
            </a:pPr>
            <a:r>
              <a:rPr lang="zh-CN" altLang="en-US" sz="1900" b="0" dirty="0" smtClean="0">
                <a:solidFill>
                  <a:schemeClr val="bg1">
                    <a:lumMod val="95000"/>
                  </a:schemeClr>
                </a:solidFill>
                <a:latin typeface="+mj-ea"/>
                <a:ea typeface="+mj-ea"/>
                <a:sym typeface="微软雅黑" panose="020B0503020204020204" pitchFamily="34" charset="-122"/>
              </a:rPr>
              <a:t>内容</a:t>
            </a:r>
            <a:endParaRPr lang="zh-CN" altLang="en-US" sz="1900" b="0" dirty="0">
              <a:solidFill>
                <a:schemeClr val="bg1">
                  <a:lumMod val="95000"/>
                </a:schemeClr>
              </a:solidFill>
              <a:latin typeface="+mj-ea"/>
              <a:ea typeface="+mj-ea"/>
              <a:sym typeface="微软雅黑" panose="020B0503020204020204" pitchFamily="34" charset="-122"/>
            </a:endParaRPr>
          </a:p>
        </p:txBody>
      </p:sp>
      <p:sp>
        <p:nvSpPr>
          <p:cNvPr id="57" name="文本框 37"/>
          <p:cNvSpPr>
            <a:spLocks noChangeArrowheads="1"/>
          </p:cNvSpPr>
          <p:nvPr/>
        </p:nvSpPr>
        <p:spPr bwMode="auto">
          <a:xfrm>
            <a:off x="1455801" y="3131517"/>
            <a:ext cx="49244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r>
              <a:rPr lang="zh-CN" altLang="en-US" sz="1200" b="0" dirty="0" smtClean="0">
                <a:solidFill>
                  <a:srgbClr val="080808"/>
                </a:solidFill>
                <a:latin typeface="+mj-ea"/>
                <a:ea typeface="+mj-ea"/>
                <a:sym typeface="微软雅黑" panose="020B0503020204020204" pitchFamily="34" charset="-122"/>
              </a:rPr>
              <a:t>标题</a:t>
            </a:r>
            <a:endParaRPr lang="en-US" altLang="zh-CN" sz="1200" b="0" dirty="0" smtClean="0">
              <a:solidFill>
                <a:srgbClr val="080808"/>
              </a:solidFill>
              <a:latin typeface="+mj-ea"/>
              <a:ea typeface="+mj-ea"/>
              <a:sym typeface="微软雅黑" panose="020B0503020204020204" pitchFamily="34" charset="-122"/>
            </a:endParaRPr>
          </a:p>
          <a:p>
            <a:pPr algn="ctr" eaLnBrk="1" hangingPunct="1">
              <a:spcBef>
                <a:spcPct val="0"/>
              </a:spcBef>
              <a:buFont typeface="Arial" panose="020B0604020202020204" pitchFamily="34" charset="0"/>
              <a:buNone/>
            </a:pPr>
            <a:r>
              <a:rPr lang="zh-CN" altLang="en-US" sz="1200" b="0" dirty="0" smtClean="0">
                <a:solidFill>
                  <a:srgbClr val="080808"/>
                </a:solidFill>
                <a:latin typeface="+mj-ea"/>
                <a:ea typeface="+mj-ea"/>
                <a:sym typeface="微软雅黑" panose="020B0503020204020204" pitchFamily="34" charset="-122"/>
              </a:rPr>
              <a:t>内容</a:t>
            </a:r>
            <a:endParaRPr lang="zh-CN" altLang="en-US" sz="1200" b="0" dirty="0">
              <a:solidFill>
                <a:srgbClr val="080808"/>
              </a:solidFill>
              <a:latin typeface="+mj-ea"/>
              <a:ea typeface="+mj-ea"/>
              <a:sym typeface="微软雅黑" panose="020B0503020204020204" pitchFamily="34" charset="-122"/>
            </a:endParaRPr>
          </a:p>
        </p:txBody>
      </p:sp>
      <p:sp>
        <p:nvSpPr>
          <p:cNvPr id="58" name="矩形 76"/>
          <p:cNvSpPr>
            <a:spLocks noChangeArrowheads="1"/>
          </p:cNvSpPr>
          <p:nvPr/>
        </p:nvSpPr>
        <p:spPr bwMode="auto">
          <a:xfrm>
            <a:off x="959142" y="3860000"/>
            <a:ext cx="1366485" cy="2577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409" tIns="38705" rIns="77409" bIns="38705">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lnSpc>
                <a:spcPts val="1355"/>
              </a:lnSpc>
              <a:spcBef>
                <a:spcPct val="0"/>
              </a:spcBef>
              <a:buNone/>
            </a:pPr>
            <a:r>
              <a:rPr lang="zh-CN" altLang="en-US" sz="900" dirty="0">
                <a:solidFill>
                  <a:schemeClr val="tx1">
                    <a:lumMod val="65000"/>
                    <a:lumOff val="35000"/>
                  </a:schemeClr>
                </a:solidFill>
                <a:latin typeface="+mj-ea"/>
                <a:ea typeface="+mj-ea"/>
                <a:sym typeface="微软雅黑" panose="020B0503020204020204" pitchFamily="34" charset="-122"/>
              </a:rPr>
              <a:t>点击添加描述总结</a:t>
            </a:r>
            <a:r>
              <a:rPr lang="en-US" altLang="zh-CN" sz="900" dirty="0">
                <a:solidFill>
                  <a:schemeClr val="tx1">
                    <a:lumMod val="65000"/>
                    <a:lumOff val="35000"/>
                  </a:schemeClr>
                </a:solidFill>
                <a:latin typeface="+mj-ea"/>
                <a:ea typeface="+mj-ea"/>
                <a:sym typeface="微软雅黑" panose="020B0503020204020204" pitchFamily="34" charset="-122"/>
              </a:rPr>
              <a:t> </a:t>
            </a:r>
            <a:endParaRPr lang="zh-CN" altLang="en-US" sz="900" dirty="0">
              <a:solidFill>
                <a:schemeClr val="tx1">
                  <a:lumMod val="65000"/>
                  <a:lumOff val="35000"/>
                </a:schemeClr>
              </a:solidFill>
              <a:latin typeface="+mj-ea"/>
              <a:ea typeface="+mj-ea"/>
              <a:sym typeface="微软雅黑" panose="020B0503020204020204" pitchFamily="34" charset="-122"/>
            </a:endParaRPr>
          </a:p>
        </p:txBody>
      </p:sp>
      <p:sp>
        <p:nvSpPr>
          <p:cNvPr id="59" name="矩形 80"/>
          <p:cNvSpPr>
            <a:spLocks noChangeArrowheads="1"/>
          </p:cNvSpPr>
          <p:nvPr/>
        </p:nvSpPr>
        <p:spPr bwMode="auto">
          <a:xfrm>
            <a:off x="2145016" y="2961556"/>
            <a:ext cx="1366485" cy="2577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409" tIns="38705" rIns="77409" bIns="38705">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lnSpc>
                <a:spcPts val="1355"/>
              </a:lnSpc>
              <a:spcBef>
                <a:spcPct val="0"/>
              </a:spcBef>
              <a:buNone/>
            </a:pPr>
            <a:r>
              <a:rPr lang="zh-CN" altLang="en-US" sz="900" dirty="0">
                <a:solidFill>
                  <a:schemeClr val="tx1">
                    <a:lumMod val="65000"/>
                    <a:lumOff val="35000"/>
                  </a:schemeClr>
                </a:solidFill>
                <a:latin typeface="+mj-ea"/>
                <a:ea typeface="+mj-ea"/>
                <a:sym typeface="微软雅黑" panose="020B0503020204020204" pitchFamily="34" charset="-122"/>
              </a:rPr>
              <a:t>点击添加描述总结</a:t>
            </a:r>
            <a:r>
              <a:rPr lang="en-US" altLang="zh-CN" sz="900" dirty="0">
                <a:solidFill>
                  <a:schemeClr val="tx1">
                    <a:lumMod val="65000"/>
                    <a:lumOff val="35000"/>
                  </a:schemeClr>
                </a:solidFill>
                <a:latin typeface="+mj-ea"/>
                <a:ea typeface="+mj-ea"/>
                <a:sym typeface="微软雅黑" panose="020B0503020204020204" pitchFamily="34" charset="-122"/>
              </a:rPr>
              <a:t> </a:t>
            </a:r>
            <a:endParaRPr lang="zh-CN" altLang="en-US" sz="900" dirty="0">
              <a:solidFill>
                <a:schemeClr val="tx1">
                  <a:lumMod val="65000"/>
                  <a:lumOff val="35000"/>
                </a:schemeClr>
              </a:solidFill>
              <a:latin typeface="+mj-ea"/>
              <a:ea typeface="+mj-ea"/>
              <a:sym typeface="微软雅黑" panose="020B0503020204020204" pitchFamily="34" charset="-122"/>
            </a:endParaRPr>
          </a:p>
        </p:txBody>
      </p:sp>
      <p:sp>
        <p:nvSpPr>
          <p:cNvPr id="60" name="矩形 81"/>
          <p:cNvSpPr>
            <a:spLocks noChangeArrowheads="1"/>
          </p:cNvSpPr>
          <p:nvPr/>
        </p:nvSpPr>
        <p:spPr bwMode="auto">
          <a:xfrm>
            <a:off x="3848923" y="4103883"/>
            <a:ext cx="1366485" cy="2577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409" tIns="38705" rIns="77409" bIns="38705">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lnSpc>
                <a:spcPts val="1355"/>
              </a:lnSpc>
              <a:spcBef>
                <a:spcPct val="0"/>
              </a:spcBef>
              <a:buNone/>
            </a:pPr>
            <a:r>
              <a:rPr lang="zh-CN" altLang="en-US" sz="900" dirty="0">
                <a:solidFill>
                  <a:schemeClr val="tx1">
                    <a:lumMod val="65000"/>
                    <a:lumOff val="35000"/>
                  </a:schemeClr>
                </a:solidFill>
                <a:latin typeface="+mj-ea"/>
                <a:ea typeface="+mj-ea"/>
                <a:sym typeface="微软雅黑" panose="020B0503020204020204" pitchFamily="34" charset="-122"/>
              </a:rPr>
              <a:t>点击添加描述总结</a:t>
            </a:r>
            <a:r>
              <a:rPr lang="en-US" altLang="zh-CN" sz="900" dirty="0">
                <a:solidFill>
                  <a:schemeClr val="tx1">
                    <a:lumMod val="65000"/>
                    <a:lumOff val="35000"/>
                  </a:schemeClr>
                </a:solidFill>
                <a:latin typeface="+mj-ea"/>
                <a:ea typeface="+mj-ea"/>
                <a:sym typeface="微软雅黑" panose="020B0503020204020204" pitchFamily="34" charset="-122"/>
              </a:rPr>
              <a:t> </a:t>
            </a:r>
            <a:endParaRPr lang="zh-CN" altLang="en-US" sz="900" dirty="0">
              <a:solidFill>
                <a:schemeClr val="tx1">
                  <a:lumMod val="65000"/>
                  <a:lumOff val="35000"/>
                </a:schemeClr>
              </a:solidFill>
              <a:latin typeface="+mj-ea"/>
              <a:ea typeface="+mj-ea"/>
              <a:sym typeface="微软雅黑" panose="020B0503020204020204" pitchFamily="34" charset="-122"/>
            </a:endParaRPr>
          </a:p>
        </p:txBody>
      </p:sp>
      <p:sp>
        <p:nvSpPr>
          <p:cNvPr id="61" name="矩形 82"/>
          <p:cNvSpPr>
            <a:spLocks noChangeArrowheads="1"/>
          </p:cNvSpPr>
          <p:nvPr/>
        </p:nvSpPr>
        <p:spPr bwMode="auto">
          <a:xfrm>
            <a:off x="5482823" y="2794762"/>
            <a:ext cx="1366485" cy="2577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409" tIns="38705" rIns="77409" bIns="38705">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lnSpc>
                <a:spcPts val="1355"/>
              </a:lnSpc>
              <a:spcBef>
                <a:spcPct val="0"/>
              </a:spcBef>
              <a:buNone/>
            </a:pPr>
            <a:r>
              <a:rPr lang="zh-CN" altLang="en-US" sz="900" dirty="0">
                <a:solidFill>
                  <a:schemeClr val="tx1">
                    <a:lumMod val="65000"/>
                    <a:lumOff val="35000"/>
                  </a:schemeClr>
                </a:solidFill>
                <a:latin typeface="+mj-ea"/>
                <a:ea typeface="+mj-ea"/>
                <a:sym typeface="微软雅黑" panose="020B0503020204020204" pitchFamily="34" charset="-122"/>
              </a:rPr>
              <a:t>点击添加描述总结</a:t>
            </a:r>
            <a:endParaRPr lang="zh-CN" altLang="en-US" sz="900" dirty="0">
              <a:solidFill>
                <a:schemeClr val="tx1">
                  <a:lumMod val="65000"/>
                  <a:lumOff val="35000"/>
                </a:schemeClr>
              </a:solidFill>
              <a:latin typeface="+mj-ea"/>
              <a:ea typeface="+mj-ea"/>
              <a:sym typeface="微软雅黑" panose="020B0503020204020204" pitchFamily="34" charset="-122"/>
            </a:endParaRPr>
          </a:p>
        </p:txBody>
      </p:sp>
      <p:sp>
        <p:nvSpPr>
          <p:cNvPr id="62" name="矩形 61"/>
          <p:cNvSpPr>
            <a:spLocks noChangeArrowheads="1"/>
          </p:cNvSpPr>
          <p:nvPr/>
        </p:nvSpPr>
        <p:spPr bwMode="auto">
          <a:xfrm>
            <a:off x="6252011" y="3498354"/>
            <a:ext cx="2323291" cy="329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938" tIns="41468" rIns="82938" bIns="41468">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r" eaLnBrk="1" hangingPunct="1">
              <a:spcBef>
                <a:spcPct val="0"/>
              </a:spcBef>
              <a:buFont typeface="Arial" panose="020B0604020202020204" pitchFamily="34" charset="0"/>
              <a:buNone/>
            </a:pPr>
            <a:r>
              <a:rPr lang="zh-CN" altLang="en-US" sz="1600" b="1" dirty="0">
                <a:solidFill>
                  <a:schemeClr val="accent1"/>
                </a:solidFill>
                <a:latin typeface="+mj-ea"/>
                <a:ea typeface="+mj-ea"/>
                <a:sym typeface="微软雅黑" panose="020B0503020204020204" pitchFamily="34" charset="-122"/>
              </a:rPr>
              <a:t>添加</a:t>
            </a:r>
            <a:r>
              <a:rPr lang="zh-CN" altLang="en-US" sz="1600" b="1" dirty="0" smtClean="0">
                <a:solidFill>
                  <a:schemeClr val="accent1"/>
                </a:solidFill>
                <a:latin typeface="+mj-ea"/>
                <a:ea typeface="+mj-ea"/>
                <a:sym typeface="微软雅黑" panose="020B0503020204020204" pitchFamily="34" charset="-122"/>
              </a:rPr>
              <a:t>主要标题内容</a:t>
            </a:r>
            <a:endParaRPr lang="zh-CN" altLang="en-US" sz="1600" dirty="0">
              <a:solidFill>
                <a:schemeClr val="accent1"/>
              </a:solidFill>
              <a:latin typeface="+mj-ea"/>
              <a:ea typeface="+mj-ea"/>
            </a:endParaRPr>
          </a:p>
        </p:txBody>
      </p:sp>
      <p:sp>
        <p:nvSpPr>
          <p:cNvPr id="63" name="文本框 13"/>
          <p:cNvSpPr txBox="1"/>
          <p:nvPr/>
        </p:nvSpPr>
        <p:spPr>
          <a:xfrm>
            <a:off x="5870768" y="3854853"/>
            <a:ext cx="2740626" cy="805129"/>
          </a:xfrm>
          <a:prstGeom prst="rect">
            <a:avLst/>
          </a:prstGeom>
          <a:noFill/>
        </p:spPr>
        <p:txBody>
          <a:bodyPr wrap="square" lIns="65824" tIns="32911" rIns="65824" bIns="32911" rtlCol="0">
            <a:spAutoFit/>
          </a:bodyPr>
          <a:lstStyle/>
          <a:p>
            <a:pPr>
              <a:lnSpc>
                <a:spcPct val="120000"/>
              </a:lnSpc>
              <a:spcBef>
                <a:spcPct val="0"/>
              </a:spcBef>
              <a:buNone/>
            </a:pPr>
            <a:r>
              <a:rPr lang="zh-CN" altLang="en-US" sz="1000" dirty="0">
                <a:solidFill>
                  <a:schemeClr val="tx1">
                    <a:lumMod val="65000"/>
                    <a:lumOff val="35000"/>
                  </a:schemeClr>
                </a:solidFill>
                <a:latin typeface="+mj-ea"/>
                <a:ea typeface="+mj-ea"/>
                <a:sym typeface="微软雅黑" panose="020B0503020204020204" pitchFamily="34" charset="-122"/>
              </a:rPr>
              <a:t>在此录入上述图表的综合描述说明，在此录入上述图表的综合描述说明，在此录入上述图表的综合描述说明，在此录入上述图表的综合描述说明，在此录入上述图表的综合描述说明。</a:t>
            </a:r>
            <a:endParaRPr lang="zh-CN" altLang="en-US" sz="1000" dirty="0">
              <a:solidFill>
                <a:schemeClr val="tx1">
                  <a:lumMod val="65000"/>
                  <a:lumOff val="35000"/>
                </a:schemeClr>
              </a:solidFill>
              <a:latin typeface="+mj-ea"/>
              <a:ea typeface="+mj-ea"/>
              <a:sym typeface="微软雅黑" panose="020B0503020204020204" pitchFamily="34" charset="-122"/>
            </a:endParaRPr>
          </a:p>
        </p:txBody>
      </p:sp>
      <p:grpSp>
        <p:nvGrpSpPr>
          <p:cNvPr id="64" name="组合 63"/>
          <p:cNvGrpSpPr/>
          <p:nvPr/>
        </p:nvGrpSpPr>
        <p:grpSpPr>
          <a:xfrm>
            <a:off x="665688" y="2471942"/>
            <a:ext cx="420958" cy="420958"/>
            <a:chOff x="5252030" y="2008764"/>
            <a:chExt cx="809336" cy="809336"/>
          </a:xfrm>
          <a:solidFill>
            <a:schemeClr val="accent1"/>
          </a:solidFill>
        </p:grpSpPr>
        <p:sp>
          <p:nvSpPr>
            <p:cNvPr id="65" name="椭圆 64"/>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j-ea"/>
                <a:ea typeface="+mj-ea"/>
                <a:cs typeface="+mn-cs"/>
              </a:endParaRPr>
            </a:p>
          </p:txBody>
        </p:sp>
        <p:sp>
          <p:nvSpPr>
            <p:cNvPr id="66" name="椭圆 65"/>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grpSp>
      <p:sp>
        <p:nvSpPr>
          <p:cNvPr id="68" name="TextBox 67"/>
          <p:cNvSpPr txBox="1"/>
          <p:nvPr/>
        </p:nvSpPr>
        <p:spPr>
          <a:xfrm>
            <a:off x="784151" y="281211"/>
            <a:ext cx="2764839" cy="411835"/>
          </a:xfrm>
          <a:prstGeom prst="rect">
            <a:avLst/>
          </a:prstGeom>
          <a:noFill/>
          <a:effectLst/>
        </p:spPr>
        <p:txBody>
          <a:bodyPr wrap="square" lIns="72572" tIns="36286" rIns="72572" bIns="36286" rtlCol="0">
            <a:spAutoFit/>
          </a:bodyPr>
          <a:lstStyle/>
          <a:p>
            <a:pPr algn="ctr"/>
            <a:r>
              <a:rPr lang="zh-CN" altLang="en-US" sz="2200" dirty="0" smtClean="0">
                <a:latin typeface="+mn-ea"/>
                <a:ea typeface="+mn-ea"/>
              </a:rPr>
              <a:t>添加文字标题内容</a:t>
            </a:r>
            <a:endParaRPr lang="zh-CN" altLang="en-US" sz="2200" dirty="0">
              <a:latin typeface="+mn-ea"/>
              <a:ea typeface="+mn-ea"/>
            </a:endParaRPr>
          </a:p>
        </p:txBody>
      </p:sp>
    </p:spTree>
  </p:cSld>
  <p:clrMapOvr>
    <a:masterClrMapping/>
  </p:clrMapOvr>
  <mc:AlternateContent xmlns:mc="http://schemas.openxmlformats.org/markup-compatibility/2006">
    <mc:Choice xmlns:p14="http://schemas.microsoft.com/office/powerpoint/2010/main" Requires="p14">
      <p:transition spd="slow" p14:dur="1200" advTm="0">
        <p14:prism/>
      </p:transition>
    </mc:Choice>
    <mc:Fallback>
      <p:transition spd="slow" advTm="0">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12" accel="52000" fill="hold" nodeType="afterEffect" p14:presetBounceEnd="38000">
                                      <p:stCondLst>
                                        <p:cond delay="0"/>
                                      </p:stCondLst>
                                      <p:childTnLst>
                                        <p:set>
                                          <p:cBhvr>
                                            <p:cTn id="10" dur="1" fill="hold">
                                              <p:stCondLst>
                                                <p:cond delay="0"/>
                                              </p:stCondLst>
                                            </p:cTn>
                                            <p:tgtEl>
                                              <p:spTgt spid="64"/>
                                            </p:tgtEl>
                                            <p:attrNameLst>
                                              <p:attrName>style.visibility</p:attrName>
                                            </p:attrNameLst>
                                          </p:cBhvr>
                                          <p:to>
                                            <p:strVal val="visible"/>
                                          </p:to>
                                        </p:set>
                                        <p:anim calcmode="lin" valueType="num" p14:bounceEnd="38000">
                                          <p:cBhvr additive="base">
                                            <p:cTn id="11" dur="500" fill="hold"/>
                                            <p:tgtEl>
                                              <p:spTgt spid="64"/>
                                            </p:tgtEl>
                                            <p:attrNameLst>
                                              <p:attrName>ppt_x</p:attrName>
                                            </p:attrNameLst>
                                          </p:cBhvr>
                                          <p:tavLst>
                                            <p:tav tm="0">
                                              <p:val>
                                                <p:strVal val="0-#ppt_w/2"/>
                                              </p:val>
                                            </p:tav>
                                            <p:tav tm="100000">
                                              <p:val>
                                                <p:strVal val="#ppt_x"/>
                                              </p:val>
                                            </p:tav>
                                          </p:tavLst>
                                        </p:anim>
                                        <p:anim calcmode="lin" valueType="num" p14:bounceEnd="38000">
                                          <p:cBhvr additive="base">
                                            <p:cTn id="12" dur="500" fill="hold"/>
                                            <p:tgtEl>
                                              <p:spTgt spid="64"/>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wipe(left)">
                                          <p:cBhvr>
                                            <p:cTn id="16" dur="500"/>
                                            <p:tgtEl>
                                              <p:spTgt spid="43"/>
                                            </p:tgtEl>
                                          </p:cBhvr>
                                        </p:animEffect>
                                      </p:childTnLst>
                                    </p:cTn>
                                  </p:par>
                                  <p:par>
                                    <p:cTn id="17" presetID="2" presetClass="entr" presetSubtype="3" accel="52000" fill="hold" nodeType="withEffect" p14:presetBounceEnd="38000">
                                      <p:stCondLst>
                                        <p:cond delay="0"/>
                                      </p:stCondLst>
                                      <p:childTnLst>
                                        <p:set>
                                          <p:cBhvr>
                                            <p:cTn id="18" dur="1" fill="hold">
                                              <p:stCondLst>
                                                <p:cond delay="0"/>
                                              </p:stCondLst>
                                            </p:cTn>
                                            <p:tgtEl>
                                              <p:spTgt spid="51"/>
                                            </p:tgtEl>
                                            <p:attrNameLst>
                                              <p:attrName>style.visibility</p:attrName>
                                            </p:attrNameLst>
                                          </p:cBhvr>
                                          <p:to>
                                            <p:strVal val="visible"/>
                                          </p:to>
                                        </p:set>
                                        <p:anim calcmode="lin" valueType="num" p14:bounceEnd="38000">
                                          <p:cBhvr additive="base">
                                            <p:cTn id="19" dur="500" fill="hold"/>
                                            <p:tgtEl>
                                              <p:spTgt spid="51"/>
                                            </p:tgtEl>
                                            <p:attrNameLst>
                                              <p:attrName>ppt_x</p:attrName>
                                            </p:attrNameLst>
                                          </p:cBhvr>
                                          <p:tavLst>
                                            <p:tav tm="0">
                                              <p:val>
                                                <p:strVal val="1+#ppt_w/2"/>
                                              </p:val>
                                            </p:tav>
                                            <p:tav tm="100000">
                                              <p:val>
                                                <p:strVal val="#ppt_x"/>
                                              </p:val>
                                            </p:tav>
                                          </p:tavLst>
                                        </p:anim>
                                        <p:anim calcmode="lin" valueType="num" p14:bounceEnd="38000">
                                          <p:cBhvr additive="base">
                                            <p:cTn id="20" dur="500" fill="hold"/>
                                            <p:tgtEl>
                                              <p:spTgt spid="51"/>
                                            </p:tgtEl>
                                            <p:attrNameLst>
                                              <p:attrName>ppt_y</p:attrName>
                                            </p:attrNameLst>
                                          </p:cBhvr>
                                          <p:tavLst>
                                            <p:tav tm="0">
                                              <p:val>
                                                <p:strVal val="0-#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57"/>
                                            </p:tgtEl>
                                            <p:attrNameLst>
                                              <p:attrName>style.visibility</p:attrName>
                                            </p:attrNameLst>
                                          </p:cBhvr>
                                          <p:to>
                                            <p:strVal val="visible"/>
                                          </p:to>
                                        </p:set>
                                        <p:anim calcmode="lin" valueType="num">
                                          <p:cBhvr>
                                            <p:cTn id="24" dur="500" fill="hold"/>
                                            <p:tgtEl>
                                              <p:spTgt spid="57"/>
                                            </p:tgtEl>
                                            <p:attrNameLst>
                                              <p:attrName>ppt_w</p:attrName>
                                            </p:attrNameLst>
                                          </p:cBhvr>
                                          <p:tavLst>
                                            <p:tav tm="0">
                                              <p:val>
                                                <p:fltVal val="0"/>
                                              </p:val>
                                            </p:tav>
                                            <p:tav tm="100000">
                                              <p:val>
                                                <p:strVal val="#ppt_w"/>
                                              </p:val>
                                            </p:tav>
                                          </p:tavLst>
                                        </p:anim>
                                        <p:anim calcmode="lin" valueType="num">
                                          <p:cBhvr>
                                            <p:cTn id="25" dur="500" fill="hold"/>
                                            <p:tgtEl>
                                              <p:spTgt spid="57"/>
                                            </p:tgtEl>
                                            <p:attrNameLst>
                                              <p:attrName>ppt_h</p:attrName>
                                            </p:attrNameLst>
                                          </p:cBhvr>
                                          <p:tavLst>
                                            <p:tav tm="0">
                                              <p:val>
                                                <p:fltVal val="0"/>
                                              </p:val>
                                            </p:tav>
                                            <p:tav tm="100000">
                                              <p:val>
                                                <p:strVal val="#ppt_h"/>
                                              </p:val>
                                            </p:tav>
                                          </p:tavLst>
                                        </p:anim>
                                        <p:animEffect transition="in" filter="fade">
                                          <p:cBhvr>
                                            <p:cTn id="26" dur="500"/>
                                            <p:tgtEl>
                                              <p:spTgt spid="57"/>
                                            </p:tgtEl>
                                          </p:cBhvr>
                                        </p:animEffect>
                                      </p:childTnLst>
                                    </p:cTn>
                                  </p:par>
                                </p:childTnLst>
                              </p:cTn>
                            </p:par>
                            <p:par>
                              <p:cTn id="27" fill="hold">
                                <p:stCondLst>
                                  <p:cond delay="2000"/>
                                </p:stCondLst>
                                <p:childTnLst>
                                  <p:par>
                                    <p:cTn id="28" presetID="22" presetClass="entr" presetSubtype="8" fill="hold" nodeType="afterEffect">
                                      <p:stCondLst>
                                        <p:cond delay="0"/>
                                      </p:stCondLst>
                                      <p:childTnLst>
                                        <p:set>
                                          <p:cBhvr>
                                            <p:cTn id="29" dur="1" fill="hold">
                                              <p:stCondLst>
                                                <p:cond delay="0"/>
                                              </p:stCondLst>
                                            </p:cTn>
                                            <p:tgtEl>
                                              <p:spTgt spid="41"/>
                                            </p:tgtEl>
                                            <p:attrNameLst>
                                              <p:attrName>style.visibility</p:attrName>
                                            </p:attrNameLst>
                                          </p:cBhvr>
                                          <p:to>
                                            <p:strVal val="visible"/>
                                          </p:to>
                                        </p:set>
                                        <p:animEffect transition="in" filter="wipe(left)">
                                          <p:cBhvr>
                                            <p:cTn id="30" dur="500"/>
                                            <p:tgtEl>
                                              <p:spTgt spid="41"/>
                                            </p:tgtEl>
                                          </p:cBhvr>
                                        </p:animEffect>
                                      </p:childTnLst>
                                    </p:cTn>
                                  </p:par>
                                  <p:par>
                                    <p:cTn id="31" presetID="2" presetClass="entr" presetSubtype="12" accel="52000" fill="hold" nodeType="withEffect" p14:presetBounceEnd="38000">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14:bounceEnd="38000">
                                          <p:cBhvr additive="base">
                                            <p:cTn id="33" dur="500" fill="hold"/>
                                            <p:tgtEl>
                                              <p:spTgt spid="38"/>
                                            </p:tgtEl>
                                            <p:attrNameLst>
                                              <p:attrName>ppt_x</p:attrName>
                                            </p:attrNameLst>
                                          </p:cBhvr>
                                          <p:tavLst>
                                            <p:tav tm="0">
                                              <p:val>
                                                <p:strVal val="0-#ppt_w/2"/>
                                              </p:val>
                                            </p:tav>
                                            <p:tav tm="100000">
                                              <p:val>
                                                <p:strVal val="#ppt_x"/>
                                              </p:val>
                                            </p:tav>
                                          </p:tavLst>
                                        </p:anim>
                                        <p:anim calcmode="lin" valueType="num" p14:bounceEnd="38000">
                                          <p:cBhvr additive="base">
                                            <p:cTn id="34" dur="500" fill="hold"/>
                                            <p:tgtEl>
                                              <p:spTgt spid="38"/>
                                            </p:tgtEl>
                                            <p:attrNameLst>
                                              <p:attrName>ppt_y</p:attrName>
                                            </p:attrNameLst>
                                          </p:cBhvr>
                                          <p:tavLst>
                                            <p:tav tm="0">
                                              <p:val>
                                                <p:strVal val="1+#ppt_h/2"/>
                                              </p:val>
                                            </p:tav>
                                            <p:tav tm="100000">
                                              <p:val>
                                                <p:strVal val="#ppt_y"/>
                                              </p:val>
                                            </p:tav>
                                          </p:tavLst>
                                        </p:anim>
                                      </p:childTnLst>
                                    </p:cTn>
                                  </p:par>
                                </p:childTnLst>
                              </p:cTn>
                            </p:par>
                            <p:par>
                              <p:cTn id="35" fill="hold">
                                <p:stCondLst>
                                  <p:cond delay="2500"/>
                                </p:stCondLst>
                                <p:childTnLst>
                                  <p:par>
                                    <p:cTn id="36" presetID="53" presetClass="entr" presetSubtype="16"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 calcmode="lin" valueType="num">
                                          <p:cBhvr>
                                            <p:cTn id="38" dur="500" fill="hold"/>
                                            <p:tgtEl>
                                              <p:spTgt spid="56"/>
                                            </p:tgtEl>
                                            <p:attrNameLst>
                                              <p:attrName>ppt_w</p:attrName>
                                            </p:attrNameLst>
                                          </p:cBhvr>
                                          <p:tavLst>
                                            <p:tav tm="0">
                                              <p:val>
                                                <p:fltVal val="0"/>
                                              </p:val>
                                            </p:tav>
                                            <p:tav tm="100000">
                                              <p:val>
                                                <p:strVal val="#ppt_w"/>
                                              </p:val>
                                            </p:tav>
                                          </p:tavLst>
                                        </p:anim>
                                        <p:anim calcmode="lin" valueType="num">
                                          <p:cBhvr>
                                            <p:cTn id="39" dur="500" fill="hold"/>
                                            <p:tgtEl>
                                              <p:spTgt spid="56"/>
                                            </p:tgtEl>
                                            <p:attrNameLst>
                                              <p:attrName>ppt_h</p:attrName>
                                            </p:attrNameLst>
                                          </p:cBhvr>
                                          <p:tavLst>
                                            <p:tav tm="0">
                                              <p:val>
                                                <p:fltVal val="0"/>
                                              </p:val>
                                            </p:tav>
                                            <p:tav tm="100000">
                                              <p:val>
                                                <p:strVal val="#ppt_h"/>
                                              </p:val>
                                            </p:tav>
                                          </p:tavLst>
                                        </p:anim>
                                        <p:animEffect transition="in" filter="fade">
                                          <p:cBhvr>
                                            <p:cTn id="40" dur="500"/>
                                            <p:tgtEl>
                                              <p:spTgt spid="56"/>
                                            </p:tgtEl>
                                          </p:cBhvr>
                                        </p:animEffect>
                                      </p:childTnLst>
                                    </p:cTn>
                                  </p:par>
                                </p:childTnLst>
                              </p:cTn>
                            </p:par>
                            <p:par>
                              <p:cTn id="41" fill="hold">
                                <p:stCondLst>
                                  <p:cond delay="3000"/>
                                </p:stCondLst>
                                <p:childTnLst>
                                  <p:par>
                                    <p:cTn id="42" presetID="22" presetClass="entr" presetSubtype="8" fill="hold" nodeType="afterEffect">
                                      <p:stCondLst>
                                        <p:cond delay="0"/>
                                      </p:stCondLst>
                                      <p:childTnLst>
                                        <p:set>
                                          <p:cBhvr>
                                            <p:cTn id="43" dur="1" fill="hold">
                                              <p:stCondLst>
                                                <p:cond delay="0"/>
                                              </p:stCondLst>
                                            </p:cTn>
                                            <p:tgtEl>
                                              <p:spTgt spid="42"/>
                                            </p:tgtEl>
                                            <p:attrNameLst>
                                              <p:attrName>style.visibility</p:attrName>
                                            </p:attrNameLst>
                                          </p:cBhvr>
                                          <p:to>
                                            <p:strVal val="visible"/>
                                          </p:to>
                                        </p:set>
                                        <p:animEffect transition="in" filter="wipe(left)">
                                          <p:cBhvr>
                                            <p:cTn id="44" dur="500"/>
                                            <p:tgtEl>
                                              <p:spTgt spid="42"/>
                                            </p:tgtEl>
                                          </p:cBhvr>
                                        </p:animEffect>
                                      </p:childTnLst>
                                    </p:cTn>
                                  </p:par>
                                  <p:par>
                                    <p:cTn id="45" presetID="2" presetClass="entr" presetSubtype="3" accel="52000" fill="hold" nodeType="withEffect" p14:presetBounceEnd="38000">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14:bounceEnd="38000">
                                          <p:cBhvr additive="base">
                                            <p:cTn id="47" dur="500" fill="hold"/>
                                            <p:tgtEl>
                                              <p:spTgt spid="48"/>
                                            </p:tgtEl>
                                            <p:attrNameLst>
                                              <p:attrName>ppt_x</p:attrName>
                                            </p:attrNameLst>
                                          </p:cBhvr>
                                          <p:tavLst>
                                            <p:tav tm="0">
                                              <p:val>
                                                <p:strVal val="1+#ppt_w/2"/>
                                              </p:val>
                                            </p:tav>
                                            <p:tav tm="100000">
                                              <p:val>
                                                <p:strVal val="#ppt_x"/>
                                              </p:val>
                                            </p:tav>
                                          </p:tavLst>
                                        </p:anim>
                                        <p:anim calcmode="lin" valueType="num" p14:bounceEnd="38000">
                                          <p:cBhvr additive="base">
                                            <p:cTn id="48" dur="500" fill="hold"/>
                                            <p:tgtEl>
                                              <p:spTgt spid="48"/>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55"/>
                                            </p:tgtEl>
                                            <p:attrNameLst>
                                              <p:attrName>style.visibility</p:attrName>
                                            </p:attrNameLst>
                                          </p:cBhvr>
                                          <p:to>
                                            <p:strVal val="visible"/>
                                          </p:to>
                                        </p:set>
                                        <p:anim calcmode="lin" valueType="num">
                                          <p:cBhvr>
                                            <p:cTn id="52" dur="500" fill="hold"/>
                                            <p:tgtEl>
                                              <p:spTgt spid="55"/>
                                            </p:tgtEl>
                                            <p:attrNameLst>
                                              <p:attrName>ppt_w</p:attrName>
                                            </p:attrNameLst>
                                          </p:cBhvr>
                                          <p:tavLst>
                                            <p:tav tm="0">
                                              <p:val>
                                                <p:fltVal val="0"/>
                                              </p:val>
                                            </p:tav>
                                            <p:tav tm="100000">
                                              <p:val>
                                                <p:strVal val="#ppt_w"/>
                                              </p:val>
                                            </p:tav>
                                          </p:tavLst>
                                        </p:anim>
                                        <p:anim calcmode="lin" valueType="num">
                                          <p:cBhvr>
                                            <p:cTn id="53" dur="500" fill="hold"/>
                                            <p:tgtEl>
                                              <p:spTgt spid="55"/>
                                            </p:tgtEl>
                                            <p:attrNameLst>
                                              <p:attrName>ppt_h</p:attrName>
                                            </p:attrNameLst>
                                          </p:cBhvr>
                                          <p:tavLst>
                                            <p:tav tm="0">
                                              <p:val>
                                                <p:fltVal val="0"/>
                                              </p:val>
                                            </p:tav>
                                            <p:tav tm="100000">
                                              <p:val>
                                                <p:strVal val="#ppt_h"/>
                                              </p:val>
                                            </p:tav>
                                          </p:tavLst>
                                        </p:anim>
                                        <p:animEffect transition="in" filter="fade">
                                          <p:cBhvr>
                                            <p:cTn id="54" dur="500"/>
                                            <p:tgtEl>
                                              <p:spTgt spid="55"/>
                                            </p:tgtEl>
                                          </p:cBhvr>
                                        </p:animEffect>
                                      </p:childTnLst>
                                    </p:cTn>
                                  </p:par>
                                </p:childTnLst>
                              </p:cTn>
                            </p:par>
                            <p:par>
                              <p:cTn id="55" fill="hold">
                                <p:stCondLst>
                                  <p:cond delay="4000"/>
                                </p:stCondLst>
                                <p:childTnLst>
                                  <p:par>
                                    <p:cTn id="56" presetID="22" presetClass="entr" presetSubtype="2" fill="hold" nodeType="afterEffect">
                                      <p:stCondLst>
                                        <p:cond delay="0"/>
                                      </p:stCondLst>
                                      <p:childTnLst>
                                        <p:set>
                                          <p:cBhvr>
                                            <p:cTn id="57" dur="1" fill="hold">
                                              <p:stCondLst>
                                                <p:cond delay="0"/>
                                              </p:stCondLst>
                                            </p:cTn>
                                            <p:tgtEl>
                                              <p:spTgt spid="44"/>
                                            </p:tgtEl>
                                            <p:attrNameLst>
                                              <p:attrName>style.visibility</p:attrName>
                                            </p:attrNameLst>
                                          </p:cBhvr>
                                          <p:to>
                                            <p:strVal val="visible"/>
                                          </p:to>
                                        </p:set>
                                        <p:animEffect transition="in" filter="wipe(right)">
                                          <p:cBhvr>
                                            <p:cTn id="58" dur="500"/>
                                            <p:tgtEl>
                                              <p:spTgt spid="44"/>
                                            </p:tgtEl>
                                          </p:cBhvr>
                                        </p:animEffect>
                                      </p:childTnLst>
                                    </p:cTn>
                                  </p:par>
                                  <p:par>
                                    <p:cTn id="59" presetID="22" presetClass="entr" presetSubtype="8" fill="hold" nodeType="with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wipe(left)">
                                          <p:cBhvr>
                                            <p:cTn id="61" dur="500"/>
                                            <p:tgtEl>
                                              <p:spTgt spid="31"/>
                                            </p:tgtEl>
                                          </p:cBhvr>
                                        </p:animEffect>
                                      </p:childTnLst>
                                    </p:cTn>
                                  </p:par>
                                  <p:par>
                                    <p:cTn id="62" presetID="2" presetClass="entr" presetSubtype="12" accel="52000" fill="hold" nodeType="withEffect" p14:presetBounceEnd="38000">
                                      <p:stCondLst>
                                        <p:cond delay="0"/>
                                      </p:stCondLst>
                                      <p:childTnLst>
                                        <p:set>
                                          <p:cBhvr>
                                            <p:cTn id="63" dur="1" fill="hold">
                                              <p:stCondLst>
                                                <p:cond delay="0"/>
                                              </p:stCondLst>
                                            </p:cTn>
                                            <p:tgtEl>
                                              <p:spTgt spid="35"/>
                                            </p:tgtEl>
                                            <p:attrNameLst>
                                              <p:attrName>style.visibility</p:attrName>
                                            </p:attrNameLst>
                                          </p:cBhvr>
                                          <p:to>
                                            <p:strVal val="visible"/>
                                          </p:to>
                                        </p:set>
                                        <p:anim calcmode="lin" valueType="num" p14:bounceEnd="38000">
                                          <p:cBhvr additive="base">
                                            <p:cTn id="64" dur="500" fill="hold"/>
                                            <p:tgtEl>
                                              <p:spTgt spid="35"/>
                                            </p:tgtEl>
                                            <p:attrNameLst>
                                              <p:attrName>ppt_x</p:attrName>
                                            </p:attrNameLst>
                                          </p:cBhvr>
                                          <p:tavLst>
                                            <p:tav tm="0">
                                              <p:val>
                                                <p:strVal val="0-#ppt_w/2"/>
                                              </p:val>
                                            </p:tav>
                                            <p:tav tm="100000">
                                              <p:val>
                                                <p:strVal val="#ppt_x"/>
                                              </p:val>
                                            </p:tav>
                                          </p:tavLst>
                                        </p:anim>
                                        <p:anim calcmode="lin" valueType="num" p14:bounceEnd="38000">
                                          <p:cBhvr additive="base">
                                            <p:cTn id="65" dur="500" fill="hold"/>
                                            <p:tgtEl>
                                              <p:spTgt spid="35"/>
                                            </p:tgtEl>
                                            <p:attrNameLst>
                                              <p:attrName>ppt_y</p:attrName>
                                            </p:attrNameLst>
                                          </p:cBhvr>
                                          <p:tavLst>
                                            <p:tav tm="0">
                                              <p:val>
                                                <p:strVal val="1+#ppt_h/2"/>
                                              </p:val>
                                            </p:tav>
                                            <p:tav tm="100000">
                                              <p:val>
                                                <p:strVal val="#ppt_y"/>
                                              </p:val>
                                            </p:tav>
                                          </p:tavLst>
                                        </p:anim>
                                      </p:childTnLst>
                                    </p:cTn>
                                  </p:par>
                                  <p:par>
                                    <p:cTn id="66" presetID="2" presetClass="entr" presetSubtype="3" accel="52000" fill="hold" nodeType="withEffect" p14:presetBounceEnd="38000">
                                      <p:stCondLst>
                                        <p:cond delay="0"/>
                                      </p:stCondLst>
                                      <p:childTnLst>
                                        <p:set>
                                          <p:cBhvr>
                                            <p:cTn id="67" dur="1" fill="hold">
                                              <p:stCondLst>
                                                <p:cond delay="0"/>
                                              </p:stCondLst>
                                            </p:cTn>
                                            <p:tgtEl>
                                              <p:spTgt spid="32"/>
                                            </p:tgtEl>
                                            <p:attrNameLst>
                                              <p:attrName>style.visibility</p:attrName>
                                            </p:attrNameLst>
                                          </p:cBhvr>
                                          <p:to>
                                            <p:strVal val="visible"/>
                                          </p:to>
                                        </p:set>
                                        <p:anim calcmode="lin" valueType="num" p14:bounceEnd="38000">
                                          <p:cBhvr additive="base">
                                            <p:cTn id="68" dur="500" fill="hold"/>
                                            <p:tgtEl>
                                              <p:spTgt spid="32"/>
                                            </p:tgtEl>
                                            <p:attrNameLst>
                                              <p:attrName>ppt_x</p:attrName>
                                            </p:attrNameLst>
                                          </p:cBhvr>
                                          <p:tavLst>
                                            <p:tav tm="0">
                                              <p:val>
                                                <p:strVal val="1+#ppt_w/2"/>
                                              </p:val>
                                            </p:tav>
                                            <p:tav tm="100000">
                                              <p:val>
                                                <p:strVal val="#ppt_x"/>
                                              </p:val>
                                            </p:tav>
                                          </p:tavLst>
                                        </p:anim>
                                        <p:anim calcmode="lin" valueType="num" p14:bounceEnd="38000">
                                          <p:cBhvr additive="base">
                                            <p:cTn id="69" dur="500" fill="hold"/>
                                            <p:tgtEl>
                                              <p:spTgt spid="32"/>
                                            </p:tgtEl>
                                            <p:attrNameLst>
                                              <p:attrName>ppt_y</p:attrName>
                                            </p:attrNameLst>
                                          </p:cBhvr>
                                          <p:tavLst>
                                            <p:tav tm="0">
                                              <p:val>
                                                <p:strVal val="0-#ppt_h/2"/>
                                              </p:val>
                                            </p:tav>
                                            <p:tav tm="100000">
                                              <p:val>
                                                <p:strVal val="#ppt_y"/>
                                              </p:val>
                                            </p:tav>
                                          </p:tavLst>
                                        </p:anim>
                                      </p:childTnLst>
                                    </p:cTn>
                                  </p:par>
                                </p:childTnLst>
                              </p:cTn>
                            </p:par>
                            <p:par>
                              <p:cTn id="70" fill="hold">
                                <p:stCondLst>
                                  <p:cond delay="4500"/>
                                </p:stCondLst>
                                <p:childTnLst>
                                  <p:par>
                                    <p:cTn id="71" presetID="53" presetClass="entr" presetSubtype="16" fill="hold" grpId="0" nodeType="afterEffect">
                                      <p:stCondLst>
                                        <p:cond delay="0"/>
                                      </p:stCondLst>
                                      <p:childTnLst>
                                        <p:set>
                                          <p:cBhvr>
                                            <p:cTn id="72" dur="1" fill="hold">
                                              <p:stCondLst>
                                                <p:cond delay="0"/>
                                              </p:stCondLst>
                                            </p:cTn>
                                            <p:tgtEl>
                                              <p:spTgt spid="54"/>
                                            </p:tgtEl>
                                            <p:attrNameLst>
                                              <p:attrName>style.visibility</p:attrName>
                                            </p:attrNameLst>
                                          </p:cBhvr>
                                          <p:to>
                                            <p:strVal val="visible"/>
                                          </p:to>
                                        </p:set>
                                        <p:anim calcmode="lin" valueType="num">
                                          <p:cBhvr>
                                            <p:cTn id="73" dur="500" fill="hold"/>
                                            <p:tgtEl>
                                              <p:spTgt spid="54"/>
                                            </p:tgtEl>
                                            <p:attrNameLst>
                                              <p:attrName>ppt_w</p:attrName>
                                            </p:attrNameLst>
                                          </p:cBhvr>
                                          <p:tavLst>
                                            <p:tav tm="0">
                                              <p:val>
                                                <p:fltVal val="0"/>
                                              </p:val>
                                            </p:tav>
                                            <p:tav tm="100000">
                                              <p:val>
                                                <p:strVal val="#ppt_w"/>
                                              </p:val>
                                            </p:tav>
                                          </p:tavLst>
                                        </p:anim>
                                        <p:anim calcmode="lin" valueType="num">
                                          <p:cBhvr>
                                            <p:cTn id="74" dur="500" fill="hold"/>
                                            <p:tgtEl>
                                              <p:spTgt spid="54"/>
                                            </p:tgtEl>
                                            <p:attrNameLst>
                                              <p:attrName>ppt_h</p:attrName>
                                            </p:attrNameLst>
                                          </p:cBhvr>
                                          <p:tavLst>
                                            <p:tav tm="0">
                                              <p:val>
                                                <p:fltVal val="0"/>
                                              </p:val>
                                            </p:tav>
                                            <p:tav tm="100000">
                                              <p:val>
                                                <p:strVal val="#ppt_h"/>
                                              </p:val>
                                            </p:tav>
                                          </p:tavLst>
                                        </p:anim>
                                        <p:animEffect transition="in" filter="fade">
                                          <p:cBhvr>
                                            <p:cTn id="75" dur="500"/>
                                            <p:tgtEl>
                                              <p:spTgt spid="54"/>
                                            </p:tgtEl>
                                          </p:cBhvr>
                                        </p:animEffect>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wipe(left)">
                                          <p:cBhvr>
                                            <p:cTn id="79" dur="500"/>
                                            <p:tgtEl>
                                              <p:spTgt spid="30"/>
                                            </p:tgtEl>
                                          </p:cBhvr>
                                        </p:animEffect>
                                      </p:childTnLst>
                                    </p:cTn>
                                  </p:par>
                                  <p:par>
                                    <p:cTn id="80" presetID="2" presetClass="entr" presetSubtype="2" accel="52000" fill="hold" nodeType="withEffect" p14:presetBounceEnd="38000">
                                      <p:stCondLst>
                                        <p:cond delay="0"/>
                                      </p:stCondLst>
                                      <p:childTnLst>
                                        <p:set>
                                          <p:cBhvr>
                                            <p:cTn id="81" dur="1" fill="hold">
                                              <p:stCondLst>
                                                <p:cond delay="0"/>
                                              </p:stCondLst>
                                            </p:cTn>
                                            <p:tgtEl>
                                              <p:spTgt spid="45"/>
                                            </p:tgtEl>
                                            <p:attrNameLst>
                                              <p:attrName>style.visibility</p:attrName>
                                            </p:attrNameLst>
                                          </p:cBhvr>
                                          <p:to>
                                            <p:strVal val="visible"/>
                                          </p:to>
                                        </p:set>
                                        <p:anim calcmode="lin" valueType="num" p14:bounceEnd="38000">
                                          <p:cBhvr additive="base">
                                            <p:cTn id="82" dur="500" fill="hold"/>
                                            <p:tgtEl>
                                              <p:spTgt spid="45"/>
                                            </p:tgtEl>
                                            <p:attrNameLst>
                                              <p:attrName>ppt_x</p:attrName>
                                            </p:attrNameLst>
                                          </p:cBhvr>
                                          <p:tavLst>
                                            <p:tav tm="0">
                                              <p:val>
                                                <p:strVal val="1+#ppt_w/2"/>
                                              </p:val>
                                            </p:tav>
                                            <p:tav tm="100000">
                                              <p:val>
                                                <p:strVal val="#ppt_x"/>
                                              </p:val>
                                            </p:tav>
                                          </p:tavLst>
                                        </p:anim>
                                        <p:anim calcmode="lin" valueType="num" p14:bounceEnd="38000">
                                          <p:cBhvr additive="base">
                                            <p:cTn id="83" dur="500" fill="hold"/>
                                            <p:tgtEl>
                                              <p:spTgt spid="45"/>
                                            </p:tgtEl>
                                            <p:attrNameLst>
                                              <p:attrName>ppt_y</p:attrName>
                                            </p:attrNameLst>
                                          </p:cBhvr>
                                          <p:tavLst>
                                            <p:tav tm="0">
                                              <p:val>
                                                <p:strVal val="#ppt_y"/>
                                              </p:val>
                                            </p:tav>
                                            <p:tav tm="100000">
                                              <p:val>
                                                <p:strVal val="#ppt_y"/>
                                              </p:val>
                                            </p:tav>
                                          </p:tavLst>
                                        </p:anim>
                                      </p:childTnLst>
                                    </p:cTn>
                                  </p:par>
                                  <p:par>
                                    <p:cTn id="84" presetID="10" presetClass="entr" presetSubtype="0" fill="hold" grpId="0" nodeType="withEffect">
                                      <p:stCondLst>
                                        <p:cond delay="250"/>
                                      </p:stCondLst>
                                      <p:childTnLst>
                                        <p:set>
                                          <p:cBhvr>
                                            <p:cTn id="85" dur="1" fill="hold">
                                              <p:stCondLst>
                                                <p:cond delay="0"/>
                                              </p:stCondLst>
                                            </p:cTn>
                                            <p:tgtEl>
                                              <p:spTgt spid="58"/>
                                            </p:tgtEl>
                                            <p:attrNameLst>
                                              <p:attrName>style.visibility</p:attrName>
                                            </p:attrNameLst>
                                          </p:cBhvr>
                                          <p:to>
                                            <p:strVal val="visible"/>
                                          </p:to>
                                        </p:set>
                                        <p:animEffect transition="in" filter="fade">
                                          <p:cBhvr>
                                            <p:cTn id="86" dur="400"/>
                                            <p:tgtEl>
                                              <p:spTgt spid="58"/>
                                            </p:tgtEl>
                                          </p:cBhvr>
                                        </p:animEffect>
                                      </p:childTnLst>
                                    </p:cTn>
                                  </p:par>
                                  <p:par>
                                    <p:cTn id="87" presetID="10" presetClass="entr" presetSubtype="0" fill="hold" grpId="0" nodeType="withEffect">
                                      <p:stCondLst>
                                        <p:cond delay="250"/>
                                      </p:stCondLst>
                                      <p:childTnLst>
                                        <p:set>
                                          <p:cBhvr>
                                            <p:cTn id="88" dur="1" fill="hold">
                                              <p:stCondLst>
                                                <p:cond delay="0"/>
                                              </p:stCondLst>
                                            </p:cTn>
                                            <p:tgtEl>
                                              <p:spTgt spid="59"/>
                                            </p:tgtEl>
                                            <p:attrNameLst>
                                              <p:attrName>style.visibility</p:attrName>
                                            </p:attrNameLst>
                                          </p:cBhvr>
                                          <p:to>
                                            <p:strVal val="visible"/>
                                          </p:to>
                                        </p:set>
                                        <p:animEffect transition="in" filter="fade">
                                          <p:cBhvr>
                                            <p:cTn id="89" dur="500"/>
                                            <p:tgtEl>
                                              <p:spTgt spid="59"/>
                                            </p:tgtEl>
                                          </p:cBhvr>
                                        </p:animEffect>
                                      </p:childTnLst>
                                    </p:cTn>
                                  </p:par>
                                  <p:par>
                                    <p:cTn id="90" presetID="10" presetClass="entr" presetSubtype="0" fill="hold" grpId="0" nodeType="withEffect">
                                      <p:stCondLst>
                                        <p:cond delay="250"/>
                                      </p:stCondLst>
                                      <p:childTnLst>
                                        <p:set>
                                          <p:cBhvr>
                                            <p:cTn id="91" dur="1" fill="hold">
                                              <p:stCondLst>
                                                <p:cond delay="0"/>
                                              </p:stCondLst>
                                            </p:cTn>
                                            <p:tgtEl>
                                              <p:spTgt spid="60"/>
                                            </p:tgtEl>
                                            <p:attrNameLst>
                                              <p:attrName>style.visibility</p:attrName>
                                            </p:attrNameLst>
                                          </p:cBhvr>
                                          <p:to>
                                            <p:strVal val="visible"/>
                                          </p:to>
                                        </p:set>
                                        <p:animEffect transition="in" filter="fade">
                                          <p:cBhvr>
                                            <p:cTn id="92" dur="400"/>
                                            <p:tgtEl>
                                              <p:spTgt spid="60"/>
                                            </p:tgtEl>
                                          </p:cBhvr>
                                        </p:animEffect>
                                      </p:childTnLst>
                                    </p:cTn>
                                  </p:par>
                                  <p:par>
                                    <p:cTn id="93" presetID="10" presetClass="entr" presetSubtype="0" fill="hold" grpId="0" nodeType="withEffect">
                                      <p:stCondLst>
                                        <p:cond delay="250"/>
                                      </p:stCondLst>
                                      <p:childTnLst>
                                        <p:set>
                                          <p:cBhvr>
                                            <p:cTn id="94" dur="1" fill="hold">
                                              <p:stCondLst>
                                                <p:cond delay="0"/>
                                              </p:stCondLst>
                                            </p:cTn>
                                            <p:tgtEl>
                                              <p:spTgt spid="61"/>
                                            </p:tgtEl>
                                            <p:attrNameLst>
                                              <p:attrName>style.visibility</p:attrName>
                                            </p:attrNameLst>
                                          </p:cBhvr>
                                          <p:to>
                                            <p:strVal val="visible"/>
                                          </p:to>
                                        </p:set>
                                        <p:animEffect transition="in" filter="fade">
                                          <p:cBhvr>
                                            <p:cTn id="95" dur="500"/>
                                            <p:tgtEl>
                                              <p:spTgt spid="61"/>
                                            </p:tgtEl>
                                          </p:cBhvr>
                                        </p:animEffect>
                                      </p:childTnLst>
                                    </p:cTn>
                                  </p:par>
                                </p:childTnLst>
                              </p:cTn>
                            </p:par>
                            <p:par>
                              <p:cTn id="96" fill="hold">
                                <p:stCondLst>
                                  <p:cond delay="5500"/>
                                </p:stCondLst>
                                <p:childTnLst>
                                  <p:par>
                                    <p:cTn id="97" presetID="22" presetClass="entr" presetSubtype="2" fill="hold" grpId="0" nodeType="afterEffect">
                                      <p:stCondLst>
                                        <p:cond delay="0"/>
                                      </p:stCondLst>
                                      <p:childTnLst>
                                        <p:set>
                                          <p:cBhvr>
                                            <p:cTn id="98" dur="1" fill="hold">
                                              <p:stCondLst>
                                                <p:cond delay="0"/>
                                              </p:stCondLst>
                                            </p:cTn>
                                            <p:tgtEl>
                                              <p:spTgt spid="62"/>
                                            </p:tgtEl>
                                            <p:attrNameLst>
                                              <p:attrName>style.visibility</p:attrName>
                                            </p:attrNameLst>
                                          </p:cBhvr>
                                          <p:to>
                                            <p:strVal val="visible"/>
                                          </p:to>
                                        </p:set>
                                        <p:animEffect transition="in" filter="wipe(right)">
                                          <p:cBhvr>
                                            <p:cTn id="99" dur="500"/>
                                            <p:tgtEl>
                                              <p:spTgt spid="62"/>
                                            </p:tgtEl>
                                          </p:cBhvr>
                                        </p:animEffect>
                                      </p:childTnLst>
                                    </p:cTn>
                                  </p:par>
                                  <p:par>
                                    <p:cTn id="100" presetID="22" presetClass="entr" presetSubtype="2" fill="hold" grpId="0" nodeType="withEffect">
                                      <p:stCondLst>
                                        <p:cond delay="0"/>
                                      </p:stCondLst>
                                      <p:childTnLst>
                                        <p:set>
                                          <p:cBhvr>
                                            <p:cTn id="101" dur="1" fill="hold">
                                              <p:stCondLst>
                                                <p:cond delay="0"/>
                                              </p:stCondLst>
                                            </p:cTn>
                                            <p:tgtEl>
                                              <p:spTgt spid="63"/>
                                            </p:tgtEl>
                                            <p:attrNameLst>
                                              <p:attrName>style.visibility</p:attrName>
                                            </p:attrNameLst>
                                          </p:cBhvr>
                                          <p:to>
                                            <p:strVal val="visible"/>
                                          </p:to>
                                        </p:set>
                                        <p:animEffect transition="in" filter="wipe(right)">
                                          <p:cBhvr>
                                            <p:cTn id="102"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55" grpId="0"/>
          <p:bldP spid="56" grpId="0"/>
          <p:bldP spid="57" grpId="0"/>
          <p:bldP spid="58" grpId="0"/>
          <p:bldP spid="59" grpId="0"/>
          <p:bldP spid="60" grpId="0"/>
          <p:bldP spid="61" grpId="0"/>
          <p:bldP spid="62" grpId="0"/>
          <p:bldP spid="63" grpId="0"/>
          <p:bldP spid="68"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12" accel="52000" fill="hold" nodeType="afterEffect">
                                      <p:stCondLst>
                                        <p:cond delay="0"/>
                                      </p:stCondLst>
                                      <p:childTnLst>
                                        <p:set>
                                          <p:cBhvr>
                                            <p:cTn id="10" dur="1" fill="hold">
                                              <p:stCondLst>
                                                <p:cond delay="0"/>
                                              </p:stCondLst>
                                            </p:cTn>
                                            <p:tgtEl>
                                              <p:spTgt spid="64"/>
                                            </p:tgtEl>
                                            <p:attrNameLst>
                                              <p:attrName>style.visibility</p:attrName>
                                            </p:attrNameLst>
                                          </p:cBhvr>
                                          <p:to>
                                            <p:strVal val="visible"/>
                                          </p:to>
                                        </p:set>
                                        <p:anim calcmode="lin" valueType="num">
                                          <p:cBhvr additive="base">
                                            <p:cTn id="11" dur="500" fill="hold"/>
                                            <p:tgtEl>
                                              <p:spTgt spid="64"/>
                                            </p:tgtEl>
                                            <p:attrNameLst>
                                              <p:attrName>ppt_x</p:attrName>
                                            </p:attrNameLst>
                                          </p:cBhvr>
                                          <p:tavLst>
                                            <p:tav tm="0">
                                              <p:val>
                                                <p:strVal val="0-#ppt_w/2"/>
                                              </p:val>
                                            </p:tav>
                                            <p:tav tm="100000">
                                              <p:val>
                                                <p:strVal val="#ppt_x"/>
                                              </p:val>
                                            </p:tav>
                                          </p:tavLst>
                                        </p:anim>
                                        <p:anim calcmode="lin" valueType="num">
                                          <p:cBhvr additive="base">
                                            <p:cTn id="12" dur="500" fill="hold"/>
                                            <p:tgtEl>
                                              <p:spTgt spid="64"/>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wipe(left)">
                                          <p:cBhvr>
                                            <p:cTn id="16" dur="500"/>
                                            <p:tgtEl>
                                              <p:spTgt spid="43"/>
                                            </p:tgtEl>
                                          </p:cBhvr>
                                        </p:animEffect>
                                      </p:childTnLst>
                                    </p:cTn>
                                  </p:par>
                                  <p:par>
                                    <p:cTn id="17" presetID="2" presetClass="entr" presetSubtype="3" accel="52000" fill="hold" nodeType="withEffect">
                                      <p:stCondLst>
                                        <p:cond delay="0"/>
                                      </p:stCondLst>
                                      <p:childTnLst>
                                        <p:set>
                                          <p:cBhvr>
                                            <p:cTn id="18" dur="1" fill="hold">
                                              <p:stCondLst>
                                                <p:cond delay="0"/>
                                              </p:stCondLst>
                                            </p:cTn>
                                            <p:tgtEl>
                                              <p:spTgt spid="51"/>
                                            </p:tgtEl>
                                            <p:attrNameLst>
                                              <p:attrName>style.visibility</p:attrName>
                                            </p:attrNameLst>
                                          </p:cBhvr>
                                          <p:to>
                                            <p:strVal val="visible"/>
                                          </p:to>
                                        </p:set>
                                        <p:anim calcmode="lin" valueType="num">
                                          <p:cBhvr additive="base">
                                            <p:cTn id="19" dur="500" fill="hold"/>
                                            <p:tgtEl>
                                              <p:spTgt spid="51"/>
                                            </p:tgtEl>
                                            <p:attrNameLst>
                                              <p:attrName>ppt_x</p:attrName>
                                            </p:attrNameLst>
                                          </p:cBhvr>
                                          <p:tavLst>
                                            <p:tav tm="0">
                                              <p:val>
                                                <p:strVal val="1+#ppt_w/2"/>
                                              </p:val>
                                            </p:tav>
                                            <p:tav tm="100000">
                                              <p:val>
                                                <p:strVal val="#ppt_x"/>
                                              </p:val>
                                            </p:tav>
                                          </p:tavLst>
                                        </p:anim>
                                        <p:anim calcmode="lin" valueType="num">
                                          <p:cBhvr additive="base">
                                            <p:cTn id="20" dur="500" fill="hold"/>
                                            <p:tgtEl>
                                              <p:spTgt spid="51"/>
                                            </p:tgtEl>
                                            <p:attrNameLst>
                                              <p:attrName>ppt_y</p:attrName>
                                            </p:attrNameLst>
                                          </p:cBhvr>
                                          <p:tavLst>
                                            <p:tav tm="0">
                                              <p:val>
                                                <p:strVal val="0-#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57"/>
                                            </p:tgtEl>
                                            <p:attrNameLst>
                                              <p:attrName>style.visibility</p:attrName>
                                            </p:attrNameLst>
                                          </p:cBhvr>
                                          <p:to>
                                            <p:strVal val="visible"/>
                                          </p:to>
                                        </p:set>
                                        <p:anim calcmode="lin" valueType="num">
                                          <p:cBhvr>
                                            <p:cTn id="24" dur="500" fill="hold"/>
                                            <p:tgtEl>
                                              <p:spTgt spid="57"/>
                                            </p:tgtEl>
                                            <p:attrNameLst>
                                              <p:attrName>ppt_w</p:attrName>
                                            </p:attrNameLst>
                                          </p:cBhvr>
                                          <p:tavLst>
                                            <p:tav tm="0">
                                              <p:val>
                                                <p:fltVal val="0"/>
                                              </p:val>
                                            </p:tav>
                                            <p:tav tm="100000">
                                              <p:val>
                                                <p:strVal val="#ppt_w"/>
                                              </p:val>
                                            </p:tav>
                                          </p:tavLst>
                                        </p:anim>
                                        <p:anim calcmode="lin" valueType="num">
                                          <p:cBhvr>
                                            <p:cTn id="25" dur="500" fill="hold"/>
                                            <p:tgtEl>
                                              <p:spTgt spid="57"/>
                                            </p:tgtEl>
                                            <p:attrNameLst>
                                              <p:attrName>ppt_h</p:attrName>
                                            </p:attrNameLst>
                                          </p:cBhvr>
                                          <p:tavLst>
                                            <p:tav tm="0">
                                              <p:val>
                                                <p:fltVal val="0"/>
                                              </p:val>
                                            </p:tav>
                                            <p:tav tm="100000">
                                              <p:val>
                                                <p:strVal val="#ppt_h"/>
                                              </p:val>
                                            </p:tav>
                                          </p:tavLst>
                                        </p:anim>
                                        <p:animEffect transition="in" filter="fade">
                                          <p:cBhvr>
                                            <p:cTn id="26" dur="500"/>
                                            <p:tgtEl>
                                              <p:spTgt spid="57"/>
                                            </p:tgtEl>
                                          </p:cBhvr>
                                        </p:animEffect>
                                      </p:childTnLst>
                                    </p:cTn>
                                  </p:par>
                                </p:childTnLst>
                              </p:cTn>
                            </p:par>
                            <p:par>
                              <p:cTn id="27" fill="hold">
                                <p:stCondLst>
                                  <p:cond delay="2000"/>
                                </p:stCondLst>
                                <p:childTnLst>
                                  <p:par>
                                    <p:cTn id="28" presetID="22" presetClass="entr" presetSubtype="8" fill="hold" nodeType="afterEffect">
                                      <p:stCondLst>
                                        <p:cond delay="0"/>
                                      </p:stCondLst>
                                      <p:childTnLst>
                                        <p:set>
                                          <p:cBhvr>
                                            <p:cTn id="29" dur="1" fill="hold">
                                              <p:stCondLst>
                                                <p:cond delay="0"/>
                                              </p:stCondLst>
                                            </p:cTn>
                                            <p:tgtEl>
                                              <p:spTgt spid="41"/>
                                            </p:tgtEl>
                                            <p:attrNameLst>
                                              <p:attrName>style.visibility</p:attrName>
                                            </p:attrNameLst>
                                          </p:cBhvr>
                                          <p:to>
                                            <p:strVal val="visible"/>
                                          </p:to>
                                        </p:set>
                                        <p:animEffect transition="in" filter="wipe(left)">
                                          <p:cBhvr>
                                            <p:cTn id="30" dur="500"/>
                                            <p:tgtEl>
                                              <p:spTgt spid="41"/>
                                            </p:tgtEl>
                                          </p:cBhvr>
                                        </p:animEffect>
                                      </p:childTnLst>
                                    </p:cTn>
                                  </p:par>
                                  <p:par>
                                    <p:cTn id="31" presetID="2" presetClass="entr" presetSubtype="12" accel="52000" fill="hold" nodeType="with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additive="base">
                                            <p:cTn id="33" dur="500" fill="hold"/>
                                            <p:tgtEl>
                                              <p:spTgt spid="38"/>
                                            </p:tgtEl>
                                            <p:attrNameLst>
                                              <p:attrName>ppt_x</p:attrName>
                                            </p:attrNameLst>
                                          </p:cBhvr>
                                          <p:tavLst>
                                            <p:tav tm="0">
                                              <p:val>
                                                <p:strVal val="0-#ppt_w/2"/>
                                              </p:val>
                                            </p:tav>
                                            <p:tav tm="100000">
                                              <p:val>
                                                <p:strVal val="#ppt_x"/>
                                              </p:val>
                                            </p:tav>
                                          </p:tavLst>
                                        </p:anim>
                                        <p:anim calcmode="lin" valueType="num">
                                          <p:cBhvr additive="base">
                                            <p:cTn id="34" dur="500" fill="hold"/>
                                            <p:tgtEl>
                                              <p:spTgt spid="38"/>
                                            </p:tgtEl>
                                            <p:attrNameLst>
                                              <p:attrName>ppt_y</p:attrName>
                                            </p:attrNameLst>
                                          </p:cBhvr>
                                          <p:tavLst>
                                            <p:tav tm="0">
                                              <p:val>
                                                <p:strVal val="1+#ppt_h/2"/>
                                              </p:val>
                                            </p:tav>
                                            <p:tav tm="100000">
                                              <p:val>
                                                <p:strVal val="#ppt_y"/>
                                              </p:val>
                                            </p:tav>
                                          </p:tavLst>
                                        </p:anim>
                                      </p:childTnLst>
                                    </p:cTn>
                                  </p:par>
                                </p:childTnLst>
                              </p:cTn>
                            </p:par>
                            <p:par>
                              <p:cTn id="35" fill="hold">
                                <p:stCondLst>
                                  <p:cond delay="2500"/>
                                </p:stCondLst>
                                <p:childTnLst>
                                  <p:par>
                                    <p:cTn id="36" presetID="53" presetClass="entr" presetSubtype="16"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 calcmode="lin" valueType="num">
                                          <p:cBhvr>
                                            <p:cTn id="38" dur="500" fill="hold"/>
                                            <p:tgtEl>
                                              <p:spTgt spid="56"/>
                                            </p:tgtEl>
                                            <p:attrNameLst>
                                              <p:attrName>ppt_w</p:attrName>
                                            </p:attrNameLst>
                                          </p:cBhvr>
                                          <p:tavLst>
                                            <p:tav tm="0">
                                              <p:val>
                                                <p:fltVal val="0"/>
                                              </p:val>
                                            </p:tav>
                                            <p:tav tm="100000">
                                              <p:val>
                                                <p:strVal val="#ppt_w"/>
                                              </p:val>
                                            </p:tav>
                                          </p:tavLst>
                                        </p:anim>
                                        <p:anim calcmode="lin" valueType="num">
                                          <p:cBhvr>
                                            <p:cTn id="39" dur="500" fill="hold"/>
                                            <p:tgtEl>
                                              <p:spTgt spid="56"/>
                                            </p:tgtEl>
                                            <p:attrNameLst>
                                              <p:attrName>ppt_h</p:attrName>
                                            </p:attrNameLst>
                                          </p:cBhvr>
                                          <p:tavLst>
                                            <p:tav tm="0">
                                              <p:val>
                                                <p:fltVal val="0"/>
                                              </p:val>
                                            </p:tav>
                                            <p:tav tm="100000">
                                              <p:val>
                                                <p:strVal val="#ppt_h"/>
                                              </p:val>
                                            </p:tav>
                                          </p:tavLst>
                                        </p:anim>
                                        <p:animEffect transition="in" filter="fade">
                                          <p:cBhvr>
                                            <p:cTn id="40" dur="500"/>
                                            <p:tgtEl>
                                              <p:spTgt spid="56"/>
                                            </p:tgtEl>
                                          </p:cBhvr>
                                        </p:animEffect>
                                      </p:childTnLst>
                                    </p:cTn>
                                  </p:par>
                                </p:childTnLst>
                              </p:cTn>
                            </p:par>
                            <p:par>
                              <p:cTn id="41" fill="hold">
                                <p:stCondLst>
                                  <p:cond delay="3000"/>
                                </p:stCondLst>
                                <p:childTnLst>
                                  <p:par>
                                    <p:cTn id="42" presetID="22" presetClass="entr" presetSubtype="8" fill="hold" nodeType="afterEffect">
                                      <p:stCondLst>
                                        <p:cond delay="0"/>
                                      </p:stCondLst>
                                      <p:childTnLst>
                                        <p:set>
                                          <p:cBhvr>
                                            <p:cTn id="43" dur="1" fill="hold">
                                              <p:stCondLst>
                                                <p:cond delay="0"/>
                                              </p:stCondLst>
                                            </p:cTn>
                                            <p:tgtEl>
                                              <p:spTgt spid="42"/>
                                            </p:tgtEl>
                                            <p:attrNameLst>
                                              <p:attrName>style.visibility</p:attrName>
                                            </p:attrNameLst>
                                          </p:cBhvr>
                                          <p:to>
                                            <p:strVal val="visible"/>
                                          </p:to>
                                        </p:set>
                                        <p:animEffect transition="in" filter="wipe(left)">
                                          <p:cBhvr>
                                            <p:cTn id="44" dur="500"/>
                                            <p:tgtEl>
                                              <p:spTgt spid="42"/>
                                            </p:tgtEl>
                                          </p:cBhvr>
                                        </p:animEffect>
                                      </p:childTnLst>
                                    </p:cTn>
                                  </p:par>
                                  <p:par>
                                    <p:cTn id="45" presetID="2" presetClass="entr" presetSubtype="3" accel="52000" fill="hold" nodeType="with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1+#ppt_w/2"/>
                                              </p:val>
                                            </p:tav>
                                            <p:tav tm="100000">
                                              <p:val>
                                                <p:strVal val="#ppt_x"/>
                                              </p:val>
                                            </p:tav>
                                          </p:tavLst>
                                        </p:anim>
                                        <p:anim calcmode="lin" valueType="num">
                                          <p:cBhvr additive="base">
                                            <p:cTn id="48" dur="500" fill="hold"/>
                                            <p:tgtEl>
                                              <p:spTgt spid="48"/>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55"/>
                                            </p:tgtEl>
                                            <p:attrNameLst>
                                              <p:attrName>style.visibility</p:attrName>
                                            </p:attrNameLst>
                                          </p:cBhvr>
                                          <p:to>
                                            <p:strVal val="visible"/>
                                          </p:to>
                                        </p:set>
                                        <p:anim calcmode="lin" valueType="num">
                                          <p:cBhvr>
                                            <p:cTn id="52" dur="500" fill="hold"/>
                                            <p:tgtEl>
                                              <p:spTgt spid="55"/>
                                            </p:tgtEl>
                                            <p:attrNameLst>
                                              <p:attrName>ppt_w</p:attrName>
                                            </p:attrNameLst>
                                          </p:cBhvr>
                                          <p:tavLst>
                                            <p:tav tm="0">
                                              <p:val>
                                                <p:fltVal val="0"/>
                                              </p:val>
                                            </p:tav>
                                            <p:tav tm="100000">
                                              <p:val>
                                                <p:strVal val="#ppt_w"/>
                                              </p:val>
                                            </p:tav>
                                          </p:tavLst>
                                        </p:anim>
                                        <p:anim calcmode="lin" valueType="num">
                                          <p:cBhvr>
                                            <p:cTn id="53" dur="500" fill="hold"/>
                                            <p:tgtEl>
                                              <p:spTgt spid="55"/>
                                            </p:tgtEl>
                                            <p:attrNameLst>
                                              <p:attrName>ppt_h</p:attrName>
                                            </p:attrNameLst>
                                          </p:cBhvr>
                                          <p:tavLst>
                                            <p:tav tm="0">
                                              <p:val>
                                                <p:fltVal val="0"/>
                                              </p:val>
                                            </p:tav>
                                            <p:tav tm="100000">
                                              <p:val>
                                                <p:strVal val="#ppt_h"/>
                                              </p:val>
                                            </p:tav>
                                          </p:tavLst>
                                        </p:anim>
                                        <p:animEffect transition="in" filter="fade">
                                          <p:cBhvr>
                                            <p:cTn id="54" dur="500"/>
                                            <p:tgtEl>
                                              <p:spTgt spid="55"/>
                                            </p:tgtEl>
                                          </p:cBhvr>
                                        </p:animEffect>
                                      </p:childTnLst>
                                    </p:cTn>
                                  </p:par>
                                </p:childTnLst>
                              </p:cTn>
                            </p:par>
                            <p:par>
                              <p:cTn id="55" fill="hold">
                                <p:stCondLst>
                                  <p:cond delay="4000"/>
                                </p:stCondLst>
                                <p:childTnLst>
                                  <p:par>
                                    <p:cTn id="56" presetID="22" presetClass="entr" presetSubtype="2" fill="hold" nodeType="afterEffect">
                                      <p:stCondLst>
                                        <p:cond delay="0"/>
                                      </p:stCondLst>
                                      <p:childTnLst>
                                        <p:set>
                                          <p:cBhvr>
                                            <p:cTn id="57" dur="1" fill="hold">
                                              <p:stCondLst>
                                                <p:cond delay="0"/>
                                              </p:stCondLst>
                                            </p:cTn>
                                            <p:tgtEl>
                                              <p:spTgt spid="44"/>
                                            </p:tgtEl>
                                            <p:attrNameLst>
                                              <p:attrName>style.visibility</p:attrName>
                                            </p:attrNameLst>
                                          </p:cBhvr>
                                          <p:to>
                                            <p:strVal val="visible"/>
                                          </p:to>
                                        </p:set>
                                        <p:animEffect transition="in" filter="wipe(right)">
                                          <p:cBhvr>
                                            <p:cTn id="58" dur="500"/>
                                            <p:tgtEl>
                                              <p:spTgt spid="44"/>
                                            </p:tgtEl>
                                          </p:cBhvr>
                                        </p:animEffect>
                                      </p:childTnLst>
                                    </p:cTn>
                                  </p:par>
                                  <p:par>
                                    <p:cTn id="59" presetID="22" presetClass="entr" presetSubtype="8" fill="hold" nodeType="with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wipe(left)">
                                          <p:cBhvr>
                                            <p:cTn id="61" dur="500"/>
                                            <p:tgtEl>
                                              <p:spTgt spid="31"/>
                                            </p:tgtEl>
                                          </p:cBhvr>
                                        </p:animEffect>
                                      </p:childTnLst>
                                    </p:cTn>
                                  </p:par>
                                  <p:par>
                                    <p:cTn id="62" presetID="2" presetClass="entr" presetSubtype="12" accel="52000" fill="hold" nodeType="withEffect">
                                      <p:stCondLst>
                                        <p:cond delay="0"/>
                                      </p:stCondLst>
                                      <p:childTnLst>
                                        <p:set>
                                          <p:cBhvr>
                                            <p:cTn id="63" dur="1" fill="hold">
                                              <p:stCondLst>
                                                <p:cond delay="0"/>
                                              </p:stCondLst>
                                            </p:cTn>
                                            <p:tgtEl>
                                              <p:spTgt spid="35"/>
                                            </p:tgtEl>
                                            <p:attrNameLst>
                                              <p:attrName>style.visibility</p:attrName>
                                            </p:attrNameLst>
                                          </p:cBhvr>
                                          <p:to>
                                            <p:strVal val="visible"/>
                                          </p:to>
                                        </p:set>
                                        <p:anim calcmode="lin" valueType="num">
                                          <p:cBhvr additive="base">
                                            <p:cTn id="64" dur="500" fill="hold"/>
                                            <p:tgtEl>
                                              <p:spTgt spid="35"/>
                                            </p:tgtEl>
                                            <p:attrNameLst>
                                              <p:attrName>ppt_x</p:attrName>
                                            </p:attrNameLst>
                                          </p:cBhvr>
                                          <p:tavLst>
                                            <p:tav tm="0">
                                              <p:val>
                                                <p:strVal val="0-#ppt_w/2"/>
                                              </p:val>
                                            </p:tav>
                                            <p:tav tm="100000">
                                              <p:val>
                                                <p:strVal val="#ppt_x"/>
                                              </p:val>
                                            </p:tav>
                                          </p:tavLst>
                                        </p:anim>
                                        <p:anim calcmode="lin" valueType="num">
                                          <p:cBhvr additive="base">
                                            <p:cTn id="65" dur="500" fill="hold"/>
                                            <p:tgtEl>
                                              <p:spTgt spid="35"/>
                                            </p:tgtEl>
                                            <p:attrNameLst>
                                              <p:attrName>ppt_y</p:attrName>
                                            </p:attrNameLst>
                                          </p:cBhvr>
                                          <p:tavLst>
                                            <p:tav tm="0">
                                              <p:val>
                                                <p:strVal val="1+#ppt_h/2"/>
                                              </p:val>
                                            </p:tav>
                                            <p:tav tm="100000">
                                              <p:val>
                                                <p:strVal val="#ppt_y"/>
                                              </p:val>
                                            </p:tav>
                                          </p:tavLst>
                                        </p:anim>
                                      </p:childTnLst>
                                    </p:cTn>
                                  </p:par>
                                  <p:par>
                                    <p:cTn id="66" presetID="2" presetClass="entr" presetSubtype="3" accel="52000" fill="hold" nodeType="withEffect">
                                      <p:stCondLst>
                                        <p:cond delay="0"/>
                                      </p:stCondLst>
                                      <p:childTnLst>
                                        <p:set>
                                          <p:cBhvr>
                                            <p:cTn id="67" dur="1" fill="hold">
                                              <p:stCondLst>
                                                <p:cond delay="0"/>
                                              </p:stCondLst>
                                            </p:cTn>
                                            <p:tgtEl>
                                              <p:spTgt spid="32"/>
                                            </p:tgtEl>
                                            <p:attrNameLst>
                                              <p:attrName>style.visibility</p:attrName>
                                            </p:attrNameLst>
                                          </p:cBhvr>
                                          <p:to>
                                            <p:strVal val="visible"/>
                                          </p:to>
                                        </p:set>
                                        <p:anim calcmode="lin" valueType="num">
                                          <p:cBhvr additive="base">
                                            <p:cTn id="68" dur="500" fill="hold"/>
                                            <p:tgtEl>
                                              <p:spTgt spid="32"/>
                                            </p:tgtEl>
                                            <p:attrNameLst>
                                              <p:attrName>ppt_x</p:attrName>
                                            </p:attrNameLst>
                                          </p:cBhvr>
                                          <p:tavLst>
                                            <p:tav tm="0">
                                              <p:val>
                                                <p:strVal val="1+#ppt_w/2"/>
                                              </p:val>
                                            </p:tav>
                                            <p:tav tm="100000">
                                              <p:val>
                                                <p:strVal val="#ppt_x"/>
                                              </p:val>
                                            </p:tav>
                                          </p:tavLst>
                                        </p:anim>
                                        <p:anim calcmode="lin" valueType="num">
                                          <p:cBhvr additive="base">
                                            <p:cTn id="69" dur="500" fill="hold"/>
                                            <p:tgtEl>
                                              <p:spTgt spid="32"/>
                                            </p:tgtEl>
                                            <p:attrNameLst>
                                              <p:attrName>ppt_y</p:attrName>
                                            </p:attrNameLst>
                                          </p:cBhvr>
                                          <p:tavLst>
                                            <p:tav tm="0">
                                              <p:val>
                                                <p:strVal val="0-#ppt_h/2"/>
                                              </p:val>
                                            </p:tav>
                                            <p:tav tm="100000">
                                              <p:val>
                                                <p:strVal val="#ppt_y"/>
                                              </p:val>
                                            </p:tav>
                                          </p:tavLst>
                                        </p:anim>
                                      </p:childTnLst>
                                    </p:cTn>
                                  </p:par>
                                </p:childTnLst>
                              </p:cTn>
                            </p:par>
                            <p:par>
                              <p:cTn id="70" fill="hold">
                                <p:stCondLst>
                                  <p:cond delay="4500"/>
                                </p:stCondLst>
                                <p:childTnLst>
                                  <p:par>
                                    <p:cTn id="71" presetID="53" presetClass="entr" presetSubtype="16" fill="hold" grpId="0" nodeType="afterEffect">
                                      <p:stCondLst>
                                        <p:cond delay="0"/>
                                      </p:stCondLst>
                                      <p:childTnLst>
                                        <p:set>
                                          <p:cBhvr>
                                            <p:cTn id="72" dur="1" fill="hold">
                                              <p:stCondLst>
                                                <p:cond delay="0"/>
                                              </p:stCondLst>
                                            </p:cTn>
                                            <p:tgtEl>
                                              <p:spTgt spid="54"/>
                                            </p:tgtEl>
                                            <p:attrNameLst>
                                              <p:attrName>style.visibility</p:attrName>
                                            </p:attrNameLst>
                                          </p:cBhvr>
                                          <p:to>
                                            <p:strVal val="visible"/>
                                          </p:to>
                                        </p:set>
                                        <p:anim calcmode="lin" valueType="num">
                                          <p:cBhvr>
                                            <p:cTn id="73" dur="500" fill="hold"/>
                                            <p:tgtEl>
                                              <p:spTgt spid="54"/>
                                            </p:tgtEl>
                                            <p:attrNameLst>
                                              <p:attrName>ppt_w</p:attrName>
                                            </p:attrNameLst>
                                          </p:cBhvr>
                                          <p:tavLst>
                                            <p:tav tm="0">
                                              <p:val>
                                                <p:fltVal val="0"/>
                                              </p:val>
                                            </p:tav>
                                            <p:tav tm="100000">
                                              <p:val>
                                                <p:strVal val="#ppt_w"/>
                                              </p:val>
                                            </p:tav>
                                          </p:tavLst>
                                        </p:anim>
                                        <p:anim calcmode="lin" valueType="num">
                                          <p:cBhvr>
                                            <p:cTn id="74" dur="500" fill="hold"/>
                                            <p:tgtEl>
                                              <p:spTgt spid="54"/>
                                            </p:tgtEl>
                                            <p:attrNameLst>
                                              <p:attrName>ppt_h</p:attrName>
                                            </p:attrNameLst>
                                          </p:cBhvr>
                                          <p:tavLst>
                                            <p:tav tm="0">
                                              <p:val>
                                                <p:fltVal val="0"/>
                                              </p:val>
                                            </p:tav>
                                            <p:tav tm="100000">
                                              <p:val>
                                                <p:strVal val="#ppt_h"/>
                                              </p:val>
                                            </p:tav>
                                          </p:tavLst>
                                        </p:anim>
                                        <p:animEffect transition="in" filter="fade">
                                          <p:cBhvr>
                                            <p:cTn id="75" dur="500"/>
                                            <p:tgtEl>
                                              <p:spTgt spid="54"/>
                                            </p:tgtEl>
                                          </p:cBhvr>
                                        </p:animEffect>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wipe(left)">
                                          <p:cBhvr>
                                            <p:cTn id="79" dur="500"/>
                                            <p:tgtEl>
                                              <p:spTgt spid="30"/>
                                            </p:tgtEl>
                                          </p:cBhvr>
                                        </p:animEffect>
                                      </p:childTnLst>
                                    </p:cTn>
                                  </p:par>
                                  <p:par>
                                    <p:cTn id="80" presetID="2" presetClass="entr" presetSubtype="2" accel="52000" fill="hold" nodeType="withEffect">
                                      <p:stCondLst>
                                        <p:cond delay="0"/>
                                      </p:stCondLst>
                                      <p:childTnLst>
                                        <p:set>
                                          <p:cBhvr>
                                            <p:cTn id="81" dur="1" fill="hold">
                                              <p:stCondLst>
                                                <p:cond delay="0"/>
                                              </p:stCondLst>
                                            </p:cTn>
                                            <p:tgtEl>
                                              <p:spTgt spid="45"/>
                                            </p:tgtEl>
                                            <p:attrNameLst>
                                              <p:attrName>style.visibility</p:attrName>
                                            </p:attrNameLst>
                                          </p:cBhvr>
                                          <p:to>
                                            <p:strVal val="visible"/>
                                          </p:to>
                                        </p:set>
                                        <p:anim calcmode="lin" valueType="num">
                                          <p:cBhvr additive="base">
                                            <p:cTn id="82" dur="500" fill="hold"/>
                                            <p:tgtEl>
                                              <p:spTgt spid="45"/>
                                            </p:tgtEl>
                                            <p:attrNameLst>
                                              <p:attrName>ppt_x</p:attrName>
                                            </p:attrNameLst>
                                          </p:cBhvr>
                                          <p:tavLst>
                                            <p:tav tm="0">
                                              <p:val>
                                                <p:strVal val="1+#ppt_w/2"/>
                                              </p:val>
                                            </p:tav>
                                            <p:tav tm="100000">
                                              <p:val>
                                                <p:strVal val="#ppt_x"/>
                                              </p:val>
                                            </p:tav>
                                          </p:tavLst>
                                        </p:anim>
                                        <p:anim calcmode="lin" valueType="num">
                                          <p:cBhvr additive="base">
                                            <p:cTn id="83" dur="500" fill="hold"/>
                                            <p:tgtEl>
                                              <p:spTgt spid="45"/>
                                            </p:tgtEl>
                                            <p:attrNameLst>
                                              <p:attrName>ppt_y</p:attrName>
                                            </p:attrNameLst>
                                          </p:cBhvr>
                                          <p:tavLst>
                                            <p:tav tm="0">
                                              <p:val>
                                                <p:strVal val="#ppt_y"/>
                                              </p:val>
                                            </p:tav>
                                            <p:tav tm="100000">
                                              <p:val>
                                                <p:strVal val="#ppt_y"/>
                                              </p:val>
                                            </p:tav>
                                          </p:tavLst>
                                        </p:anim>
                                      </p:childTnLst>
                                    </p:cTn>
                                  </p:par>
                                  <p:par>
                                    <p:cTn id="84" presetID="10" presetClass="entr" presetSubtype="0" fill="hold" grpId="0" nodeType="withEffect">
                                      <p:stCondLst>
                                        <p:cond delay="250"/>
                                      </p:stCondLst>
                                      <p:childTnLst>
                                        <p:set>
                                          <p:cBhvr>
                                            <p:cTn id="85" dur="1" fill="hold">
                                              <p:stCondLst>
                                                <p:cond delay="0"/>
                                              </p:stCondLst>
                                            </p:cTn>
                                            <p:tgtEl>
                                              <p:spTgt spid="58"/>
                                            </p:tgtEl>
                                            <p:attrNameLst>
                                              <p:attrName>style.visibility</p:attrName>
                                            </p:attrNameLst>
                                          </p:cBhvr>
                                          <p:to>
                                            <p:strVal val="visible"/>
                                          </p:to>
                                        </p:set>
                                        <p:animEffect transition="in" filter="fade">
                                          <p:cBhvr>
                                            <p:cTn id="86" dur="400"/>
                                            <p:tgtEl>
                                              <p:spTgt spid="58"/>
                                            </p:tgtEl>
                                          </p:cBhvr>
                                        </p:animEffect>
                                      </p:childTnLst>
                                    </p:cTn>
                                  </p:par>
                                  <p:par>
                                    <p:cTn id="87" presetID="10" presetClass="entr" presetSubtype="0" fill="hold" grpId="0" nodeType="withEffect">
                                      <p:stCondLst>
                                        <p:cond delay="250"/>
                                      </p:stCondLst>
                                      <p:childTnLst>
                                        <p:set>
                                          <p:cBhvr>
                                            <p:cTn id="88" dur="1" fill="hold">
                                              <p:stCondLst>
                                                <p:cond delay="0"/>
                                              </p:stCondLst>
                                            </p:cTn>
                                            <p:tgtEl>
                                              <p:spTgt spid="59"/>
                                            </p:tgtEl>
                                            <p:attrNameLst>
                                              <p:attrName>style.visibility</p:attrName>
                                            </p:attrNameLst>
                                          </p:cBhvr>
                                          <p:to>
                                            <p:strVal val="visible"/>
                                          </p:to>
                                        </p:set>
                                        <p:animEffect transition="in" filter="fade">
                                          <p:cBhvr>
                                            <p:cTn id="89" dur="500"/>
                                            <p:tgtEl>
                                              <p:spTgt spid="59"/>
                                            </p:tgtEl>
                                          </p:cBhvr>
                                        </p:animEffect>
                                      </p:childTnLst>
                                    </p:cTn>
                                  </p:par>
                                  <p:par>
                                    <p:cTn id="90" presetID="10" presetClass="entr" presetSubtype="0" fill="hold" grpId="0" nodeType="withEffect">
                                      <p:stCondLst>
                                        <p:cond delay="250"/>
                                      </p:stCondLst>
                                      <p:childTnLst>
                                        <p:set>
                                          <p:cBhvr>
                                            <p:cTn id="91" dur="1" fill="hold">
                                              <p:stCondLst>
                                                <p:cond delay="0"/>
                                              </p:stCondLst>
                                            </p:cTn>
                                            <p:tgtEl>
                                              <p:spTgt spid="60"/>
                                            </p:tgtEl>
                                            <p:attrNameLst>
                                              <p:attrName>style.visibility</p:attrName>
                                            </p:attrNameLst>
                                          </p:cBhvr>
                                          <p:to>
                                            <p:strVal val="visible"/>
                                          </p:to>
                                        </p:set>
                                        <p:animEffect transition="in" filter="fade">
                                          <p:cBhvr>
                                            <p:cTn id="92" dur="400"/>
                                            <p:tgtEl>
                                              <p:spTgt spid="60"/>
                                            </p:tgtEl>
                                          </p:cBhvr>
                                        </p:animEffect>
                                      </p:childTnLst>
                                    </p:cTn>
                                  </p:par>
                                  <p:par>
                                    <p:cTn id="93" presetID="10" presetClass="entr" presetSubtype="0" fill="hold" grpId="0" nodeType="withEffect">
                                      <p:stCondLst>
                                        <p:cond delay="250"/>
                                      </p:stCondLst>
                                      <p:childTnLst>
                                        <p:set>
                                          <p:cBhvr>
                                            <p:cTn id="94" dur="1" fill="hold">
                                              <p:stCondLst>
                                                <p:cond delay="0"/>
                                              </p:stCondLst>
                                            </p:cTn>
                                            <p:tgtEl>
                                              <p:spTgt spid="61"/>
                                            </p:tgtEl>
                                            <p:attrNameLst>
                                              <p:attrName>style.visibility</p:attrName>
                                            </p:attrNameLst>
                                          </p:cBhvr>
                                          <p:to>
                                            <p:strVal val="visible"/>
                                          </p:to>
                                        </p:set>
                                        <p:animEffect transition="in" filter="fade">
                                          <p:cBhvr>
                                            <p:cTn id="95" dur="500"/>
                                            <p:tgtEl>
                                              <p:spTgt spid="61"/>
                                            </p:tgtEl>
                                          </p:cBhvr>
                                        </p:animEffect>
                                      </p:childTnLst>
                                    </p:cTn>
                                  </p:par>
                                </p:childTnLst>
                              </p:cTn>
                            </p:par>
                            <p:par>
                              <p:cTn id="96" fill="hold">
                                <p:stCondLst>
                                  <p:cond delay="5500"/>
                                </p:stCondLst>
                                <p:childTnLst>
                                  <p:par>
                                    <p:cTn id="97" presetID="22" presetClass="entr" presetSubtype="2" fill="hold" grpId="0" nodeType="afterEffect">
                                      <p:stCondLst>
                                        <p:cond delay="0"/>
                                      </p:stCondLst>
                                      <p:childTnLst>
                                        <p:set>
                                          <p:cBhvr>
                                            <p:cTn id="98" dur="1" fill="hold">
                                              <p:stCondLst>
                                                <p:cond delay="0"/>
                                              </p:stCondLst>
                                            </p:cTn>
                                            <p:tgtEl>
                                              <p:spTgt spid="62"/>
                                            </p:tgtEl>
                                            <p:attrNameLst>
                                              <p:attrName>style.visibility</p:attrName>
                                            </p:attrNameLst>
                                          </p:cBhvr>
                                          <p:to>
                                            <p:strVal val="visible"/>
                                          </p:to>
                                        </p:set>
                                        <p:animEffect transition="in" filter="wipe(right)">
                                          <p:cBhvr>
                                            <p:cTn id="99" dur="500"/>
                                            <p:tgtEl>
                                              <p:spTgt spid="62"/>
                                            </p:tgtEl>
                                          </p:cBhvr>
                                        </p:animEffect>
                                      </p:childTnLst>
                                    </p:cTn>
                                  </p:par>
                                  <p:par>
                                    <p:cTn id="100" presetID="22" presetClass="entr" presetSubtype="2" fill="hold" grpId="0" nodeType="withEffect">
                                      <p:stCondLst>
                                        <p:cond delay="0"/>
                                      </p:stCondLst>
                                      <p:childTnLst>
                                        <p:set>
                                          <p:cBhvr>
                                            <p:cTn id="101" dur="1" fill="hold">
                                              <p:stCondLst>
                                                <p:cond delay="0"/>
                                              </p:stCondLst>
                                            </p:cTn>
                                            <p:tgtEl>
                                              <p:spTgt spid="63"/>
                                            </p:tgtEl>
                                            <p:attrNameLst>
                                              <p:attrName>style.visibility</p:attrName>
                                            </p:attrNameLst>
                                          </p:cBhvr>
                                          <p:to>
                                            <p:strVal val="visible"/>
                                          </p:to>
                                        </p:set>
                                        <p:animEffect transition="in" filter="wipe(right)">
                                          <p:cBhvr>
                                            <p:cTn id="102"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55" grpId="0"/>
          <p:bldP spid="56" grpId="0"/>
          <p:bldP spid="57" grpId="0"/>
          <p:bldP spid="58" grpId="0"/>
          <p:bldP spid="59" grpId="0"/>
          <p:bldP spid="60" grpId="0"/>
          <p:bldP spid="61" grpId="0"/>
          <p:bldP spid="62" grpId="0"/>
          <p:bldP spid="63" grpId="0"/>
          <p:bldP spid="68" grpId="0"/>
        </p:bldLst>
      </p:timing>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Block Arc 51"/>
          <p:cNvSpPr/>
          <p:nvPr/>
        </p:nvSpPr>
        <p:spPr>
          <a:xfrm>
            <a:off x="925758" y="1999225"/>
            <a:ext cx="1663184" cy="1663184"/>
          </a:xfrm>
          <a:prstGeom prst="blockArc">
            <a:avLst>
              <a:gd name="adj1" fmla="val 10800000"/>
              <a:gd name="adj2" fmla="val 3"/>
              <a:gd name="adj3" fmla="val 15291"/>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ea"/>
            </a:endParaRPr>
          </a:p>
        </p:txBody>
      </p:sp>
      <p:sp>
        <p:nvSpPr>
          <p:cNvPr id="20" name="Block Arc 53"/>
          <p:cNvSpPr/>
          <p:nvPr/>
        </p:nvSpPr>
        <p:spPr>
          <a:xfrm>
            <a:off x="3740445" y="1999225"/>
            <a:ext cx="1663184" cy="1663184"/>
          </a:xfrm>
          <a:prstGeom prst="blockArc">
            <a:avLst>
              <a:gd name="adj1" fmla="val 10800000"/>
              <a:gd name="adj2" fmla="val 3"/>
              <a:gd name="adj3" fmla="val 15291"/>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ea"/>
            </a:endParaRPr>
          </a:p>
        </p:txBody>
      </p:sp>
      <p:sp>
        <p:nvSpPr>
          <p:cNvPr id="21" name="Block Arc 55"/>
          <p:cNvSpPr/>
          <p:nvPr/>
        </p:nvSpPr>
        <p:spPr>
          <a:xfrm>
            <a:off x="6555059" y="1999225"/>
            <a:ext cx="1663184" cy="1663184"/>
          </a:xfrm>
          <a:prstGeom prst="blockArc">
            <a:avLst>
              <a:gd name="adj1" fmla="val 10800000"/>
              <a:gd name="adj2" fmla="val 3"/>
              <a:gd name="adj3" fmla="val 15291"/>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ea"/>
            </a:endParaRPr>
          </a:p>
        </p:txBody>
      </p:sp>
      <p:sp>
        <p:nvSpPr>
          <p:cNvPr id="22" name="TextBox 21"/>
          <p:cNvSpPr txBox="1"/>
          <p:nvPr/>
        </p:nvSpPr>
        <p:spPr>
          <a:xfrm>
            <a:off x="1278430" y="3485235"/>
            <a:ext cx="923330" cy="276999"/>
          </a:xfrm>
          <a:prstGeom prst="rect">
            <a:avLst/>
          </a:prstGeom>
          <a:noFill/>
        </p:spPr>
        <p:txBody>
          <a:bodyPr wrap="none" lIns="0" tIns="0" rIns="0" bIns="0" rtlCol="0" anchor="ctr">
            <a:spAutoFit/>
          </a:bodyPr>
          <a:lstStyle/>
          <a:p>
            <a:pPr lvl="0" algn="ctr" defTabSz="914400">
              <a:spcBef>
                <a:spcPct val="20000"/>
              </a:spcBef>
              <a:defRPr/>
            </a:pPr>
            <a:r>
              <a:rPr lang="zh-CN" altLang="en-US" dirty="0" smtClean="0">
                <a:solidFill>
                  <a:srgbClr val="C00000"/>
                </a:solidFill>
                <a:latin typeface="+mn-ea"/>
                <a:ea typeface="+mn-ea"/>
              </a:rPr>
              <a:t>标题文字</a:t>
            </a:r>
            <a:endParaRPr lang="en-US" dirty="0">
              <a:solidFill>
                <a:srgbClr val="C00000"/>
              </a:solidFill>
              <a:latin typeface="+mn-ea"/>
              <a:ea typeface="+mn-ea"/>
            </a:endParaRPr>
          </a:p>
        </p:txBody>
      </p:sp>
      <p:sp>
        <p:nvSpPr>
          <p:cNvPr id="23" name="TextBox 22"/>
          <p:cNvSpPr txBox="1"/>
          <p:nvPr/>
        </p:nvSpPr>
        <p:spPr>
          <a:xfrm>
            <a:off x="2682314" y="2019924"/>
            <a:ext cx="923330" cy="276999"/>
          </a:xfrm>
          <a:prstGeom prst="rect">
            <a:avLst/>
          </a:prstGeom>
          <a:noFill/>
        </p:spPr>
        <p:txBody>
          <a:bodyPr wrap="none" lIns="0" tIns="0" rIns="0" bIns="0" rtlCol="0" anchor="ctr">
            <a:spAutoFit/>
          </a:bodyPr>
          <a:lstStyle/>
          <a:p>
            <a:pPr lvl="0" algn="ctr" defTabSz="914400">
              <a:spcBef>
                <a:spcPct val="20000"/>
              </a:spcBef>
              <a:defRPr/>
            </a:pPr>
            <a:r>
              <a:rPr lang="zh-CN" altLang="en-US" dirty="0">
                <a:solidFill>
                  <a:schemeClr val="bg2"/>
                </a:solidFill>
                <a:latin typeface="+mn-ea"/>
                <a:ea typeface="+mn-ea"/>
              </a:rPr>
              <a:t>标题文字</a:t>
            </a:r>
            <a:endParaRPr lang="en-US" altLang="zh-CN" dirty="0">
              <a:solidFill>
                <a:schemeClr val="bg2"/>
              </a:solidFill>
              <a:latin typeface="+mn-ea"/>
              <a:ea typeface="+mn-ea"/>
            </a:endParaRPr>
          </a:p>
        </p:txBody>
      </p:sp>
      <p:sp>
        <p:nvSpPr>
          <p:cNvPr id="24" name="TextBox 23"/>
          <p:cNvSpPr txBox="1"/>
          <p:nvPr/>
        </p:nvSpPr>
        <p:spPr>
          <a:xfrm>
            <a:off x="4133243" y="3485235"/>
            <a:ext cx="923330" cy="276999"/>
          </a:xfrm>
          <a:prstGeom prst="rect">
            <a:avLst/>
          </a:prstGeom>
          <a:noFill/>
        </p:spPr>
        <p:txBody>
          <a:bodyPr wrap="none" lIns="0" tIns="0" rIns="0" bIns="0" rtlCol="0" anchor="ctr">
            <a:spAutoFit/>
          </a:bodyPr>
          <a:lstStyle/>
          <a:p>
            <a:pPr lvl="0" algn="ctr" defTabSz="914400">
              <a:spcBef>
                <a:spcPct val="20000"/>
              </a:spcBef>
              <a:defRPr/>
            </a:pPr>
            <a:r>
              <a:rPr lang="zh-CN" altLang="en-US" dirty="0">
                <a:solidFill>
                  <a:srgbClr val="C00000"/>
                </a:solidFill>
                <a:latin typeface="+mn-ea"/>
                <a:ea typeface="+mn-ea"/>
              </a:rPr>
              <a:t>标题文字</a:t>
            </a:r>
            <a:endParaRPr lang="en-US" altLang="zh-CN" dirty="0">
              <a:solidFill>
                <a:srgbClr val="C00000"/>
              </a:solidFill>
              <a:latin typeface="+mn-ea"/>
              <a:ea typeface="+mn-ea"/>
            </a:endParaRPr>
          </a:p>
        </p:txBody>
      </p:sp>
      <p:sp>
        <p:nvSpPr>
          <p:cNvPr id="25" name="TextBox 24"/>
          <p:cNvSpPr txBox="1"/>
          <p:nvPr/>
        </p:nvSpPr>
        <p:spPr>
          <a:xfrm>
            <a:off x="5522163" y="2019924"/>
            <a:ext cx="923330" cy="276999"/>
          </a:xfrm>
          <a:prstGeom prst="rect">
            <a:avLst/>
          </a:prstGeom>
          <a:noFill/>
        </p:spPr>
        <p:txBody>
          <a:bodyPr wrap="none" lIns="0" tIns="0" rIns="0" bIns="0" rtlCol="0" anchor="ctr">
            <a:spAutoFit/>
          </a:bodyPr>
          <a:lstStyle/>
          <a:p>
            <a:pPr lvl="0" algn="ctr" defTabSz="914400">
              <a:spcBef>
                <a:spcPct val="20000"/>
              </a:spcBef>
              <a:defRPr/>
            </a:pPr>
            <a:r>
              <a:rPr lang="zh-CN" altLang="en-US" dirty="0">
                <a:solidFill>
                  <a:schemeClr val="bg2"/>
                </a:solidFill>
                <a:latin typeface="+mn-ea"/>
                <a:ea typeface="+mn-ea"/>
              </a:rPr>
              <a:t>标题文字</a:t>
            </a:r>
            <a:endParaRPr lang="en-US" altLang="zh-CN" dirty="0">
              <a:solidFill>
                <a:schemeClr val="bg2"/>
              </a:solidFill>
              <a:latin typeface="+mn-ea"/>
              <a:ea typeface="+mn-ea"/>
            </a:endParaRPr>
          </a:p>
        </p:txBody>
      </p:sp>
      <p:sp>
        <p:nvSpPr>
          <p:cNvPr id="26" name="TextBox 25"/>
          <p:cNvSpPr txBox="1"/>
          <p:nvPr/>
        </p:nvSpPr>
        <p:spPr>
          <a:xfrm>
            <a:off x="6962338" y="3485235"/>
            <a:ext cx="923330" cy="276999"/>
          </a:xfrm>
          <a:prstGeom prst="rect">
            <a:avLst/>
          </a:prstGeom>
          <a:noFill/>
        </p:spPr>
        <p:txBody>
          <a:bodyPr wrap="none" lIns="0" tIns="0" rIns="0" bIns="0" rtlCol="0" anchor="ctr">
            <a:spAutoFit/>
          </a:bodyPr>
          <a:lstStyle/>
          <a:p>
            <a:pPr lvl="0" algn="ctr" defTabSz="914400">
              <a:spcBef>
                <a:spcPct val="20000"/>
              </a:spcBef>
              <a:defRPr/>
            </a:pPr>
            <a:r>
              <a:rPr lang="zh-CN" altLang="en-US" dirty="0">
                <a:solidFill>
                  <a:srgbClr val="C00000"/>
                </a:solidFill>
                <a:latin typeface="+mn-ea"/>
                <a:ea typeface="+mn-ea"/>
              </a:rPr>
              <a:t>标题文字</a:t>
            </a:r>
            <a:endParaRPr lang="en-US" altLang="zh-CN" dirty="0">
              <a:solidFill>
                <a:srgbClr val="C00000"/>
              </a:solidFill>
              <a:latin typeface="+mn-ea"/>
              <a:ea typeface="+mn-ea"/>
            </a:endParaRPr>
          </a:p>
        </p:txBody>
      </p:sp>
      <p:sp>
        <p:nvSpPr>
          <p:cNvPr id="27" name="Block Arc 52"/>
          <p:cNvSpPr/>
          <p:nvPr/>
        </p:nvSpPr>
        <p:spPr>
          <a:xfrm rot="10800000">
            <a:off x="2332371" y="1997063"/>
            <a:ext cx="1663184" cy="1663184"/>
          </a:xfrm>
          <a:prstGeom prst="blockArc">
            <a:avLst>
              <a:gd name="adj1" fmla="val 10800000"/>
              <a:gd name="adj2" fmla="val 3"/>
              <a:gd name="adj3" fmla="val 15291"/>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ea"/>
            </a:endParaRPr>
          </a:p>
        </p:txBody>
      </p:sp>
      <p:sp>
        <p:nvSpPr>
          <p:cNvPr id="28" name="Block Arc 54"/>
          <p:cNvSpPr/>
          <p:nvPr/>
        </p:nvSpPr>
        <p:spPr>
          <a:xfrm rot="10800000">
            <a:off x="5147059" y="1997063"/>
            <a:ext cx="1663184" cy="1663184"/>
          </a:xfrm>
          <a:prstGeom prst="blockArc">
            <a:avLst>
              <a:gd name="adj1" fmla="val 10800000"/>
              <a:gd name="adj2" fmla="val 3"/>
              <a:gd name="adj3" fmla="val 15291"/>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ea"/>
            </a:endParaRPr>
          </a:p>
        </p:txBody>
      </p:sp>
      <p:grpSp>
        <p:nvGrpSpPr>
          <p:cNvPr id="29" name="组合 28"/>
          <p:cNvGrpSpPr/>
          <p:nvPr/>
        </p:nvGrpSpPr>
        <p:grpSpPr>
          <a:xfrm>
            <a:off x="1287029" y="2384716"/>
            <a:ext cx="925239" cy="925239"/>
            <a:chOff x="1318780" y="2410117"/>
            <a:chExt cx="806358" cy="806358"/>
          </a:xfrm>
        </p:grpSpPr>
        <p:grpSp>
          <p:nvGrpSpPr>
            <p:cNvPr id="30" name="组合 29"/>
            <p:cNvGrpSpPr/>
            <p:nvPr/>
          </p:nvGrpSpPr>
          <p:grpSpPr>
            <a:xfrm>
              <a:off x="1318780" y="2410117"/>
              <a:ext cx="806358" cy="806358"/>
              <a:chOff x="3724322" y="1908536"/>
              <a:chExt cx="1329153" cy="1329153"/>
            </a:xfrm>
          </p:grpSpPr>
          <p:sp>
            <p:nvSpPr>
              <p:cNvPr id="32" name="椭圆 31"/>
              <p:cNvSpPr/>
              <p:nvPr/>
            </p:nvSpPr>
            <p:spPr>
              <a:xfrm>
                <a:off x="3724322" y="1908536"/>
                <a:ext cx="1329153" cy="1329153"/>
              </a:xfrm>
              <a:prstGeom prst="ellipse">
                <a:avLst/>
              </a:prstGeom>
              <a:gradFill flip="none" rotWithShape="1">
                <a:gsLst>
                  <a:gs pos="0">
                    <a:schemeClr val="bg1"/>
                  </a:gs>
                  <a:gs pos="100000">
                    <a:srgbClr val="DDDEDD"/>
                  </a:gs>
                </a:gsLst>
                <a:lin ang="9600000" scaled="0"/>
                <a:tileRect/>
              </a:gradFill>
              <a:ln w="28575">
                <a:solidFill>
                  <a:schemeClr val="bg1"/>
                </a:solid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mn-ea"/>
                </a:endParaRPr>
              </a:p>
            </p:txBody>
          </p:sp>
          <p:sp>
            <p:nvSpPr>
              <p:cNvPr id="33" name="椭圆 32"/>
              <p:cNvSpPr/>
              <p:nvPr/>
            </p:nvSpPr>
            <p:spPr>
              <a:xfrm>
                <a:off x="3839838" y="2024052"/>
                <a:ext cx="1098122" cy="1098122"/>
              </a:xfrm>
              <a:prstGeom prst="ellipse">
                <a:avLst/>
              </a:prstGeom>
              <a:solidFill>
                <a:srgbClr val="C00000"/>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latin typeface="+mn-ea"/>
                </a:endParaRPr>
              </a:p>
            </p:txBody>
          </p:sp>
        </p:grpSp>
        <p:sp>
          <p:nvSpPr>
            <p:cNvPr id="31" name="Freeform 116"/>
            <p:cNvSpPr>
              <a:spLocks noEditPoints="1"/>
            </p:cNvSpPr>
            <p:nvPr/>
          </p:nvSpPr>
          <p:spPr bwMode="auto">
            <a:xfrm>
              <a:off x="1497123" y="2652994"/>
              <a:ext cx="397548" cy="320603"/>
            </a:xfrm>
            <a:custGeom>
              <a:avLst/>
              <a:gdLst/>
              <a:ahLst/>
              <a:cxnLst>
                <a:cxn ang="0">
                  <a:pos x="55" y="27"/>
                </a:cxn>
                <a:cxn ang="0">
                  <a:pos x="54" y="27"/>
                </a:cxn>
                <a:cxn ang="0">
                  <a:pos x="54" y="27"/>
                </a:cxn>
                <a:cxn ang="0">
                  <a:pos x="53" y="27"/>
                </a:cxn>
                <a:cxn ang="0">
                  <a:pos x="28" y="6"/>
                </a:cxn>
                <a:cxn ang="0">
                  <a:pos x="4" y="27"/>
                </a:cxn>
                <a:cxn ang="0">
                  <a:pos x="3" y="27"/>
                </a:cxn>
                <a:cxn ang="0">
                  <a:pos x="2" y="27"/>
                </a:cxn>
                <a:cxn ang="0">
                  <a:pos x="0" y="24"/>
                </a:cxn>
                <a:cxn ang="0">
                  <a:pos x="0" y="23"/>
                </a:cxn>
                <a:cxn ang="0">
                  <a:pos x="26" y="1"/>
                </a:cxn>
                <a:cxn ang="0">
                  <a:pos x="31" y="1"/>
                </a:cxn>
                <a:cxn ang="0">
                  <a:pos x="40" y="8"/>
                </a:cxn>
                <a:cxn ang="0">
                  <a:pos x="40" y="1"/>
                </a:cxn>
                <a:cxn ang="0">
                  <a:pos x="41" y="0"/>
                </a:cxn>
                <a:cxn ang="0">
                  <a:pos x="48" y="0"/>
                </a:cxn>
                <a:cxn ang="0">
                  <a:pos x="49" y="1"/>
                </a:cxn>
                <a:cxn ang="0">
                  <a:pos x="49" y="16"/>
                </a:cxn>
                <a:cxn ang="0">
                  <a:pos x="57" y="23"/>
                </a:cxn>
                <a:cxn ang="0">
                  <a:pos x="57" y="24"/>
                </a:cxn>
                <a:cxn ang="0">
                  <a:pos x="55" y="27"/>
                </a:cxn>
                <a:cxn ang="0">
                  <a:pos x="49" y="44"/>
                </a:cxn>
                <a:cxn ang="0">
                  <a:pos x="47" y="46"/>
                </a:cxn>
                <a:cxn ang="0">
                  <a:pos x="33" y="46"/>
                </a:cxn>
                <a:cxn ang="0">
                  <a:pos x="33" y="32"/>
                </a:cxn>
                <a:cxn ang="0">
                  <a:pos x="24" y="32"/>
                </a:cxn>
                <a:cxn ang="0">
                  <a:pos x="24" y="46"/>
                </a:cxn>
                <a:cxn ang="0">
                  <a:pos x="10" y="46"/>
                </a:cxn>
                <a:cxn ang="0">
                  <a:pos x="8" y="44"/>
                </a:cxn>
                <a:cxn ang="0">
                  <a:pos x="8" y="27"/>
                </a:cxn>
                <a:cxn ang="0">
                  <a:pos x="8" y="26"/>
                </a:cxn>
                <a:cxn ang="0">
                  <a:pos x="28" y="9"/>
                </a:cxn>
                <a:cxn ang="0">
                  <a:pos x="49" y="26"/>
                </a:cxn>
                <a:cxn ang="0">
                  <a:pos x="49" y="27"/>
                </a:cxn>
                <a:cxn ang="0">
                  <a:pos x="49" y="44"/>
                </a:cxn>
              </a:cxnLst>
              <a:rect l="0" t="0" r="r" b="b"/>
              <a:pathLst>
                <a:path w="57" h="46">
                  <a:moveTo>
                    <a:pt x="55" y="27"/>
                  </a:moveTo>
                  <a:cubicBezTo>
                    <a:pt x="55" y="27"/>
                    <a:pt x="54" y="27"/>
                    <a:pt x="54" y="27"/>
                  </a:cubicBezTo>
                  <a:cubicBezTo>
                    <a:pt x="54" y="27"/>
                    <a:pt x="54" y="27"/>
                    <a:pt x="54" y="27"/>
                  </a:cubicBezTo>
                  <a:cubicBezTo>
                    <a:pt x="54" y="27"/>
                    <a:pt x="53" y="27"/>
                    <a:pt x="53" y="27"/>
                  </a:cubicBezTo>
                  <a:cubicBezTo>
                    <a:pt x="28" y="6"/>
                    <a:pt x="28" y="6"/>
                    <a:pt x="28" y="6"/>
                  </a:cubicBezTo>
                  <a:cubicBezTo>
                    <a:pt x="4" y="27"/>
                    <a:pt x="4" y="27"/>
                    <a:pt x="4" y="27"/>
                  </a:cubicBezTo>
                  <a:cubicBezTo>
                    <a:pt x="4" y="27"/>
                    <a:pt x="3" y="27"/>
                    <a:pt x="3" y="27"/>
                  </a:cubicBezTo>
                  <a:cubicBezTo>
                    <a:pt x="3" y="27"/>
                    <a:pt x="2" y="27"/>
                    <a:pt x="2" y="27"/>
                  </a:cubicBezTo>
                  <a:cubicBezTo>
                    <a:pt x="0" y="24"/>
                    <a:pt x="0" y="24"/>
                    <a:pt x="0" y="24"/>
                  </a:cubicBezTo>
                  <a:cubicBezTo>
                    <a:pt x="0" y="24"/>
                    <a:pt x="0" y="23"/>
                    <a:pt x="0" y="23"/>
                  </a:cubicBezTo>
                  <a:cubicBezTo>
                    <a:pt x="26" y="1"/>
                    <a:pt x="26" y="1"/>
                    <a:pt x="26" y="1"/>
                  </a:cubicBezTo>
                  <a:cubicBezTo>
                    <a:pt x="27" y="0"/>
                    <a:pt x="30" y="0"/>
                    <a:pt x="31" y="1"/>
                  </a:cubicBezTo>
                  <a:cubicBezTo>
                    <a:pt x="40" y="8"/>
                    <a:pt x="40" y="8"/>
                    <a:pt x="40" y="8"/>
                  </a:cubicBezTo>
                  <a:cubicBezTo>
                    <a:pt x="40" y="1"/>
                    <a:pt x="40" y="1"/>
                    <a:pt x="40" y="1"/>
                  </a:cubicBezTo>
                  <a:cubicBezTo>
                    <a:pt x="40" y="1"/>
                    <a:pt x="40" y="0"/>
                    <a:pt x="41" y="0"/>
                  </a:cubicBezTo>
                  <a:cubicBezTo>
                    <a:pt x="48" y="0"/>
                    <a:pt x="48" y="0"/>
                    <a:pt x="48" y="0"/>
                  </a:cubicBezTo>
                  <a:cubicBezTo>
                    <a:pt x="49" y="0"/>
                    <a:pt x="49" y="1"/>
                    <a:pt x="49" y="1"/>
                  </a:cubicBezTo>
                  <a:cubicBezTo>
                    <a:pt x="49" y="16"/>
                    <a:pt x="49" y="16"/>
                    <a:pt x="49" y="16"/>
                  </a:cubicBezTo>
                  <a:cubicBezTo>
                    <a:pt x="57" y="23"/>
                    <a:pt x="57" y="23"/>
                    <a:pt x="57" y="23"/>
                  </a:cubicBezTo>
                  <a:cubicBezTo>
                    <a:pt x="57" y="23"/>
                    <a:pt x="57" y="24"/>
                    <a:pt x="57" y="24"/>
                  </a:cubicBezTo>
                  <a:lnTo>
                    <a:pt x="55" y="27"/>
                  </a:lnTo>
                  <a:close/>
                  <a:moveTo>
                    <a:pt x="49" y="44"/>
                  </a:moveTo>
                  <a:cubicBezTo>
                    <a:pt x="49" y="45"/>
                    <a:pt x="48" y="46"/>
                    <a:pt x="47" y="46"/>
                  </a:cubicBezTo>
                  <a:cubicBezTo>
                    <a:pt x="33" y="46"/>
                    <a:pt x="33" y="46"/>
                    <a:pt x="33" y="46"/>
                  </a:cubicBezTo>
                  <a:cubicBezTo>
                    <a:pt x="33" y="32"/>
                    <a:pt x="33" y="32"/>
                    <a:pt x="33" y="32"/>
                  </a:cubicBezTo>
                  <a:cubicBezTo>
                    <a:pt x="24" y="32"/>
                    <a:pt x="24" y="32"/>
                    <a:pt x="24" y="32"/>
                  </a:cubicBezTo>
                  <a:cubicBezTo>
                    <a:pt x="24" y="46"/>
                    <a:pt x="24" y="46"/>
                    <a:pt x="24" y="46"/>
                  </a:cubicBezTo>
                  <a:cubicBezTo>
                    <a:pt x="10" y="46"/>
                    <a:pt x="10" y="46"/>
                    <a:pt x="10" y="46"/>
                  </a:cubicBezTo>
                  <a:cubicBezTo>
                    <a:pt x="9" y="46"/>
                    <a:pt x="8" y="45"/>
                    <a:pt x="8" y="44"/>
                  </a:cubicBezTo>
                  <a:cubicBezTo>
                    <a:pt x="8" y="27"/>
                    <a:pt x="8" y="27"/>
                    <a:pt x="8" y="27"/>
                  </a:cubicBezTo>
                  <a:cubicBezTo>
                    <a:pt x="8" y="27"/>
                    <a:pt x="8" y="26"/>
                    <a:pt x="8" y="26"/>
                  </a:cubicBezTo>
                  <a:cubicBezTo>
                    <a:pt x="28" y="9"/>
                    <a:pt x="28" y="9"/>
                    <a:pt x="28" y="9"/>
                  </a:cubicBezTo>
                  <a:cubicBezTo>
                    <a:pt x="49" y="26"/>
                    <a:pt x="49" y="26"/>
                    <a:pt x="49" y="26"/>
                  </a:cubicBezTo>
                  <a:cubicBezTo>
                    <a:pt x="49" y="26"/>
                    <a:pt x="49" y="27"/>
                    <a:pt x="49" y="27"/>
                  </a:cubicBezTo>
                  <a:lnTo>
                    <a:pt x="49" y="44"/>
                  </a:lnTo>
                  <a:close/>
                </a:path>
              </a:pathLst>
            </a:custGeom>
            <a:solidFill>
              <a:schemeClr val="bg1"/>
            </a:solidFill>
            <a:ln w="9525">
              <a:noFill/>
              <a:round/>
            </a:ln>
          </p:spPr>
          <p:txBody>
            <a:bodyPr vert="horz" wrap="square" lIns="91440" tIns="45720" rIns="91440" bIns="45720" numCol="1" anchor="t" anchorCtr="0" compatLnSpc="1"/>
            <a:lstStyle/>
            <a:p>
              <a:endParaRPr lang="en-US">
                <a:latin typeface="+mn-ea"/>
                <a:ea typeface="+mn-ea"/>
              </a:endParaRPr>
            </a:p>
          </p:txBody>
        </p:sp>
      </p:grpSp>
      <p:grpSp>
        <p:nvGrpSpPr>
          <p:cNvPr id="34" name="组合 33"/>
          <p:cNvGrpSpPr/>
          <p:nvPr/>
        </p:nvGrpSpPr>
        <p:grpSpPr>
          <a:xfrm>
            <a:off x="2701342" y="2384716"/>
            <a:ext cx="925239" cy="925239"/>
            <a:chOff x="2701342" y="2384716"/>
            <a:chExt cx="925239" cy="925239"/>
          </a:xfrm>
        </p:grpSpPr>
        <p:grpSp>
          <p:nvGrpSpPr>
            <p:cNvPr id="35" name="组合 34"/>
            <p:cNvGrpSpPr/>
            <p:nvPr/>
          </p:nvGrpSpPr>
          <p:grpSpPr>
            <a:xfrm>
              <a:off x="2701342" y="2384716"/>
              <a:ext cx="925239" cy="925239"/>
              <a:chOff x="3724322" y="1908536"/>
              <a:chExt cx="1329153" cy="1329153"/>
            </a:xfrm>
          </p:grpSpPr>
          <p:sp>
            <p:nvSpPr>
              <p:cNvPr id="37" name="椭圆 36"/>
              <p:cNvSpPr/>
              <p:nvPr/>
            </p:nvSpPr>
            <p:spPr>
              <a:xfrm>
                <a:off x="3724322" y="1908536"/>
                <a:ext cx="1329153" cy="1329153"/>
              </a:xfrm>
              <a:prstGeom prst="ellipse">
                <a:avLst/>
              </a:prstGeom>
              <a:gradFill flip="none" rotWithShape="1">
                <a:gsLst>
                  <a:gs pos="0">
                    <a:schemeClr val="bg1"/>
                  </a:gs>
                  <a:gs pos="100000">
                    <a:srgbClr val="DDDEDD"/>
                  </a:gs>
                </a:gsLst>
                <a:lin ang="9600000" scaled="0"/>
                <a:tileRect/>
              </a:gradFill>
              <a:ln w="28575">
                <a:solidFill>
                  <a:schemeClr val="bg1"/>
                </a:solid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mn-ea"/>
                </a:endParaRPr>
              </a:p>
            </p:txBody>
          </p:sp>
          <p:sp>
            <p:nvSpPr>
              <p:cNvPr id="38" name="椭圆 37"/>
              <p:cNvSpPr/>
              <p:nvPr/>
            </p:nvSpPr>
            <p:spPr>
              <a:xfrm>
                <a:off x="3839838" y="2024052"/>
                <a:ext cx="1098122" cy="1098122"/>
              </a:xfrm>
              <a:prstGeom prst="ellipse">
                <a:avLst/>
              </a:prstGeom>
              <a:solidFill>
                <a:srgbClr val="C00000"/>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latin typeface="+mn-ea"/>
                </a:endParaRPr>
              </a:p>
            </p:txBody>
          </p:sp>
        </p:grpSp>
        <p:sp>
          <p:nvSpPr>
            <p:cNvPr id="36" name="Freeform 105"/>
            <p:cNvSpPr>
              <a:spLocks noEditPoints="1"/>
            </p:cNvSpPr>
            <p:nvPr/>
          </p:nvSpPr>
          <p:spPr bwMode="auto">
            <a:xfrm>
              <a:off x="2943474" y="2657050"/>
              <a:ext cx="433281" cy="427002"/>
            </a:xfrm>
            <a:custGeom>
              <a:avLst/>
              <a:gdLst/>
              <a:ahLst/>
              <a:cxnLst>
                <a:cxn ang="0">
                  <a:pos x="59" y="63"/>
                </a:cxn>
                <a:cxn ang="0">
                  <a:pos x="55" y="61"/>
                </a:cxn>
                <a:cxn ang="0">
                  <a:pos x="42" y="48"/>
                </a:cxn>
                <a:cxn ang="0">
                  <a:pos x="27" y="53"/>
                </a:cxn>
                <a:cxn ang="0">
                  <a:pos x="0" y="26"/>
                </a:cxn>
                <a:cxn ang="0">
                  <a:pos x="27" y="0"/>
                </a:cxn>
                <a:cxn ang="0">
                  <a:pos x="54" y="26"/>
                </a:cxn>
                <a:cxn ang="0">
                  <a:pos x="49" y="41"/>
                </a:cxn>
                <a:cxn ang="0">
                  <a:pos x="62" y="54"/>
                </a:cxn>
                <a:cxn ang="0">
                  <a:pos x="64" y="58"/>
                </a:cxn>
                <a:cxn ang="0">
                  <a:pos x="59" y="63"/>
                </a:cxn>
                <a:cxn ang="0">
                  <a:pos x="27" y="9"/>
                </a:cxn>
                <a:cxn ang="0">
                  <a:pos x="10" y="26"/>
                </a:cxn>
                <a:cxn ang="0">
                  <a:pos x="27" y="43"/>
                </a:cxn>
                <a:cxn ang="0">
                  <a:pos x="44" y="26"/>
                </a:cxn>
                <a:cxn ang="0">
                  <a:pos x="27" y="9"/>
                </a:cxn>
              </a:cxnLst>
              <a:rect l="0" t="0" r="r" b="b"/>
              <a:pathLst>
                <a:path w="64" h="63">
                  <a:moveTo>
                    <a:pt x="59" y="63"/>
                  </a:moveTo>
                  <a:cubicBezTo>
                    <a:pt x="57" y="63"/>
                    <a:pt x="56" y="62"/>
                    <a:pt x="55" y="61"/>
                  </a:cubicBezTo>
                  <a:cubicBezTo>
                    <a:pt x="42" y="48"/>
                    <a:pt x="42" y="48"/>
                    <a:pt x="42" y="48"/>
                  </a:cubicBezTo>
                  <a:cubicBezTo>
                    <a:pt x="38" y="51"/>
                    <a:pt x="33" y="53"/>
                    <a:pt x="27" y="53"/>
                  </a:cubicBezTo>
                  <a:cubicBezTo>
                    <a:pt x="12" y="53"/>
                    <a:pt x="0" y="41"/>
                    <a:pt x="0" y="26"/>
                  </a:cubicBezTo>
                  <a:cubicBezTo>
                    <a:pt x="0" y="12"/>
                    <a:pt x="12" y="0"/>
                    <a:pt x="27" y="0"/>
                  </a:cubicBezTo>
                  <a:cubicBezTo>
                    <a:pt x="42" y="0"/>
                    <a:pt x="54" y="12"/>
                    <a:pt x="54" y="26"/>
                  </a:cubicBezTo>
                  <a:cubicBezTo>
                    <a:pt x="54" y="32"/>
                    <a:pt x="52" y="37"/>
                    <a:pt x="49" y="41"/>
                  </a:cubicBezTo>
                  <a:cubicBezTo>
                    <a:pt x="62" y="54"/>
                    <a:pt x="62" y="54"/>
                    <a:pt x="62" y="54"/>
                  </a:cubicBezTo>
                  <a:cubicBezTo>
                    <a:pt x="63" y="55"/>
                    <a:pt x="64" y="57"/>
                    <a:pt x="64" y="58"/>
                  </a:cubicBezTo>
                  <a:cubicBezTo>
                    <a:pt x="64" y="61"/>
                    <a:pt x="61" y="63"/>
                    <a:pt x="59" y="63"/>
                  </a:cubicBezTo>
                  <a:close/>
                  <a:moveTo>
                    <a:pt x="27" y="9"/>
                  </a:moveTo>
                  <a:cubicBezTo>
                    <a:pt x="18" y="9"/>
                    <a:pt x="10" y="17"/>
                    <a:pt x="10" y="26"/>
                  </a:cubicBezTo>
                  <a:cubicBezTo>
                    <a:pt x="10" y="36"/>
                    <a:pt x="18" y="43"/>
                    <a:pt x="27" y="43"/>
                  </a:cubicBezTo>
                  <a:cubicBezTo>
                    <a:pt x="37" y="43"/>
                    <a:pt x="44" y="36"/>
                    <a:pt x="44" y="26"/>
                  </a:cubicBezTo>
                  <a:cubicBezTo>
                    <a:pt x="44" y="17"/>
                    <a:pt x="37" y="9"/>
                    <a:pt x="27" y="9"/>
                  </a:cubicBezTo>
                  <a:close/>
                </a:path>
              </a:pathLst>
            </a:custGeom>
            <a:solidFill>
              <a:schemeClr val="bg1"/>
            </a:solidFill>
            <a:ln w="9525">
              <a:noFill/>
              <a:round/>
            </a:ln>
          </p:spPr>
          <p:txBody>
            <a:bodyPr vert="horz" wrap="square" lIns="91440" tIns="45720" rIns="91440" bIns="45720" numCol="1" anchor="t" anchorCtr="0" compatLnSpc="1"/>
            <a:lstStyle/>
            <a:p>
              <a:endParaRPr lang="en-US" dirty="0">
                <a:solidFill>
                  <a:schemeClr val="accent3">
                    <a:lumMod val="50000"/>
                  </a:schemeClr>
                </a:solidFill>
                <a:latin typeface="+mn-ea"/>
                <a:ea typeface="+mn-ea"/>
              </a:endParaRPr>
            </a:p>
          </p:txBody>
        </p:sp>
      </p:grpSp>
      <p:grpSp>
        <p:nvGrpSpPr>
          <p:cNvPr id="39" name="组合 38"/>
          <p:cNvGrpSpPr/>
          <p:nvPr/>
        </p:nvGrpSpPr>
        <p:grpSpPr>
          <a:xfrm>
            <a:off x="5521207" y="2357049"/>
            <a:ext cx="925239" cy="925239"/>
            <a:chOff x="5521207" y="2357049"/>
            <a:chExt cx="925239" cy="925239"/>
          </a:xfrm>
        </p:grpSpPr>
        <p:grpSp>
          <p:nvGrpSpPr>
            <p:cNvPr id="40" name="组合 39"/>
            <p:cNvGrpSpPr/>
            <p:nvPr/>
          </p:nvGrpSpPr>
          <p:grpSpPr>
            <a:xfrm>
              <a:off x="5521207" y="2357049"/>
              <a:ext cx="925239" cy="925239"/>
              <a:chOff x="3724322" y="1908536"/>
              <a:chExt cx="1329153" cy="1329153"/>
            </a:xfrm>
          </p:grpSpPr>
          <p:sp>
            <p:nvSpPr>
              <p:cNvPr id="42" name="椭圆 41"/>
              <p:cNvSpPr/>
              <p:nvPr/>
            </p:nvSpPr>
            <p:spPr>
              <a:xfrm>
                <a:off x="3724322" y="1908536"/>
                <a:ext cx="1329153" cy="1329153"/>
              </a:xfrm>
              <a:prstGeom prst="ellipse">
                <a:avLst/>
              </a:prstGeom>
              <a:gradFill flip="none" rotWithShape="1">
                <a:gsLst>
                  <a:gs pos="0">
                    <a:schemeClr val="bg1"/>
                  </a:gs>
                  <a:gs pos="100000">
                    <a:srgbClr val="DDDEDD"/>
                  </a:gs>
                </a:gsLst>
                <a:lin ang="9600000" scaled="0"/>
                <a:tileRect/>
              </a:gradFill>
              <a:ln w="28575">
                <a:solidFill>
                  <a:schemeClr val="bg1"/>
                </a:solid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mn-ea"/>
                </a:endParaRPr>
              </a:p>
            </p:txBody>
          </p:sp>
          <p:sp>
            <p:nvSpPr>
              <p:cNvPr id="43" name="椭圆 42"/>
              <p:cNvSpPr/>
              <p:nvPr/>
            </p:nvSpPr>
            <p:spPr>
              <a:xfrm>
                <a:off x="3839838" y="2024052"/>
                <a:ext cx="1098122" cy="1098122"/>
              </a:xfrm>
              <a:prstGeom prst="ellipse">
                <a:avLst/>
              </a:prstGeom>
              <a:solidFill>
                <a:srgbClr val="C00000"/>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latin typeface="+mn-ea"/>
                </a:endParaRPr>
              </a:p>
            </p:txBody>
          </p:sp>
        </p:grpSp>
        <p:sp>
          <p:nvSpPr>
            <p:cNvPr id="41" name="Freeform 45"/>
            <p:cNvSpPr>
              <a:spLocks noEditPoints="1"/>
            </p:cNvSpPr>
            <p:nvPr/>
          </p:nvSpPr>
          <p:spPr bwMode="auto">
            <a:xfrm>
              <a:off x="5784023" y="2620287"/>
              <a:ext cx="389255" cy="3892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bg1"/>
            </a:solidFill>
            <a:ln w="9525">
              <a:noFill/>
              <a:round/>
            </a:ln>
          </p:spPr>
          <p:txBody>
            <a:bodyPr vert="horz" wrap="square" lIns="91440" tIns="45720" rIns="91440" bIns="45720" numCol="1" anchor="t" anchorCtr="0" compatLnSpc="1"/>
            <a:lstStyle/>
            <a:p>
              <a:endParaRPr lang="en-US">
                <a:latin typeface="+mn-ea"/>
                <a:ea typeface="+mn-ea"/>
              </a:endParaRPr>
            </a:p>
          </p:txBody>
        </p:sp>
      </p:grpSp>
      <p:grpSp>
        <p:nvGrpSpPr>
          <p:cNvPr id="44" name="组合 43"/>
          <p:cNvGrpSpPr/>
          <p:nvPr/>
        </p:nvGrpSpPr>
        <p:grpSpPr>
          <a:xfrm>
            <a:off x="6935520" y="2364357"/>
            <a:ext cx="925239" cy="925239"/>
            <a:chOff x="6935520" y="2364357"/>
            <a:chExt cx="925239" cy="925239"/>
          </a:xfrm>
        </p:grpSpPr>
        <p:grpSp>
          <p:nvGrpSpPr>
            <p:cNvPr id="45" name="组合 44"/>
            <p:cNvGrpSpPr/>
            <p:nvPr/>
          </p:nvGrpSpPr>
          <p:grpSpPr>
            <a:xfrm>
              <a:off x="6935520" y="2364357"/>
              <a:ext cx="925239" cy="925239"/>
              <a:chOff x="3724322" y="1908536"/>
              <a:chExt cx="1329153" cy="1329153"/>
            </a:xfrm>
          </p:grpSpPr>
          <p:sp>
            <p:nvSpPr>
              <p:cNvPr id="47" name="椭圆 46"/>
              <p:cNvSpPr/>
              <p:nvPr/>
            </p:nvSpPr>
            <p:spPr>
              <a:xfrm>
                <a:off x="3724322" y="1908536"/>
                <a:ext cx="1329153" cy="1329153"/>
              </a:xfrm>
              <a:prstGeom prst="ellipse">
                <a:avLst/>
              </a:prstGeom>
              <a:gradFill flip="none" rotWithShape="1">
                <a:gsLst>
                  <a:gs pos="0">
                    <a:schemeClr val="bg1"/>
                  </a:gs>
                  <a:gs pos="100000">
                    <a:srgbClr val="DDDEDD"/>
                  </a:gs>
                </a:gsLst>
                <a:lin ang="9600000" scaled="0"/>
                <a:tileRect/>
              </a:gradFill>
              <a:ln w="28575">
                <a:solidFill>
                  <a:schemeClr val="bg1"/>
                </a:solid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mn-ea"/>
                </a:endParaRPr>
              </a:p>
            </p:txBody>
          </p:sp>
          <p:sp>
            <p:nvSpPr>
              <p:cNvPr id="48" name="椭圆 47"/>
              <p:cNvSpPr/>
              <p:nvPr/>
            </p:nvSpPr>
            <p:spPr>
              <a:xfrm>
                <a:off x="3839838" y="2024052"/>
                <a:ext cx="1098122" cy="1098122"/>
              </a:xfrm>
              <a:prstGeom prst="ellipse">
                <a:avLst/>
              </a:prstGeom>
              <a:solidFill>
                <a:srgbClr val="C00000"/>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latin typeface="+mn-ea"/>
                </a:endParaRPr>
              </a:p>
            </p:txBody>
          </p:sp>
        </p:grpSp>
        <p:sp>
          <p:nvSpPr>
            <p:cNvPr id="46" name="Freeform 62"/>
            <p:cNvSpPr>
              <a:spLocks noChangeAspect="1" noEditPoints="1"/>
            </p:cNvSpPr>
            <p:nvPr/>
          </p:nvSpPr>
          <p:spPr bwMode="auto">
            <a:xfrm>
              <a:off x="7183365" y="2621245"/>
              <a:ext cx="423615" cy="427002"/>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ln>
          </p:spPr>
          <p:txBody>
            <a:bodyPr vert="horz" wrap="square" lIns="91440" tIns="45720" rIns="91440" bIns="45720" numCol="1" anchor="t" anchorCtr="0" compatLnSpc="1"/>
            <a:lstStyle/>
            <a:p>
              <a:endParaRPr lang="en-US">
                <a:latin typeface="+mn-ea"/>
                <a:ea typeface="+mn-ea"/>
              </a:endParaRPr>
            </a:p>
          </p:txBody>
        </p:sp>
      </p:grpSp>
      <p:grpSp>
        <p:nvGrpSpPr>
          <p:cNvPr id="49" name="组合 48"/>
          <p:cNvGrpSpPr/>
          <p:nvPr/>
        </p:nvGrpSpPr>
        <p:grpSpPr>
          <a:xfrm>
            <a:off x="4108005" y="2390405"/>
            <a:ext cx="925239" cy="925239"/>
            <a:chOff x="4313078" y="3516012"/>
            <a:chExt cx="925239" cy="925239"/>
          </a:xfrm>
        </p:grpSpPr>
        <p:grpSp>
          <p:nvGrpSpPr>
            <p:cNvPr id="50" name="组合 49"/>
            <p:cNvGrpSpPr/>
            <p:nvPr/>
          </p:nvGrpSpPr>
          <p:grpSpPr>
            <a:xfrm>
              <a:off x="4313078" y="3516012"/>
              <a:ext cx="925239" cy="925239"/>
              <a:chOff x="3724322" y="1908536"/>
              <a:chExt cx="1329153" cy="1329153"/>
            </a:xfrm>
          </p:grpSpPr>
          <p:sp>
            <p:nvSpPr>
              <p:cNvPr id="52" name="椭圆 51"/>
              <p:cNvSpPr/>
              <p:nvPr/>
            </p:nvSpPr>
            <p:spPr>
              <a:xfrm>
                <a:off x="3724322" y="1908536"/>
                <a:ext cx="1329153" cy="1329153"/>
              </a:xfrm>
              <a:prstGeom prst="ellipse">
                <a:avLst/>
              </a:prstGeom>
              <a:gradFill flip="none" rotWithShape="1">
                <a:gsLst>
                  <a:gs pos="0">
                    <a:schemeClr val="bg1"/>
                  </a:gs>
                  <a:gs pos="100000">
                    <a:srgbClr val="DDDEDD"/>
                  </a:gs>
                </a:gsLst>
                <a:lin ang="9600000" scaled="0"/>
                <a:tileRect/>
              </a:gradFill>
              <a:ln w="28575">
                <a:solidFill>
                  <a:schemeClr val="bg1"/>
                </a:solid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mn-ea"/>
                </a:endParaRPr>
              </a:p>
            </p:txBody>
          </p:sp>
          <p:sp>
            <p:nvSpPr>
              <p:cNvPr id="53" name="椭圆 52"/>
              <p:cNvSpPr/>
              <p:nvPr/>
            </p:nvSpPr>
            <p:spPr>
              <a:xfrm>
                <a:off x="3839838" y="2024052"/>
                <a:ext cx="1098122" cy="1098122"/>
              </a:xfrm>
              <a:prstGeom prst="ellipse">
                <a:avLst/>
              </a:prstGeom>
              <a:solidFill>
                <a:srgbClr val="C00000"/>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latin typeface="+mn-ea"/>
                </a:endParaRPr>
              </a:p>
            </p:txBody>
          </p:sp>
        </p:grpSp>
        <p:sp>
          <p:nvSpPr>
            <p:cNvPr id="51" name="Freeform 178"/>
            <p:cNvSpPr>
              <a:spLocks noEditPoints="1"/>
            </p:cNvSpPr>
            <p:nvPr/>
          </p:nvSpPr>
          <p:spPr bwMode="auto">
            <a:xfrm>
              <a:off x="4518150" y="3784655"/>
              <a:ext cx="515095" cy="387952"/>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ln>
          </p:spPr>
          <p:txBody>
            <a:bodyPr vert="horz" wrap="square" lIns="91440" tIns="45720" rIns="91440" bIns="45720" numCol="1" anchor="t" anchorCtr="0" compatLnSpc="1"/>
            <a:lstStyle/>
            <a:p>
              <a:endParaRPr lang="en-US">
                <a:latin typeface="+mn-ea"/>
                <a:ea typeface="+mn-ea"/>
              </a:endParaRPr>
            </a:p>
          </p:txBody>
        </p:sp>
      </p:grpSp>
      <p:sp>
        <p:nvSpPr>
          <p:cNvPr id="54" name="TextBox 77"/>
          <p:cNvSpPr txBox="1"/>
          <p:nvPr/>
        </p:nvSpPr>
        <p:spPr>
          <a:xfrm>
            <a:off x="562557" y="1214593"/>
            <a:ext cx="2311374" cy="523220"/>
          </a:xfrm>
          <a:prstGeom prst="rect">
            <a:avLst/>
          </a:prstGeom>
          <a:noFill/>
          <a:ln w="3175">
            <a:noFill/>
          </a:ln>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1200" dirty="0" smtClean="0">
                <a:solidFill>
                  <a:schemeClr val="tx2"/>
                </a:solidFill>
                <a:latin typeface="+mn-ea"/>
              </a:rPr>
              <a:t>标题文字</a:t>
            </a:r>
            <a:endParaRPr lang="en-US" altLang="zh-CN" sz="1200" dirty="0" smtClean="0">
              <a:solidFill>
                <a:schemeClr val="tx2"/>
              </a:solidFill>
              <a:latin typeface="+mn-ea"/>
            </a:endParaRPr>
          </a:p>
          <a:p>
            <a:pPr algn="ctr"/>
            <a:r>
              <a:rPr lang="zh-CN" altLang="en-US" sz="800" dirty="0" smtClean="0">
                <a:latin typeface="+mn-ea"/>
              </a:rPr>
              <a:t>单击</a:t>
            </a:r>
            <a:r>
              <a:rPr lang="zh-CN" altLang="en-US" sz="800" dirty="0">
                <a:latin typeface="+mn-ea"/>
              </a:rPr>
              <a:t>此处添加文本单击此处添加文本</a:t>
            </a:r>
            <a:endParaRPr lang="en-US" altLang="zh-CN" sz="800" dirty="0">
              <a:latin typeface="+mn-ea"/>
            </a:endParaRPr>
          </a:p>
          <a:p>
            <a:pPr algn="ctr"/>
            <a:r>
              <a:rPr lang="zh-CN" altLang="en-US" sz="800" dirty="0">
                <a:latin typeface="+mn-ea"/>
              </a:rPr>
              <a:t>单击此处添加文本单击此处添加文本</a:t>
            </a:r>
            <a:endParaRPr lang="en-US" altLang="zh-CN" sz="800" dirty="0">
              <a:latin typeface="+mn-ea"/>
            </a:endParaRPr>
          </a:p>
        </p:txBody>
      </p:sp>
      <p:sp>
        <p:nvSpPr>
          <p:cNvPr id="55" name="TextBox 77"/>
          <p:cNvSpPr txBox="1"/>
          <p:nvPr/>
        </p:nvSpPr>
        <p:spPr>
          <a:xfrm>
            <a:off x="3422475" y="1214593"/>
            <a:ext cx="2311374" cy="523220"/>
          </a:xfrm>
          <a:prstGeom prst="rect">
            <a:avLst/>
          </a:prstGeom>
          <a:noFill/>
          <a:ln w="3175">
            <a:noFill/>
          </a:ln>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1200" dirty="0" smtClean="0">
                <a:solidFill>
                  <a:schemeClr val="tx2"/>
                </a:solidFill>
                <a:latin typeface="+mn-ea"/>
              </a:rPr>
              <a:t>标题文字</a:t>
            </a:r>
            <a:endParaRPr lang="en-US" altLang="zh-CN" sz="1200" dirty="0" smtClean="0">
              <a:solidFill>
                <a:schemeClr val="tx2"/>
              </a:solidFill>
              <a:latin typeface="+mn-ea"/>
            </a:endParaRPr>
          </a:p>
          <a:p>
            <a:pPr algn="ctr"/>
            <a:r>
              <a:rPr lang="zh-CN" altLang="en-US" sz="800" dirty="0" smtClean="0">
                <a:latin typeface="+mn-ea"/>
              </a:rPr>
              <a:t>单击</a:t>
            </a:r>
            <a:r>
              <a:rPr lang="zh-CN" altLang="en-US" sz="800" dirty="0">
                <a:latin typeface="+mn-ea"/>
              </a:rPr>
              <a:t>此处添加文本单击此处添加文本</a:t>
            </a:r>
            <a:endParaRPr lang="en-US" altLang="zh-CN" sz="800" dirty="0">
              <a:latin typeface="+mn-ea"/>
            </a:endParaRPr>
          </a:p>
          <a:p>
            <a:pPr algn="ctr"/>
            <a:r>
              <a:rPr lang="zh-CN" altLang="en-US" sz="800" dirty="0">
                <a:latin typeface="+mn-ea"/>
              </a:rPr>
              <a:t>单击此处添加文本单击此处添加文本</a:t>
            </a:r>
            <a:endParaRPr lang="en-US" altLang="zh-CN" sz="800" dirty="0">
              <a:latin typeface="+mn-ea"/>
            </a:endParaRPr>
          </a:p>
        </p:txBody>
      </p:sp>
      <p:sp>
        <p:nvSpPr>
          <p:cNvPr id="56" name="TextBox 77"/>
          <p:cNvSpPr txBox="1"/>
          <p:nvPr/>
        </p:nvSpPr>
        <p:spPr>
          <a:xfrm>
            <a:off x="6230964" y="1214593"/>
            <a:ext cx="2311374" cy="523220"/>
          </a:xfrm>
          <a:prstGeom prst="rect">
            <a:avLst/>
          </a:prstGeom>
          <a:noFill/>
          <a:ln w="3175">
            <a:noFill/>
          </a:ln>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1200" dirty="0" smtClean="0">
                <a:solidFill>
                  <a:schemeClr val="tx2"/>
                </a:solidFill>
                <a:latin typeface="+mn-ea"/>
              </a:rPr>
              <a:t>标题文字</a:t>
            </a:r>
            <a:endParaRPr lang="en-US" altLang="zh-CN" sz="1200" dirty="0" smtClean="0">
              <a:solidFill>
                <a:schemeClr val="tx2"/>
              </a:solidFill>
              <a:latin typeface="+mn-ea"/>
            </a:endParaRPr>
          </a:p>
          <a:p>
            <a:pPr algn="ctr"/>
            <a:r>
              <a:rPr lang="zh-CN" altLang="en-US" sz="800" dirty="0" smtClean="0">
                <a:latin typeface="+mn-ea"/>
              </a:rPr>
              <a:t>单击</a:t>
            </a:r>
            <a:r>
              <a:rPr lang="zh-CN" altLang="en-US" sz="800" dirty="0">
                <a:latin typeface="+mn-ea"/>
              </a:rPr>
              <a:t>此处添加文本单击此处添加文本</a:t>
            </a:r>
            <a:endParaRPr lang="en-US" altLang="zh-CN" sz="800" dirty="0">
              <a:latin typeface="+mn-ea"/>
            </a:endParaRPr>
          </a:p>
          <a:p>
            <a:pPr algn="ctr"/>
            <a:r>
              <a:rPr lang="zh-CN" altLang="en-US" sz="800" dirty="0">
                <a:latin typeface="+mn-ea"/>
              </a:rPr>
              <a:t>单击此处添加文本单击此处添加文本</a:t>
            </a:r>
            <a:endParaRPr lang="en-US" altLang="zh-CN" sz="800" dirty="0">
              <a:latin typeface="+mn-ea"/>
            </a:endParaRPr>
          </a:p>
        </p:txBody>
      </p:sp>
      <p:sp>
        <p:nvSpPr>
          <p:cNvPr id="57" name="TextBox 77"/>
          <p:cNvSpPr txBox="1"/>
          <p:nvPr/>
        </p:nvSpPr>
        <p:spPr>
          <a:xfrm>
            <a:off x="2098694" y="3873973"/>
            <a:ext cx="2311374" cy="523220"/>
          </a:xfrm>
          <a:prstGeom prst="rect">
            <a:avLst/>
          </a:prstGeom>
          <a:noFill/>
          <a:ln w="3175">
            <a:noFill/>
          </a:ln>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1200" dirty="0" smtClean="0">
                <a:solidFill>
                  <a:schemeClr val="bg2"/>
                </a:solidFill>
                <a:latin typeface="+mn-ea"/>
              </a:rPr>
              <a:t>标题文字</a:t>
            </a:r>
            <a:endParaRPr lang="en-US" altLang="zh-CN" sz="1200" dirty="0" smtClean="0">
              <a:solidFill>
                <a:schemeClr val="bg2"/>
              </a:solidFill>
              <a:latin typeface="+mn-ea"/>
            </a:endParaRPr>
          </a:p>
          <a:p>
            <a:pPr algn="ctr"/>
            <a:r>
              <a:rPr lang="zh-CN" altLang="en-US" sz="800" dirty="0" smtClean="0">
                <a:latin typeface="+mn-ea"/>
              </a:rPr>
              <a:t>单击</a:t>
            </a:r>
            <a:r>
              <a:rPr lang="zh-CN" altLang="en-US" sz="800" dirty="0">
                <a:latin typeface="+mn-ea"/>
              </a:rPr>
              <a:t>此处添加文本单击此处添加文本</a:t>
            </a:r>
            <a:endParaRPr lang="en-US" altLang="zh-CN" sz="800" dirty="0">
              <a:latin typeface="+mn-ea"/>
            </a:endParaRPr>
          </a:p>
          <a:p>
            <a:pPr algn="ctr"/>
            <a:r>
              <a:rPr lang="zh-CN" altLang="en-US" sz="800" dirty="0">
                <a:latin typeface="+mn-ea"/>
              </a:rPr>
              <a:t>单击此处添加文本单击此处添加文本</a:t>
            </a:r>
            <a:endParaRPr lang="en-US" altLang="zh-CN" sz="800" dirty="0">
              <a:latin typeface="+mn-ea"/>
            </a:endParaRPr>
          </a:p>
        </p:txBody>
      </p:sp>
      <p:sp>
        <p:nvSpPr>
          <p:cNvPr id="58" name="TextBox 77"/>
          <p:cNvSpPr txBox="1"/>
          <p:nvPr/>
        </p:nvSpPr>
        <p:spPr>
          <a:xfrm>
            <a:off x="4907183" y="3873973"/>
            <a:ext cx="2311374" cy="523220"/>
          </a:xfrm>
          <a:prstGeom prst="rect">
            <a:avLst/>
          </a:prstGeom>
          <a:noFill/>
          <a:ln w="3175">
            <a:noFill/>
          </a:ln>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1200" dirty="0" smtClean="0">
                <a:solidFill>
                  <a:schemeClr val="bg2"/>
                </a:solidFill>
                <a:latin typeface="+mn-ea"/>
              </a:rPr>
              <a:t>标题文字</a:t>
            </a:r>
            <a:endParaRPr lang="en-US" altLang="zh-CN" sz="1200" dirty="0" smtClean="0">
              <a:solidFill>
                <a:schemeClr val="bg2"/>
              </a:solidFill>
              <a:latin typeface="+mn-ea"/>
            </a:endParaRPr>
          </a:p>
          <a:p>
            <a:pPr algn="ctr"/>
            <a:r>
              <a:rPr lang="zh-CN" altLang="en-US" sz="800" dirty="0" smtClean="0">
                <a:latin typeface="+mn-ea"/>
              </a:rPr>
              <a:t>单击</a:t>
            </a:r>
            <a:r>
              <a:rPr lang="zh-CN" altLang="en-US" sz="800" dirty="0">
                <a:latin typeface="+mn-ea"/>
              </a:rPr>
              <a:t>此处添加文本单击此处添加文本</a:t>
            </a:r>
            <a:endParaRPr lang="en-US" altLang="zh-CN" sz="800" dirty="0">
              <a:latin typeface="+mn-ea"/>
            </a:endParaRPr>
          </a:p>
          <a:p>
            <a:pPr algn="ctr"/>
            <a:r>
              <a:rPr lang="zh-CN" altLang="en-US" sz="800" dirty="0">
                <a:latin typeface="+mn-ea"/>
              </a:rPr>
              <a:t>单击此处添加文本单击此处添加文本</a:t>
            </a:r>
            <a:endParaRPr lang="en-US" altLang="zh-CN" sz="800" dirty="0">
              <a:latin typeface="+mn-ea"/>
            </a:endParaRPr>
          </a:p>
        </p:txBody>
      </p:sp>
      <p:sp>
        <p:nvSpPr>
          <p:cNvPr id="59" name="TextBox 58"/>
          <p:cNvSpPr txBox="1"/>
          <p:nvPr/>
        </p:nvSpPr>
        <p:spPr>
          <a:xfrm>
            <a:off x="784151" y="281211"/>
            <a:ext cx="2764839" cy="411835"/>
          </a:xfrm>
          <a:prstGeom prst="rect">
            <a:avLst/>
          </a:prstGeom>
          <a:noFill/>
          <a:effectLst/>
        </p:spPr>
        <p:txBody>
          <a:bodyPr wrap="square" lIns="72572" tIns="36286" rIns="72572" bIns="36286" rtlCol="0">
            <a:spAutoFit/>
          </a:bodyPr>
          <a:lstStyle/>
          <a:p>
            <a:pPr algn="ctr"/>
            <a:r>
              <a:rPr lang="zh-CN" altLang="en-US" sz="2200" dirty="0" smtClean="0">
                <a:latin typeface="+mn-ea"/>
                <a:ea typeface="+mn-ea"/>
              </a:rPr>
              <a:t>添加文字标题内容</a:t>
            </a:r>
            <a:endParaRPr lang="zh-CN" altLang="en-US" sz="2200" dirty="0">
              <a:latin typeface="+mn-ea"/>
              <a:ea typeface="+mn-ea"/>
            </a:endParaRPr>
          </a:p>
        </p:txBody>
      </p:sp>
    </p:spTree>
  </p:cSld>
  <p:clrMapOvr>
    <a:masterClrMapping/>
  </p:clrMapOvr>
  <mc:AlternateContent xmlns:mc="http://schemas.openxmlformats.org/markup-compatibility/2006">
    <mc:Choice xmlns:p14="http://schemas.microsoft.com/office/powerpoint/2010/main" Requires="p14">
      <p:transition spd="slow" p14:dur="1200" advTm="0">
        <p14:prism/>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left)">
                                      <p:cBhvr>
                                        <p:cTn id="11" dur="500"/>
                                        <p:tgtEl>
                                          <p:spTgt spid="19"/>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wipe(left)">
                                      <p:cBhvr>
                                        <p:cTn id="15" dur="500"/>
                                        <p:tgtEl>
                                          <p:spTgt spid="27"/>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wipe(left)">
                                      <p:cBhvr>
                                        <p:cTn id="19" dur="500"/>
                                        <p:tgtEl>
                                          <p:spTgt spid="20"/>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wipe(left)">
                                      <p:cBhvr>
                                        <p:cTn id="23" dur="500"/>
                                        <p:tgtEl>
                                          <p:spTgt spid="28"/>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wipe(left)">
                                      <p:cBhvr>
                                        <p:cTn id="27" dur="500"/>
                                        <p:tgtEl>
                                          <p:spTgt spid="21"/>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nodeType="clickEffect">
                                  <p:stCondLst>
                                    <p:cond delay="0"/>
                                  </p:stCondLst>
                                  <p:childTnLst>
                                    <p:set>
                                      <p:cBhvr>
                                        <p:cTn id="31" dur="1" fill="hold">
                                          <p:stCondLst>
                                            <p:cond delay="0"/>
                                          </p:stCondLst>
                                        </p:cTn>
                                        <p:tgtEl>
                                          <p:spTgt spid="29"/>
                                        </p:tgtEl>
                                        <p:attrNameLst>
                                          <p:attrName>style.visibility</p:attrName>
                                        </p:attrNameLst>
                                      </p:cBhvr>
                                      <p:to>
                                        <p:strVal val="visible"/>
                                      </p:to>
                                    </p:set>
                                    <p:anim calcmode="lin" valueType="num">
                                      <p:cBhvr>
                                        <p:cTn id="32" dur="500" fill="hold"/>
                                        <p:tgtEl>
                                          <p:spTgt spid="29"/>
                                        </p:tgtEl>
                                        <p:attrNameLst>
                                          <p:attrName>ppt_w</p:attrName>
                                        </p:attrNameLst>
                                      </p:cBhvr>
                                      <p:tavLst>
                                        <p:tav tm="0">
                                          <p:val>
                                            <p:fltVal val="0"/>
                                          </p:val>
                                        </p:tav>
                                        <p:tav tm="100000">
                                          <p:val>
                                            <p:strVal val="#ppt_w"/>
                                          </p:val>
                                        </p:tav>
                                      </p:tavLst>
                                    </p:anim>
                                    <p:anim calcmode="lin" valueType="num">
                                      <p:cBhvr>
                                        <p:cTn id="33" dur="500" fill="hold"/>
                                        <p:tgtEl>
                                          <p:spTgt spid="29"/>
                                        </p:tgtEl>
                                        <p:attrNameLst>
                                          <p:attrName>ppt_h</p:attrName>
                                        </p:attrNameLst>
                                      </p:cBhvr>
                                      <p:tavLst>
                                        <p:tav tm="0">
                                          <p:val>
                                            <p:fltVal val="0"/>
                                          </p:val>
                                        </p:tav>
                                        <p:tav tm="100000">
                                          <p:val>
                                            <p:strVal val="#ppt_h"/>
                                          </p:val>
                                        </p:tav>
                                      </p:tavLst>
                                    </p:anim>
                                    <p:animEffect transition="in" filter="fade">
                                      <p:cBhvr>
                                        <p:cTn id="34" dur="500"/>
                                        <p:tgtEl>
                                          <p:spTgt spid="29"/>
                                        </p:tgtEl>
                                      </p:cBhvr>
                                    </p:animEffect>
                                  </p:childTnLst>
                                </p:cTn>
                              </p:par>
                              <p:par>
                                <p:cTn id="35" presetID="53" presetClass="entr" presetSubtype="16" fill="hold" nodeType="withEffect">
                                  <p:stCondLst>
                                    <p:cond delay="0"/>
                                  </p:stCondLst>
                                  <p:childTnLst>
                                    <p:set>
                                      <p:cBhvr>
                                        <p:cTn id="36" dur="1" fill="hold">
                                          <p:stCondLst>
                                            <p:cond delay="0"/>
                                          </p:stCondLst>
                                        </p:cTn>
                                        <p:tgtEl>
                                          <p:spTgt spid="34"/>
                                        </p:tgtEl>
                                        <p:attrNameLst>
                                          <p:attrName>style.visibility</p:attrName>
                                        </p:attrNameLst>
                                      </p:cBhvr>
                                      <p:to>
                                        <p:strVal val="visible"/>
                                      </p:to>
                                    </p:set>
                                    <p:anim calcmode="lin" valueType="num">
                                      <p:cBhvr>
                                        <p:cTn id="37" dur="500" fill="hold"/>
                                        <p:tgtEl>
                                          <p:spTgt spid="34"/>
                                        </p:tgtEl>
                                        <p:attrNameLst>
                                          <p:attrName>ppt_w</p:attrName>
                                        </p:attrNameLst>
                                      </p:cBhvr>
                                      <p:tavLst>
                                        <p:tav tm="0">
                                          <p:val>
                                            <p:fltVal val="0"/>
                                          </p:val>
                                        </p:tav>
                                        <p:tav tm="100000">
                                          <p:val>
                                            <p:strVal val="#ppt_w"/>
                                          </p:val>
                                        </p:tav>
                                      </p:tavLst>
                                    </p:anim>
                                    <p:anim calcmode="lin" valueType="num">
                                      <p:cBhvr>
                                        <p:cTn id="38" dur="500" fill="hold"/>
                                        <p:tgtEl>
                                          <p:spTgt spid="34"/>
                                        </p:tgtEl>
                                        <p:attrNameLst>
                                          <p:attrName>ppt_h</p:attrName>
                                        </p:attrNameLst>
                                      </p:cBhvr>
                                      <p:tavLst>
                                        <p:tav tm="0">
                                          <p:val>
                                            <p:fltVal val="0"/>
                                          </p:val>
                                        </p:tav>
                                        <p:tav tm="100000">
                                          <p:val>
                                            <p:strVal val="#ppt_h"/>
                                          </p:val>
                                        </p:tav>
                                      </p:tavLst>
                                    </p:anim>
                                    <p:animEffect transition="in" filter="fade">
                                      <p:cBhvr>
                                        <p:cTn id="39" dur="500"/>
                                        <p:tgtEl>
                                          <p:spTgt spid="34"/>
                                        </p:tgtEl>
                                      </p:cBhvr>
                                    </p:animEffect>
                                  </p:childTnLst>
                                </p:cTn>
                              </p:par>
                              <p:par>
                                <p:cTn id="40" presetID="53" presetClass="entr" presetSubtype="16" fill="hold" nodeType="withEffect">
                                  <p:stCondLst>
                                    <p:cond delay="0"/>
                                  </p:stCondLst>
                                  <p:childTnLst>
                                    <p:set>
                                      <p:cBhvr>
                                        <p:cTn id="41" dur="1" fill="hold">
                                          <p:stCondLst>
                                            <p:cond delay="0"/>
                                          </p:stCondLst>
                                        </p:cTn>
                                        <p:tgtEl>
                                          <p:spTgt spid="49"/>
                                        </p:tgtEl>
                                        <p:attrNameLst>
                                          <p:attrName>style.visibility</p:attrName>
                                        </p:attrNameLst>
                                      </p:cBhvr>
                                      <p:to>
                                        <p:strVal val="visible"/>
                                      </p:to>
                                    </p:set>
                                    <p:anim calcmode="lin" valueType="num">
                                      <p:cBhvr>
                                        <p:cTn id="42" dur="500" fill="hold"/>
                                        <p:tgtEl>
                                          <p:spTgt spid="49"/>
                                        </p:tgtEl>
                                        <p:attrNameLst>
                                          <p:attrName>ppt_w</p:attrName>
                                        </p:attrNameLst>
                                      </p:cBhvr>
                                      <p:tavLst>
                                        <p:tav tm="0">
                                          <p:val>
                                            <p:fltVal val="0"/>
                                          </p:val>
                                        </p:tav>
                                        <p:tav tm="100000">
                                          <p:val>
                                            <p:strVal val="#ppt_w"/>
                                          </p:val>
                                        </p:tav>
                                      </p:tavLst>
                                    </p:anim>
                                    <p:anim calcmode="lin" valueType="num">
                                      <p:cBhvr>
                                        <p:cTn id="43" dur="500" fill="hold"/>
                                        <p:tgtEl>
                                          <p:spTgt spid="49"/>
                                        </p:tgtEl>
                                        <p:attrNameLst>
                                          <p:attrName>ppt_h</p:attrName>
                                        </p:attrNameLst>
                                      </p:cBhvr>
                                      <p:tavLst>
                                        <p:tav tm="0">
                                          <p:val>
                                            <p:fltVal val="0"/>
                                          </p:val>
                                        </p:tav>
                                        <p:tav tm="100000">
                                          <p:val>
                                            <p:strVal val="#ppt_h"/>
                                          </p:val>
                                        </p:tav>
                                      </p:tavLst>
                                    </p:anim>
                                    <p:animEffect transition="in" filter="fade">
                                      <p:cBhvr>
                                        <p:cTn id="44" dur="500"/>
                                        <p:tgtEl>
                                          <p:spTgt spid="49"/>
                                        </p:tgtEl>
                                      </p:cBhvr>
                                    </p:animEffect>
                                  </p:childTnLst>
                                </p:cTn>
                              </p:par>
                              <p:par>
                                <p:cTn id="45" presetID="53" presetClass="entr" presetSubtype="16" fill="hold" nodeType="withEffect">
                                  <p:stCondLst>
                                    <p:cond delay="0"/>
                                  </p:stCondLst>
                                  <p:childTnLst>
                                    <p:set>
                                      <p:cBhvr>
                                        <p:cTn id="46" dur="1" fill="hold">
                                          <p:stCondLst>
                                            <p:cond delay="0"/>
                                          </p:stCondLst>
                                        </p:cTn>
                                        <p:tgtEl>
                                          <p:spTgt spid="39"/>
                                        </p:tgtEl>
                                        <p:attrNameLst>
                                          <p:attrName>style.visibility</p:attrName>
                                        </p:attrNameLst>
                                      </p:cBhvr>
                                      <p:to>
                                        <p:strVal val="visible"/>
                                      </p:to>
                                    </p:set>
                                    <p:anim calcmode="lin" valueType="num">
                                      <p:cBhvr>
                                        <p:cTn id="47" dur="500" fill="hold"/>
                                        <p:tgtEl>
                                          <p:spTgt spid="39"/>
                                        </p:tgtEl>
                                        <p:attrNameLst>
                                          <p:attrName>ppt_w</p:attrName>
                                        </p:attrNameLst>
                                      </p:cBhvr>
                                      <p:tavLst>
                                        <p:tav tm="0">
                                          <p:val>
                                            <p:fltVal val="0"/>
                                          </p:val>
                                        </p:tav>
                                        <p:tav tm="100000">
                                          <p:val>
                                            <p:strVal val="#ppt_w"/>
                                          </p:val>
                                        </p:tav>
                                      </p:tavLst>
                                    </p:anim>
                                    <p:anim calcmode="lin" valueType="num">
                                      <p:cBhvr>
                                        <p:cTn id="48" dur="500" fill="hold"/>
                                        <p:tgtEl>
                                          <p:spTgt spid="39"/>
                                        </p:tgtEl>
                                        <p:attrNameLst>
                                          <p:attrName>ppt_h</p:attrName>
                                        </p:attrNameLst>
                                      </p:cBhvr>
                                      <p:tavLst>
                                        <p:tav tm="0">
                                          <p:val>
                                            <p:fltVal val="0"/>
                                          </p:val>
                                        </p:tav>
                                        <p:tav tm="100000">
                                          <p:val>
                                            <p:strVal val="#ppt_h"/>
                                          </p:val>
                                        </p:tav>
                                      </p:tavLst>
                                    </p:anim>
                                    <p:animEffect transition="in" filter="fade">
                                      <p:cBhvr>
                                        <p:cTn id="49" dur="500"/>
                                        <p:tgtEl>
                                          <p:spTgt spid="39"/>
                                        </p:tgtEl>
                                      </p:cBhvr>
                                    </p:animEffect>
                                  </p:childTnLst>
                                </p:cTn>
                              </p:par>
                              <p:par>
                                <p:cTn id="50" presetID="53" presetClass="entr" presetSubtype="16" fill="hold" nodeType="withEffect">
                                  <p:stCondLst>
                                    <p:cond delay="0"/>
                                  </p:stCondLst>
                                  <p:childTnLst>
                                    <p:set>
                                      <p:cBhvr>
                                        <p:cTn id="51" dur="1" fill="hold">
                                          <p:stCondLst>
                                            <p:cond delay="0"/>
                                          </p:stCondLst>
                                        </p:cTn>
                                        <p:tgtEl>
                                          <p:spTgt spid="44"/>
                                        </p:tgtEl>
                                        <p:attrNameLst>
                                          <p:attrName>style.visibility</p:attrName>
                                        </p:attrNameLst>
                                      </p:cBhvr>
                                      <p:to>
                                        <p:strVal val="visible"/>
                                      </p:to>
                                    </p:set>
                                    <p:anim calcmode="lin" valueType="num">
                                      <p:cBhvr>
                                        <p:cTn id="52" dur="500" fill="hold"/>
                                        <p:tgtEl>
                                          <p:spTgt spid="44"/>
                                        </p:tgtEl>
                                        <p:attrNameLst>
                                          <p:attrName>ppt_w</p:attrName>
                                        </p:attrNameLst>
                                      </p:cBhvr>
                                      <p:tavLst>
                                        <p:tav tm="0">
                                          <p:val>
                                            <p:fltVal val="0"/>
                                          </p:val>
                                        </p:tav>
                                        <p:tav tm="100000">
                                          <p:val>
                                            <p:strVal val="#ppt_w"/>
                                          </p:val>
                                        </p:tav>
                                      </p:tavLst>
                                    </p:anim>
                                    <p:anim calcmode="lin" valueType="num">
                                      <p:cBhvr>
                                        <p:cTn id="53" dur="500" fill="hold"/>
                                        <p:tgtEl>
                                          <p:spTgt spid="44"/>
                                        </p:tgtEl>
                                        <p:attrNameLst>
                                          <p:attrName>ppt_h</p:attrName>
                                        </p:attrNameLst>
                                      </p:cBhvr>
                                      <p:tavLst>
                                        <p:tav tm="0">
                                          <p:val>
                                            <p:fltVal val="0"/>
                                          </p:val>
                                        </p:tav>
                                        <p:tav tm="100000">
                                          <p:val>
                                            <p:strVal val="#ppt_h"/>
                                          </p:val>
                                        </p:tav>
                                      </p:tavLst>
                                    </p:anim>
                                    <p:animEffect transition="in" filter="fade">
                                      <p:cBhvr>
                                        <p:cTn id="54" dur="500"/>
                                        <p:tgtEl>
                                          <p:spTgt spid="44"/>
                                        </p:tgtEl>
                                      </p:cBhvr>
                                    </p:animEffect>
                                  </p:childTnLst>
                                </p:cTn>
                              </p:par>
                            </p:childTnLst>
                          </p:cTn>
                        </p:par>
                      </p:childTnLst>
                    </p:cTn>
                  </p:par>
                  <p:par>
                    <p:cTn id="55" fill="hold">
                      <p:stCondLst>
                        <p:cond delay="indefinite"/>
                      </p:stCondLst>
                      <p:childTnLst>
                        <p:par>
                          <p:cTn id="56" fill="hold">
                            <p:stCondLst>
                              <p:cond delay="0"/>
                            </p:stCondLst>
                            <p:childTnLst>
                              <p:par>
                                <p:cTn id="57" presetID="47" presetClass="entr" presetSubtype="0" fill="hold" grpId="0" nodeType="click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1000"/>
                                        <p:tgtEl>
                                          <p:spTgt spid="22"/>
                                        </p:tgtEl>
                                      </p:cBhvr>
                                    </p:animEffect>
                                    <p:anim calcmode="lin" valueType="num">
                                      <p:cBhvr>
                                        <p:cTn id="60" dur="1000" fill="hold"/>
                                        <p:tgtEl>
                                          <p:spTgt spid="22"/>
                                        </p:tgtEl>
                                        <p:attrNameLst>
                                          <p:attrName>ppt_x</p:attrName>
                                        </p:attrNameLst>
                                      </p:cBhvr>
                                      <p:tavLst>
                                        <p:tav tm="0">
                                          <p:val>
                                            <p:strVal val="#ppt_x"/>
                                          </p:val>
                                        </p:tav>
                                        <p:tav tm="100000">
                                          <p:val>
                                            <p:strVal val="#ppt_x"/>
                                          </p:val>
                                        </p:tav>
                                      </p:tavLst>
                                    </p:anim>
                                    <p:anim calcmode="lin" valueType="num">
                                      <p:cBhvr>
                                        <p:cTn id="61" dur="1000" fill="hold"/>
                                        <p:tgtEl>
                                          <p:spTgt spid="22"/>
                                        </p:tgtEl>
                                        <p:attrNameLst>
                                          <p:attrName>ppt_y</p:attrName>
                                        </p:attrNameLst>
                                      </p:cBhvr>
                                      <p:tavLst>
                                        <p:tav tm="0">
                                          <p:val>
                                            <p:strVal val="#ppt_y-.1"/>
                                          </p:val>
                                        </p:tav>
                                        <p:tav tm="100000">
                                          <p:val>
                                            <p:strVal val="#ppt_y"/>
                                          </p:val>
                                        </p:tav>
                                      </p:tavLst>
                                    </p:anim>
                                  </p:childTnLst>
                                </p:cTn>
                              </p:par>
                              <p:par>
                                <p:cTn id="62" presetID="47" presetClass="entr" presetSubtype="0" fill="hold" grpId="0" nodeType="with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strVal val="#ppt_x"/>
                                          </p:val>
                                        </p:tav>
                                        <p:tav tm="100000">
                                          <p:val>
                                            <p:strVal val="#ppt_x"/>
                                          </p:val>
                                        </p:tav>
                                      </p:tavLst>
                                    </p:anim>
                                    <p:anim calcmode="lin" valueType="num">
                                      <p:cBhvr>
                                        <p:cTn id="66" dur="1000" fill="hold"/>
                                        <p:tgtEl>
                                          <p:spTgt spid="24"/>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animEffect transition="in" filter="fade">
                                      <p:cBhvr>
                                        <p:cTn id="69" dur="1000"/>
                                        <p:tgtEl>
                                          <p:spTgt spid="26"/>
                                        </p:tgtEl>
                                      </p:cBhvr>
                                    </p:animEffect>
                                    <p:anim calcmode="lin" valueType="num">
                                      <p:cBhvr>
                                        <p:cTn id="70" dur="1000" fill="hold"/>
                                        <p:tgtEl>
                                          <p:spTgt spid="26"/>
                                        </p:tgtEl>
                                        <p:attrNameLst>
                                          <p:attrName>ppt_x</p:attrName>
                                        </p:attrNameLst>
                                      </p:cBhvr>
                                      <p:tavLst>
                                        <p:tav tm="0">
                                          <p:val>
                                            <p:strVal val="#ppt_x"/>
                                          </p:val>
                                        </p:tav>
                                        <p:tav tm="100000">
                                          <p:val>
                                            <p:strVal val="#ppt_x"/>
                                          </p:val>
                                        </p:tav>
                                      </p:tavLst>
                                    </p:anim>
                                    <p:anim calcmode="lin" valueType="num">
                                      <p:cBhvr>
                                        <p:cTn id="71" dur="1000" fill="hold"/>
                                        <p:tgtEl>
                                          <p:spTgt spid="26"/>
                                        </p:tgtEl>
                                        <p:attrNameLst>
                                          <p:attrName>ppt_y</p:attrName>
                                        </p:attrNameLst>
                                      </p:cBhvr>
                                      <p:tavLst>
                                        <p:tav tm="0">
                                          <p:val>
                                            <p:strVal val="#ppt_y-.1"/>
                                          </p:val>
                                        </p:tav>
                                        <p:tav tm="100000">
                                          <p:val>
                                            <p:strVal val="#ppt_y"/>
                                          </p:val>
                                        </p:tav>
                                      </p:tavLst>
                                    </p:anim>
                                  </p:childTnLst>
                                </p:cTn>
                              </p:par>
                              <p:par>
                                <p:cTn id="72" presetID="47" presetClass="entr" presetSubtype="0" fill="hold" grpId="0" nodeType="with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fade">
                                      <p:cBhvr>
                                        <p:cTn id="74" dur="1000"/>
                                        <p:tgtEl>
                                          <p:spTgt spid="57"/>
                                        </p:tgtEl>
                                      </p:cBhvr>
                                    </p:animEffect>
                                    <p:anim calcmode="lin" valueType="num">
                                      <p:cBhvr>
                                        <p:cTn id="75" dur="1000" fill="hold"/>
                                        <p:tgtEl>
                                          <p:spTgt spid="57"/>
                                        </p:tgtEl>
                                        <p:attrNameLst>
                                          <p:attrName>ppt_x</p:attrName>
                                        </p:attrNameLst>
                                      </p:cBhvr>
                                      <p:tavLst>
                                        <p:tav tm="0">
                                          <p:val>
                                            <p:strVal val="#ppt_x"/>
                                          </p:val>
                                        </p:tav>
                                        <p:tav tm="100000">
                                          <p:val>
                                            <p:strVal val="#ppt_x"/>
                                          </p:val>
                                        </p:tav>
                                      </p:tavLst>
                                    </p:anim>
                                    <p:anim calcmode="lin" valueType="num">
                                      <p:cBhvr>
                                        <p:cTn id="76" dur="1000" fill="hold"/>
                                        <p:tgtEl>
                                          <p:spTgt spid="57"/>
                                        </p:tgtEl>
                                        <p:attrNameLst>
                                          <p:attrName>ppt_y</p:attrName>
                                        </p:attrNameLst>
                                      </p:cBhvr>
                                      <p:tavLst>
                                        <p:tav tm="0">
                                          <p:val>
                                            <p:strVal val="#ppt_y-.1"/>
                                          </p:val>
                                        </p:tav>
                                        <p:tav tm="100000">
                                          <p:val>
                                            <p:strVal val="#ppt_y"/>
                                          </p:val>
                                        </p:tav>
                                      </p:tavLst>
                                    </p:anim>
                                  </p:childTnLst>
                                </p:cTn>
                              </p:par>
                              <p:par>
                                <p:cTn id="77" presetID="47" presetClass="entr" presetSubtype="0" fill="hold" grpId="0" nodeType="withEffect">
                                  <p:stCondLst>
                                    <p:cond delay="0"/>
                                  </p:stCondLst>
                                  <p:childTnLst>
                                    <p:set>
                                      <p:cBhvr>
                                        <p:cTn id="78" dur="1" fill="hold">
                                          <p:stCondLst>
                                            <p:cond delay="0"/>
                                          </p:stCondLst>
                                        </p:cTn>
                                        <p:tgtEl>
                                          <p:spTgt spid="58"/>
                                        </p:tgtEl>
                                        <p:attrNameLst>
                                          <p:attrName>style.visibility</p:attrName>
                                        </p:attrNameLst>
                                      </p:cBhvr>
                                      <p:to>
                                        <p:strVal val="visible"/>
                                      </p:to>
                                    </p:set>
                                    <p:animEffect transition="in" filter="fade">
                                      <p:cBhvr>
                                        <p:cTn id="79" dur="1000"/>
                                        <p:tgtEl>
                                          <p:spTgt spid="58"/>
                                        </p:tgtEl>
                                      </p:cBhvr>
                                    </p:animEffect>
                                    <p:anim calcmode="lin" valueType="num">
                                      <p:cBhvr>
                                        <p:cTn id="80" dur="1000" fill="hold"/>
                                        <p:tgtEl>
                                          <p:spTgt spid="58"/>
                                        </p:tgtEl>
                                        <p:attrNameLst>
                                          <p:attrName>ppt_x</p:attrName>
                                        </p:attrNameLst>
                                      </p:cBhvr>
                                      <p:tavLst>
                                        <p:tav tm="0">
                                          <p:val>
                                            <p:strVal val="#ppt_x"/>
                                          </p:val>
                                        </p:tav>
                                        <p:tav tm="100000">
                                          <p:val>
                                            <p:strVal val="#ppt_x"/>
                                          </p:val>
                                        </p:tav>
                                      </p:tavLst>
                                    </p:anim>
                                    <p:anim calcmode="lin" valueType="num">
                                      <p:cBhvr>
                                        <p:cTn id="81" dur="1000" fill="hold"/>
                                        <p:tgtEl>
                                          <p:spTgt spid="58"/>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23"/>
                                        </p:tgtEl>
                                        <p:attrNameLst>
                                          <p:attrName>style.visibility</p:attrName>
                                        </p:attrNameLst>
                                      </p:cBhvr>
                                      <p:to>
                                        <p:strVal val="visible"/>
                                      </p:to>
                                    </p:set>
                                    <p:animEffect transition="in" filter="fade">
                                      <p:cBhvr>
                                        <p:cTn id="84" dur="1000"/>
                                        <p:tgtEl>
                                          <p:spTgt spid="23"/>
                                        </p:tgtEl>
                                      </p:cBhvr>
                                    </p:animEffect>
                                    <p:anim calcmode="lin" valueType="num">
                                      <p:cBhvr>
                                        <p:cTn id="85" dur="1000" fill="hold"/>
                                        <p:tgtEl>
                                          <p:spTgt spid="23"/>
                                        </p:tgtEl>
                                        <p:attrNameLst>
                                          <p:attrName>ppt_x</p:attrName>
                                        </p:attrNameLst>
                                      </p:cBhvr>
                                      <p:tavLst>
                                        <p:tav tm="0">
                                          <p:val>
                                            <p:strVal val="#ppt_x"/>
                                          </p:val>
                                        </p:tav>
                                        <p:tav tm="100000">
                                          <p:val>
                                            <p:strVal val="#ppt_x"/>
                                          </p:val>
                                        </p:tav>
                                      </p:tavLst>
                                    </p:anim>
                                    <p:anim calcmode="lin" valueType="num">
                                      <p:cBhvr>
                                        <p:cTn id="86" dur="1000" fill="hold"/>
                                        <p:tgtEl>
                                          <p:spTgt spid="23"/>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25"/>
                                        </p:tgtEl>
                                        <p:attrNameLst>
                                          <p:attrName>style.visibility</p:attrName>
                                        </p:attrNameLst>
                                      </p:cBhvr>
                                      <p:to>
                                        <p:strVal val="visible"/>
                                      </p:to>
                                    </p:set>
                                    <p:animEffect transition="in" filter="fade">
                                      <p:cBhvr>
                                        <p:cTn id="89" dur="1000"/>
                                        <p:tgtEl>
                                          <p:spTgt spid="25"/>
                                        </p:tgtEl>
                                      </p:cBhvr>
                                    </p:animEffect>
                                    <p:anim calcmode="lin" valueType="num">
                                      <p:cBhvr>
                                        <p:cTn id="90" dur="1000" fill="hold"/>
                                        <p:tgtEl>
                                          <p:spTgt spid="25"/>
                                        </p:tgtEl>
                                        <p:attrNameLst>
                                          <p:attrName>ppt_x</p:attrName>
                                        </p:attrNameLst>
                                      </p:cBhvr>
                                      <p:tavLst>
                                        <p:tav tm="0">
                                          <p:val>
                                            <p:strVal val="#ppt_x"/>
                                          </p:val>
                                        </p:tav>
                                        <p:tav tm="100000">
                                          <p:val>
                                            <p:strVal val="#ppt_x"/>
                                          </p:val>
                                        </p:tav>
                                      </p:tavLst>
                                    </p:anim>
                                    <p:anim calcmode="lin" valueType="num">
                                      <p:cBhvr>
                                        <p:cTn id="91" dur="1000" fill="hold"/>
                                        <p:tgtEl>
                                          <p:spTgt spid="25"/>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54"/>
                                        </p:tgtEl>
                                        <p:attrNameLst>
                                          <p:attrName>style.visibility</p:attrName>
                                        </p:attrNameLst>
                                      </p:cBhvr>
                                      <p:to>
                                        <p:strVal val="visible"/>
                                      </p:to>
                                    </p:set>
                                    <p:animEffect transition="in" filter="fade">
                                      <p:cBhvr>
                                        <p:cTn id="94" dur="1000"/>
                                        <p:tgtEl>
                                          <p:spTgt spid="54"/>
                                        </p:tgtEl>
                                      </p:cBhvr>
                                    </p:animEffect>
                                    <p:anim calcmode="lin" valueType="num">
                                      <p:cBhvr>
                                        <p:cTn id="95" dur="1000" fill="hold"/>
                                        <p:tgtEl>
                                          <p:spTgt spid="54"/>
                                        </p:tgtEl>
                                        <p:attrNameLst>
                                          <p:attrName>ppt_x</p:attrName>
                                        </p:attrNameLst>
                                      </p:cBhvr>
                                      <p:tavLst>
                                        <p:tav tm="0">
                                          <p:val>
                                            <p:strVal val="#ppt_x"/>
                                          </p:val>
                                        </p:tav>
                                        <p:tav tm="100000">
                                          <p:val>
                                            <p:strVal val="#ppt_x"/>
                                          </p:val>
                                        </p:tav>
                                      </p:tavLst>
                                    </p:anim>
                                    <p:anim calcmode="lin" valueType="num">
                                      <p:cBhvr>
                                        <p:cTn id="96" dur="1000" fill="hold"/>
                                        <p:tgtEl>
                                          <p:spTgt spid="54"/>
                                        </p:tgtEl>
                                        <p:attrNameLst>
                                          <p:attrName>ppt_y</p:attrName>
                                        </p:attrNameLst>
                                      </p:cBhvr>
                                      <p:tavLst>
                                        <p:tav tm="0">
                                          <p:val>
                                            <p:strVal val="#ppt_y+.1"/>
                                          </p:val>
                                        </p:tav>
                                        <p:tav tm="100000">
                                          <p:val>
                                            <p:strVal val="#ppt_y"/>
                                          </p:val>
                                        </p:tav>
                                      </p:tavLst>
                                    </p:anim>
                                  </p:childTnLst>
                                </p:cTn>
                              </p:par>
                              <p:par>
                                <p:cTn id="97" presetID="42" presetClass="entr" presetSubtype="0" fill="hold" grpId="0" nodeType="withEffect">
                                  <p:stCondLst>
                                    <p:cond delay="0"/>
                                  </p:stCondLst>
                                  <p:childTnLst>
                                    <p:set>
                                      <p:cBhvr>
                                        <p:cTn id="98" dur="1" fill="hold">
                                          <p:stCondLst>
                                            <p:cond delay="0"/>
                                          </p:stCondLst>
                                        </p:cTn>
                                        <p:tgtEl>
                                          <p:spTgt spid="55"/>
                                        </p:tgtEl>
                                        <p:attrNameLst>
                                          <p:attrName>style.visibility</p:attrName>
                                        </p:attrNameLst>
                                      </p:cBhvr>
                                      <p:to>
                                        <p:strVal val="visible"/>
                                      </p:to>
                                    </p:set>
                                    <p:animEffect transition="in" filter="fade">
                                      <p:cBhvr>
                                        <p:cTn id="99" dur="1000"/>
                                        <p:tgtEl>
                                          <p:spTgt spid="55"/>
                                        </p:tgtEl>
                                      </p:cBhvr>
                                    </p:animEffect>
                                    <p:anim calcmode="lin" valueType="num">
                                      <p:cBhvr>
                                        <p:cTn id="100" dur="1000" fill="hold"/>
                                        <p:tgtEl>
                                          <p:spTgt spid="55"/>
                                        </p:tgtEl>
                                        <p:attrNameLst>
                                          <p:attrName>ppt_x</p:attrName>
                                        </p:attrNameLst>
                                      </p:cBhvr>
                                      <p:tavLst>
                                        <p:tav tm="0">
                                          <p:val>
                                            <p:strVal val="#ppt_x"/>
                                          </p:val>
                                        </p:tav>
                                        <p:tav tm="100000">
                                          <p:val>
                                            <p:strVal val="#ppt_x"/>
                                          </p:val>
                                        </p:tav>
                                      </p:tavLst>
                                    </p:anim>
                                    <p:anim calcmode="lin" valueType="num">
                                      <p:cBhvr>
                                        <p:cTn id="101" dur="1000" fill="hold"/>
                                        <p:tgtEl>
                                          <p:spTgt spid="55"/>
                                        </p:tgtEl>
                                        <p:attrNameLst>
                                          <p:attrName>ppt_y</p:attrName>
                                        </p:attrNameLst>
                                      </p:cBhvr>
                                      <p:tavLst>
                                        <p:tav tm="0">
                                          <p:val>
                                            <p:strVal val="#ppt_y+.1"/>
                                          </p:val>
                                        </p:tav>
                                        <p:tav tm="100000">
                                          <p:val>
                                            <p:strVal val="#ppt_y"/>
                                          </p:val>
                                        </p:tav>
                                      </p:tavLst>
                                    </p:anim>
                                  </p:childTnLst>
                                </p:cTn>
                              </p:par>
                              <p:par>
                                <p:cTn id="102" presetID="42" presetClass="entr" presetSubtype="0" fill="hold" grpId="0" nodeType="withEffect">
                                  <p:stCondLst>
                                    <p:cond delay="0"/>
                                  </p:stCondLst>
                                  <p:childTnLst>
                                    <p:set>
                                      <p:cBhvr>
                                        <p:cTn id="103" dur="1" fill="hold">
                                          <p:stCondLst>
                                            <p:cond delay="0"/>
                                          </p:stCondLst>
                                        </p:cTn>
                                        <p:tgtEl>
                                          <p:spTgt spid="56"/>
                                        </p:tgtEl>
                                        <p:attrNameLst>
                                          <p:attrName>style.visibility</p:attrName>
                                        </p:attrNameLst>
                                      </p:cBhvr>
                                      <p:to>
                                        <p:strVal val="visible"/>
                                      </p:to>
                                    </p:set>
                                    <p:animEffect transition="in" filter="fade">
                                      <p:cBhvr>
                                        <p:cTn id="104" dur="1000"/>
                                        <p:tgtEl>
                                          <p:spTgt spid="56"/>
                                        </p:tgtEl>
                                      </p:cBhvr>
                                    </p:animEffect>
                                    <p:anim calcmode="lin" valueType="num">
                                      <p:cBhvr>
                                        <p:cTn id="105" dur="1000" fill="hold"/>
                                        <p:tgtEl>
                                          <p:spTgt spid="56"/>
                                        </p:tgtEl>
                                        <p:attrNameLst>
                                          <p:attrName>ppt_x</p:attrName>
                                        </p:attrNameLst>
                                      </p:cBhvr>
                                      <p:tavLst>
                                        <p:tav tm="0">
                                          <p:val>
                                            <p:strVal val="#ppt_x"/>
                                          </p:val>
                                        </p:tav>
                                        <p:tav tm="100000">
                                          <p:val>
                                            <p:strVal val="#ppt_x"/>
                                          </p:val>
                                        </p:tav>
                                      </p:tavLst>
                                    </p:anim>
                                    <p:anim calcmode="lin" valueType="num">
                                      <p:cBhvr>
                                        <p:cTn id="106"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p:bldP spid="23" grpId="0"/>
      <p:bldP spid="24" grpId="0"/>
      <p:bldP spid="25" grpId="0"/>
      <p:bldP spid="26" grpId="0"/>
      <p:bldP spid="27" grpId="0" animBg="1"/>
      <p:bldP spid="28" grpId="0" animBg="1"/>
      <p:bldP spid="54" grpId="0"/>
      <p:bldP spid="55" grpId="0"/>
      <p:bldP spid="56" grpId="0"/>
      <p:bldP spid="57" grpId="0"/>
      <p:bldP spid="58" grpId="0"/>
      <p:bldP spid="59"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组合 32"/>
          <p:cNvGrpSpPr/>
          <p:nvPr/>
        </p:nvGrpSpPr>
        <p:grpSpPr>
          <a:xfrm>
            <a:off x="1446679" y="1716035"/>
            <a:ext cx="1094509" cy="1094509"/>
            <a:chOff x="4179570" y="1588770"/>
            <a:chExt cx="2735580" cy="2735580"/>
          </a:xfrm>
        </p:grpSpPr>
        <p:sp>
          <p:nvSpPr>
            <p:cNvPr id="34" name="椭圆 33"/>
            <p:cNvSpPr/>
            <p:nvPr/>
          </p:nvSpPr>
          <p:spPr>
            <a:xfrm>
              <a:off x="4179570" y="1588770"/>
              <a:ext cx="2735580" cy="2735580"/>
            </a:xfrm>
            <a:prstGeom prst="ellipse">
              <a:avLst/>
            </a:prstGeom>
            <a:gradFill flip="none" rotWithShape="1">
              <a:gsLst>
                <a:gs pos="0">
                  <a:schemeClr val="bg1">
                    <a:lumMod val="85000"/>
                  </a:schemeClr>
                </a:gs>
                <a:gs pos="100000">
                  <a:schemeClr val="bg1">
                    <a:lumMod val="95000"/>
                  </a:schemeClr>
                </a:gs>
              </a:gsLst>
              <a:lin ang="2700000" scaled="1"/>
              <a:tileRect/>
            </a:gradFill>
            <a:ln w="25400">
              <a:gradFill flip="none" rotWithShape="1">
                <a:gsLst>
                  <a:gs pos="0">
                    <a:schemeClr val="bg1">
                      <a:lumMod val="75000"/>
                    </a:schemeClr>
                  </a:gs>
                  <a:gs pos="100000">
                    <a:schemeClr val="bg1"/>
                  </a:gs>
                </a:gsLst>
                <a:lin ang="2700000" scaled="1"/>
                <a:tileRect/>
              </a:gradFill>
            </a:ln>
            <a:effectLst>
              <a:innerShdw blurRad="165100" dist="635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35" name="椭圆 34"/>
            <p:cNvSpPr/>
            <p:nvPr/>
          </p:nvSpPr>
          <p:spPr>
            <a:xfrm>
              <a:off x="4574903" y="1984103"/>
              <a:ext cx="1944914" cy="1944914"/>
            </a:xfrm>
            <a:prstGeom prst="ellipse">
              <a:avLst/>
            </a:prstGeom>
            <a:solidFill>
              <a:srgbClr val="E2E2E2"/>
            </a:solidFill>
            <a:ln w="19050">
              <a:gradFill flip="none" rotWithShape="1">
                <a:gsLst>
                  <a:gs pos="0">
                    <a:schemeClr val="bg1"/>
                  </a:gs>
                  <a:gs pos="100000">
                    <a:schemeClr val="bg1">
                      <a:lumMod val="75000"/>
                    </a:schemeClr>
                  </a:gs>
                </a:gsLst>
                <a:lin ang="2700000" scaled="1"/>
                <a:tileRect/>
              </a:grad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grpSp>
      <p:grpSp>
        <p:nvGrpSpPr>
          <p:cNvPr id="36" name="组合 35"/>
          <p:cNvGrpSpPr/>
          <p:nvPr/>
        </p:nvGrpSpPr>
        <p:grpSpPr>
          <a:xfrm>
            <a:off x="3192929" y="1716035"/>
            <a:ext cx="1094509" cy="1094509"/>
            <a:chOff x="4179570" y="1588770"/>
            <a:chExt cx="2735580" cy="2735580"/>
          </a:xfrm>
        </p:grpSpPr>
        <p:sp>
          <p:nvSpPr>
            <p:cNvPr id="37" name="椭圆 36"/>
            <p:cNvSpPr/>
            <p:nvPr/>
          </p:nvSpPr>
          <p:spPr>
            <a:xfrm>
              <a:off x="4179570" y="1588770"/>
              <a:ext cx="2735580" cy="2735580"/>
            </a:xfrm>
            <a:prstGeom prst="ellipse">
              <a:avLst/>
            </a:prstGeom>
            <a:gradFill flip="none" rotWithShape="1">
              <a:gsLst>
                <a:gs pos="0">
                  <a:schemeClr val="bg1">
                    <a:lumMod val="85000"/>
                  </a:schemeClr>
                </a:gs>
                <a:gs pos="100000">
                  <a:schemeClr val="bg1">
                    <a:lumMod val="95000"/>
                  </a:schemeClr>
                </a:gs>
              </a:gsLst>
              <a:lin ang="2700000" scaled="1"/>
              <a:tileRect/>
            </a:gradFill>
            <a:ln w="25400">
              <a:gradFill flip="none" rotWithShape="1">
                <a:gsLst>
                  <a:gs pos="0">
                    <a:schemeClr val="bg1">
                      <a:lumMod val="75000"/>
                    </a:schemeClr>
                  </a:gs>
                  <a:gs pos="100000">
                    <a:schemeClr val="bg1"/>
                  </a:gs>
                </a:gsLst>
                <a:lin ang="2700000" scaled="1"/>
                <a:tileRect/>
              </a:gradFill>
            </a:ln>
            <a:effectLst>
              <a:innerShdw blurRad="165100" dist="635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38" name="椭圆 37"/>
            <p:cNvSpPr/>
            <p:nvPr/>
          </p:nvSpPr>
          <p:spPr>
            <a:xfrm>
              <a:off x="4574903" y="1984103"/>
              <a:ext cx="1944914" cy="1944914"/>
            </a:xfrm>
            <a:prstGeom prst="ellipse">
              <a:avLst/>
            </a:prstGeom>
            <a:solidFill>
              <a:srgbClr val="E2E2E2"/>
            </a:solidFill>
            <a:ln w="19050">
              <a:gradFill flip="none" rotWithShape="1">
                <a:gsLst>
                  <a:gs pos="0">
                    <a:schemeClr val="bg1"/>
                  </a:gs>
                  <a:gs pos="100000">
                    <a:schemeClr val="bg1">
                      <a:lumMod val="75000"/>
                    </a:schemeClr>
                  </a:gs>
                </a:gsLst>
                <a:lin ang="2700000" scaled="1"/>
                <a:tileRect/>
              </a:grad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grpSp>
      <p:grpSp>
        <p:nvGrpSpPr>
          <p:cNvPr id="39" name="组合 38"/>
          <p:cNvGrpSpPr/>
          <p:nvPr/>
        </p:nvGrpSpPr>
        <p:grpSpPr>
          <a:xfrm>
            <a:off x="4939179" y="1716035"/>
            <a:ext cx="1094509" cy="1094509"/>
            <a:chOff x="4179570" y="1588770"/>
            <a:chExt cx="2735580" cy="2735580"/>
          </a:xfrm>
        </p:grpSpPr>
        <p:sp>
          <p:nvSpPr>
            <p:cNvPr id="40" name="椭圆 39"/>
            <p:cNvSpPr/>
            <p:nvPr/>
          </p:nvSpPr>
          <p:spPr>
            <a:xfrm>
              <a:off x="4179570" y="1588770"/>
              <a:ext cx="2735580" cy="2735580"/>
            </a:xfrm>
            <a:prstGeom prst="ellipse">
              <a:avLst/>
            </a:prstGeom>
            <a:gradFill flip="none" rotWithShape="1">
              <a:gsLst>
                <a:gs pos="0">
                  <a:schemeClr val="bg1">
                    <a:lumMod val="85000"/>
                  </a:schemeClr>
                </a:gs>
                <a:gs pos="100000">
                  <a:schemeClr val="bg1">
                    <a:lumMod val="95000"/>
                  </a:schemeClr>
                </a:gs>
              </a:gsLst>
              <a:lin ang="2700000" scaled="1"/>
              <a:tileRect/>
            </a:gradFill>
            <a:ln w="25400">
              <a:gradFill flip="none" rotWithShape="1">
                <a:gsLst>
                  <a:gs pos="0">
                    <a:schemeClr val="bg1">
                      <a:lumMod val="75000"/>
                    </a:schemeClr>
                  </a:gs>
                  <a:gs pos="100000">
                    <a:schemeClr val="bg1"/>
                  </a:gs>
                </a:gsLst>
                <a:lin ang="2700000" scaled="1"/>
                <a:tileRect/>
              </a:gradFill>
            </a:ln>
            <a:effectLst>
              <a:innerShdw blurRad="165100" dist="635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rgbClr val="C00000"/>
                </a:solidFill>
              </a:endParaRPr>
            </a:p>
          </p:txBody>
        </p:sp>
        <p:sp>
          <p:nvSpPr>
            <p:cNvPr id="41" name="椭圆 40"/>
            <p:cNvSpPr/>
            <p:nvPr/>
          </p:nvSpPr>
          <p:spPr>
            <a:xfrm>
              <a:off x="4574903" y="1984103"/>
              <a:ext cx="1944914" cy="1944914"/>
            </a:xfrm>
            <a:prstGeom prst="ellipse">
              <a:avLst/>
            </a:prstGeom>
            <a:solidFill>
              <a:srgbClr val="E2E2E2"/>
            </a:solidFill>
            <a:ln w="19050">
              <a:gradFill flip="none" rotWithShape="1">
                <a:gsLst>
                  <a:gs pos="0">
                    <a:schemeClr val="bg1"/>
                  </a:gs>
                  <a:gs pos="100000">
                    <a:schemeClr val="bg1">
                      <a:lumMod val="75000"/>
                    </a:schemeClr>
                  </a:gs>
                </a:gsLst>
                <a:lin ang="2700000" scaled="1"/>
                <a:tileRect/>
              </a:grad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rgbClr val="C00000"/>
                </a:solidFill>
              </a:endParaRPr>
            </a:p>
          </p:txBody>
        </p:sp>
      </p:grpSp>
      <p:grpSp>
        <p:nvGrpSpPr>
          <p:cNvPr id="42" name="组合 41"/>
          <p:cNvGrpSpPr/>
          <p:nvPr/>
        </p:nvGrpSpPr>
        <p:grpSpPr>
          <a:xfrm>
            <a:off x="6685428" y="1716035"/>
            <a:ext cx="1094509" cy="1094509"/>
            <a:chOff x="4179570" y="1588770"/>
            <a:chExt cx="2735580" cy="2735580"/>
          </a:xfrm>
        </p:grpSpPr>
        <p:sp>
          <p:nvSpPr>
            <p:cNvPr id="43" name="椭圆 42"/>
            <p:cNvSpPr/>
            <p:nvPr/>
          </p:nvSpPr>
          <p:spPr>
            <a:xfrm>
              <a:off x="4179570" y="1588770"/>
              <a:ext cx="2735580" cy="2735580"/>
            </a:xfrm>
            <a:prstGeom prst="ellipse">
              <a:avLst/>
            </a:prstGeom>
            <a:gradFill flip="none" rotWithShape="1">
              <a:gsLst>
                <a:gs pos="0">
                  <a:schemeClr val="bg1">
                    <a:lumMod val="85000"/>
                  </a:schemeClr>
                </a:gs>
                <a:gs pos="100000">
                  <a:schemeClr val="bg1">
                    <a:lumMod val="95000"/>
                  </a:schemeClr>
                </a:gs>
              </a:gsLst>
              <a:lin ang="2700000" scaled="1"/>
              <a:tileRect/>
            </a:gradFill>
            <a:ln w="25400">
              <a:gradFill flip="none" rotWithShape="1">
                <a:gsLst>
                  <a:gs pos="0">
                    <a:schemeClr val="bg1">
                      <a:lumMod val="75000"/>
                    </a:schemeClr>
                  </a:gs>
                  <a:gs pos="100000">
                    <a:schemeClr val="bg1"/>
                  </a:gs>
                </a:gsLst>
                <a:lin ang="2700000" scaled="1"/>
                <a:tileRect/>
              </a:gradFill>
            </a:ln>
            <a:effectLst>
              <a:innerShdw blurRad="165100" dist="635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44" name="椭圆 43"/>
            <p:cNvSpPr/>
            <p:nvPr/>
          </p:nvSpPr>
          <p:spPr>
            <a:xfrm>
              <a:off x="4574903" y="1984103"/>
              <a:ext cx="1944914" cy="1944914"/>
            </a:xfrm>
            <a:prstGeom prst="ellipse">
              <a:avLst/>
            </a:prstGeom>
            <a:solidFill>
              <a:srgbClr val="E2E2E2"/>
            </a:solidFill>
            <a:ln w="19050">
              <a:gradFill flip="none" rotWithShape="1">
                <a:gsLst>
                  <a:gs pos="0">
                    <a:schemeClr val="bg1"/>
                  </a:gs>
                  <a:gs pos="100000">
                    <a:schemeClr val="bg1">
                      <a:lumMod val="75000"/>
                    </a:schemeClr>
                  </a:gs>
                </a:gsLst>
                <a:lin ang="2700000" scaled="1"/>
                <a:tileRect/>
              </a:grad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grpSp>
      <p:sp>
        <p:nvSpPr>
          <p:cNvPr id="45" name="文本框 18"/>
          <p:cNvSpPr txBox="1"/>
          <p:nvPr/>
        </p:nvSpPr>
        <p:spPr>
          <a:xfrm>
            <a:off x="1674755" y="1994277"/>
            <a:ext cx="636444" cy="438582"/>
          </a:xfrm>
          <a:prstGeom prst="rect">
            <a:avLst/>
          </a:prstGeom>
          <a:noFill/>
        </p:spPr>
        <p:txBody>
          <a:bodyPr wrap="square" lIns="68580" tIns="34290" rIns="68580" bIns="34290" rtlCol="0">
            <a:spAutoFit/>
          </a:bodyPr>
          <a:lstStyle/>
          <a:p>
            <a:pPr algn="ctr"/>
            <a:r>
              <a:rPr lang="en-US" altLang="zh-CN" sz="2400" dirty="0">
                <a:solidFill>
                  <a:srgbClr val="C00000"/>
                </a:solidFill>
                <a:latin typeface="Impact" panose="020B0806030902050204" pitchFamily="34" charset="0"/>
              </a:rPr>
              <a:t>01</a:t>
            </a:r>
            <a:endParaRPr lang="zh-CN" altLang="en-US" sz="2400" dirty="0">
              <a:solidFill>
                <a:srgbClr val="C00000"/>
              </a:solidFill>
              <a:latin typeface="Impact" panose="020B0806030902050204" pitchFamily="34" charset="0"/>
            </a:endParaRPr>
          </a:p>
        </p:txBody>
      </p:sp>
      <p:sp>
        <p:nvSpPr>
          <p:cNvPr id="46" name="文本框 19"/>
          <p:cNvSpPr txBox="1"/>
          <p:nvPr/>
        </p:nvSpPr>
        <p:spPr>
          <a:xfrm>
            <a:off x="3421958" y="1994277"/>
            <a:ext cx="636444" cy="438582"/>
          </a:xfrm>
          <a:prstGeom prst="rect">
            <a:avLst/>
          </a:prstGeom>
          <a:noFill/>
        </p:spPr>
        <p:txBody>
          <a:bodyPr wrap="square" lIns="68580" tIns="34290" rIns="68580" bIns="34290" rtlCol="0">
            <a:spAutoFit/>
          </a:bodyPr>
          <a:lstStyle/>
          <a:p>
            <a:pPr algn="ctr"/>
            <a:r>
              <a:rPr lang="en-US" altLang="zh-CN" sz="2400" dirty="0">
                <a:solidFill>
                  <a:srgbClr val="C00000"/>
                </a:solidFill>
                <a:latin typeface="Impact" panose="020B0806030902050204" pitchFamily="34" charset="0"/>
              </a:rPr>
              <a:t>02</a:t>
            </a:r>
            <a:endParaRPr lang="zh-CN" altLang="en-US" sz="2400" dirty="0">
              <a:solidFill>
                <a:srgbClr val="C00000"/>
              </a:solidFill>
              <a:latin typeface="Impact" panose="020B0806030902050204" pitchFamily="34" charset="0"/>
            </a:endParaRPr>
          </a:p>
        </p:txBody>
      </p:sp>
      <p:sp>
        <p:nvSpPr>
          <p:cNvPr id="47" name="文本框 20"/>
          <p:cNvSpPr txBox="1"/>
          <p:nvPr/>
        </p:nvSpPr>
        <p:spPr>
          <a:xfrm>
            <a:off x="5168207" y="1994277"/>
            <a:ext cx="636444" cy="438582"/>
          </a:xfrm>
          <a:prstGeom prst="rect">
            <a:avLst/>
          </a:prstGeom>
          <a:noFill/>
        </p:spPr>
        <p:txBody>
          <a:bodyPr wrap="square" lIns="68580" tIns="34290" rIns="68580" bIns="34290" rtlCol="0">
            <a:spAutoFit/>
          </a:bodyPr>
          <a:lstStyle/>
          <a:p>
            <a:pPr algn="ctr"/>
            <a:r>
              <a:rPr lang="en-US" altLang="zh-CN" sz="2400" dirty="0">
                <a:solidFill>
                  <a:srgbClr val="C00000"/>
                </a:solidFill>
                <a:latin typeface="Impact" panose="020B0806030902050204" pitchFamily="34" charset="0"/>
              </a:rPr>
              <a:t>03</a:t>
            </a:r>
            <a:endParaRPr lang="zh-CN" altLang="en-US" sz="2400" dirty="0">
              <a:solidFill>
                <a:srgbClr val="C00000"/>
              </a:solidFill>
              <a:latin typeface="Impact" panose="020B0806030902050204" pitchFamily="34" charset="0"/>
            </a:endParaRPr>
          </a:p>
        </p:txBody>
      </p:sp>
      <p:sp>
        <p:nvSpPr>
          <p:cNvPr id="48" name="文本框 21"/>
          <p:cNvSpPr txBox="1"/>
          <p:nvPr/>
        </p:nvSpPr>
        <p:spPr>
          <a:xfrm>
            <a:off x="6914457" y="1994277"/>
            <a:ext cx="636444" cy="438582"/>
          </a:xfrm>
          <a:prstGeom prst="rect">
            <a:avLst/>
          </a:prstGeom>
          <a:noFill/>
        </p:spPr>
        <p:txBody>
          <a:bodyPr wrap="square" lIns="68580" tIns="34290" rIns="68580" bIns="34290" rtlCol="0">
            <a:spAutoFit/>
          </a:bodyPr>
          <a:lstStyle/>
          <a:p>
            <a:pPr algn="ctr"/>
            <a:r>
              <a:rPr lang="en-US" altLang="zh-CN" sz="2400" dirty="0">
                <a:solidFill>
                  <a:srgbClr val="C00000"/>
                </a:solidFill>
                <a:latin typeface="Impact" panose="020B0806030902050204" pitchFamily="34" charset="0"/>
              </a:rPr>
              <a:t>04</a:t>
            </a:r>
            <a:endParaRPr lang="zh-CN" altLang="en-US" sz="2400" dirty="0">
              <a:solidFill>
                <a:srgbClr val="C00000"/>
              </a:solidFill>
              <a:latin typeface="Impact" panose="020B0806030902050204" pitchFamily="34" charset="0"/>
            </a:endParaRPr>
          </a:p>
        </p:txBody>
      </p:sp>
      <p:grpSp>
        <p:nvGrpSpPr>
          <p:cNvPr id="49" name="组合 48"/>
          <p:cNvGrpSpPr/>
          <p:nvPr/>
        </p:nvGrpSpPr>
        <p:grpSpPr>
          <a:xfrm>
            <a:off x="1124277" y="4185108"/>
            <a:ext cx="1760610" cy="750764"/>
            <a:chOff x="3619190" y="2004244"/>
            <a:chExt cx="2347480" cy="1001019"/>
          </a:xfrm>
        </p:grpSpPr>
        <p:sp>
          <p:nvSpPr>
            <p:cNvPr id="50" name="文本框 24"/>
            <p:cNvSpPr txBox="1"/>
            <p:nvPr/>
          </p:nvSpPr>
          <p:spPr>
            <a:xfrm>
              <a:off x="3776606" y="2004244"/>
              <a:ext cx="2169333" cy="410369"/>
            </a:xfrm>
            <a:prstGeom prst="rect">
              <a:avLst/>
            </a:prstGeom>
            <a:noFill/>
          </p:spPr>
          <p:txBody>
            <a:bodyPr wrap="square" rtlCol="0">
              <a:spAutoFit/>
            </a:bodyPr>
            <a:lstStyle/>
            <a:p>
              <a:r>
                <a:rPr lang="zh-CN" altLang="en-US" sz="1400" dirty="0">
                  <a:solidFill>
                    <a:schemeClr val="tx1">
                      <a:lumMod val="50000"/>
                      <a:lumOff val="50000"/>
                    </a:schemeClr>
                  </a:solidFill>
                  <a:latin typeface="时尚中黑简体" pitchFamily="2" charset="-122"/>
                  <a:ea typeface="时尚中黑简体" pitchFamily="2" charset="-122"/>
                </a:rPr>
                <a:t>在此添加标题</a:t>
              </a:r>
              <a:endParaRPr lang="zh-CN" altLang="en-US" sz="1400" dirty="0">
                <a:solidFill>
                  <a:schemeClr val="tx1">
                    <a:lumMod val="50000"/>
                    <a:lumOff val="50000"/>
                  </a:schemeClr>
                </a:solidFill>
                <a:latin typeface="时尚中黑简体" pitchFamily="2" charset="-122"/>
                <a:ea typeface="时尚中黑简体" pitchFamily="2" charset="-122"/>
              </a:endParaRPr>
            </a:p>
          </p:txBody>
        </p:sp>
        <p:sp>
          <p:nvSpPr>
            <p:cNvPr id="51" name="文本框 25"/>
            <p:cNvSpPr txBox="1"/>
            <p:nvPr/>
          </p:nvSpPr>
          <p:spPr>
            <a:xfrm>
              <a:off x="3619190" y="2389709"/>
              <a:ext cx="2347480" cy="615554"/>
            </a:xfrm>
            <a:prstGeom prst="rect">
              <a:avLst/>
            </a:prstGeom>
            <a:noFill/>
          </p:spPr>
          <p:txBody>
            <a:bodyPr wrap="square" rtlCol="0">
              <a:spAutoFit/>
            </a:bodyPr>
            <a:lstStyle/>
            <a:p>
              <a:pPr lvl="0" algn="ctr">
                <a:lnSpc>
                  <a:spcPct val="120000"/>
                </a:lnSpc>
              </a:pPr>
              <a:r>
                <a:rPr lang="zh-CN" altLang="en-US" sz="1000" dirty="0">
                  <a:solidFill>
                    <a:prstClr val="black"/>
                  </a:solidFill>
                  <a:latin typeface="微软雅黑" panose="020B0503020204020204" pitchFamily="34" charset="-122"/>
                  <a:ea typeface="微软雅黑" panose="020B0503020204020204" pitchFamily="34" charset="-122"/>
                  <a:cs typeface="方正兰亭纤黑简体"/>
                </a:rPr>
                <a:t>单击此处添加文字阐述，添加简短问题说明文字</a:t>
              </a:r>
              <a:endParaRPr lang="zh-CN" altLang="en-US" sz="1000" dirty="0">
                <a:solidFill>
                  <a:prstClr val="black">
                    <a:lumMod val="65000"/>
                    <a:lumOff val="35000"/>
                  </a:prstClr>
                </a:solidFill>
                <a:latin typeface="微软雅黑" panose="020B0503020204020204" pitchFamily="34" charset="-122"/>
                <a:ea typeface="微软雅黑" panose="020B0503020204020204" pitchFamily="34" charset="-122"/>
              </a:endParaRPr>
            </a:p>
          </p:txBody>
        </p:sp>
      </p:grpSp>
      <p:grpSp>
        <p:nvGrpSpPr>
          <p:cNvPr id="52" name="Group 4"/>
          <p:cNvGrpSpPr>
            <a:grpSpLocks noChangeAspect="1"/>
          </p:cNvGrpSpPr>
          <p:nvPr/>
        </p:nvGrpSpPr>
        <p:grpSpPr bwMode="auto">
          <a:xfrm>
            <a:off x="1835259" y="3785120"/>
            <a:ext cx="315439" cy="369659"/>
            <a:chOff x="1776" y="1776"/>
            <a:chExt cx="64" cy="75"/>
          </a:xfrm>
          <a:solidFill>
            <a:srgbClr val="C00000"/>
          </a:solidFill>
          <a:effectLst/>
        </p:grpSpPr>
        <p:sp>
          <p:nvSpPr>
            <p:cNvPr id="53" name="Freeform 5"/>
            <p:cNvSpPr/>
            <p:nvPr/>
          </p:nvSpPr>
          <p:spPr bwMode="auto">
            <a:xfrm>
              <a:off x="1795" y="1779"/>
              <a:ext cx="29" cy="26"/>
            </a:xfrm>
            <a:custGeom>
              <a:avLst/>
              <a:gdLst>
                <a:gd name="T0" fmla="*/ 5 w 11"/>
                <a:gd name="T1" fmla="*/ 10 h 10"/>
                <a:gd name="T2" fmla="*/ 5 w 11"/>
                <a:gd name="T3" fmla="*/ 10 h 10"/>
                <a:gd name="T4" fmla="*/ 11 w 11"/>
                <a:gd name="T5" fmla="*/ 5 h 10"/>
                <a:gd name="T6" fmla="*/ 5 w 11"/>
                <a:gd name="T7" fmla="*/ 0 h 10"/>
                <a:gd name="T8" fmla="*/ 5 w 11"/>
                <a:gd name="T9" fmla="*/ 0 h 10"/>
                <a:gd name="T10" fmla="*/ 0 w 11"/>
                <a:gd name="T11" fmla="*/ 5 h 10"/>
                <a:gd name="T12" fmla="*/ 5 w 11"/>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11" h="10">
                  <a:moveTo>
                    <a:pt x="5" y="10"/>
                  </a:moveTo>
                  <a:cubicBezTo>
                    <a:pt x="5" y="10"/>
                    <a:pt x="5" y="10"/>
                    <a:pt x="5" y="10"/>
                  </a:cubicBezTo>
                  <a:cubicBezTo>
                    <a:pt x="8" y="10"/>
                    <a:pt x="11" y="8"/>
                    <a:pt x="11" y="5"/>
                  </a:cubicBezTo>
                  <a:cubicBezTo>
                    <a:pt x="11" y="2"/>
                    <a:pt x="8" y="0"/>
                    <a:pt x="5" y="0"/>
                  </a:cubicBezTo>
                  <a:cubicBezTo>
                    <a:pt x="5" y="0"/>
                    <a:pt x="5" y="0"/>
                    <a:pt x="5" y="0"/>
                  </a:cubicBezTo>
                  <a:cubicBezTo>
                    <a:pt x="2" y="1"/>
                    <a:pt x="0" y="3"/>
                    <a:pt x="0" y="5"/>
                  </a:cubicBezTo>
                  <a:cubicBezTo>
                    <a:pt x="0" y="8"/>
                    <a:pt x="2" y="10"/>
                    <a:pt x="5"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solidFill>
                  <a:prstClr val="black"/>
                </a:solidFill>
              </a:endParaRPr>
            </a:p>
          </p:txBody>
        </p:sp>
        <p:sp>
          <p:nvSpPr>
            <p:cNvPr id="54" name="Freeform 6"/>
            <p:cNvSpPr/>
            <p:nvPr/>
          </p:nvSpPr>
          <p:spPr bwMode="auto">
            <a:xfrm>
              <a:off x="1776" y="1810"/>
              <a:ext cx="64" cy="41"/>
            </a:xfrm>
            <a:custGeom>
              <a:avLst/>
              <a:gdLst>
                <a:gd name="T0" fmla="*/ 23 w 24"/>
                <a:gd name="T1" fmla="*/ 3 h 16"/>
                <a:gd name="T2" fmla="*/ 19 w 24"/>
                <a:gd name="T3" fmla="*/ 0 h 16"/>
                <a:gd name="T4" fmla="*/ 19 w 24"/>
                <a:gd name="T5" fmla="*/ 0 h 16"/>
                <a:gd name="T6" fmla="*/ 17 w 24"/>
                <a:gd name="T7" fmla="*/ 0 h 16"/>
                <a:gd name="T8" fmla="*/ 15 w 24"/>
                <a:gd name="T9" fmla="*/ 5 h 16"/>
                <a:gd name="T10" fmla="*/ 12 w 24"/>
                <a:gd name="T11" fmla="*/ 11 h 16"/>
                <a:gd name="T12" fmla="*/ 14 w 24"/>
                <a:gd name="T13" fmla="*/ 7 h 16"/>
                <a:gd name="T14" fmla="*/ 13 w 24"/>
                <a:gd name="T15" fmla="*/ 1 h 16"/>
                <a:gd name="T16" fmla="*/ 13 w 24"/>
                <a:gd name="T17" fmla="*/ 1 h 16"/>
                <a:gd name="T18" fmla="*/ 12 w 24"/>
                <a:gd name="T19" fmla="*/ 0 h 16"/>
                <a:gd name="T20" fmla="*/ 12 w 24"/>
                <a:gd name="T21" fmla="*/ 0 h 16"/>
                <a:gd name="T22" fmla="*/ 12 w 24"/>
                <a:gd name="T23" fmla="*/ 1 h 16"/>
                <a:gd name="T24" fmla="*/ 12 w 24"/>
                <a:gd name="T25" fmla="*/ 1 h 16"/>
                <a:gd name="T26" fmla="*/ 11 w 24"/>
                <a:gd name="T27" fmla="*/ 7 h 16"/>
                <a:gd name="T28" fmla="*/ 10 w 24"/>
                <a:gd name="T29" fmla="*/ 5 h 16"/>
                <a:gd name="T30" fmla="*/ 8 w 24"/>
                <a:gd name="T31" fmla="*/ 0 h 16"/>
                <a:gd name="T32" fmla="*/ 5 w 24"/>
                <a:gd name="T33" fmla="*/ 0 h 16"/>
                <a:gd name="T34" fmla="*/ 5 w 24"/>
                <a:gd name="T35" fmla="*/ 0 h 16"/>
                <a:gd name="T36" fmla="*/ 1 w 24"/>
                <a:gd name="T37" fmla="*/ 3 h 16"/>
                <a:gd name="T38" fmla="*/ 0 w 24"/>
                <a:gd name="T39" fmla="*/ 16 h 16"/>
                <a:gd name="T40" fmla="*/ 4 w 24"/>
                <a:gd name="T41" fmla="*/ 16 h 16"/>
                <a:gd name="T42" fmla="*/ 4 w 24"/>
                <a:gd name="T43" fmla="*/ 6 h 16"/>
                <a:gd name="T44" fmla="*/ 5 w 24"/>
                <a:gd name="T45" fmla="*/ 6 h 16"/>
                <a:gd name="T46" fmla="*/ 5 w 24"/>
                <a:gd name="T47" fmla="*/ 16 h 16"/>
                <a:gd name="T48" fmla="*/ 12 w 24"/>
                <a:gd name="T49" fmla="*/ 16 h 16"/>
                <a:gd name="T50" fmla="*/ 19 w 24"/>
                <a:gd name="T51" fmla="*/ 16 h 16"/>
                <a:gd name="T52" fmla="*/ 19 w 24"/>
                <a:gd name="T53" fmla="*/ 6 h 16"/>
                <a:gd name="T54" fmla="*/ 19 w 24"/>
                <a:gd name="T55" fmla="*/ 6 h 16"/>
                <a:gd name="T56" fmla="*/ 20 w 24"/>
                <a:gd name="T57" fmla="*/ 6 h 16"/>
                <a:gd name="T58" fmla="*/ 20 w 24"/>
                <a:gd name="T59" fmla="*/ 16 h 16"/>
                <a:gd name="T60" fmla="*/ 23 w 24"/>
                <a:gd name="T61" fmla="*/ 16 h 16"/>
                <a:gd name="T62" fmla="*/ 23 w 24"/>
                <a:gd name="T63" fmla="*/ 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 h="16">
                  <a:moveTo>
                    <a:pt x="23" y="3"/>
                  </a:moveTo>
                  <a:cubicBezTo>
                    <a:pt x="22" y="1"/>
                    <a:pt x="20" y="0"/>
                    <a:pt x="19" y="0"/>
                  </a:cubicBezTo>
                  <a:cubicBezTo>
                    <a:pt x="19" y="0"/>
                    <a:pt x="19" y="0"/>
                    <a:pt x="19" y="0"/>
                  </a:cubicBezTo>
                  <a:cubicBezTo>
                    <a:pt x="17" y="0"/>
                    <a:pt x="17" y="0"/>
                    <a:pt x="17" y="0"/>
                  </a:cubicBezTo>
                  <a:cubicBezTo>
                    <a:pt x="15" y="5"/>
                    <a:pt x="15" y="5"/>
                    <a:pt x="15" y="5"/>
                  </a:cubicBezTo>
                  <a:cubicBezTo>
                    <a:pt x="12" y="11"/>
                    <a:pt x="12" y="11"/>
                    <a:pt x="12" y="11"/>
                  </a:cubicBezTo>
                  <a:cubicBezTo>
                    <a:pt x="14" y="7"/>
                    <a:pt x="14" y="7"/>
                    <a:pt x="14" y="7"/>
                  </a:cubicBezTo>
                  <a:cubicBezTo>
                    <a:pt x="13" y="1"/>
                    <a:pt x="13" y="1"/>
                    <a:pt x="13" y="1"/>
                  </a:cubicBezTo>
                  <a:cubicBezTo>
                    <a:pt x="13" y="1"/>
                    <a:pt x="13" y="1"/>
                    <a:pt x="13" y="1"/>
                  </a:cubicBezTo>
                  <a:cubicBezTo>
                    <a:pt x="13" y="0"/>
                    <a:pt x="13" y="0"/>
                    <a:pt x="12" y="0"/>
                  </a:cubicBezTo>
                  <a:cubicBezTo>
                    <a:pt x="12" y="0"/>
                    <a:pt x="12" y="0"/>
                    <a:pt x="12" y="0"/>
                  </a:cubicBezTo>
                  <a:cubicBezTo>
                    <a:pt x="12" y="0"/>
                    <a:pt x="12" y="0"/>
                    <a:pt x="12" y="1"/>
                  </a:cubicBezTo>
                  <a:cubicBezTo>
                    <a:pt x="12" y="1"/>
                    <a:pt x="12" y="1"/>
                    <a:pt x="12" y="1"/>
                  </a:cubicBezTo>
                  <a:cubicBezTo>
                    <a:pt x="11" y="7"/>
                    <a:pt x="11" y="7"/>
                    <a:pt x="11" y="7"/>
                  </a:cubicBezTo>
                  <a:cubicBezTo>
                    <a:pt x="10" y="5"/>
                    <a:pt x="10" y="5"/>
                    <a:pt x="10" y="5"/>
                  </a:cubicBezTo>
                  <a:cubicBezTo>
                    <a:pt x="8" y="0"/>
                    <a:pt x="8" y="0"/>
                    <a:pt x="8" y="0"/>
                  </a:cubicBezTo>
                  <a:cubicBezTo>
                    <a:pt x="5" y="0"/>
                    <a:pt x="5" y="0"/>
                    <a:pt x="5" y="0"/>
                  </a:cubicBezTo>
                  <a:cubicBezTo>
                    <a:pt x="5" y="0"/>
                    <a:pt x="5" y="0"/>
                    <a:pt x="5" y="0"/>
                  </a:cubicBezTo>
                  <a:cubicBezTo>
                    <a:pt x="3" y="0"/>
                    <a:pt x="2" y="1"/>
                    <a:pt x="1" y="3"/>
                  </a:cubicBezTo>
                  <a:cubicBezTo>
                    <a:pt x="0" y="5"/>
                    <a:pt x="0" y="11"/>
                    <a:pt x="0" y="16"/>
                  </a:cubicBezTo>
                  <a:cubicBezTo>
                    <a:pt x="4" y="16"/>
                    <a:pt x="4" y="16"/>
                    <a:pt x="4" y="16"/>
                  </a:cubicBezTo>
                  <a:cubicBezTo>
                    <a:pt x="4" y="6"/>
                    <a:pt x="4" y="6"/>
                    <a:pt x="4" y="6"/>
                  </a:cubicBezTo>
                  <a:cubicBezTo>
                    <a:pt x="4" y="6"/>
                    <a:pt x="4" y="6"/>
                    <a:pt x="5" y="6"/>
                  </a:cubicBezTo>
                  <a:cubicBezTo>
                    <a:pt x="5" y="16"/>
                    <a:pt x="5" y="16"/>
                    <a:pt x="5" y="16"/>
                  </a:cubicBezTo>
                  <a:cubicBezTo>
                    <a:pt x="12" y="16"/>
                    <a:pt x="12" y="16"/>
                    <a:pt x="12" y="16"/>
                  </a:cubicBezTo>
                  <a:cubicBezTo>
                    <a:pt x="19" y="16"/>
                    <a:pt x="19" y="16"/>
                    <a:pt x="19" y="16"/>
                  </a:cubicBezTo>
                  <a:cubicBezTo>
                    <a:pt x="19" y="6"/>
                    <a:pt x="19" y="6"/>
                    <a:pt x="19" y="6"/>
                  </a:cubicBezTo>
                  <a:cubicBezTo>
                    <a:pt x="19" y="6"/>
                    <a:pt x="19" y="6"/>
                    <a:pt x="19" y="6"/>
                  </a:cubicBezTo>
                  <a:cubicBezTo>
                    <a:pt x="19" y="6"/>
                    <a:pt x="20" y="6"/>
                    <a:pt x="20" y="6"/>
                  </a:cubicBezTo>
                  <a:cubicBezTo>
                    <a:pt x="20" y="16"/>
                    <a:pt x="20" y="16"/>
                    <a:pt x="20" y="16"/>
                  </a:cubicBezTo>
                  <a:cubicBezTo>
                    <a:pt x="23" y="16"/>
                    <a:pt x="23" y="16"/>
                    <a:pt x="23" y="16"/>
                  </a:cubicBezTo>
                  <a:cubicBezTo>
                    <a:pt x="24" y="11"/>
                    <a:pt x="24" y="5"/>
                    <a:pt x="2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solidFill>
                  <a:prstClr val="black"/>
                </a:solidFill>
              </a:endParaRPr>
            </a:p>
          </p:txBody>
        </p:sp>
        <p:sp>
          <p:nvSpPr>
            <p:cNvPr id="55" name="Freeform 7"/>
            <p:cNvSpPr/>
            <p:nvPr/>
          </p:nvSpPr>
          <p:spPr bwMode="auto">
            <a:xfrm>
              <a:off x="1795" y="1776"/>
              <a:ext cx="29" cy="26"/>
            </a:xfrm>
            <a:custGeom>
              <a:avLst/>
              <a:gdLst>
                <a:gd name="T0" fmla="*/ 5 w 11"/>
                <a:gd name="T1" fmla="*/ 10 h 10"/>
                <a:gd name="T2" fmla="*/ 5 w 11"/>
                <a:gd name="T3" fmla="*/ 10 h 10"/>
                <a:gd name="T4" fmla="*/ 11 w 11"/>
                <a:gd name="T5" fmla="*/ 5 h 10"/>
                <a:gd name="T6" fmla="*/ 5 w 11"/>
                <a:gd name="T7" fmla="*/ 0 h 10"/>
                <a:gd name="T8" fmla="*/ 5 w 11"/>
                <a:gd name="T9" fmla="*/ 0 h 10"/>
                <a:gd name="T10" fmla="*/ 0 w 11"/>
                <a:gd name="T11" fmla="*/ 5 h 10"/>
                <a:gd name="T12" fmla="*/ 5 w 11"/>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11" h="10">
                  <a:moveTo>
                    <a:pt x="5" y="10"/>
                  </a:moveTo>
                  <a:cubicBezTo>
                    <a:pt x="5" y="10"/>
                    <a:pt x="5" y="10"/>
                    <a:pt x="5" y="10"/>
                  </a:cubicBezTo>
                  <a:cubicBezTo>
                    <a:pt x="8" y="10"/>
                    <a:pt x="11" y="8"/>
                    <a:pt x="11" y="5"/>
                  </a:cubicBezTo>
                  <a:cubicBezTo>
                    <a:pt x="11" y="2"/>
                    <a:pt x="8" y="0"/>
                    <a:pt x="5" y="0"/>
                  </a:cubicBezTo>
                  <a:cubicBezTo>
                    <a:pt x="5" y="0"/>
                    <a:pt x="5" y="0"/>
                    <a:pt x="5" y="0"/>
                  </a:cubicBezTo>
                  <a:cubicBezTo>
                    <a:pt x="2" y="1"/>
                    <a:pt x="0" y="3"/>
                    <a:pt x="0" y="5"/>
                  </a:cubicBezTo>
                  <a:cubicBezTo>
                    <a:pt x="0" y="8"/>
                    <a:pt x="2" y="10"/>
                    <a:pt x="5"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solidFill>
                  <a:prstClr val="black"/>
                </a:solidFill>
              </a:endParaRPr>
            </a:p>
          </p:txBody>
        </p:sp>
        <p:sp>
          <p:nvSpPr>
            <p:cNvPr id="56" name="Freeform 8"/>
            <p:cNvSpPr/>
            <p:nvPr/>
          </p:nvSpPr>
          <p:spPr bwMode="auto">
            <a:xfrm>
              <a:off x="1776" y="1807"/>
              <a:ext cx="64" cy="42"/>
            </a:xfrm>
            <a:custGeom>
              <a:avLst/>
              <a:gdLst>
                <a:gd name="T0" fmla="*/ 23 w 24"/>
                <a:gd name="T1" fmla="*/ 3 h 16"/>
                <a:gd name="T2" fmla="*/ 19 w 24"/>
                <a:gd name="T3" fmla="*/ 0 h 16"/>
                <a:gd name="T4" fmla="*/ 19 w 24"/>
                <a:gd name="T5" fmla="*/ 0 h 16"/>
                <a:gd name="T6" fmla="*/ 17 w 24"/>
                <a:gd name="T7" fmla="*/ 0 h 16"/>
                <a:gd name="T8" fmla="*/ 15 w 24"/>
                <a:gd name="T9" fmla="*/ 5 h 16"/>
                <a:gd name="T10" fmla="*/ 12 w 24"/>
                <a:gd name="T11" fmla="*/ 11 h 16"/>
                <a:gd name="T12" fmla="*/ 14 w 24"/>
                <a:gd name="T13" fmla="*/ 7 h 16"/>
                <a:gd name="T14" fmla="*/ 13 w 24"/>
                <a:gd name="T15" fmla="*/ 1 h 16"/>
                <a:gd name="T16" fmla="*/ 13 w 24"/>
                <a:gd name="T17" fmla="*/ 1 h 16"/>
                <a:gd name="T18" fmla="*/ 12 w 24"/>
                <a:gd name="T19" fmla="*/ 0 h 16"/>
                <a:gd name="T20" fmla="*/ 12 w 24"/>
                <a:gd name="T21" fmla="*/ 0 h 16"/>
                <a:gd name="T22" fmla="*/ 12 w 24"/>
                <a:gd name="T23" fmla="*/ 1 h 16"/>
                <a:gd name="T24" fmla="*/ 12 w 24"/>
                <a:gd name="T25" fmla="*/ 1 h 16"/>
                <a:gd name="T26" fmla="*/ 11 w 24"/>
                <a:gd name="T27" fmla="*/ 7 h 16"/>
                <a:gd name="T28" fmla="*/ 10 w 24"/>
                <a:gd name="T29" fmla="*/ 5 h 16"/>
                <a:gd name="T30" fmla="*/ 8 w 24"/>
                <a:gd name="T31" fmla="*/ 0 h 16"/>
                <a:gd name="T32" fmla="*/ 5 w 24"/>
                <a:gd name="T33" fmla="*/ 0 h 16"/>
                <a:gd name="T34" fmla="*/ 5 w 24"/>
                <a:gd name="T35" fmla="*/ 0 h 16"/>
                <a:gd name="T36" fmla="*/ 1 w 24"/>
                <a:gd name="T37" fmla="*/ 3 h 16"/>
                <a:gd name="T38" fmla="*/ 0 w 24"/>
                <a:gd name="T39" fmla="*/ 16 h 16"/>
                <a:gd name="T40" fmla="*/ 4 w 24"/>
                <a:gd name="T41" fmla="*/ 16 h 16"/>
                <a:gd name="T42" fmla="*/ 4 w 24"/>
                <a:gd name="T43" fmla="*/ 6 h 16"/>
                <a:gd name="T44" fmla="*/ 5 w 24"/>
                <a:gd name="T45" fmla="*/ 6 h 16"/>
                <a:gd name="T46" fmla="*/ 5 w 24"/>
                <a:gd name="T47" fmla="*/ 16 h 16"/>
                <a:gd name="T48" fmla="*/ 12 w 24"/>
                <a:gd name="T49" fmla="*/ 16 h 16"/>
                <a:gd name="T50" fmla="*/ 19 w 24"/>
                <a:gd name="T51" fmla="*/ 16 h 16"/>
                <a:gd name="T52" fmla="*/ 19 w 24"/>
                <a:gd name="T53" fmla="*/ 6 h 16"/>
                <a:gd name="T54" fmla="*/ 19 w 24"/>
                <a:gd name="T55" fmla="*/ 6 h 16"/>
                <a:gd name="T56" fmla="*/ 20 w 24"/>
                <a:gd name="T57" fmla="*/ 6 h 16"/>
                <a:gd name="T58" fmla="*/ 20 w 24"/>
                <a:gd name="T59" fmla="*/ 16 h 16"/>
                <a:gd name="T60" fmla="*/ 23 w 24"/>
                <a:gd name="T61" fmla="*/ 16 h 16"/>
                <a:gd name="T62" fmla="*/ 23 w 24"/>
                <a:gd name="T63" fmla="*/ 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 h="16">
                  <a:moveTo>
                    <a:pt x="23" y="3"/>
                  </a:moveTo>
                  <a:cubicBezTo>
                    <a:pt x="22" y="1"/>
                    <a:pt x="20" y="0"/>
                    <a:pt x="19" y="0"/>
                  </a:cubicBezTo>
                  <a:cubicBezTo>
                    <a:pt x="19" y="0"/>
                    <a:pt x="19" y="0"/>
                    <a:pt x="19" y="0"/>
                  </a:cubicBezTo>
                  <a:cubicBezTo>
                    <a:pt x="17" y="0"/>
                    <a:pt x="17" y="0"/>
                    <a:pt x="17" y="0"/>
                  </a:cubicBezTo>
                  <a:cubicBezTo>
                    <a:pt x="15" y="5"/>
                    <a:pt x="15" y="5"/>
                    <a:pt x="15" y="5"/>
                  </a:cubicBezTo>
                  <a:cubicBezTo>
                    <a:pt x="12" y="11"/>
                    <a:pt x="12" y="11"/>
                    <a:pt x="12" y="11"/>
                  </a:cubicBezTo>
                  <a:cubicBezTo>
                    <a:pt x="14" y="7"/>
                    <a:pt x="14" y="7"/>
                    <a:pt x="14" y="7"/>
                  </a:cubicBezTo>
                  <a:cubicBezTo>
                    <a:pt x="13" y="1"/>
                    <a:pt x="13" y="1"/>
                    <a:pt x="13" y="1"/>
                  </a:cubicBezTo>
                  <a:cubicBezTo>
                    <a:pt x="13" y="1"/>
                    <a:pt x="13" y="1"/>
                    <a:pt x="13" y="1"/>
                  </a:cubicBezTo>
                  <a:cubicBezTo>
                    <a:pt x="13" y="0"/>
                    <a:pt x="13" y="0"/>
                    <a:pt x="12" y="0"/>
                  </a:cubicBezTo>
                  <a:cubicBezTo>
                    <a:pt x="12" y="0"/>
                    <a:pt x="12" y="0"/>
                    <a:pt x="12" y="0"/>
                  </a:cubicBezTo>
                  <a:cubicBezTo>
                    <a:pt x="12" y="0"/>
                    <a:pt x="12" y="0"/>
                    <a:pt x="12" y="1"/>
                  </a:cubicBezTo>
                  <a:cubicBezTo>
                    <a:pt x="12" y="1"/>
                    <a:pt x="12" y="1"/>
                    <a:pt x="12" y="1"/>
                  </a:cubicBezTo>
                  <a:cubicBezTo>
                    <a:pt x="11" y="7"/>
                    <a:pt x="11" y="7"/>
                    <a:pt x="11" y="7"/>
                  </a:cubicBezTo>
                  <a:cubicBezTo>
                    <a:pt x="10" y="5"/>
                    <a:pt x="10" y="5"/>
                    <a:pt x="10" y="5"/>
                  </a:cubicBezTo>
                  <a:cubicBezTo>
                    <a:pt x="8" y="0"/>
                    <a:pt x="8" y="0"/>
                    <a:pt x="8" y="0"/>
                  </a:cubicBezTo>
                  <a:cubicBezTo>
                    <a:pt x="5" y="0"/>
                    <a:pt x="5" y="0"/>
                    <a:pt x="5" y="0"/>
                  </a:cubicBezTo>
                  <a:cubicBezTo>
                    <a:pt x="5" y="0"/>
                    <a:pt x="5" y="0"/>
                    <a:pt x="5" y="0"/>
                  </a:cubicBezTo>
                  <a:cubicBezTo>
                    <a:pt x="3" y="0"/>
                    <a:pt x="2" y="1"/>
                    <a:pt x="1" y="3"/>
                  </a:cubicBezTo>
                  <a:cubicBezTo>
                    <a:pt x="0" y="5"/>
                    <a:pt x="0" y="11"/>
                    <a:pt x="0" y="16"/>
                  </a:cubicBezTo>
                  <a:cubicBezTo>
                    <a:pt x="4" y="16"/>
                    <a:pt x="4" y="16"/>
                    <a:pt x="4" y="16"/>
                  </a:cubicBezTo>
                  <a:cubicBezTo>
                    <a:pt x="4" y="6"/>
                    <a:pt x="4" y="6"/>
                    <a:pt x="4" y="6"/>
                  </a:cubicBezTo>
                  <a:cubicBezTo>
                    <a:pt x="4" y="6"/>
                    <a:pt x="4" y="6"/>
                    <a:pt x="5" y="6"/>
                  </a:cubicBezTo>
                  <a:cubicBezTo>
                    <a:pt x="5" y="16"/>
                    <a:pt x="5" y="16"/>
                    <a:pt x="5" y="16"/>
                  </a:cubicBezTo>
                  <a:cubicBezTo>
                    <a:pt x="12" y="16"/>
                    <a:pt x="12" y="16"/>
                    <a:pt x="12" y="16"/>
                  </a:cubicBezTo>
                  <a:cubicBezTo>
                    <a:pt x="19" y="16"/>
                    <a:pt x="19" y="16"/>
                    <a:pt x="19" y="16"/>
                  </a:cubicBezTo>
                  <a:cubicBezTo>
                    <a:pt x="19" y="6"/>
                    <a:pt x="19" y="6"/>
                    <a:pt x="19" y="6"/>
                  </a:cubicBezTo>
                  <a:cubicBezTo>
                    <a:pt x="19" y="6"/>
                    <a:pt x="19" y="6"/>
                    <a:pt x="19" y="6"/>
                  </a:cubicBezTo>
                  <a:cubicBezTo>
                    <a:pt x="19" y="6"/>
                    <a:pt x="20" y="6"/>
                    <a:pt x="20" y="6"/>
                  </a:cubicBezTo>
                  <a:cubicBezTo>
                    <a:pt x="20" y="16"/>
                    <a:pt x="20" y="16"/>
                    <a:pt x="20" y="16"/>
                  </a:cubicBezTo>
                  <a:cubicBezTo>
                    <a:pt x="23" y="16"/>
                    <a:pt x="23" y="16"/>
                    <a:pt x="23" y="16"/>
                  </a:cubicBezTo>
                  <a:cubicBezTo>
                    <a:pt x="24" y="11"/>
                    <a:pt x="24" y="5"/>
                    <a:pt x="2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solidFill>
                  <a:prstClr val="black"/>
                </a:solidFill>
              </a:endParaRPr>
            </a:p>
          </p:txBody>
        </p:sp>
      </p:grpSp>
      <p:grpSp>
        <p:nvGrpSpPr>
          <p:cNvPr id="57" name="Group 18"/>
          <p:cNvGrpSpPr>
            <a:grpSpLocks noChangeAspect="1"/>
          </p:cNvGrpSpPr>
          <p:nvPr/>
        </p:nvGrpSpPr>
        <p:grpSpPr bwMode="auto">
          <a:xfrm>
            <a:off x="7056482" y="3816557"/>
            <a:ext cx="352392" cy="328364"/>
            <a:chOff x="3802" y="2858"/>
            <a:chExt cx="616" cy="574"/>
          </a:xfrm>
          <a:solidFill>
            <a:srgbClr val="C00000"/>
          </a:solidFill>
          <a:effectLst/>
        </p:grpSpPr>
        <p:sp>
          <p:nvSpPr>
            <p:cNvPr id="58" name="Rectangle 19"/>
            <p:cNvSpPr>
              <a:spLocks noChangeArrowheads="1"/>
            </p:cNvSpPr>
            <p:nvPr/>
          </p:nvSpPr>
          <p:spPr bwMode="auto">
            <a:xfrm>
              <a:off x="3802" y="3205"/>
              <a:ext cx="129" cy="22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1400">
                <a:solidFill>
                  <a:prstClr val="black"/>
                </a:solidFill>
              </a:endParaRPr>
            </a:p>
          </p:txBody>
        </p:sp>
        <p:sp>
          <p:nvSpPr>
            <p:cNvPr id="59" name="Rectangle 20"/>
            <p:cNvSpPr>
              <a:spLocks noChangeArrowheads="1"/>
            </p:cNvSpPr>
            <p:nvPr/>
          </p:nvSpPr>
          <p:spPr bwMode="auto">
            <a:xfrm>
              <a:off x="3964" y="3174"/>
              <a:ext cx="129" cy="25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1400">
                <a:solidFill>
                  <a:prstClr val="black"/>
                </a:solidFill>
              </a:endParaRPr>
            </a:p>
          </p:txBody>
        </p:sp>
        <p:sp>
          <p:nvSpPr>
            <p:cNvPr id="60" name="Rectangle 21"/>
            <p:cNvSpPr>
              <a:spLocks noChangeArrowheads="1"/>
            </p:cNvSpPr>
            <p:nvPr/>
          </p:nvSpPr>
          <p:spPr bwMode="auto">
            <a:xfrm>
              <a:off x="4129" y="3131"/>
              <a:ext cx="129" cy="30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1400">
                <a:solidFill>
                  <a:prstClr val="black"/>
                </a:solidFill>
              </a:endParaRPr>
            </a:p>
          </p:txBody>
        </p:sp>
        <p:sp>
          <p:nvSpPr>
            <p:cNvPr id="61" name="Rectangle 22"/>
            <p:cNvSpPr>
              <a:spLocks noChangeArrowheads="1"/>
            </p:cNvSpPr>
            <p:nvPr/>
          </p:nvSpPr>
          <p:spPr bwMode="auto">
            <a:xfrm>
              <a:off x="4289" y="3078"/>
              <a:ext cx="129" cy="35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1400">
                <a:solidFill>
                  <a:prstClr val="black"/>
                </a:solidFill>
              </a:endParaRPr>
            </a:p>
          </p:txBody>
        </p:sp>
        <p:sp>
          <p:nvSpPr>
            <p:cNvPr id="62" name="Freeform 23"/>
            <p:cNvSpPr/>
            <p:nvPr/>
          </p:nvSpPr>
          <p:spPr bwMode="auto">
            <a:xfrm>
              <a:off x="3888" y="2858"/>
              <a:ext cx="370" cy="270"/>
            </a:xfrm>
            <a:custGeom>
              <a:avLst/>
              <a:gdLst>
                <a:gd name="T0" fmla="*/ 94 w 155"/>
                <a:gd name="T1" fmla="*/ 21 h 113"/>
                <a:gd name="T2" fmla="*/ 0 w 155"/>
                <a:gd name="T3" fmla="*/ 72 h 113"/>
                <a:gd name="T4" fmla="*/ 114 w 155"/>
                <a:gd name="T5" fmla="*/ 63 h 113"/>
                <a:gd name="T6" fmla="*/ 122 w 155"/>
                <a:gd name="T7" fmla="*/ 82 h 113"/>
                <a:gd name="T8" fmla="*/ 155 w 155"/>
                <a:gd name="T9" fmla="*/ 0 h 113"/>
                <a:gd name="T10" fmla="*/ 85 w 155"/>
                <a:gd name="T11" fmla="*/ 2 h 113"/>
                <a:gd name="T12" fmla="*/ 94 w 155"/>
                <a:gd name="T13" fmla="*/ 21 h 113"/>
              </a:gdLst>
              <a:ahLst/>
              <a:cxnLst>
                <a:cxn ang="0">
                  <a:pos x="T0" y="T1"/>
                </a:cxn>
                <a:cxn ang="0">
                  <a:pos x="T2" y="T3"/>
                </a:cxn>
                <a:cxn ang="0">
                  <a:pos x="T4" y="T5"/>
                </a:cxn>
                <a:cxn ang="0">
                  <a:pos x="T6" y="T7"/>
                </a:cxn>
                <a:cxn ang="0">
                  <a:pos x="T8" y="T9"/>
                </a:cxn>
                <a:cxn ang="0">
                  <a:pos x="T10" y="T11"/>
                </a:cxn>
                <a:cxn ang="0">
                  <a:pos x="T12" y="T13"/>
                </a:cxn>
              </a:cxnLst>
              <a:rect l="0" t="0" r="r" b="b"/>
              <a:pathLst>
                <a:path w="155" h="113">
                  <a:moveTo>
                    <a:pt x="94" y="21"/>
                  </a:moveTo>
                  <a:cubicBezTo>
                    <a:pt x="85" y="33"/>
                    <a:pt x="53" y="68"/>
                    <a:pt x="0" y="72"/>
                  </a:cubicBezTo>
                  <a:cubicBezTo>
                    <a:pt x="0" y="72"/>
                    <a:pt x="31" y="113"/>
                    <a:pt x="114" y="63"/>
                  </a:cubicBezTo>
                  <a:cubicBezTo>
                    <a:pt x="122" y="82"/>
                    <a:pt x="122" y="82"/>
                    <a:pt x="122" y="82"/>
                  </a:cubicBezTo>
                  <a:cubicBezTo>
                    <a:pt x="155" y="0"/>
                    <a:pt x="155" y="0"/>
                    <a:pt x="155" y="0"/>
                  </a:cubicBezTo>
                  <a:cubicBezTo>
                    <a:pt x="85" y="2"/>
                    <a:pt x="85" y="2"/>
                    <a:pt x="85" y="2"/>
                  </a:cubicBezTo>
                  <a:lnTo>
                    <a:pt x="94" y="2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solidFill>
                  <a:prstClr val="black"/>
                </a:solidFill>
              </a:endParaRPr>
            </a:p>
          </p:txBody>
        </p:sp>
      </p:grpSp>
      <p:grpSp>
        <p:nvGrpSpPr>
          <p:cNvPr id="63" name="Group 13"/>
          <p:cNvGrpSpPr>
            <a:grpSpLocks noChangeAspect="1"/>
          </p:cNvGrpSpPr>
          <p:nvPr/>
        </p:nvGrpSpPr>
        <p:grpSpPr bwMode="auto">
          <a:xfrm>
            <a:off x="3547848" y="3766474"/>
            <a:ext cx="384667" cy="389210"/>
            <a:chOff x="2426" y="2781"/>
            <a:chExt cx="593" cy="600"/>
          </a:xfrm>
          <a:solidFill>
            <a:srgbClr val="860000"/>
          </a:solidFill>
          <a:effectLst/>
        </p:grpSpPr>
        <p:sp>
          <p:nvSpPr>
            <p:cNvPr id="64" name="Freeform 14"/>
            <p:cNvSpPr/>
            <p:nvPr/>
          </p:nvSpPr>
          <p:spPr bwMode="auto">
            <a:xfrm>
              <a:off x="2442" y="2805"/>
              <a:ext cx="577" cy="576"/>
            </a:xfrm>
            <a:custGeom>
              <a:avLst/>
              <a:gdLst>
                <a:gd name="T0" fmla="*/ 0 w 241"/>
                <a:gd name="T1" fmla="*/ 115 h 241"/>
                <a:gd name="T2" fmla="*/ 0 w 241"/>
                <a:gd name="T3" fmla="*/ 121 h 241"/>
                <a:gd name="T4" fmla="*/ 121 w 241"/>
                <a:gd name="T5" fmla="*/ 241 h 241"/>
                <a:gd name="T6" fmla="*/ 241 w 241"/>
                <a:gd name="T7" fmla="*/ 121 h 241"/>
                <a:gd name="T8" fmla="*/ 121 w 241"/>
                <a:gd name="T9" fmla="*/ 0 h 241"/>
                <a:gd name="T10" fmla="*/ 121 w 241"/>
                <a:gd name="T11" fmla="*/ 115 h 241"/>
                <a:gd name="T12" fmla="*/ 0 w 241"/>
                <a:gd name="T13" fmla="*/ 115 h 241"/>
              </a:gdLst>
              <a:ahLst/>
              <a:cxnLst>
                <a:cxn ang="0">
                  <a:pos x="T0" y="T1"/>
                </a:cxn>
                <a:cxn ang="0">
                  <a:pos x="T2" y="T3"/>
                </a:cxn>
                <a:cxn ang="0">
                  <a:pos x="T4" y="T5"/>
                </a:cxn>
                <a:cxn ang="0">
                  <a:pos x="T6" y="T7"/>
                </a:cxn>
                <a:cxn ang="0">
                  <a:pos x="T8" y="T9"/>
                </a:cxn>
                <a:cxn ang="0">
                  <a:pos x="T10" y="T11"/>
                </a:cxn>
                <a:cxn ang="0">
                  <a:pos x="T12" y="T13"/>
                </a:cxn>
              </a:cxnLst>
              <a:rect l="0" t="0" r="r" b="b"/>
              <a:pathLst>
                <a:path w="241" h="241">
                  <a:moveTo>
                    <a:pt x="0" y="115"/>
                  </a:moveTo>
                  <a:cubicBezTo>
                    <a:pt x="0" y="117"/>
                    <a:pt x="0" y="119"/>
                    <a:pt x="0" y="121"/>
                  </a:cubicBezTo>
                  <a:cubicBezTo>
                    <a:pt x="0" y="187"/>
                    <a:pt x="54" y="241"/>
                    <a:pt x="121" y="241"/>
                  </a:cubicBezTo>
                  <a:cubicBezTo>
                    <a:pt x="187" y="241"/>
                    <a:pt x="241" y="187"/>
                    <a:pt x="241" y="121"/>
                  </a:cubicBezTo>
                  <a:cubicBezTo>
                    <a:pt x="241" y="54"/>
                    <a:pt x="187" y="0"/>
                    <a:pt x="121" y="0"/>
                  </a:cubicBezTo>
                  <a:cubicBezTo>
                    <a:pt x="121" y="115"/>
                    <a:pt x="121" y="115"/>
                    <a:pt x="121" y="115"/>
                  </a:cubicBezTo>
                  <a:lnTo>
                    <a:pt x="0" y="115"/>
                  </a:ln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solidFill>
                  <a:prstClr val="black"/>
                </a:solidFill>
              </a:endParaRPr>
            </a:p>
          </p:txBody>
        </p:sp>
        <p:sp>
          <p:nvSpPr>
            <p:cNvPr id="65" name="Freeform 15"/>
            <p:cNvSpPr>
              <a:spLocks noEditPoints="1"/>
            </p:cNvSpPr>
            <p:nvPr/>
          </p:nvSpPr>
          <p:spPr bwMode="auto">
            <a:xfrm>
              <a:off x="2426" y="2781"/>
              <a:ext cx="275" cy="273"/>
            </a:xfrm>
            <a:custGeom>
              <a:avLst/>
              <a:gdLst>
                <a:gd name="T0" fmla="*/ 0 w 115"/>
                <a:gd name="T1" fmla="*/ 114 h 114"/>
                <a:gd name="T2" fmla="*/ 115 w 115"/>
                <a:gd name="T3" fmla="*/ 114 h 114"/>
                <a:gd name="T4" fmla="*/ 115 w 115"/>
                <a:gd name="T5" fmla="*/ 0 h 114"/>
                <a:gd name="T6" fmla="*/ 0 w 115"/>
                <a:gd name="T7" fmla="*/ 114 h 114"/>
                <a:gd name="T8" fmla="*/ 15 w 115"/>
                <a:gd name="T9" fmla="*/ 104 h 114"/>
                <a:gd name="T10" fmla="*/ 104 w 115"/>
                <a:gd name="T11" fmla="*/ 14 h 114"/>
                <a:gd name="T12" fmla="*/ 104 w 115"/>
                <a:gd name="T13" fmla="*/ 104 h 114"/>
                <a:gd name="T14" fmla="*/ 15 w 115"/>
                <a:gd name="T15" fmla="*/ 104 h 1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 h="114">
                  <a:moveTo>
                    <a:pt x="0" y="114"/>
                  </a:moveTo>
                  <a:cubicBezTo>
                    <a:pt x="115" y="114"/>
                    <a:pt x="115" y="114"/>
                    <a:pt x="115" y="114"/>
                  </a:cubicBezTo>
                  <a:cubicBezTo>
                    <a:pt x="115" y="0"/>
                    <a:pt x="115" y="0"/>
                    <a:pt x="115" y="0"/>
                  </a:cubicBezTo>
                  <a:cubicBezTo>
                    <a:pt x="51" y="0"/>
                    <a:pt x="0" y="51"/>
                    <a:pt x="0" y="114"/>
                  </a:cubicBezTo>
                  <a:close/>
                  <a:moveTo>
                    <a:pt x="15" y="104"/>
                  </a:moveTo>
                  <a:cubicBezTo>
                    <a:pt x="15" y="54"/>
                    <a:pt x="55" y="14"/>
                    <a:pt x="104" y="14"/>
                  </a:cubicBezTo>
                  <a:cubicBezTo>
                    <a:pt x="104" y="104"/>
                    <a:pt x="104" y="104"/>
                    <a:pt x="104" y="104"/>
                  </a:cubicBezTo>
                  <a:lnTo>
                    <a:pt x="15" y="104"/>
                  </a:ln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solidFill>
                  <a:prstClr val="black"/>
                </a:solidFill>
              </a:endParaRPr>
            </a:p>
          </p:txBody>
        </p:sp>
      </p:grpSp>
      <p:grpSp>
        <p:nvGrpSpPr>
          <p:cNvPr id="66" name="组合 65"/>
          <p:cNvGrpSpPr/>
          <p:nvPr/>
        </p:nvGrpSpPr>
        <p:grpSpPr>
          <a:xfrm>
            <a:off x="5340039" y="3798467"/>
            <a:ext cx="330572" cy="359730"/>
            <a:chOff x="4873620" y="1965325"/>
            <a:chExt cx="269882" cy="293688"/>
          </a:xfrm>
          <a:solidFill>
            <a:srgbClr val="C00000"/>
          </a:solidFill>
          <a:effectLst/>
        </p:grpSpPr>
        <p:sp>
          <p:nvSpPr>
            <p:cNvPr id="67" name="Freeform 502"/>
            <p:cNvSpPr/>
            <p:nvPr/>
          </p:nvSpPr>
          <p:spPr bwMode="auto">
            <a:xfrm>
              <a:off x="4873620" y="2127250"/>
              <a:ext cx="112713" cy="131763"/>
            </a:xfrm>
            <a:custGeom>
              <a:avLst/>
              <a:gdLst>
                <a:gd name="T0" fmla="*/ 2 w 30"/>
                <a:gd name="T1" fmla="*/ 0 h 35"/>
                <a:gd name="T2" fmla="*/ 28 w 30"/>
                <a:gd name="T3" fmla="*/ 0 h 35"/>
                <a:gd name="T4" fmla="*/ 30 w 30"/>
                <a:gd name="T5" fmla="*/ 1 h 35"/>
                <a:gd name="T6" fmla="*/ 28 w 30"/>
                <a:gd name="T7" fmla="*/ 3 h 35"/>
                <a:gd name="T8" fmla="*/ 3 w 30"/>
                <a:gd name="T9" fmla="*/ 3 h 35"/>
                <a:gd name="T10" fmla="*/ 3 w 30"/>
                <a:gd name="T11" fmla="*/ 33 h 35"/>
                <a:gd name="T12" fmla="*/ 2 w 30"/>
                <a:gd name="T13" fmla="*/ 35 h 35"/>
                <a:gd name="T14" fmla="*/ 0 w 30"/>
                <a:gd name="T15" fmla="*/ 33 h 35"/>
                <a:gd name="T16" fmla="*/ 0 w 30"/>
                <a:gd name="T17" fmla="*/ 1 h 35"/>
                <a:gd name="T18" fmla="*/ 2 w 30"/>
                <a:gd name="T19"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 h="35">
                  <a:moveTo>
                    <a:pt x="2" y="0"/>
                  </a:moveTo>
                  <a:cubicBezTo>
                    <a:pt x="28" y="0"/>
                    <a:pt x="28" y="0"/>
                    <a:pt x="28" y="0"/>
                  </a:cubicBezTo>
                  <a:cubicBezTo>
                    <a:pt x="29" y="0"/>
                    <a:pt x="30" y="1"/>
                    <a:pt x="30" y="1"/>
                  </a:cubicBezTo>
                  <a:cubicBezTo>
                    <a:pt x="30" y="2"/>
                    <a:pt x="29" y="3"/>
                    <a:pt x="28" y="3"/>
                  </a:cubicBezTo>
                  <a:cubicBezTo>
                    <a:pt x="3" y="3"/>
                    <a:pt x="3" y="3"/>
                    <a:pt x="3" y="3"/>
                  </a:cubicBezTo>
                  <a:cubicBezTo>
                    <a:pt x="3" y="33"/>
                    <a:pt x="3" y="33"/>
                    <a:pt x="3" y="33"/>
                  </a:cubicBezTo>
                  <a:cubicBezTo>
                    <a:pt x="3" y="34"/>
                    <a:pt x="3" y="35"/>
                    <a:pt x="2" y="35"/>
                  </a:cubicBezTo>
                  <a:cubicBezTo>
                    <a:pt x="1" y="35"/>
                    <a:pt x="0" y="34"/>
                    <a:pt x="0" y="33"/>
                  </a:cubicBezTo>
                  <a:cubicBezTo>
                    <a:pt x="0" y="1"/>
                    <a:pt x="0" y="1"/>
                    <a:pt x="0" y="1"/>
                  </a:cubicBezTo>
                  <a:cubicBezTo>
                    <a:pt x="0" y="1"/>
                    <a:pt x="1" y="0"/>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solidFill>
                  <a:prstClr val="black"/>
                </a:solidFill>
              </a:endParaRPr>
            </a:p>
          </p:txBody>
        </p:sp>
        <p:sp>
          <p:nvSpPr>
            <p:cNvPr id="68" name="Freeform 503"/>
            <p:cNvSpPr/>
            <p:nvPr/>
          </p:nvSpPr>
          <p:spPr bwMode="auto">
            <a:xfrm>
              <a:off x="4884737" y="1973263"/>
              <a:ext cx="41275" cy="146050"/>
            </a:xfrm>
            <a:custGeom>
              <a:avLst/>
              <a:gdLst>
                <a:gd name="T0" fmla="*/ 11 w 11"/>
                <a:gd name="T1" fmla="*/ 34 h 39"/>
                <a:gd name="T2" fmla="*/ 11 w 11"/>
                <a:gd name="T3" fmla="*/ 6 h 39"/>
                <a:gd name="T4" fmla="*/ 5 w 11"/>
                <a:gd name="T5" fmla="*/ 0 h 39"/>
                <a:gd name="T6" fmla="*/ 0 w 11"/>
                <a:gd name="T7" fmla="*/ 6 h 39"/>
                <a:gd name="T8" fmla="*/ 0 w 11"/>
                <a:gd name="T9" fmla="*/ 34 h 39"/>
                <a:gd name="T10" fmla="*/ 5 w 11"/>
                <a:gd name="T11" fmla="*/ 39 h 39"/>
                <a:gd name="T12" fmla="*/ 11 w 11"/>
                <a:gd name="T13" fmla="*/ 34 h 39"/>
              </a:gdLst>
              <a:ahLst/>
              <a:cxnLst>
                <a:cxn ang="0">
                  <a:pos x="T0" y="T1"/>
                </a:cxn>
                <a:cxn ang="0">
                  <a:pos x="T2" y="T3"/>
                </a:cxn>
                <a:cxn ang="0">
                  <a:pos x="T4" y="T5"/>
                </a:cxn>
                <a:cxn ang="0">
                  <a:pos x="T6" y="T7"/>
                </a:cxn>
                <a:cxn ang="0">
                  <a:pos x="T8" y="T9"/>
                </a:cxn>
                <a:cxn ang="0">
                  <a:pos x="T10" y="T11"/>
                </a:cxn>
                <a:cxn ang="0">
                  <a:pos x="T12" y="T13"/>
                </a:cxn>
              </a:cxnLst>
              <a:rect l="0" t="0" r="r" b="b"/>
              <a:pathLst>
                <a:path w="11" h="39">
                  <a:moveTo>
                    <a:pt x="11" y="34"/>
                  </a:moveTo>
                  <a:cubicBezTo>
                    <a:pt x="11" y="6"/>
                    <a:pt x="11" y="6"/>
                    <a:pt x="11" y="6"/>
                  </a:cubicBezTo>
                  <a:cubicBezTo>
                    <a:pt x="11" y="3"/>
                    <a:pt x="9" y="0"/>
                    <a:pt x="5" y="0"/>
                  </a:cubicBezTo>
                  <a:cubicBezTo>
                    <a:pt x="2" y="0"/>
                    <a:pt x="0" y="3"/>
                    <a:pt x="0" y="6"/>
                  </a:cubicBezTo>
                  <a:cubicBezTo>
                    <a:pt x="0" y="34"/>
                    <a:pt x="0" y="34"/>
                    <a:pt x="0" y="34"/>
                  </a:cubicBezTo>
                  <a:cubicBezTo>
                    <a:pt x="0" y="37"/>
                    <a:pt x="2" y="39"/>
                    <a:pt x="5" y="39"/>
                  </a:cubicBezTo>
                  <a:cubicBezTo>
                    <a:pt x="9" y="39"/>
                    <a:pt x="11" y="37"/>
                    <a:pt x="11" y="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solidFill>
                  <a:prstClr val="black"/>
                </a:solidFill>
              </a:endParaRPr>
            </a:p>
          </p:txBody>
        </p:sp>
        <p:sp>
          <p:nvSpPr>
            <p:cNvPr id="69" name="Freeform 504"/>
            <p:cNvSpPr/>
            <p:nvPr/>
          </p:nvSpPr>
          <p:spPr bwMode="auto">
            <a:xfrm>
              <a:off x="4940303" y="1965325"/>
              <a:ext cx="177800" cy="293688"/>
            </a:xfrm>
            <a:custGeom>
              <a:avLst/>
              <a:gdLst>
                <a:gd name="T0" fmla="*/ 5 w 47"/>
                <a:gd name="T1" fmla="*/ 69 h 78"/>
                <a:gd name="T2" fmla="*/ 6 w 47"/>
                <a:gd name="T3" fmla="*/ 77 h 78"/>
                <a:gd name="T4" fmla="*/ 9 w 47"/>
                <a:gd name="T5" fmla="*/ 78 h 78"/>
                <a:gd name="T6" fmla="*/ 14 w 47"/>
                <a:gd name="T7" fmla="*/ 76 h 78"/>
                <a:gd name="T8" fmla="*/ 26 w 47"/>
                <a:gd name="T9" fmla="*/ 57 h 78"/>
                <a:gd name="T10" fmla="*/ 46 w 47"/>
                <a:gd name="T11" fmla="*/ 57 h 78"/>
                <a:gd name="T12" fmla="*/ 47 w 47"/>
                <a:gd name="T13" fmla="*/ 56 h 78"/>
                <a:gd name="T14" fmla="*/ 47 w 47"/>
                <a:gd name="T15" fmla="*/ 42 h 78"/>
                <a:gd name="T16" fmla="*/ 32 w 47"/>
                <a:gd name="T17" fmla="*/ 19 h 78"/>
                <a:gd name="T18" fmla="*/ 30 w 47"/>
                <a:gd name="T19" fmla="*/ 20 h 78"/>
                <a:gd name="T20" fmla="*/ 35 w 47"/>
                <a:gd name="T21" fmla="*/ 10 h 78"/>
                <a:gd name="T22" fmla="*/ 24 w 47"/>
                <a:gd name="T23" fmla="*/ 0 h 78"/>
                <a:gd name="T24" fmla="*/ 14 w 47"/>
                <a:gd name="T25" fmla="*/ 10 h 78"/>
                <a:gd name="T26" fmla="*/ 24 w 47"/>
                <a:gd name="T27" fmla="*/ 21 h 78"/>
                <a:gd name="T28" fmla="*/ 27 w 47"/>
                <a:gd name="T29" fmla="*/ 20 h 78"/>
                <a:gd name="T30" fmla="*/ 21 w 47"/>
                <a:gd name="T31" fmla="*/ 27 h 78"/>
                <a:gd name="T32" fmla="*/ 5 w 47"/>
                <a:gd name="T33" fmla="*/ 31 h 78"/>
                <a:gd name="T34" fmla="*/ 1 w 47"/>
                <a:gd name="T35" fmla="*/ 34 h 78"/>
                <a:gd name="T36" fmla="*/ 1 w 47"/>
                <a:gd name="T37" fmla="*/ 38 h 78"/>
                <a:gd name="T38" fmla="*/ 6 w 47"/>
                <a:gd name="T39" fmla="*/ 42 h 78"/>
                <a:gd name="T40" fmla="*/ 8 w 47"/>
                <a:gd name="T41" fmla="*/ 42 h 78"/>
                <a:gd name="T42" fmla="*/ 17 w 47"/>
                <a:gd name="T43" fmla="*/ 40 h 78"/>
                <a:gd name="T44" fmla="*/ 17 w 47"/>
                <a:gd name="T45" fmla="*/ 43 h 78"/>
                <a:gd name="T46" fmla="*/ 17 w 47"/>
                <a:gd name="T47" fmla="*/ 47 h 78"/>
                <a:gd name="T48" fmla="*/ 5 w 47"/>
                <a:gd name="T49" fmla="*/ 6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7" h="78">
                  <a:moveTo>
                    <a:pt x="5" y="69"/>
                  </a:moveTo>
                  <a:cubicBezTo>
                    <a:pt x="3" y="72"/>
                    <a:pt x="3" y="76"/>
                    <a:pt x="6" y="77"/>
                  </a:cubicBezTo>
                  <a:cubicBezTo>
                    <a:pt x="7" y="78"/>
                    <a:pt x="8" y="78"/>
                    <a:pt x="9" y="78"/>
                  </a:cubicBezTo>
                  <a:cubicBezTo>
                    <a:pt x="11" y="78"/>
                    <a:pt x="13" y="77"/>
                    <a:pt x="14" y="76"/>
                  </a:cubicBezTo>
                  <a:cubicBezTo>
                    <a:pt x="26" y="57"/>
                    <a:pt x="26" y="57"/>
                    <a:pt x="26" y="57"/>
                  </a:cubicBezTo>
                  <a:cubicBezTo>
                    <a:pt x="46" y="57"/>
                    <a:pt x="46" y="57"/>
                    <a:pt x="46" y="57"/>
                  </a:cubicBezTo>
                  <a:cubicBezTo>
                    <a:pt x="47" y="57"/>
                    <a:pt x="47" y="57"/>
                    <a:pt x="47" y="56"/>
                  </a:cubicBezTo>
                  <a:cubicBezTo>
                    <a:pt x="47" y="42"/>
                    <a:pt x="47" y="42"/>
                    <a:pt x="47" y="42"/>
                  </a:cubicBezTo>
                  <a:cubicBezTo>
                    <a:pt x="47" y="29"/>
                    <a:pt x="41" y="19"/>
                    <a:pt x="32" y="19"/>
                  </a:cubicBezTo>
                  <a:cubicBezTo>
                    <a:pt x="31" y="19"/>
                    <a:pt x="30" y="19"/>
                    <a:pt x="30" y="20"/>
                  </a:cubicBezTo>
                  <a:cubicBezTo>
                    <a:pt x="33" y="18"/>
                    <a:pt x="35" y="14"/>
                    <a:pt x="35" y="10"/>
                  </a:cubicBezTo>
                  <a:cubicBezTo>
                    <a:pt x="35" y="5"/>
                    <a:pt x="30" y="0"/>
                    <a:pt x="24" y="0"/>
                  </a:cubicBezTo>
                  <a:cubicBezTo>
                    <a:pt x="19" y="0"/>
                    <a:pt x="14" y="5"/>
                    <a:pt x="14" y="10"/>
                  </a:cubicBezTo>
                  <a:cubicBezTo>
                    <a:pt x="14" y="16"/>
                    <a:pt x="19" y="21"/>
                    <a:pt x="24" y="21"/>
                  </a:cubicBezTo>
                  <a:cubicBezTo>
                    <a:pt x="25" y="21"/>
                    <a:pt x="26" y="21"/>
                    <a:pt x="27" y="20"/>
                  </a:cubicBezTo>
                  <a:cubicBezTo>
                    <a:pt x="25" y="22"/>
                    <a:pt x="23" y="24"/>
                    <a:pt x="21" y="27"/>
                  </a:cubicBezTo>
                  <a:cubicBezTo>
                    <a:pt x="5" y="31"/>
                    <a:pt x="5" y="31"/>
                    <a:pt x="5" y="31"/>
                  </a:cubicBezTo>
                  <a:cubicBezTo>
                    <a:pt x="3" y="32"/>
                    <a:pt x="2" y="32"/>
                    <a:pt x="1" y="34"/>
                  </a:cubicBezTo>
                  <a:cubicBezTo>
                    <a:pt x="1" y="35"/>
                    <a:pt x="0" y="37"/>
                    <a:pt x="1" y="38"/>
                  </a:cubicBezTo>
                  <a:cubicBezTo>
                    <a:pt x="1" y="41"/>
                    <a:pt x="4" y="42"/>
                    <a:pt x="6" y="42"/>
                  </a:cubicBezTo>
                  <a:cubicBezTo>
                    <a:pt x="7" y="42"/>
                    <a:pt x="7" y="42"/>
                    <a:pt x="8" y="42"/>
                  </a:cubicBezTo>
                  <a:cubicBezTo>
                    <a:pt x="17" y="40"/>
                    <a:pt x="17" y="40"/>
                    <a:pt x="17" y="40"/>
                  </a:cubicBezTo>
                  <a:cubicBezTo>
                    <a:pt x="17" y="41"/>
                    <a:pt x="17" y="42"/>
                    <a:pt x="17" y="43"/>
                  </a:cubicBezTo>
                  <a:cubicBezTo>
                    <a:pt x="17" y="47"/>
                    <a:pt x="17" y="47"/>
                    <a:pt x="17" y="47"/>
                  </a:cubicBezTo>
                  <a:lnTo>
                    <a:pt x="5" y="6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solidFill>
                  <a:prstClr val="black"/>
                </a:solidFill>
              </a:endParaRPr>
            </a:p>
          </p:txBody>
        </p:sp>
        <p:sp>
          <p:nvSpPr>
            <p:cNvPr id="70" name="Freeform 505"/>
            <p:cNvSpPr/>
            <p:nvPr/>
          </p:nvSpPr>
          <p:spPr bwMode="auto">
            <a:xfrm>
              <a:off x="5046664" y="2093913"/>
              <a:ext cx="96838" cy="112713"/>
            </a:xfrm>
            <a:custGeom>
              <a:avLst/>
              <a:gdLst>
                <a:gd name="T0" fmla="*/ 1 w 26"/>
                <a:gd name="T1" fmla="*/ 27 h 30"/>
                <a:gd name="T2" fmla="*/ 23 w 26"/>
                <a:gd name="T3" fmla="*/ 27 h 30"/>
                <a:gd name="T4" fmla="*/ 23 w 26"/>
                <a:gd name="T5" fmla="*/ 2 h 30"/>
                <a:gd name="T6" fmla="*/ 24 w 26"/>
                <a:gd name="T7" fmla="*/ 0 h 30"/>
                <a:gd name="T8" fmla="*/ 26 w 26"/>
                <a:gd name="T9" fmla="*/ 2 h 30"/>
                <a:gd name="T10" fmla="*/ 26 w 26"/>
                <a:gd name="T11" fmla="*/ 28 h 30"/>
                <a:gd name="T12" fmla="*/ 24 w 26"/>
                <a:gd name="T13" fmla="*/ 30 h 30"/>
                <a:gd name="T14" fmla="*/ 1 w 26"/>
                <a:gd name="T15" fmla="*/ 30 h 30"/>
                <a:gd name="T16" fmla="*/ 0 w 26"/>
                <a:gd name="T17" fmla="*/ 28 h 30"/>
                <a:gd name="T18" fmla="*/ 1 w 26"/>
                <a:gd name="T19" fmla="*/ 27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30">
                  <a:moveTo>
                    <a:pt x="1" y="27"/>
                  </a:moveTo>
                  <a:cubicBezTo>
                    <a:pt x="23" y="27"/>
                    <a:pt x="23" y="27"/>
                    <a:pt x="23" y="27"/>
                  </a:cubicBezTo>
                  <a:cubicBezTo>
                    <a:pt x="23" y="2"/>
                    <a:pt x="23" y="2"/>
                    <a:pt x="23" y="2"/>
                  </a:cubicBezTo>
                  <a:cubicBezTo>
                    <a:pt x="23" y="1"/>
                    <a:pt x="23" y="0"/>
                    <a:pt x="24" y="0"/>
                  </a:cubicBezTo>
                  <a:cubicBezTo>
                    <a:pt x="25" y="0"/>
                    <a:pt x="26" y="1"/>
                    <a:pt x="26" y="2"/>
                  </a:cubicBezTo>
                  <a:cubicBezTo>
                    <a:pt x="26" y="28"/>
                    <a:pt x="26" y="28"/>
                    <a:pt x="26" y="28"/>
                  </a:cubicBezTo>
                  <a:cubicBezTo>
                    <a:pt x="26" y="29"/>
                    <a:pt x="25" y="30"/>
                    <a:pt x="24" y="30"/>
                  </a:cubicBezTo>
                  <a:cubicBezTo>
                    <a:pt x="1" y="30"/>
                    <a:pt x="1" y="30"/>
                    <a:pt x="1" y="30"/>
                  </a:cubicBezTo>
                  <a:cubicBezTo>
                    <a:pt x="0" y="30"/>
                    <a:pt x="0" y="29"/>
                    <a:pt x="0" y="28"/>
                  </a:cubicBezTo>
                  <a:cubicBezTo>
                    <a:pt x="0" y="27"/>
                    <a:pt x="0" y="27"/>
                    <a:pt x="1" y="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solidFill>
                  <a:prstClr val="black"/>
                </a:solidFill>
              </a:endParaRPr>
            </a:p>
          </p:txBody>
        </p:sp>
      </p:grpSp>
      <p:grpSp>
        <p:nvGrpSpPr>
          <p:cNvPr id="71" name="组合 70"/>
          <p:cNvGrpSpPr/>
          <p:nvPr/>
        </p:nvGrpSpPr>
        <p:grpSpPr>
          <a:xfrm>
            <a:off x="1963798" y="2872257"/>
            <a:ext cx="58353" cy="811397"/>
            <a:chOff x="2563325" y="3120190"/>
            <a:chExt cx="77804" cy="1081862"/>
          </a:xfrm>
        </p:grpSpPr>
        <p:sp>
          <p:nvSpPr>
            <p:cNvPr id="72" name="椭圆 71"/>
            <p:cNvSpPr/>
            <p:nvPr/>
          </p:nvSpPr>
          <p:spPr>
            <a:xfrm>
              <a:off x="2563325" y="3120190"/>
              <a:ext cx="77804" cy="77804"/>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cxnSp>
          <p:nvCxnSpPr>
            <p:cNvPr id="73" name="直接连接符 72"/>
            <p:cNvCxnSpPr>
              <a:stCxn id="72" idx="4"/>
            </p:cNvCxnSpPr>
            <p:nvPr/>
          </p:nvCxnSpPr>
          <p:spPr>
            <a:xfrm>
              <a:off x="2602227" y="3197994"/>
              <a:ext cx="1" cy="985736"/>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74" name="椭圆 73"/>
            <p:cNvSpPr/>
            <p:nvPr/>
          </p:nvSpPr>
          <p:spPr>
            <a:xfrm>
              <a:off x="2563325" y="4124248"/>
              <a:ext cx="77804" cy="77804"/>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grpSp>
      <p:grpSp>
        <p:nvGrpSpPr>
          <p:cNvPr id="75" name="组合 74"/>
          <p:cNvGrpSpPr/>
          <p:nvPr/>
        </p:nvGrpSpPr>
        <p:grpSpPr>
          <a:xfrm>
            <a:off x="3708829" y="2872257"/>
            <a:ext cx="58353" cy="811397"/>
            <a:chOff x="2563325" y="3120190"/>
            <a:chExt cx="77804" cy="1081862"/>
          </a:xfrm>
        </p:grpSpPr>
        <p:sp>
          <p:nvSpPr>
            <p:cNvPr id="76" name="椭圆 75"/>
            <p:cNvSpPr/>
            <p:nvPr/>
          </p:nvSpPr>
          <p:spPr>
            <a:xfrm>
              <a:off x="2563325" y="3120190"/>
              <a:ext cx="77804" cy="77804"/>
            </a:xfrm>
            <a:prstGeom prst="ellipse">
              <a:avLst/>
            </a:prstGeom>
            <a:solidFill>
              <a:schemeClr val="tx1">
                <a:lumMod val="50000"/>
                <a:lumOff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cxnSp>
          <p:nvCxnSpPr>
            <p:cNvPr id="77" name="直接连接符 76"/>
            <p:cNvCxnSpPr>
              <a:stCxn id="76" idx="4"/>
            </p:cNvCxnSpPr>
            <p:nvPr/>
          </p:nvCxnSpPr>
          <p:spPr>
            <a:xfrm>
              <a:off x="2602227" y="3197994"/>
              <a:ext cx="1" cy="985736"/>
            </a:xfrm>
            <a:prstGeom prst="line">
              <a:avLst/>
            </a:prstGeom>
            <a:ln w="19050">
              <a:solidFill>
                <a:srgbClr val="C00000"/>
              </a:solidFill>
              <a:prstDash val="sysDot"/>
            </a:ln>
          </p:spPr>
          <p:style>
            <a:lnRef idx="1">
              <a:schemeClr val="accent1"/>
            </a:lnRef>
            <a:fillRef idx="0">
              <a:schemeClr val="accent1"/>
            </a:fillRef>
            <a:effectRef idx="0">
              <a:schemeClr val="accent1"/>
            </a:effectRef>
            <a:fontRef idx="minor">
              <a:schemeClr val="tx1"/>
            </a:fontRef>
          </p:style>
        </p:cxnSp>
        <p:sp>
          <p:nvSpPr>
            <p:cNvPr id="78" name="椭圆 77"/>
            <p:cNvSpPr/>
            <p:nvPr/>
          </p:nvSpPr>
          <p:spPr>
            <a:xfrm>
              <a:off x="2563325" y="4124248"/>
              <a:ext cx="77804" cy="77804"/>
            </a:xfrm>
            <a:prstGeom prst="ellipse">
              <a:avLst/>
            </a:prstGeom>
            <a:solidFill>
              <a:schemeClr val="tx1">
                <a:lumMod val="50000"/>
                <a:lumOff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grpSp>
      <p:grpSp>
        <p:nvGrpSpPr>
          <p:cNvPr id="79" name="组合 78"/>
          <p:cNvGrpSpPr/>
          <p:nvPr/>
        </p:nvGrpSpPr>
        <p:grpSpPr>
          <a:xfrm>
            <a:off x="5458569" y="2872257"/>
            <a:ext cx="58353" cy="811397"/>
            <a:chOff x="2563325" y="3120190"/>
            <a:chExt cx="77804" cy="1081862"/>
          </a:xfrm>
        </p:grpSpPr>
        <p:sp>
          <p:nvSpPr>
            <p:cNvPr id="80" name="椭圆 79"/>
            <p:cNvSpPr/>
            <p:nvPr/>
          </p:nvSpPr>
          <p:spPr>
            <a:xfrm>
              <a:off x="2563325" y="3120190"/>
              <a:ext cx="77804" cy="77804"/>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cxnSp>
          <p:nvCxnSpPr>
            <p:cNvPr id="81" name="直接连接符 80"/>
            <p:cNvCxnSpPr>
              <a:stCxn id="80" idx="4"/>
            </p:cNvCxnSpPr>
            <p:nvPr/>
          </p:nvCxnSpPr>
          <p:spPr>
            <a:xfrm>
              <a:off x="2602227" y="3197994"/>
              <a:ext cx="1" cy="985736"/>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82" name="椭圆 81"/>
            <p:cNvSpPr/>
            <p:nvPr/>
          </p:nvSpPr>
          <p:spPr>
            <a:xfrm>
              <a:off x="2563325" y="4124248"/>
              <a:ext cx="77804" cy="77804"/>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grpSp>
      <p:grpSp>
        <p:nvGrpSpPr>
          <p:cNvPr id="83" name="组合 82"/>
          <p:cNvGrpSpPr/>
          <p:nvPr/>
        </p:nvGrpSpPr>
        <p:grpSpPr>
          <a:xfrm>
            <a:off x="7203503" y="2872257"/>
            <a:ext cx="58353" cy="811397"/>
            <a:chOff x="2563325" y="3120190"/>
            <a:chExt cx="77804" cy="1081862"/>
          </a:xfrm>
        </p:grpSpPr>
        <p:sp>
          <p:nvSpPr>
            <p:cNvPr id="84" name="椭圆 83"/>
            <p:cNvSpPr/>
            <p:nvPr/>
          </p:nvSpPr>
          <p:spPr>
            <a:xfrm>
              <a:off x="2563325" y="3120190"/>
              <a:ext cx="77804" cy="77804"/>
            </a:xfrm>
            <a:prstGeom prst="ellipse">
              <a:avLst/>
            </a:prstGeom>
            <a:solidFill>
              <a:schemeClr val="tx1">
                <a:lumMod val="50000"/>
                <a:lumOff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cxnSp>
          <p:nvCxnSpPr>
            <p:cNvPr id="85" name="直接连接符 84"/>
            <p:cNvCxnSpPr>
              <a:stCxn id="84" idx="4"/>
            </p:cNvCxnSpPr>
            <p:nvPr/>
          </p:nvCxnSpPr>
          <p:spPr>
            <a:xfrm>
              <a:off x="2602227" y="3197994"/>
              <a:ext cx="1" cy="985736"/>
            </a:xfrm>
            <a:prstGeom prst="line">
              <a:avLst/>
            </a:prstGeom>
            <a:ln w="19050">
              <a:solidFill>
                <a:srgbClr val="C00000"/>
              </a:solidFill>
              <a:prstDash val="sysDot"/>
            </a:ln>
          </p:spPr>
          <p:style>
            <a:lnRef idx="1">
              <a:schemeClr val="accent1"/>
            </a:lnRef>
            <a:fillRef idx="0">
              <a:schemeClr val="accent1"/>
            </a:fillRef>
            <a:effectRef idx="0">
              <a:schemeClr val="accent1"/>
            </a:effectRef>
            <a:fontRef idx="minor">
              <a:schemeClr val="tx1"/>
            </a:fontRef>
          </p:style>
        </p:cxnSp>
        <p:sp>
          <p:nvSpPr>
            <p:cNvPr id="86" name="椭圆 85"/>
            <p:cNvSpPr/>
            <p:nvPr/>
          </p:nvSpPr>
          <p:spPr>
            <a:xfrm>
              <a:off x="2563325" y="4124248"/>
              <a:ext cx="77804" cy="77804"/>
            </a:xfrm>
            <a:prstGeom prst="ellipse">
              <a:avLst/>
            </a:prstGeom>
            <a:solidFill>
              <a:schemeClr val="tx1">
                <a:lumMod val="50000"/>
                <a:lumOff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grpSp>
      <p:grpSp>
        <p:nvGrpSpPr>
          <p:cNvPr id="89" name="组合 88"/>
          <p:cNvGrpSpPr/>
          <p:nvPr/>
        </p:nvGrpSpPr>
        <p:grpSpPr>
          <a:xfrm>
            <a:off x="2812973" y="4185108"/>
            <a:ext cx="1760610" cy="750764"/>
            <a:chOff x="3619190" y="2004244"/>
            <a:chExt cx="2347480" cy="1001019"/>
          </a:xfrm>
        </p:grpSpPr>
        <p:sp>
          <p:nvSpPr>
            <p:cNvPr id="90" name="文本框 24"/>
            <p:cNvSpPr txBox="1"/>
            <p:nvPr/>
          </p:nvSpPr>
          <p:spPr>
            <a:xfrm>
              <a:off x="3776606" y="2004244"/>
              <a:ext cx="2169333" cy="410369"/>
            </a:xfrm>
            <a:prstGeom prst="rect">
              <a:avLst/>
            </a:prstGeom>
            <a:noFill/>
          </p:spPr>
          <p:txBody>
            <a:bodyPr wrap="square" rtlCol="0">
              <a:spAutoFit/>
            </a:bodyPr>
            <a:lstStyle/>
            <a:p>
              <a:r>
                <a:rPr lang="zh-CN" altLang="en-US" sz="1400" dirty="0">
                  <a:solidFill>
                    <a:schemeClr val="tx1">
                      <a:lumMod val="50000"/>
                      <a:lumOff val="50000"/>
                    </a:schemeClr>
                  </a:solidFill>
                  <a:latin typeface="时尚中黑简体" pitchFamily="2" charset="-122"/>
                  <a:ea typeface="时尚中黑简体" pitchFamily="2" charset="-122"/>
                </a:rPr>
                <a:t>在此添加标题</a:t>
              </a:r>
              <a:endParaRPr lang="zh-CN" altLang="en-US" sz="1400" dirty="0">
                <a:solidFill>
                  <a:schemeClr val="tx1">
                    <a:lumMod val="50000"/>
                    <a:lumOff val="50000"/>
                  </a:schemeClr>
                </a:solidFill>
                <a:latin typeface="时尚中黑简体" pitchFamily="2" charset="-122"/>
                <a:ea typeface="时尚中黑简体" pitchFamily="2" charset="-122"/>
              </a:endParaRPr>
            </a:p>
          </p:txBody>
        </p:sp>
        <p:sp>
          <p:nvSpPr>
            <p:cNvPr id="91" name="文本框 25"/>
            <p:cNvSpPr txBox="1"/>
            <p:nvPr/>
          </p:nvSpPr>
          <p:spPr>
            <a:xfrm>
              <a:off x="3619190" y="2389709"/>
              <a:ext cx="2347480" cy="615554"/>
            </a:xfrm>
            <a:prstGeom prst="rect">
              <a:avLst/>
            </a:prstGeom>
            <a:noFill/>
          </p:spPr>
          <p:txBody>
            <a:bodyPr wrap="square" rtlCol="0">
              <a:spAutoFit/>
            </a:bodyPr>
            <a:lstStyle/>
            <a:p>
              <a:pPr lvl="0" algn="ctr">
                <a:lnSpc>
                  <a:spcPct val="120000"/>
                </a:lnSpc>
              </a:pPr>
              <a:r>
                <a:rPr lang="zh-CN" altLang="en-US" sz="1000" dirty="0">
                  <a:solidFill>
                    <a:prstClr val="black"/>
                  </a:solidFill>
                  <a:latin typeface="微软雅黑" panose="020B0503020204020204" pitchFamily="34" charset="-122"/>
                  <a:ea typeface="微软雅黑" panose="020B0503020204020204" pitchFamily="34" charset="-122"/>
                  <a:cs typeface="方正兰亭纤黑简体"/>
                </a:rPr>
                <a:t>单击此处添加文字阐述，添加简短问题说明文字</a:t>
              </a:r>
              <a:endParaRPr lang="zh-CN" altLang="en-US" sz="1000" dirty="0">
                <a:solidFill>
                  <a:prstClr val="black">
                    <a:lumMod val="65000"/>
                    <a:lumOff val="35000"/>
                  </a:prstClr>
                </a:solidFill>
                <a:latin typeface="微软雅黑" panose="020B0503020204020204" pitchFamily="34" charset="-122"/>
                <a:ea typeface="微软雅黑" panose="020B0503020204020204" pitchFamily="34" charset="-122"/>
              </a:endParaRPr>
            </a:p>
          </p:txBody>
        </p:sp>
      </p:grpSp>
      <p:grpSp>
        <p:nvGrpSpPr>
          <p:cNvPr id="92" name="组合 91"/>
          <p:cNvGrpSpPr/>
          <p:nvPr/>
        </p:nvGrpSpPr>
        <p:grpSpPr>
          <a:xfrm>
            <a:off x="4613304" y="4185108"/>
            <a:ext cx="1760610" cy="750764"/>
            <a:chOff x="3619190" y="2004244"/>
            <a:chExt cx="2347480" cy="1001019"/>
          </a:xfrm>
        </p:grpSpPr>
        <p:sp>
          <p:nvSpPr>
            <p:cNvPr id="93" name="文本框 24"/>
            <p:cNvSpPr txBox="1"/>
            <p:nvPr/>
          </p:nvSpPr>
          <p:spPr>
            <a:xfrm>
              <a:off x="3776606" y="2004244"/>
              <a:ext cx="2169333" cy="410369"/>
            </a:xfrm>
            <a:prstGeom prst="rect">
              <a:avLst/>
            </a:prstGeom>
            <a:noFill/>
          </p:spPr>
          <p:txBody>
            <a:bodyPr wrap="square" rtlCol="0">
              <a:spAutoFit/>
            </a:bodyPr>
            <a:lstStyle/>
            <a:p>
              <a:r>
                <a:rPr lang="zh-CN" altLang="en-US" sz="1400" dirty="0">
                  <a:solidFill>
                    <a:schemeClr val="tx1">
                      <a:lumMod val="50000"/>
                      <a:lumOff val="50000"/>
                    </a:schemeClr>
                  </a:solidFill>
                  <a:latin typeface="时尚中黑简体" pitchFamily="2" charset="-122"/>
                  <a:ea typeface="时尚中黑简体" pitchFamily="2" charset="-122"/>
                </a:rPr>
                <a:t>在此添加标题</a:t>
              </a:r>
              <a:endParaRPr lang="zh-CN" altLang="en-US" sz="1400" dirty="0">
                <a:solidFill>
                  <a:schemeClr val="tx1">
                    <a:lumMod val="50000"/>
                    <a:lumOff val="50000"/>
                  </a:schemeClr>
                </a:solidFill>
                <a:latin typeface="时尚中黑简体" pitchFamily="2" charset="-122"/>
                <a:ea typeface="时尚中黑简体" pitchFamily="2" charset="-122"/>
              </a:endParaRPr>
            </a:p>
          </p:txBody>
        </p:sp>
        <p:sp>
          <p:nvSpPr>
            <p:cNvPr id="94" name="文本框 25"/>
            <p:cNvSpPr txBox="1"/>
            <p:nvPr/>
          </p:nvSpPr>
          <p:spPr>
            <a:xfrm>
              <a:off x="3619190" y="2389709"/>
              <a:ext cx="2347480" cy="615554"/>
            </a:xfrm>
            <a:prstGeom prst="rect">
              <a:avLst/>
            </a:prstGeom>
            <a:noFill/>
          </p:spPr>
          <p:txBody>
            <a:bodyPr wrap="square" rtlCol="0">
              <a:spAutoFit/>
            </a:bodyPr>
            <a:lstStyle/>
            <a:p>
              <a:pPr lvl="0" algn="ctr">
                <a:lnSpc>
                  <a:spcPct val="120000"/>
                </a:lnSpc>
              </a:pPr>
              <a:r>
                <a:rPr lang="zh-CN" altLang="en-US" sz="1000" dirty="0">
                  <a:solidFill>
                    <a:prstClr val="black"/>
                  </a:solidFill>
                  <a:latin typeface="微软雅黑" panose="020B0503020204020204" pitchFamily="34" charset="-122"/>
                  <a:ea typeface="微软雅黑" panose="020B0503020204020204" pitchFamily="34" charset="-122"/>
                  <a:cs typeface="方正兰亭纤黑简体"/>
                </a:rPr>
                <a:t>单击此处添加文字阐述，添加简短问题说明文字</a:t>
              </a:r>
              <a:endParaRPr lang="zh-CN" altLang="en-US" sz="1000" dirty="0">
                <a:solidFill>
                  <a:prstClr val="black">
                    <a:lumMod val="65000"/>
                    <a:lumOff val="35000"/>
                  </a:prstClr>
                </a:solidFill>
                <a:latin typeface="微软雅黑" panose="020B0503020204020204" pitchFamily="34" charset="-122"/>
                <a:ea typeface="微软雅黑" panose="020B0503020204020204" pitchFamily="34" charset="-122"/>
              </a:endParaRPr>
            </a:p>
          </p:txBody>
        </p:sp>
      </p:grpSp>
      <p:grpSp>
        <p:nvGrpSpPr>
          <p:cNvPr id="95" name="组合 94"/>
          <p:cNvGrpSpPr/>
          <p:nvPr/>
        </p:nvGrpSpPr>
        <p:grpSpPr>
          <a:xfrm>
            <a:off x="6395734" y="4185108"/>
            <a:ext cx="1760610" cy="750764"/>
            <a:chOff x="3619190" y="2004244"/>
            <a:chExt cx="2347480" cy="1001019"/>
          </a:xfrm>
        </p:grpSpPr>
        <p:sp>
          <p:nvSpPr>
            <p:cNvPr id="96" name="文本框 24"/>
            <p:cNvSpPr txBox="1"/>
            <p:nvPr/>
          </p:nvSpPr>
          <p:spPr>
            <a:xfrm>
              <a:off x="3776606" y="2004244"/>
              <a:ext cx="2169333" cy="410369"/>
            </a:xfrm>
            <a:prstGeom prst="rect">
              <a:avLst/>
            </a:prstGeom>
            <a:noFill/>
          </p:spPr>
          <p:txBody>
            <a:bodyPr wrap="square" rtlCol="0">
              <a:spAutoFit/>
            </a:bodyPr>
            <a:lstStyle/>
            <a:p>
              <a:r>
                <a:rPr lang="zh-CN" altLang="en-US" sz="1400" dirty="0">
                  <a:solidFill>
                    <a:schemeClr val="tx1">
                      <a:lumMod val="50000"/>
                      <a:lumOff val="50000"/>
                    </a:schemeClr>
                  </a:solidFill>
                  <a:latin typeface="时尚中黑简体" pitchFamily="2" charset="-122"/>
                  <a:ea typeface="时尚中黑简体" pitchFamily="2" charset="-122"/>
                </a:rPr>
                <a:t>在此添加标题</a:t>
              </a:r>
              <a:endParaRPr lang="zh-CN" altLang="en-US" sz="1400" dirty="0">
                <a:solidFill>
                  <a:schemeClr val="tx1">
                    <a:lumMod val="50000"/>
                    <a:lumOff val="50000"/>
                  </a:schemeClr>
                </a:solidFill>
                <a:latin typeface="时尚中黑简体" pitchFamily="2" charset="-122"/>
                <a:ea typeface="时尚中黑简体" pitchFamily="2" charset="-122"/>
              </a:endParaRPr>
            </a:p>
          </p:txBody>
        </p:sp>
        <p:sp>
          <p:nvSpPr>
            <p:cNvPr id="97" name="文本框 25"/>
            <p:cNvSpPr txBox="1"/>
            <p:nvPr/>
          </p:nvSpPr>
          <p:spPr>
            <a:xfrm>
              <a:off x="3619190" y="2389709"/>
              <a:ext cx="2347480" cy="615554"/>
            </a:xfrm>
            <a:prstGeom prst="rect">
              <a:avLst/>
            </a:prstGeom>
            <a:noFill/>
          </p:spPr>
          <p:txBody>
            <a:bodyPr wrap="square" rtlCol="0">
              <a:spAutoFit/>
            </a:bodyPr>
            <a:lstStyle/>
            <a:p>
              <a:pPr lvl="0" algn="ctr">
                <a:lnSpc>
                  <a:spcPct val="120000"/>
                </a:lnSpc>
              </a:pPr>
              <a:r>
                <a:rPr lang="zh-CN" altLang="en-US" sz="1000" dirty="0">
                  <a:solidFill>
                    <a:prstClr val="black"/>
                  </a:solidFill>
                  <a:latin typeface="微软雅黑" panose="020B0503020204020204" pitchFamily="34" charset="-122"/>
                  <a:ea typeface="微软雅黑" panose="020B0503020204020204" pitchFamily="34" charset="-122"/>
                  <a:cs typeface="方正兰亭纤黑简体"/>
                </a:rPr>
                <a:t>单击此处添加文字阐述，添加简短问题说明文字</a:t>
              </a:r>
              <a:endParaRPr lang="zh-CN" altLang="en-US" sz="1000" dirty="0">
                <a:solidFill>
                  <a:prstClr val="black">
                    <a:lumMod val="65000"/>
                    <a:lumOff val="35000"/>
                  </a:prstClr>
                </a:solidFill>
                <a:latin typeface="微软雅黑" panose="020B0503020204020204" pitchFamily="34" charset="-122"/>
                <a:ea typeface="微软雅黑" panose="020B0503020204020204" pitchFamily="34" charset="-122"/>
              </a:endParaRPr>
            </a:p>
          </p:txBody>
        </p:sp>
      </p:grpSp>
      <p:sp>
        <p:nvSpPr>
          <p:cNvPr id="98" name="文本框 8"/>
          <p:cNvSpPr txBox="1"/>
          <p:nvPr/>
        </p:nvSpPr>
        <p:spPr>
          <a:xfrm>
            <a:off x="629052" y="915566"/>
            <a:ext cx="7831889" cy="407804"/>
          </a:xfrm>
          <a:prstGeom prst="rect">
            <a:avLst/>
          </a:prstGeom>
          <a:noFill/>
        </p:spPr>
        <p:txBody>
          <a:bodyPr wrap="square" lIns="68580" tIns="34290" rIns="68580" bIns="34290" rtlCol="0">
            <a:spAutoFit/>
          </a:bodyPr>
          <a:lstStyle/>
          <a:p>
            <a:pPr algn="just"/>
            <a:r>
              <a:rPr lang="zh-CN" altLang="en-US" sz="1050" dirty="0">
                <a:solidFill>
                  <a:prstClr val="black"/>
                </a:solidFill>
                <a:latin typeface="微软雅黑" panose="020B0503020204020204" pitchFamily="34" charset="-122"/>
                <a:ea typeface="微软雅黑" panose="020B0503020204020204" pitchFamily="34" charset="-122"/>
                <a:cs typeface="方正兰亭纤黑简体"/>
              </a:rPr>
              <a:t>        单击此处添加文字阐述，添加简短问题说明文字，具体说明文字在此处添加此处。单击此处添加文字阐述，添加简短问题说明文字，具体说明文字在此处添加此处。单击此处添加文字阐述，添加简短问题说明文字，具体说明文字在此处添加此处。</a:t>
            </a:r>
            <a:endParaRPr lang="zh-CN" altLang="en-US" sz="1050" dirty="0">
              <a:solidFill>
                <a:prstClr val="black">
                  <a:lumMod val="50000"/>
                  <a:lumOff val="50000"/>
                </a:prstClr>
              </a:solidFill>
              <a:latin typeface="微软雅黑" panose="020B0503020204020204" pitchFamily="34" charset="-122"/>
              <a:ea typeface="微软雅黑" panose="020B0503020204020204" pitchFamily="34" charset="-122"/>
            </a:endParaRPr>
          </a:p>
        </p:txBody>
      </p:sp>
      <p:sp>
        <p:nvSpPr>
          <p:cNvPr id="87" name="TextBox 86"/>
          <p:cNvSpPr txBox="1"/>
          <p:nvPr/>
        </p:nvSpPr>
        <p:spPr>
          <a:xfrm>
            <a:off x="784151" y="281211"/>
            <a:ext cx="2764839" cy="411835"/>
          </a:xfrm>
          <a:prstGeom prst="rect">
            <a:avLst/>
          </a:prstGeom>
          <a:noFill/>
          <a:effectLst/>
        </p:spPr>
        <p:txBody>
          <a:bodyPr wrap="square" lIns="72572" tIns="36286" rIns="72572" bIns="36286" rtlCol="0">
            <a:spAutoFit/>
          </a:bodyPr>
          <a:lstStyle/>
          <a:p>
            <a:pPr algn="ctr"/>
            <a:r>
              <a:rPr lang="zh-CN" altLang="en-US" sz="2200" dirty="0" smtClean="0">
                <a:latin typeface="+mn-ea"/>
                <a:ea typeface="+mn-ea"/>
              </a:rPr>
              <a:t>添加文字标题内容</a:t>
            </a:r>
            <a:endParaRPr lang="zh-CN" altLang="en-US" sz="2200" dirty="0">
              <a:latin typeface="+mn-ea"/>
              <a:ea typeface="+mn-ea"/>
            </a:endParaRPr>
          </a:p>
        </p:txBody>
      </p:sp>
    </p:spTree>
  </p:cSld>
  <p:clrMapOvr>
    <a:masterClrMapping/>
  </p:clrMapOvr>
  <mc:AlternateContent xmlns:mc="http://schemas.openxmlformats.org/markup-compatibility/2006">
    <mc:Choice xmlns:p14="http://schemas.microsoft.com/office/powerpoint/2010/main" Requires="p14">
      <p:transition spd="slow" p14:dur="1200" advTm="0">
        <p14:prism/>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fade">
                                      <p:cBhvr>
                                        <p:cTn id="11" dur="250"/>
                                        <p:tgtEl>
                                          <p:spTgt spid="98"/>
                                        </p:tgtEl>
                                      </p:cBhvr>
                                    </p:animEffect>
                                    <p:anim calcmode="lin" valueType="num">
                                      <p:cBhvr>
                                        <p:cTn id="12" dur="250" fill="hold"/>
                                        <p:tgtEl>
                                          <p:spTgt spid="98"/>
                                        </p:tgtEl>
                                        <p:attrNameLst>
                                          <p:attrName>ppt_x</p:attrName>
                                        </p:attrNameLst>
                                      </p:cBhvr>
                                      <p:tavLst>
                                        <p:tav tm="0">
                                          <p:val>
                                            <p:strVal val="#ppt_x"/>
                                          </p:val>
                                        </p:tav>
                                        <p:tav tm="100000">
                                          <p:val>
                                            <p:strVal val="#ppt_x"/>
                                          </p:val>
                                        </p:tav>
                                      </p:tavLst>
                                    </p:anim>
                                    <p:anim calcmode="lin" valueType="num">
                                      <p:cBhvr>
                                        <p:cTn id="13" dur="250" fill="hold"/>
                                        <p:tgtEl>
                                          <p:spTgt spid="98"/>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21" presetClass="entr" presetSubtype="1" fill="hold" nodeType="after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wheel(1)">
                                      <p:cBhvr>
                                        <p:cTn id="17" dur="250"/>
                                        <p:tgtEl>
                                          <p:spTgt spid="33"/>
                                        </p:tgtEl>
                                      </p:cBhvr>
                                    </p:animEffect>
                                  </p:childTnLst>
                                </p:cTn>
                              </p:par>
                            </p:childTnLst>
                          </p:cTn>
                        </p:par>
                        <p:par>
                          <p:cTn id="18" fill="hold">
                            <p:stCondLst>
                              <p:cond delay="1500"/>
                            </p:stCondLst>
                            <p:childTnLst>
                              <p:par>
                                <p:cTn id="19" presetID="22" presetClass="entr" presetSubtype="4" fill="hold" grpId="0" nodeType="afterEffect">
                                  <p:stCondLst>
                                    <p:cond delay="0"/>
                                  </p:stCondLst>
                                  <p:childTnLst>
                                    <p:set>
                                      <p:cBhvr>
                                        <p:cTn id="20" dur="1" fill="hold">
                                          <p:stCondLst>
                                            <p:cond delay="0"/>
                                          </p:stCondLst>
                                        </p:cTn>
                                        <p:tgtEl>
                                          <p:spTgt spid="45"/>
                                        </p:tgtEl>
                                        <p:attrNameLst>
                                          <p:attrName>style.visibility</p:attrName>
                                        </p:attrNameLst>
                                      </p:cBhvr>
                                      <p:to>
                                        <p:strVal val="visible"/>
                                      </p:to>
                                    </p:set>
                                    <p:animEffect transition="in" filter="wipe(down)">
                                      <p:cBhvr>
                                        <p:cTn id="21" dur="250"/>
                                        <p:tgtEl>
                                          <p:spTgt spid="45"/>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71"/>
                                        </p:tgtEl>
                                        <p:attrNameLst>
                                          <p:attrName>style.visibility</p:attrName>
                                        </p:attrNameLst>
                                      </p:cBhvr>
                                      <p:to>
                                        <p:strVal val="visible"/>
                                      </p:to>
                                    </p:set>
                                    <p:animEffect transition="in" filter="wipe(up)">
                                      <p:cBhvr>
                                        <p:cTn id="25" dur="250"/>
                                        <p:tgtEl>
                                          <p:spTgt spid="71"/>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52"/>
                                        </p:tgtEl>
                                        <p:attrNameLst>
                                          <p:attrName>style.visibility</p:attrName>
                                        </p:attrNameLst>
                                      </p:cBhvr>
                                      <p:to>
                                        <p:strVal val="visible"/>
                                      </p:to>
                                    </p:set>
                                    <p:animEffect transition="in" filter="wipe(up)">
                                      <p:cBhvr>
                                        <p:cTn id="29" dur="250"/>
                                        <p:tgtEl>
                                          <p:spTgt spid="52"/>
                                        </p:tgtEl>
                                      </p:cBhvr>
                                    </p:animEffect>
                                  </p:childTnLst>
                                </p:cTn>
                              </p:par>
                            </p:childTnLst>
                          </p:cTn>
                        </p:par>
                        <p:par>
                          <p:cTn id="30" fill="hold">
                            <p:stCondLst>
                              <p:cond delay="3000"/>
                            </p:stCondLst>
                            <p:childTnLst>
                              <p:par>
                                <p:cTn id="31" presetID="22" presetClass="entr" presetSubtype="1" fill="hold" nodeType="after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wipe(up)">
                                      <p:cBhvr>
                                        <p:cTn id="33" dur="250"/>
                                        <p:tgtEl>
                                          <p:spTgt spid="49"/>
                                        </p:tgtEl>
                                      </p:cBhvr>
                                    </p:animEffect>
                                  </p:childTnLst>
                                </p:cTn>
                              </p:par>
                            </p:childTnLst>
                          </p:cTn>
                        </p:par>
                        <p:par>
                          <p:cTn id="34" fill="hold">
                            <p:stCondLst>
                              <p:cond delay="3500"/>
                            </p:stCondLst>
                            <p:childTnLst>
                              <p:par>
                                <p:cTn id="35" presetID="21" presetClass="entr" presetSubtype="1" fill="hold" nodeType="after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heel(1)">
                                      <p:cBhvr>
                                        <p:cTn id="37" dur="250"/>
                                        <p:tgtEl>
                                          <p:spTgt spid="36"/>
                                        </p:tgtEl>
                                      </p:cBhvr>
                                    </p:animEffect>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46"/>
                                        </p:tgtEl>
                                        <p:attrNameLst>
                                          <p:attrName>style.visibility</p:attrName>
                                        </p:attrNameLst>
                                      </p:cBhvr>
                                      <p:to>
                                        <p:strVal val="visible"/>
                                      </p:to>
                                    </p:set>
                                    <p:animEffect transition="in" filter="wipe(up)">
                                      <p:cBhvr>
                                        <p:cTn id="41" dur="250"/>
                                        <p:tgtEl>
                                          <p:spTgt spid="46"/>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5"/>
                                        </p:tgtEl>
                                        <p:attrNameLst>
                                          <p:attrName>style.visibility</p:attrName>
                                        </p:attrNameLst>
                                      </p:cBhvr>
                                      <p:to>
                                        <p:strVal val="visible"/>
                                      </p:to>
                                    </p:set>
                                    <p:animEffect transition="in" filter="wipe(up)">
                                      <p:cBhvr>
                                        <p:cTn id="45" dur="250"/>
                                        <p:tgtEl>
                                          <p:spTgt spid="75"/>
                                        </p:tgtEl>
                                      </p:cBhvr>
                                    </p:animEffect>
                                  </p:childTnLst>
                                </p:cTn>
                              </p:par>
                            </p:childTnLst>
                          </p:cTn>
                        </p:par>
                        <p:par>
                          <p:cTn id="46" fill="hold">
                            <p:stCondLst>
                              <p:cond delay="5000"/>
                            </p:stCondLst>
                            <p:childTnLst>
                              <p:par>
                                <p:cTn id="47" presetID="22" presetClass="entr" presetSubtype="1" fill="hold" nodeType="afterEffect">
                                  <p:stCondLst>
                                    <p:cond delay="0"/>
                                  </p:stCondLst>
                                  <p:childTnLst>
                                    <p:set>
                                      <p:cBhvr>
                                        <p:cTn id="48" dur="1" fill="hold">
                                          <p:stCondLst>
                                            <p:cond delay="0"/>
                                          </p:stCondLst>
                                        </p:cTn>
                                        <p:tgtEl>
                                          <p:spTgt spid="63"/>
                                        </p:tgtEl>
                                        <p:attrNameLst>
                                          <p:attrName>style.visibility</p:attrName>
                                        </p:attrNameLst>
                                      </p:cBhvr>
                                      <p:to>
                                        <p:strVal val="visible"/>
                                      </p:to>
                                    </p:set>
                                    <p:animEffect transition="in" filter="wipe(up)">
                                      <p:cBhvr>
                                        <p:cTn id="49" dur="250"/>
                                        <p:tgtEl>
                                          <p:spTgt spid="63"/>
                                        </p:tgtEl>
                                      </p:cBhvr>
                                    </p:animEffect>
                                  </p:childTnLst>
                                </p:cTn>
                              </p:par>
                            </p:childTnLst>
                          </p:cTn>
                        </p:par>
                        <p:par>
                          <p:cTn id="50" fill="hold">
                            <p:stCondLst>
                              <p:cond delay="5500"/>
                            </p:stCondLst>
                            <p:childTnLst>
                              <p:par>
                                <p:cTn id="51" presetID="22" presetClass="entr" presetSubtype="1" fill="hold" nodeType="afterEffect">
                                  <p:stCondLst>
                                    <p:cond delay="0"/>
                                  </p:stCondLst>
                                  <p:childTnLst>
                                    <p:set>
                                      <p:cBhvr>
                                        <p:cTn id="52" dur="1" fill="hold">
                                          <p:stCondLst>
                                            <p:cond delay="0"/>
                                          </p:stCondLst>
                                        </p:cTn>
                                        <p:tgtEl>
                                          <p:spTgt spid="89"/>
                                        </p:tgtEl>
                                        <p:attrNameLst>
                                          <p:attrName>style.visibility</p:attrName>
                                        </p:attrNameLst>
                                      </p:cBhvr>
                                      <p:to>
                                        <p:strVal val="visible"/>
                                      </p:to>
                                    </p:set>
                                    <p:animEffect transition="in" filter="wipe(up)">
                                      <p:cBhvr>
                                        <p:cTn id="53" dur="250"/>
                                        <p:tgtEl>
                                          <p:spTgt spid="89"/>
                                        </p:tgtEl>
                                      </p:cBhvr>
                                    </p:animEffect>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47"/>
                                        </p:tgtEl>
                                        <p:attrNameLst>
                                          <p:attrName>style.visibility</p:attrName>
                                        </p:attrNameLst>
                                      </p:cBhvr>
                                      <p:to>
                                        <p:strVal val="visible"/>
                                      </p:to>
                                    </p:set>
                                    <p:animEffect transition="in" filter="wipe(up)">
                                      <p:cBhvr>
                                        <p:cTn id="57" dur="250"/>
                                        <p:tgtEl>
                                          <p:spTgt spid="47"/>
                                        </p:tgtEl>
                                      </p:cBhvr>
                                    </p:animEffect>
                                  </p:childTnLst>
                                </p:cTn>
                              </p:par>
                            </p:childTnLst>
                          </p:cTn>
                        </p:par>
                        <p:par>
                          <p:cTn id="58" fill="hold">
                            <p:stCondLst>
                              <p:cond delay="6500"/>
                            </p:stCondLst>
                            <p:childTnLst>
                              <p:par>
                                <p:cTn id="59" presetID="21" presetClass="entr" presetSubtype="1" fill="hold" nodeType="afterEffect">
                                  <p:stCondLst>
                                    <p:cond delay="0"/>
                                  </p:stCondLst>
                                  <p:childTnLst>
                                    <p:set>
                                      <p:cBhvr>
                                        <p:cTn id="60" dur="1" fill="hold">
                                          <p:stCondLst>
                                            <p:cond delay="0"/>
                                          </p:stCondLst>
                                        </p:cTn>
                                        <p:tgtEl>
                                          <p:spTgt spid="39"/>
                                        </p:tgtEl>
                                        <p:attrNameLst>
                                          <p:attrName>style.visibility</p:attrName>
                                        </p:attrNameLst>
                                      </p:cBhvr>
                                      <p:to>
                                        <p:strVal val="visible"/>
                                      </p:to>
                                    </p:set>
                                    <p:animEffect transition="in" filter="wheel(1)">
                                      <p:cBhvr>
                                        <p:cTn id="61" dur="250"/>
                                        <p:tgtEl>
                                          <p:spTgt spid="39"/>
                                        </p:tgtEl>
                                      </p:cBhvr>
                                    </p:animEffect>
                                  </p:childTnLst>
                                </p:cTn>
                              </p:par>
                            </p:childTnLst>
                          </p:cTn>
                        </p:par>
                        <p:par>
                          <p:cTn id="62" fill="hold">
                            <p:stCondLst>
                              <p:cond delay="7000"/>
                            </p:stCondLst>
                            <p:childTnLst>
                              <p:par>
                                <p:cTn id="63" presetID="22" presetClass="entr" presetSubtype="1" fill="hold" nodeType="afterEffect">
                                  <p:stCondLst>
                                    <p:cond delay="0"/>
                                  </p:stCondLst>
                                  <p:childTnLst>
                                    <p:set>
                                      <p:cBhvr>
                                        <p:cTn id="64" dur="1" fill="hold">
                                          <p:stCondLst>
                                            <p:cond delay="0"/>
                                          </p:stCondLst>
                                        </p:cTn>
                                        <p:tgtEl>
                                          <p:spTgt spid="79"/>
                                        </p:tgtEl>
                                        <p:attrNameLst>
                                          <p:attrName>style.visibility</p:attrName>
                                        </p:attrNameLst>
                                      </p:cBhvr>
                                      <p:to>
                                        <p:strVal val="visible"/>
                                      </p:to>
                                    </p:set>
                                    <p:animEffect transition="in" filter="wipe(up)">
                                      <p:cBhvr>
                                        <p:cTn id="65" dur="250"/>
                                        <p:tgtEl>
                                          <p:spTgt spid="79"/>
                                        </p:tgtEl>
                                      </p:cBhvr>
                                    </p:animEffect>
                                  </p:childTnLst>
                                </p:cTn>
                              </p:par>
                            </p:childTnLst>
                          </p:cTn>
                        </p:par>
                        <p:par>
                          <p:cTn id="66" fill="hold">
                            <p:stCondLst>
                              <p:cond delay="7500"/>
                            </p:stCondLst>
                            <p:childTnLst>
                              <p:par>
                                <p:cTn id="67" presetID="22" presetClass="entr" presetSubtype="1" fill="hold" nodeType="afterEffect">
                                  <p:stCondLst>
                                    <p:cond delay="0"/>
                                  </p:stCondLst>
                                  <p:childTnLst>
                                    <p:set>
                                      <p:cBhvr>
                                        <p:cTn id="68" dur="1" fill="hold">
                                          <p:stCondLst>
                                            <p:cond delay="0"/>
                                          </p:stCondLst>
                                        </p:cTn>
                                        <p:tgtEl>
                                          <p:spTgt spid="66"/>
                                        </p:tgtEl>
                                        <p:attrNameLst>
                                          <p:attrName>style.visibility</p:attrName>
                                        </p:attrNameLst>
                                      </p:cBhvr>
                                      <p:to>
                                        <p:strVal val="visible"/>
                                      </p:to>
                                    </p:set>
                                    <p:animEffect transition="in" filter="wipe(up)">
                                      <p:cBhvr>
                                        <p:cTn id="69" dur="250"/>
                                        <p:tgtEl>
                                          <p:spTgt spid="66"/>
                                        </p:tgtEl>
                                      </p:cBhvr>
                                    </p:animEffect>
                                  </p:childTnLst>
                                </p:cTn>
                              </p:par>
                            </p:childTnLst>
                          </p:cTn>
                        </p:par>
                        <p:par>
                          <p:cTn id="70" fill="hold">
                            <p:stCondLst>
                              <p:cond delay="8000"/>
                            </p:stCondLst>
                            <p:childTnLst>
                              <p:par>
                                <p:cTn id="71" presetID="22" presetClass="entr" presetSubtype="1" fill="hold" nodeType="afterEffect">
                                  <p:stCondLst>
                                    <p:cond delay="0"/>
                                  </p:stCondLst>
                                  <p:childTnLst>
                                    <p:set>
                                      <p:cBhvr>
                                        <p:cTn id="72" dur="1" fill="hold">
                                          <p:stCondLst>
                                            <p:cond delay="0"/>
                                          </p:stCondLst>
                                        </p:cTn>
                                        <p:tgtEl>
                                          <p:spTgt spid="92"/>
                                        </p:tgtEl>
                                        <p:attrNameLst>
                                          <p:attrName>style.visibility</p:attrName>
                                        </p:attrNameLst>
                                      </p:cBhvr>
                                      <p:to>
                                        <p:strVal val="visible"/>
                                      </p:to>
                                    </p:set>
                                    <p:animEffect transition="in" filter="wipe(up)">
                                      <p:cBhvr>
                                        <p:cTn id="73" dur="250"/>
                                        <p:tgtEl>
                                          <p:spTgt spid="92"/>
                                        </p:tgtEl>
                                      </p:cBhvr>
                                    </p:animEffect>
                                  </p:childTnLst>
                                </p:cTn>
                              </p:par>
                            </p:childTnLst>
                          </p:cTn>
                        </p:par>
                        <p:par>
                          <p:cTn id="74" fill="hold">
                            <p:stCondLst>
                              <p:cond delay="8500"/>
                            </p:stCondLst>
                            <p:childTnLst>
                              <p:par>
                                <p:cTn id="75" presetID="21" presetClass="entr" presetSubtype="1" fill="hold" nodeType="afterEffect">
                                  <p:stCondLst>
                                    <p:cond delay="0"/>
                                  </p:stCondLst>
                                  <p:childTnLst>
                                    <p:set>
                                      <p:cBhvr>
                                        <p:cTn id="76" dur="1" fill="hold">
                                          <p:stCondLst>
                                            <p:cond delay="0"/>
                                          </p:stCondLst>
                                        </p:cTn>
                                        <p:tgtEl>
                                          <p:spTgt spid="42"/>
                                        </p:tgtEl>
                                        <p:attrNameLst>
                                          <p:attrName>style.visibility</p:attrName>
                                        </p:attrNameLst>
                                      </p:cBhvr>
                                      <p:to>
                                        <p:strVal val="visible"/>
                                      </p:to>
                                    </p:set>
                                    <p:animEffect transition="in" filter="wheel(1)">
                                      <p:cBhvr>
                                        <p:cTn id="77" dur="250"/>
                                        <p:tgtEl>
                                          <p:spTgt spid="42"/>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48"/>
                                        </p:tgtEl>
                                        <p:attrNameLst>
                                          <p:attrName>style.visibility</p:attrName>
                                        </p:attrNameLst>
                                      </p:cBhvr>
                                      <p:to>
                                        <p:strVal val="visible"/>
                                      </p:to>
                                    </p:set>
                                    <p:animEffect transition="in" filter="wipe(up)">
                                      <p:cBhvr>
                                        <p:cTn id="81" dur="250"/>
                                        <p:tgtEl>
                                          <p:spTgt spid="48"/>
                                        </p:tgtEl>
                                      </p:cBhvr>
                                    </p:animEffect>
                                  </p:childTnLst>
                                </p:cTn>
                              </p:par>
                            </p:childTnLst>
                          </p:cTn>
                        </p:par>
                        <p:par>
                          <p:cTn id="82" fill="hold">
                            <p:stCondLst>
                              <p:cond delay="9500"/>
                            </p:stCondLst>
                            <p:childTnLst>
                              <p:par>
                                <p:cTn id="83" presetID="22" presetClass="entr" presetSubtype="1" fill="hold" nodeType="afterEffect">
                                  <p:stCondLst>
                                    <p:cond delay="0"/>
                                  </p:stCondLst>
                                  <p:childTnLst>
                                    <p:set>
                                      <p:cBhvr>
                                        <p:cTn id="84" dur="1" fill="hold">
                                          <p:stCondLst>
                                            <p:cond delay="0"/>
                                          </p:stCondLst>
                                        </p:cTn>
                                        <p:tgtEl>
                                          <p:spTgt spid="83"/>
                                        </p:tgtEl>
                                        <p:attrNameLst>
                                          <p:attrName>style.visibility</p:attrName>
                                        </p:attrNameLst>
                                      </p:cBhvr>
                                      <p:to>
                                        <p:strVal val="visible"/>
                                      </p:to>
                                    </p:set>
                                    <p:animEffect transition="in" filter="wipe(up)">
                                      <p:cBhvr>
                                        <p:cTn id="85" dur="250"/>
                                        <p:tgtEl>
                                          <p:spTgt spid="83"/>
                                        </p:tgtEl>
                                      </p:cBhvr>
                                    </p:animEffect>
                                  </p:childTnLst>
                                </p:cTn>
                              </p:par>
                            </p:childTnLst>
                          </p:cTn>
                        </p:par>
                        <p:par>
                          <p:cTn id="86" fill="hold">
                            <p:stCondLst>
                              <p:cond delay="10000"/>
                            </p:stCondLst>
                            <p:childTnLst>
                              <p:par>
                                <p:cTn id="87" presetID="22" presetClass="entr" presetSubtype="1" fill="hold" nodeType="afterEffect">
                                  <p:stCondLst>
                                    <p:cond delay="0"/>
                                  </p:stCondLst>
                                  <p:childTnLst>
                                    <p:set>
                                      <p:cBhvr>
                                        <p:cTn id="88" dur="1" fill="hold">
                                          <p:stCondLst>
                                            <p:cond delay="0"/>
                                          </p:stCondLst>
                                        </p:cTn>
                                        <p:tgtEl>
                                          <p:spTgt spid="57"/>
                                        </p:tgtEl>
                                        <p:attrNameLst>
                                          <p:attrName>style.visibility</p:attrName>
                                        </p:attrNameLst>
                                      </p:cBhvr>
                                      <p:to>
                                        <p:strVal val="visible"/>
                                      </p:to>
                                    </p:set>
                                    <p:animEffect transition="in" filter="wipe(up)">
                                      <p:cBhvr>
                                        <p:cTn id="89" dur="250"/>
                                        <p:tgtEl>
                                          <p:spTgt spid="57"/>
                                        </p:tgtEl>
                                      </p:cBhvr>
                                    </p:animEffect>
                                  </p:childTnLst>
                                </p:cTn>
                              </p:par>
                            </p:childTnLst>
                          </p:cTn>
                        </p:par>
                        <p:par>
                          <p:cTn id="90" fill="hold">
                            <p:stCondLst>
                              <p:cond delay="10500"/>
                            </p:stCondLst>
                            <p:childTnLst>
                              <p:par>
                                <p:cTn id="91" presetID="22" presetClass="entr" presetSubtype="1" fill="hold" nodeType="afterEffect">
                                  <p:stCondLst>
                                    <p:cond delay="0"/>
                                  </p:stCondLst>
                                  <p:childTnLst>
                                    <p:set>
                                      <p:cBhvr>
                                        <p:cTn id="92" dur="1" fill="hold">
                                          <p:stCondLst>
                                            <p:cond delay="0"/>
                                          </p:stCondLst>
                                        </p:cTn>
                                        <p:tgtEl>
                                          <p:spTgt spid="95"/>
                                        </p:tgtEl>
                                        <p:attrNameLst>
                                          <p:attrName>style.visibility</p:attrName>
                                        </p:attrNameLst>
                                      </p:cBhvr>
                                      <p:to>
                                        <p:strVal val="visible"/>
                                      </p:to>
                                    </p:set>
                                    <p:animEffect transition="in" filter="wipe(up)">
                                      <p:cBhvr>
                                        <p:cTn id="93" dur="25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46" grpId="0"/>
      <p:bldP spid="47" grpId="0"/>
      <p:bldP spid="48" grpId="0"/>
      <p:bldP spid="98" grpId="0"/>
      <p:bldP spid="87"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54"/>
          <p:cNvSpPr/>
          <p:nvPr/>
        </p:nvSpPr>
        <p:spPr>
          <a:xfrm>
            <a:off x="2836047" y="1836751"/>
            <a:ext cx="3477652" cy="1802173"/>
          </a:xfrm>
          <a:custGeom>
            <a:avLst/>
            <a:gdLst>
              <a:gd name="connsiteX0" fmla="*/ 0 w 3439659"/>
              <a:gd name="connsiteY0" fmla="*/ 1719830 h 3439659"/>
              <a:gd name="connsiteX1" fmla="*/ 1719830 w 3439659"/>
              <a:gd name="connsiteY1" fmla="*/ 0 h 3439659"/>
              <a:gd name="connsiteX2" fmla="*/ 3439660 w 3439659"/>
              <a:gd name="connsiteY2" fmla="*/ 1719830 h 3439659"/>
              <a:gd name="connsiteX3" fmla="*/ 1719830 w 3439659"/>
              <a:gd name="connsiteY3" fmla="*/ 3439660 h 3439659"/>
              <a:gd name="connsiteX4" fmla="*/ 0 w 3439659"/>
              <a:gd name="connsiteY4" fmla="*/ 1719830 h 3439659"/>
              <a:gd name="connsiteX0-1" fmla="*/ 0 w 3487467"/>
              <a:gd name="connsiteY0-2" fmla="*/ 0 h 1719830"/>
              <a:gd name="connsiteX1-3" fmla="*/ 3439660 w 3487467"/>
              <a:gd name="connsiteY1-4" fmla="*/ 0 h 1719830"/>
              <a:gd name="connsiteX2-5" fmla="*/ 1719830 w 3487467"/>
              <a:gd name="connsiteY2-6" fmla="*/ 1719830 h 1719830"/>
              <a:gd name="connsiteX3-7" fmla="*/ 0 w 3487467"/>
              <a:gd name="connsiteY3-8" fmla="*/ 0 h 1719830"/>
              <a:gd name="connsiteX0-9" fmla="*/ 6132 w 3493599"/>
              <a:gd name="connsiteY0-10" fmla="*/ 130018 h 1849848"/>
              <a:gd name="connsiteX1-11" fmla="*/ 3445792 w 3493599"/>
              <a:gd name="connsiteY1-12" fmla="*/ 130018 h 1849848"/>
              <a:gd name="connsiteX2-13" fmla="*/ 1725962 w 3493599"/>
              <a:gd name="connsiteY2-14" fmla="*/ 1849848 h 1849848"/>
              <a:gd name="connsiteX3-15" fmla="*/ 6132 w 3493599"/>
              <a:gd name="connsiteY3-16" fmla="*/ 130018 h 1849848"/>
              <a:gd name="connsiteX0-17" fmla="*/ 6132 w 3493599"/>
              <a:gd name="connsiteY0-18" fmla="*/ 35412 h 1755242"/>
              <a:gd name="connsiteX1-19" fmla="*/ 3445792 w 3493599"/>
              <a:gd name="connsiteY1-20" fmla="*/ 35412 h 1755242"/>
              <a:gd name="connsiteX2-21" fmla="*/ 1725962 w 3493599"/>
              <a:gd name="connsiteY2-22" fmla="*/ 1755242 h 1755242"/>
              <a:gd name="connsiteX3-23" fmla="*/ 6132 w 3493599"/>
              <a:gd name="connsiteY3-24" fmla="*/ 35412 h 1755242"/>
              <a:gd name="connsiteX0-25" fmla="*/ 4377 w 3488420"/>
              <a:gd name="connsiteY0-26" fmla="*/ 11795 h 1772900"/>
              <a:gd name="connsiteX1-27" fmla="*/ 3450912 w 3488420"/>
              <a:gd name="connsiteY1-28" fmla="*/ 53046 h 1772900"/>
              <a:gd name="connsiteX2-29" fmla="*/ 1731082 w 3488420"/>
              <a:gd name="connsiteY2-30" fmla="*/ 1772876 h 1772900"/>
              <a:gd name="connsiteX3-31" fmla="*/ 4377 w 3488420"/>
              <a:gd name="connsiteY3-32" fmla="*/ 11795 h 1772900"/>
              <a:gd name="connsiteX0-33" fmla="*/ 39013 w 3522446"/>
              <a:gd name="connsiteY0-34" fmla="*/ 134148 h 1909003"/>
              <a:gd name="connsiteX1-35" fmla="*/ 3485548 w 3522446"/>
              <a:gd name="connsiteY1-36" fmla="*/ 175399 h 1909003"/>
              <a:gd name="connsiteX2-37" fmla="*/ 1738217 w 3522446"/>
              <a:gd name="connsiteY2-38" fmla="*/ 1908979 h 1909003"/>
              <a:gd name="connsiteX3-39" fmla="*/ 39013 w 3522446"/>
              <a:gd name="connsiteY3-40" fmla="*/ 134148 h 1909003"/>
              <a:gd name="connsiteX0-41" fmla="*/ 55067 w 3553265"/>
              <a:gd name="connsiteY0-42" fmla="*/ 134148 h 1909002"/>
              <a:gd name="connsiteX1-43" fmla="*/ 3501602 w 3553265"/>
              <a:gd name="connsiteY1-44" fmla="*/ 175399 h 1909002"/>
              <a:gd name="connsiteX2-45" fmla="*/ 1754271 w 3553265"/>
              <a:gd name="connsiteY2-46" fmla="*/ 1908979 h 1909002"/>
              <a:gd name="connsiteX3-47" fmla="*/ 55067 w 3553265"/>
              <a:gd name="connsiteY3-48" fmla="*/ 134148 h 1909002"/>
              <a:gd name="connsiteX0-49" fmla="*/ 39426 w 3502160"/>
              <a:gd name="connsiteY0-50" fmla="*/ 134148 h 1909003"/>
              <a:gd name="connsiteX1-51" fmla="*/ 3465335 w 3502160"/>
              <a:gd name="connsiteY1-52" fmla="*/ 175399 h 1909003"/>
              <a:gd name="connsiteX2-53" fmla="*/ 1718004 w 3502160"/>
              <a:gd name="connsiteY2-54" fmla="*/ 1908979 h 1909003"/>
              <a:gd name="connsiteX3-55" fmla="*/ 39426 w 3502160"/>
              <a:gd name="connsiteY3-56" fmla="*/ 134148 h 1909003"/>
              <a:gd name="connsiteX0-57" fmla="*/ 8999 w 3471733"/>
              <a:gd name="connsiteY0-58" fmla="*/ 21578 h 1796433"/>
              <a:gd name="connsiteX1-59" fmla="*/ 3434908 w 3471733"/>
              <a:gd name="connsiteY1-60" fmla="*/ 62829 h 1796433"/>
              <a:gd name="connsiteX2-61" fmla="*/ 1687577 w 3471733"/>
              <a:gd name="connsiteY2-62" fmla="*/ 1796409 h 1796433"/>
              <a:gd name="connsiteX3-63" fmla="*/ 8999 w 3471733"/>
              <a:gd name="connsiteY3-64" fmla="*/ 21578 h 1796433"/>
              <a:gd name="connsiteX0-65" fmla="*/ 39425 w 3502159"/>
              <a:gd name="connsiteY0-66" fmla="*/ 135675 h 1931154"/>
              <a:gd name="connsiteX1-67" fmla="*/ 3465334 w 3502159"/>
              <a:gd name="connsiteY1-68" fmla="*/ 176926 h 1931154"/>
              <a:gd name="connsiteX2-69" fmla="*/ 1718003 w 3502159"/>
              <a:gd name="connsiteY2-70" fmla="*/ 1931131 h 1931154"/>
              <a:gd name="connsiteX3-71" fmla="*/ 39425 w 3502159"/>
              <a:gd name="connsiteY3-72" fmla="*/ 135675 h 1931154"/>
              <a:gd name="connsiteX0-73" fmla="*/ 7276 w 3470010"/>
              <a:gd name="connsiteY0-74" fmla="*/ 26065 h 1821544"/>
              <a:gd name="connsiteX1-75" fmla="*/ 3433185 w 3470010"/>
              <a:gd name="connsiteY1-76" fmla="*/ 67316 h 1821544"/>
              <a:gd name="connsiteX2-77" fmla="*/ 1685854 w 3470010"/>
              <a:gd name="connsiteY2-78" fmla="*/ 1821521 h 1821544"/>
              <a:gd name="connsiteX3-79" fmla="*/ 7276 w 3470010"/>
              <a:gd name="connsiteY3-80" fmla="*/ 26065 h 1821544"/>
              <a:gd name="connsiteX0-81" fmla="*/ 12669 w 3492943"/>
              <a:gd name="connsiteY0-82" fmla="*/ 26065 h 1822469"/>
              <a:gd name="connsiteX1-83" fmla="*/ 3438578 w 3492943"/>
              <a:gd name="connsiteY1-84" fmla="*/ 67316 h 1822469"/>
              <a:gd name="connsiteX2-85" fmla="*/ 1691247 w 3492943"/>
              <a:gd name="connsiteY2-86" fmla="*/ 1821521 h 1822469"/>
              <a:gd name="connsiteX3-87" fmla="*/ 12669 w 3492943"/>
              <a:gd name="connsiteY3-88" fmla="*/ 26065 h 1822469"/>
              <a:gd name="connsiteX0-89" fmla="*/ 48756 w 3529030"/>
              <a:gd name="connsiteY0-90" fmla="*/ 3139 h 1799516"/>
              <a:gd name="connsiteX1-91" fmla="*/ 3474665 w 3529030"/>
              <a:gd name="connsiteY1-92" fmla="*/ 44390 h 1799516"/>
              <a:gd name="connsiteX2-93" fmla="*/ 1727334 w 3529030"/>
              <a:gd name="connsiteY2-94" fmla="*/ 1798595 h 1799516"/>
              <a:gd name="connsiteX3-95" fmla="*/ 48756 w 3529030"/>
              <a:gd name="connsiteY3-96" fmla="*/ 3139 h 1799516"/>
              <a:gd name="connsiteX0-97" fmla="*/ 48756 w 3529030"/>
              <a:gd name="connsiteY0-98" fmla="*/ 5796 h 1802173"/>
              <a:gd name="connsiteX1-99" fmla="*/ 3474665 w 3529030"/>
              <a:gd name="connsiteY1-100" fmla="*/ 47047 h 1802173"/>
              <a:gd name="connsiteX2-101" fmla="*/ 1727334 w 3529030"/>
              <a:gd name="connsiteY2-102" fmla="*/ 1801252 h 1802173"/>
              <a:gd name="connsiteX3-103" fmla="*/ 48756 w 3529030"/>
              <a:gd name="connsiteY3-104" fmla="*/ 5796 h 1802173"/>
              <a:gd name="connsiteX0-105" fmla="*/ 48756 w 3477652"/>
              <a:gd name="connsiteY0-106" fmla="*/ 5796 h 1802173"/>
              <a:gd name="connsiteX1-107" fmla="*/ 3474665 w 3477652"/>
              <a:gd name="connsiteY1-108" fmla="*/ 47047 h 1802173"/>
              <a:gd name="connsiteX2-109" fmla="*/ 1727334 w 3477652"/>
              <a:gd name="connsiteY2-110" fmla="*/ 1801252 h 1802173"/>
              <a:gd name="connsiteX3-111" fmla="*/ 48756 w 3477652"/>
              <a:gd name="connsiteY3-112" fmla="*/ 5796 h 1802173"/>
            </a:gdLst>
            <a:ahLst/>
            <a:cxnLst>
              <a:cxn ang="0">
                <a:pos x="connsiteX0-1" y="connsiteY0-2"/>
              </a:cxn>
              <a:cxn ang="0">
                <a:pos x="connsiteX1-3" y="connsiteY1-4"/>
              </a:cxn>
              <a:cxn ang="0">
                <a:pos x="connsiteX2-5" y="connsiteY2-6"/>
              </a:cxn>
              <a:cxn ang="0">
                <a:pos x="connsiteX3-7" y="connsiteY3-8"/>
              </a:cxn>
            </a:cxnLst>
            <a:rect l="l" t="t" r="r" b="b"/>
            <a:pathLst>
              <a:path w="3477652" h="1802173">
                <a:moveTo>
                  <a:pt x="48756" y="5796"/>
                </a:moveTo>
                <a:cubicBezTo>
                  <a:pt x="305602" y="15937"/>
                  <a:pt x="3181151" y="-33335"/>
                  <a:pt x="3474665" y="47047"/>
                </a:cubicBezTo>
                <a:cubicBezTo>
                  <a:pt x="3527547" y="271809"/>
                  <a:pt x="2875835" y="1753126"/>
                  <a:pt x="1727334" y="1801252"/>
                </a:cubicBezTo>
                <a:cubicBezTo>
                  <a:pt x="578833" y="1849378"/>
                  <a:pt x="-208090" y="-4345"/>
                  <a:pt x="48756" y="5796"/>
                </a:cubicBezTo>
                <a:close/>
              </a:path>
            </a:pathLst>
          </a:custGeom>
          <a:no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mj-ea"/>
              <a:ea typeface="+mj-ea"/>
            </a:endParaRPr>
          </a:p>
        </p:txBody>
      </p:sp>
      <p:sp>
        <p:nvSpPr>
          <p:cNvPr id="5" name="TextBox 1"/>
          <p:cNvSpPr txBox="1"/>
          <p:nvPr/>
        </p:nvSpPr>
        <p:spPr>
          <a:xfrm>
            <a:off x="1680840" y="1656483"/>
            <a:ext cx="543740" cy="307777"/>
          </a:xfrm>
          <a:prstGeom prst="rect">
            <a:avLst/>
          </a:prstGeom>
          <a:noFill/>
        </p:spPr>
        <p:txBody>
          <a:bodyPr wrap="none" rtlCol="0">
            <a:spAutoFit/>
          </a:bodyPr>
          <a:lstStyle/>
          <a:p>
            <a:pPr algn="ctr"/>
            <a:r>
              <a:rPr lang="zh-CN" altLang="en-US" sz="1400" b="1" dirty="0" smtClean="0">
                <a:solidFill>
                  <a:prstClr val="black"/>
                </a:solidFill>
                <a:latin typeface="+mj-ea"/>
                <a:ea typeface="+mj-ea"/>
              </a:rPr>
              <a:t>标题</a:t>
            </a:r>
            <a:endParaRPr lang="zh-CN" altLang="en-US" sz="1400" b="1" dirty="0">
              <a:solidFill>
                <a:prstClr val="black"/>
              </a:solidFill>
              <a:latin typeface="+mj-ea"/>
              <a:ea typeface="+mj-ea"/>
            </a:endParaRPr>
          </a:p>
        </p:txBody>
      </p:sp>
      <p:cxnSp>
        <p:nvCxnSpPr>
          <p:cNvPr id="6" name="直接连接符 5"/>
          <p:cNvCxnSpPr/>
          <p:nvPr/>
        </p:nvCxnSpPr>
        <p:spPr>
          <a:xfrm flipV="1">
            <a:off x="3053802" y="1832770"/>
            <a:ext cx="1499148" cy="105434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flipV="1">
            <a:off x="3926638" y="1832771"/>
            <a:ext cx="626312" cy="177946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flipH="1" flipV="1">
            <a:off x="4552951" y="1832771"/>
            <a:ext cx="670571" cy="17171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flipH="1" flipV="1">
            <a:off x="4552950" y="1832770"/>
            <a:ext cx="1465240" cy="105434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椭圆 9"/>
          <p:cNvSpPr/>
          <p:nvPr/>
        </p:nvSpPr>
        <p:spPr>
          <a:xfrm>
            <a:off x="2854407" y="2489296"/>
            <a:ext cx="660132" cy="660132"/>
          </a:xfrm>
          <a:prstGeom prst="ellipse">
            <a:avLst/>
          </a:prstGeom>
          <a:solidFill>
            <a:schemeClr val="accent2"/>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mj-ea"/>
              <a:ea typeface="+mj-ea"/>
            </a:endParaRPr>
          </a:p>
        </p:txBody>
      </p:sp>
      <p:sp>
        <p:nvSpPr>
          <p:cNvPr id="11" name="椭圆 10"/>
          <p:cNvSpPr/>
          <p:nvPr/>
        </p:nvSpPr>
        <p:spPr>
          <a:xfrm>
            <a:off x="3635896" y="3219856"/>
            <a:ext cx="660132" cy="660132"/>
          </a:xfrm>
          <a:prstGeom prst="ellipse">
            <a:avLst/>
          </a:prstGeom>
          <a:solidFill>
            <a:schemeClr val="accent3"/>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mj-ea"/>
              <a:ea typeface="+mj-ea"/>
            </a:endParaRPr>
          </a:p>
        </p:txBody>
      </p:sp>
      <p:sp>
        <p:nvSpPr>
          <p:cNvPr id="12" name="椭圆 11"/>
          <p:cNvSpPr/>
          <p:nvPr/>
        </p:nvSpPr>
        <p:spPr>
          <a:xfrm>
            <a:off x="4888236" y="3186117"/>
            <a:ext cx="660132" cy="660132"/>
          </a:xfrm>
          <a:prstGeom prst="ellipse">
            <a:avLst/>
          </a:prstGeom>
          <a:solidFill>
            <a:schemeClr val="accent4"/>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mj-ea"/>
              <a:ea typeface="+mj-ea"/>
            </a:endParaRPr>
          </a:p>
        </p:txBody>
      </p:sp>
      <p:sp>
        <p:nvSpPr>
          <p:cNvPr id="13" name="椭圆 12"/>
          <p:cNvSpPr/>
          <p:nvPr/>
        </p:nvSpPr>
        <p:spPr>
          <a:xfrm>
            <a:off x="5641678" y="2392437"/>
            <a:ext cx="660132" cy="660132"/>
          </a:xfrm>
          <a:prstGeom prst="ellipse">
            <a:avLst/>
          </a:prstGeom>
          <a:solidFill>
            <a:schemeClr val="accent1"/>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mj-ea"/>
              <a:ea typeface="+mj-ea"/>
            </a:endParaRPr>
          </a:p>
        </p:txBody>
      </p:sp>
      <p:sp>
        <p:nvSpPr>
          <p:cNvPr id="14" name="椭圆 13"/>
          <p:cNvSpPr/>
          <p:nvPr/>
        </p:nvSpPr>
        <p:spPr>
          <a:xfrm>
            <a:off x="5940152" y="1524722"/>
            <a:ext cx="660132" cy="660132"/>
          </a:xfrm>
          <a:prstGeom prst="ellipse">
            <a:avLst/>
          </a:prstGeom>
          <a:solidFill>
            <a:schemeClr val="accent2"/>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mj-ea"/>
              <a:ea typeface="+mj-ea"/>
            </a:endParaRPr>
          </a:p>
        </p:txBody>
      </p:sp>
      <p:sp>
        <p:nvSpPr>
          <p:cNvPr id="15" name="椭圆 14"/>
          <p:cNvSpPr/>
          <p:nvPr/>
        </p:nvSpPr>
        <p:spPr>
          <a:xfrm>
            <a:off x="2573690" y="1513319"/>
            <a:ext cx="660132" cy="660132"/>
          </a:xfrm>
          <a:prstGeom prst="ellipse">
            <a:avLst/>
          </a:prstGeom>
          <a:solidFill>
            <a:schemeClr val="accent1"/>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mj-ea"/>
              <a:ea typeface="+mj-ea"/>
            </a:endParaRPr>
          </a:p>
        </p:txBody>
      </p:sp>
      <p:sp>
        <p:nvSpPr>
          <p:cNvPr id="16" name="TextBox 34"/>
          <p:cNvSpPr txBox="1"/>
          <p:nvPr/>
        </p:nvSpPr>
        <p:spPr>
          <a:xfrm>
            <a:off x="35496" y="1935772"/>
            <a:ext cx="2556284" cy="511037"/>
          </a:xfrm>
          <a:prstGeom prst="rect">
            <a:avLst/>
          </a:prstGeom>
          <a:noFill/>
        </p:spPr>
        <p:txBody>
          <a:bodyPr wrap="square" rtlCol="0">
            <a:spAutoFit/>
          </a:bodyPr>
          <a:lstStyle/>
          <a:p>
            <a:pPr algn="r">
              <a:lnSpc>
                <a:spcPct val="130000"/>
              </a:lnSpc>
              <a:defRPr/>
            </a:pPr>
            <a:r>
              <a:rPr lang="zh-CN" altLang="en-US" sz="1100" dirty="0" smtClean="0">
                <a:solidFill>
                  <a:prstClr val="black"/>
                </a:solidFill>
                <a:latin typeface="+mj-ea"/>
                <a:ea typeface="+mj-ea"/>
              </a:rPr>
              <a:t>点击</a:t>
            </a:r>
            <a:r>
              <a:rPr lang="zh-CN" altLang="en-US" sz="1100" dirty="0">
                <a:solidFill>
                  <a:prstClr val="black"/>
                </a:solidFill>
                <a:latin typeface="+mj-ea"/>
                <a:ea typeface="+mj-ea"/>
              </a:rPr>
              <a:t>输入简要文字内容，文字内容需概括精炼，不用多余的文字</a:t>
            </a:r>
            <a:r>
              <a:rPr lang="zh-CN" altLang="en-US" sz="1100" dirty="0" smtClean="0">
                <a:solidFill>
                  <a:prstClr val="black"/>
                </a:solidFill>
                <a:latin typeface="+mj-ea"/>
                <a:ea typeface="+mj-ea"/>
              </a:rPr>
              <a:t>修饰</a:t>
            </a:r>
            <a:r>
              <a:rPr lang="zh-CN" altLang="en-US" sz="1100" dirty="0">
                <a:solidFill>
                  <a:prstClr val="black"/>
                </a:solidFill>
                <a:latin typeface="+mj-ea"/>
                <a:ea typeface="+mj-ea"/>
              </a:rPr>
              <a:t>。</a:t>
            </a:r>
            <a:endParaRPr lang="zh-CN" altLang="en-US" sz="1100" dirty="0">
              <a:solidFill>
                <a:prstClr val="black"/>
              </a:solidFill>
              <a:latin typeface="+mj-ea"/>
              <a:ea typeface="+mj-ea"/>
            </a:endParaRPr>
          </a:p>
        </p:txBody>
      </p:sp>
      <p:sp>
        <p:nvSpPr>
          <p:cNvPr id="17" name="TextBox 35"/>
          <p:cNvSpPr txBox="1"/>
          <p:nvPr/>
        </p:nvSpPr>
        <p:spPr>
          <a:xfrm>
            <a:off x="2184896" y="2808611"/>
            <a:ext cx="543739" cy="307777"/>
          </a:xfrm>
          <a:prstGeom prst="rect">
            <a:avLst/>
          </a:prstGeom>
          <a:noFill/>
        </p:spPr>
        <p:txBody>
          <a:bodyPr wrap="none" rtlCol="0">
            <a:spAutoFit/>
          </a:bodyPr>
          <a:lstStyle/>
          <a:p>
            <a:pPr algn="ctr"/>
            <a:r>
              <a:rPr lang="zh-CN" altLang="en-US" sz="1400" b="1" dirty="0">
                <a:solidFill>
                  <a:prstClr val="black"/>
                </a:solidFill>
                <a:latin typeface="+mj-ea"/>
                <a:ea typeface="+mj-ea"/>
              </a:rPr>
              <a:t>标题</a:t>
            </a:r>
            <a:endParaRPr lang="zh-CN" altLang="en-US" sz="1400" b="1" dirty="0">
              <a:solidFill>
                <a:prstClr val="black"/>
              </a:solidFill>
              <a:latin typeface="+mj-ea"/>
              <a:ea typeface="+mj-ea"/>
            </a:endParaRPr>
          </a:p>
        </p:txBody>
      </p:sp>
      <p:sp>
        <p:nvSpPr>
          <p:cNvPr id="18" name="TextBox 36"/>
          <p:cNvSpPr txBox="1"/>
          <p:nvPr/>
        </p:nvSpPr>
        <p:spPr>
          <a:xfrm>
            <a:off x="539552" y="3087900"/>
            <a:ext cx="2556284" cy="511037"/>
          </a:xfrm>
          <a:prstGeom prst="rect">
            <a:avLst/>
          </a:prstGeom>
          <a:noFill/>
        </p:spPr>
        <p:txBody>
          <a:bodyPr wrap="square" rtlCol="0">
            <a:spAutoFit/>
          </a:bodyPr>
          <a:lstStyle/>
          <a:p>
            <a:pPr algn="r">
              <a:lnSpc>
                <a:spcPct val="130000"/>
              </a:lnSpc>
              <a:defRPr/>
            </a:pPr>
            <a:r>
              <a:rPr lang="zh-CN" altLang="en-US" sz="1100" dirty="0" smtClean="0">
                <a:solidFill>
                  <a:prstClr val="black"/>
                </a:solidFill>
                <a:latin typeface="+mj-ea"/>
                <a:ea typeface="+mj-ea"/>
              </a:rPr>
              <a:t>点击</a:t>
            </a:r>
            <a:r>
              <a:rPr lang="zh-CN" altLang="en-US" sz="1100" dirty="0">
                <a:solidFill>
                  <a:prstClr val="black"/>
                </a:solidFill>
                <a:latin typeface="+mj-ea"/>
                <a:ea typeface="+mj-ea"/>
              </a:rPr>
              <a:t>输入简要文字内容，文字内容需概括精炼，不用多余的文字</a:t>
            </a:r>
            <a:r>
              <a:rPr lang="zh-CN" altLang="en-US" sz="1100" dirty="0" smtClean="0">
                <a:solidFill>
                  <a:prstClr val="black"/>
                </a:solidFill>
                <a:latin typeface="+mj-ea"/>
                <a:ea typeface="+mj-ea"/>
              </a:rPr>
              <a:t>修饰</a:t>
            </a:r>
            <a:r>
              <a:rPr lang="zh-CN" altLang="en-US" sz="1100" dirty="0">
                <a:solidFill>
                  <a:prstClr val="black"/>
                </a:solidFill>
                <a:latin typeface="+mj-ea"/>
                <a:ea typeface="+mj-ea"/>
              </a:rPr>
              <a:t>。</a:t>
            </a:r>
            <a:endParaRPr lang="zh-CN" altLang="en-US" sz="1100" dirty="0">
              <a:solidFill>
                <a:prstClr val="black"/>
              </a:solidFill>
              <a:latin typeface="+mj-ea"/>
              <a:ea typeface="+mj-ea"/>
            </a:endParaRPr>
          </a:p>
        </p:txBody>
      </p:sp>
      <p:sp>
        <p:nvSpPr>
          <p:cNvPr id="19" name="TextBox 37"/>
          <p:cNvSpPr txBox="1"/>
          <p:nvPr/>
        </p:nvSpPr>
        <p:spPr>
          <a:xfrm>
            <a:off x="3097652" y="3744715"/>
            <a:ext cx="543739" cy="307777"/>
          </a:xfrm>
          <a:prstGeom prst="rect">
            <a:avLst/>
          </a:prstGeom>
          <a:noFill/>
        </p:spPr>
        <p:txBody>
          <a:bodyPr wrap="none" rtlCol="0">
            <a:spAutoFit/>
          </a:bodyPr>
          <a:lstStyle/>
          <a:p>
            <a:pPr algn="ctr"/>
            <a:r>
              <a:rPr lang="zh-CN" altLang="en-US" sz="1400" b="1" dirty="0">
                <a:solidFill>
                  <a:prstClr val="black"/>
                </a:solidFill>
                <a:latin typeface="+mj-ea"/>
                <a:ea typeface="+mj-ea"/>
              </a:rPr>
              <a:t>标题</a:t>
            </a:r>
            <a:endParaRPr lang="zh-CN" altLang="en-US" sz="1400" b="1" dirty="0">
              <a:solidFill>
                <a:prstClr val="black"/>
              </a:solidFill>
              <a:latin typeface="+mj-ea"/>
              <a:ea typeface="+mj-ea"/>
            </a:endParaRPr>
          </a:p>
        </p:txBody>
      </p:sp>
      <p:sp>
        <p:nvSpPr>
          <p:cNvPr id="20" name="TextBox 38"/>
          <p:cNvSpPr txBox="1"/>
          <p:nvPr/>
        </p:nvSpPr>
        <p:spPr>
          <a:xfrm>
            <a:off x="1452308" y="4024004"/>
            <a:ext cx="2556284" cy="511037"/>
          </a:xfrm>
          <a:prstGeom prst="rect">
            <a:avLst/>
          </a:prstGeom>
          <a:noFill/>
        </p:spPr>
        <p:txBody>
          <a:bodyPr wrap="square" rtlCol="0">
            <a:spAutoFit/>
          </a:bodyPr>
          <a:lstStyle/>
          <a:p>
            <a:pPr algn="r">
              <a:lnSpc>
                <a:spcPct val="130000"/>
              </a:lnSpc>
              <a:defRPr/>
            </a:pPr>
            <a:r>
              <a:rPr lang="zh-CN" altLang="en-US" sz="1100" dirty="0" smtClean="0">
                <a:solidFill>
                  <a:prstClr val="black"/>
                </a:solidFill>
                <a:latin typeface="+mj-ea"/>
                <a:ea typeface="+mj-ea"/>
              </a:rPr>
              <a:t>点击</a:t>
            </a:r>
            <a:r>
              <a:rPr lang="zh-CN" altLang="en-US" sz="1100" dirty="0">
                <a:solidFill>
                  <a:prstClr val="black"/>
                </a:solidFill>
                <a:latin typeface="+mj-ea"/>
                <a:ea typeface="+mj-ea"/>
              </a:rPr>
              <a:t>输入简要文字内容，文字内容需概括精炼，不用多余的文字</a:t>
            </a:r>
            <a:r>
              <a:rPr lang="zh-CN" altLang="en-US" sz="1100" dirty="0" smtClean="0">
                <a:solidFill>
                  <a:prstClr val="black"/>
                </a:solidFill>
                <a:latin typeface="+mj-ea"/>
                <a:ea typeface="+mj-ea"/>
              </a:rPr>
              <a:t>修饰</a:t>
            </a:r>
            <a:r>
              <a:rPr lang="zh-CN" altLang="en-US" sz="1100" dirty="0">
                <a:solidFill>
                  <a:prstClr val="black"/>
                </a:solidFill>
                <a:latin typeface="+mj-ea"/>
                <a:ea typeface="+mj-ea"/>
              </a:rPr>
              <a:t>。</a:t>
            </a:r>
            <a:endParaRPr lang="zh-CN" altLang="en-US" sz="1100" dirty="0">
              <a:solidFill>
                <a:prstClr val="black"/>
              </a:solidFill>
              <a:latin typeface="+mj-ea"/>
              <a:ea typeface="+mj-ea"/>
            </a:endParaRPr>
          </a:p>
        </p:txBody>
      </p:sp>
      <p:sp>
        <p:nvSpPr>
          <p:cNvPr id="21" name="TextBox 39"/>
          <p:cNvSpPr txBox="1"/>
          <p:nvPr/>
        </p:nvSpPr>
        <p:spPr>
          <a:xfrm>
            <a:off x="5525864" y="3764369"/>
            <a:ext cx="543739" cy="307777"/>
          </a:xfrm>
          <a:prstGeom prst="rect">
            <a:avLst/>
          </a:prstGeom>
          <a:noFill/>
        </p:spPr>
        <p:txBody>
          <a:bodyPr wrap="none" rtlCol="0">
            <a:spAutoFit/>
          </a:bodyPr>
          <a:lstStyle/>
          <a:p>
            <a:pPr algn="ctr"/>
            <a:r>
              <a:rPr lang="zh-CN" altLang="en-US" sz="1400" b="1" dirty="0">
                <a:solidFill>
                  <a:prstClr val="black"/>
                </a:solidFill>
                <a:latin typeface="+mj-ea"/>
                <a:ea typeface="+mj-ea"/>
              </a:rPr>
              <a:t>标题</a:t>
            </a:r>
            <a:endParaRPr lang="zh-CN" altLang="en-US" sz="1400" b="1" dirty="0">
              <a:solidFill>
                <a:prstClr val="black"/>
              </a:solidFill>
              <a:latin typeface="+mj-ea"/>
              <a:ea typeface="+mj-ea"/>
            </a:endParaRPr>
          </a:p>
        </p:txBody>
      </p:sp>
      <p:sp>
        <p:nvSpPr>
          <p:cNvPr id="22" name="TextBox 40"/>
          <p:cNvSpPr txBox="1"/>
          <p:nvPr/>
        </p:nvSpPr>
        <p:spPr>
          <a:xfrm>
            <a:off x="5184068" y="4044283"/>
            <a:ext cx="2556284" cy="532453"/>
          </a:xfrm>
          <a:prstGeom prst="rect">
            <a:avLst/>
          </a:prstGeom>
          <a:noFill/>
        </p:spPr>
        <p:txBody>
          <a:bodyPr wrap="square" rtlCol="0">
            <a:spAutoFit/>
          </a:bodyPr>
          <a:lstStyle/>
          <a:p>
            <a:pPr>
              <a:lnSpc>
                <a:spcPct val="130000"/>
              </a:lnSpc>
              <a:defRPr/>
            </a:pPr>
            <a:r>
              <a:rPr lang="zh-CN" altLang="en-US" sz="1100" dirty="0" smtClean="0">
                <a:solidFill>
                  <a:prstClr val="black"/>
                </a:solidFill>
                <a:latin typeface="+mj-ea"/>
                <a:ea typeface="+mj-ea"/>
              </a:rPr>
              <a:t>点击</a:t>
            </a:r>
            <a:r>
              <a:rPr lang="zh-CN" altLang="en-US" sz="1100" dirty="0">
                <a:solidFill>
                  <a:prstClr val="black"/>
                </a:solidFill>
                <a:latin typeface="+mj-ea"/>
                <a:ea typeface="+mj-ea"/>
              </a:rPr>
              <a:t>输入简要文字内容，文字内容需概括精炼，不用多余的文字</a:t>
            </a:r>
            <a:r>
              <a:rPr lang="zh-CN" altLang="en-US" sz="1100" dirty="0" smtClean="0">
                <a:solidFill>
                  <a:prstClr val="black"/>
                </a:solidFill>
                <a:latin typeface="+mj-ea"/>
                <a:ea typeface="+mj-ea"/>
              </a:rPr>
              <a:t>修饰</a:t>
            </a:r>
            <a:r>
              <a:rPr lang="zh-CN" altLang="en-US" sz="1100" dirty="0">
                <a:solidFill>
                  <a:prstClr val="black"/>
                </a:solidFill>
                <a:latin typeface="+mj-ea"/>
                <a:ea typeface="+mj-ea"/>
              </a:rPr>
              <a:t>。</a:t>
            </a:r>
            <a:endParaRPr lang="zh-CN" altLang="en-US" sz="1100" dirty="0">
              <a:solidFill>
                <a:prstClr val="black"/>
              </a:solidFill>
              <a:latin typeface="+mj-ea"/>
              <a:ea typeface="+mj-ea"/>
            </a:endParaRPr>
          </a:p>
        </p:txBody>
      </p:sp>
      <p:sp>
        <p:nvSpPr>
          <p:cNvPr id="23" name="TextBox 41"/>
          <p:cNvSpPr txBox="1"/>
          <p:nvPr/>
        </p:nvSpPr>
        <p:spPr>
          <a:xfrm>
            <a:off x="6353956" y="2829402"/>
            <a:ext cx="543739" cy="307777"/>
          </a:xfrm>
          <a:prstGeom prst="rect">
            <a:avLst/>
          </a:prstGeom>
          <a:noFill/>
        </p:spPr>
        <p:txBody>
          <a:bodyPr wrap="none" rtlCol="0">
            <a:spAutoFit/>
          </a:bodyPr>
          <a:lstStyle/>
          <a:p>
            <a:pPr algn="ctr"/>
            <a:r>
              <a:rPr lang="zh-CN" altLang="en-US" sz="1400" b="1" dirty="0">
                <a:solidFill>
                  <a:prstClr val="black"/>
                </a:solidFill>
                <a:latin typeface="+mj-ea"/>
                <a:ea typeface="+mj-ea"/>
              </a:rPr>
              <a:t>标题</a:t>
            </a:r>
            <a:endParaRPr lang="zh-CN" altLang="en-US" sz="1400" b="1" dirty="0">
              <a:solidFill>
                <a:prstClr val="black"/>
              </a:solidFill>
              <a:latin typeface="+mj-ea"/>
              <a:ea typeface="+mj-ea"/>
            </a:endParaRPr>
          </a:p>
        </p:txBody>
      </p:sp>
      <p:sp>
        <p:nvSpPr>
          <p:cNvPr id="24" name="TextBox 42"/>
          <p:cNvSpPr txBox="1"/>
          <p:nvPr/>
        </p:nvSpPr>
        <p:spPr>
          <a:xfrm>
            <a:off x="6012160" y="3109316"/>
            <a:ext cx="2556284" cy="532453"/>
          </a:xfrm>
          <a:prstGeom prst="rect">
            <a:avLst/>
          </a:prstGeom>
          <a:noFill/>
        </p:spPr>
        <p:txBody>
          <a:bodyPr wrap="square" rtlCol="0">
            <a:spAutoFit/>
          </a:bodyPr>
          <a:lstStyle/>
          <a:p>
            <a:pPr>
              <a:lnSpc>
                <a:spcPct val="130000"/>
              </a:lnSpc>
              <a:defRPr/>
            </a:pPr>
            <a:r>
              <a:rPr lang="zh-CN" altLang="en-US" sz="1100" dirty="0" smtClean="0">
                <a:solidFill>
                  <a:prstClr val="black"/>
                </a:solidFill>
                <a:latin typeface="+mj-ea"/>
                <a:ea typeface="+mj-ea"/>
              </a:rPr>
              <a:t>点击</a:t>
            </a:r>
            <a:r>
              <a:rPr lang="zh-CN" altLang="en-US" sz="1100" dirty="0">
                <a:solidFill>
                  <a:prstClr val="black"/>
                </a:solidFill>
                <a:latin typeface="+mj-ea"/>
                <a:ea typeface="+mj-ea"/>
              </a:rPr>
              <a:t>输入简要文字内容，文字内容需概括精炼，不用多余的文字</a:t>
            </a:r>
            <a:r>
              <a:rPr lang="zh-CN" altLang="en-US" sz="1100" dirty="0" smtClean="0">
                <a:solidFill>
                  <a:prstClr val="black"/>
                </a:solidFill>
                <a:latin typeface="+mj-ea"/>
                <a:ea typeface="+mj-ea"/>
              </a:rPr>
              <a:t>修饰</a:t>
            </a:r>
            <a:r>
              <a:rPr lang="zh-CN" altLang="en-US" sz="1100" dirty="0">
                <a:solidFill>
                  <a:prstClr val="black"/>
                </a:solidFill>
                <a:latin typeface="+mj-ea"/>
                <a:ea typeface="+mj-ea"/>
              </a:rPr>
              <a:t>。</a:t>
            </a:r>
            <a:endParaRPr lang="zh-CN" altLang="en-US" sz="1100" dirty="0">
              <a:solidFill>
                <a:prstClr val="black"/>
              </a:solidFill>
              <a:latin typeface="+mj-ea"/>
              <a:ea typeface="+mj-ea"/>
            </a:endParaRPr>
          </a:p>
        </p:txBody>
      </p:sp>
      <p:sp>
        <p:nvSpPr>
          <p:cNvPr id="25" name="TextBox 43"/>
          <p:cNvSpPr txBox="1"/>
          <p:nvPr/>
        </p:nvSpPr>
        <p:spPr>
          <a:xfrm>
            <a:off x="6822008" y="1806152"/>
            <a:ext cx="543739" cy="307777"/>
          </a:xfrm>
          <a:prstGeom prst="rect">
            <a:avLst/>
          </a:prstGeom>
          <a:noFill/>
        </p:spPr>
        <p:txBody>
          <a:bodyPr wrap="none" rtlCol="0">
            <a:spAutoFit/>
          </a:bodyPr>
          <a:lstStyle/>
          <a:p>
            <a:pPr algn="ctr"/>
            <a:r>
              <a:rPr lang="zh-CN" altLang="en-US" sz="1400" b="1" dirty="0">
                <a:solidFill>
                  <a:prstClr val="black"/>
                </a:solidFill>
                <a:latin typeface="+mj-ea"/>
                <a:ea typeface="+mj-ea"/>
              </a:rPr>
              <a:t>标题</a:t>
            </a:r>
            <a:endParaRPr lang="zh-CN" altLang="en-US" sz="1400" b="1" dirty="0">
              <a:solidFill>
                <a:prstClr val="black"/>
              </a:solidFill>
              <a:latin typeface="+mj-ea"/>
              <a:ea typeface="+mj-ea"/>
            </a:endParaRPr>
          </a:p>
        </p:txBody>
      </p:sp>
      <p:sp>
        <p:nvSpPr>
          <p:cNvPr id="26" name="TextBox 44"/>
          <p:cNvSpPr txBox="1"/>
          <p:nvPr/>
        </p:nvSpPr>
        <p:spPr>
          <a:xfrm>
            <a:off x="6480212" y="2086066"/>
            <a:ext cx="2556284" cy="532453"/>
          </a:xfrm>
          <a:prstGeom prst="rect">
            <a:avLst/>
          </a:prstGeom>
          <a:noFill/>
        </p:spPr>
        <p:txBody>
          <a:bodyPr wrap="square" rtlCol="0">
            <a:spAutoFit/>
          </a:bodyPr>
          <a:lstStyle/>
          <a:p>
            <a:pPr>
              <a:lnSpc>
                <a:spcPct val="130000"/>
              </a:lnSpc>
              <a:defRPr/>
            </a:pPr>
            <a:r>
              <a:rPr lang="zh-CN" altLang="en-US" sz="1100" dirty="0" smtClean="0">
                <a:solidFill>
                  <a:prstClr val="black"/>
                </a:solidFill>
                <a:latin typeface="+mj-ea"/>
                <a:ea typeface="+mj-ea"/>
              </a:rPr>
              <a:t>点击</a:t>
            </a:r>
            <a:r>
              <a:rPr lang="zh-CN" altLang="en-US" sz="1100" dirty="0">
                <a:solidFill>
                  <a:prstClr val="black"/>
                </a:solidFill>
                <a:latin typeface="+mj-ea"/>
                <a:ea typeface="+mj-ea"/>
              </a:rPr>
              <a:t>输入简要文字内容，文字内容需概括精炼，不用多余的文字</a:t>
            </a:r>
            <a:r>
              <a:rPr lang="zh-CN" altLang="en-US" sz="1100" dirty="0" smtClean="0">
                <a:solidFill>
                  <a:prstClr val="black"/>
                </a:solidFill>
                <a:latin typeface="+mj-ea"/>
                <a:ea typeface="+mj-ea"/>
              </a:rPr>
              <a:t>修饰</a:t>
            </a:r>
            <a:r>
              <a:rPr lang="zh-CN" altLang="en-US" sz="1100" dirty="0">
                <a:solidFill>
                  <a:prstClr val="black"/>
                </a:solidFill>
                <a:latin typeface="+mj-ea"/>
                <a:ea typeface="+mj-ea"/>
              </a:rPr>
              <a:t>。</a:t>
            </a:r>
            <a:endParaRPr lang="zh-CN" altLang="en-US" sz="1100" dirty="0">
              <a:solidFill>
                <a:prstClr val="black"/>
              </a:solidFill>
              <a:latin typeface="+mj-ea"/>
              <a:ea typeface="+mj-ea"/>
            </a:endParaRPr>
          </a:p>
        </p:txBody>
      </p:sp>
      <p:grpSp>
        <p:nvGrpSpPr>
          <p:cNvPr id="27" name="组合 26"/>
          <p:cNvGrpSpPr/>
          <p:nvPr/>
        </p:nvGrpSpPr>
        <p:grpSpPr>
          <a:xfrm>
            <a:off x="3851771" y="1131590"/>
            <a:ext cx="1402358" cy="1402358"/>
            <a:chOff x="3851771" y="1163107"/>
            <a:chExt cx="1402358" cy="1402358"/>
          </a:xfrm>
        </p:grpSpPr>
        <p:grpSp>
          <p:nvGrpSpPr>
            <p:cNvPr id="28" name="组合 27"/>
            <p:cNvGrpSpPr/>
            <p:nvPr/>
          </p:nvGrpSpPr>
          <p:grpSpPr>
            <a:xfrm>
              <a:off x="3851771" y="1163107"/>
              <a:ext cx="1402358" cy="1402358"/>
              <a:chOff x="304800" y="673100"/>
              <a:chExt cx="4000500" cy="4000500"/>
            </a:xfrm>
            <a:effectLst>
              <a:outerShdw blurRad="444500" dist="254000" dir="8100000" algn="tr" rotWithShape="0">
                <a:prstClr val="black">
                  <a:alpha val="50000"/>
                </a:prstClr>
              </a:outerShdw>
            </a:effectLst>
          </p:grpSpPr>
          <p:sp>
            <p:nvSpPr>
              <p:cNvPr id="30" name="同心圆 29"/>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latin typeface="+mj-ea"/>
                  <a:ea typeface="+mj-ea"/>
                </a:endParaRPr>
              </a:p>
            </p:txBody>
          </p:sp>
          <p:sp>
            <p:nvSpPr>
              <p:cNvPr id="31" name="椭圆 30"/>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mj-ea"/>
                  <a:ea typeface="+mj-ea"/>
                </a:endParaRPr>
              </a:p>
            </p:txBody>
          </p:sp>
        </p:grpSp>
        <p:sp>
          <p:nvSpPr>
            <p:cNvPr id="29" name="TextBox 21"/>
            <p:cNvSpPr txBox="1"/>
            <p:nvPr/>
          </p:nvSpPr>
          <p:spPr>
            <a:xfrm>
              <a:off x="4229212" y="1491630"/>
              <a:ext cx="697627" cy="707886"/>
            </a:xfrm>
            <a:prstGeom prst="rect">
              <a:avLst/>
            </a:prstGeom>
            <a:noFill/>
          </p:spPr>
          <p:txBody>
            <a:bodyPr wrap="none" rtlCol="0">
              <a:spAutoFit/>
            </a:bodyPr>
            <a:lstStyle/>
            <a:p>
              <a:pPr algn="ctr" fontAlgn="auto">
                <a:spcBef>
                  <a:spcPts val="0"/>
                </a:spcBef>
                <a:spcAft>
                  <a:spcPts val="0"/>
                </a:spcAft>
                <a:defRPr/>
              </a:pPr>
              <a:r>
                <a:rPr lang="zh-CN" altLang="en-US" sz="2000" b="1" dirty="0" smtClean="0">
                  <a:solidFill>
                    <a:schemeClr val="accent1"/>
                  </a:solidFill>
                  <a:latin typeface="+mj-ea"/>
                  <a:ea typeface="+mj-ea"/>
                </a:rPr>
                <a:t>标题</a:t>
              </a:r>
              <a:endParaRPr lang="en-US" altLang="zh-CN" sz="2000" b="1" dirty="0" smtClean="0">
                <a:solidFill>
                  <a:schemeClr val="accent1"/>
                </a:solidFill>
                <a:latin typeface="+mj-ea"/>
                <a:ea typeface="+mj-ea"/>
              </a:endParaRPr>
            </a:p>
            <a:p>
              <a:pPr algn="ctr" fontAlgn="auto">
                <a:spcBef>
                  <a:spcPts val="0"/>
                </a:spcBef>
                <a:spcAft>
                  <a:spcPts val="0"/>
                </a:spcAft>
                <a:defRPr/>
              </a:pPr>
              <a:r>
                <a:rPr lang="zh-CN" altLang="en-US" sz="2000" b="1" dirty="0" smtClean="0">
                  <a:solidFill>
                    <a:schemeClr val="accent1"/>
                  </a:solidFill>
                  <a:latin typeface="+mj-ea"/>
                  <a:ea typeface="+mj-ea"/>
                </a:rPr>
                <a:t>内容</a:t>
              </a:r>
              <a:endParaRPr lang="zh-CN" altLang="en-US" sz="2000" b="1" dirty="0">
                <a:solidFill>
                  <a:schemeClr val="accent1"/>
                </a:solidFill>
                <a:latin typeface="+mj-ea"/>
                <a:ea typeface="+mj-ea"/>
              </a:endParaRPr>
            </a:p>
          </p:txBody>
        </p:sp>
      </p:grpSp>
      <p:sp>
        <p:nvSpPr>
          <p:cNvPr id="33" name="TextBox 32"/>
          <p:cNvSpPr txBox="1"/>
          <p:nvPr/>
        </p:nvSpPr>
        <p:spPr>
          <a:xfrm>
            <a:off x="784151" y="281211"/>
            <a:ext cx="2764839" cy="411835"/>
          </a:xfrm>
          <a:prstGeom prst="rect">
            <a:avLst/>
          </a:prstGeom>
          <a:noFill/>
          <a:effectLst/>
        </p:spPr>
        <p:txBody>
          <a:bodyPr wrap="square" lIns="72572" tIns="36286" rIns="72572" bIns="36286" rtlCol="0">
            <a:spAutoFit/>
          </a:bodyPr>
          <a:lstStyle/>
          <a:p>
            <a:pPr algn="ctr"/>
            <a:r>
              <a:rPr lang="zh-CN" altLang="en-US" sz="2200" dirty="0" smtClean="0">
                <a:latin typeface="+mn-ea"/>
                <a:ea typeface="+mn-ea"/>
              </a:rPr>
              <a:t>添加文字标题内容</a:t>
            </a:r>
            <a:endParaRPr lang="zh-CN" altLang="en-US" sz="2200" dirty="0">
              <a:latin typeface="+mn-ea"/>
              <a:ea typeface="+mn-ea"/>
            </a:endParaRPr>
          </a:p>
        </p:txBody>
      </p:sp>
    </p:spTree>
  </p:cSld>
  <p:clrMapOvr>
    <a:masterClrMapping/>
  </p:clrMapOvr>
  <mc:AlternateContent xmlns:mc="http://schemas.openxmlformats.org/markup-compatibility/2006">
    <mc:Choice xmlns:p14="http://schemas.microsoft.com/office/powerpoint/2010/main" Requires="p14">
      <p:transition spd="slow" p14:dur="1200" advTm="0">
        <p14:prism/>
      </p:transition>
    </mc:Choice>
    <mc:Fallback>
      <p:transition spd="slow" advTm="0">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500"/>
                                            <p:tgtEl>
                                              <p:spTgt spid="33"/>
                                            </p:tgtEl>
                                          </p:cBhvr>
                                        </p:animEffect>
                                      </p:childTnLst>
                                    </p:cTn>
                                  </p:par>
                                </p:childTnLst>
                              </p:cTn>
                            </p:par>
                            <p:par>
                              <p:cTn id="8" fill="hold">
                                <p:stCondLst>
                                  <p:cond delay="500"/>
                                </p:stCondLst>
                                <p:childTnLst>
                                  <p:par>
                                    <p:cTn id="9" presetID="2" presetClass="entr" presetSubtype="4" fill="hold" nodeType="afterEffect" p14:presetBounceEnd="44000">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14:bounceEnd="44000">
                                          <p:cBhvr additive="base">
                                            <p:cTn id="11" dur="500" fill="hold"/>
                                            <p:tgtEl>
                                              <p:spTgt spid="27"/>
                                            </p:tgtEl>
                                            <p:attrNameLst>
                                              <p:attrName>ppt_x</p:attrName>
                                            </p:attrNameLst>
                                          </p:cBhvr>
                                          <p:tavLst>
                                            <p:tav tm="0">
                                              <p:val>
                                                <p:strVal val="#ppt_x"/>
                                              </p:val>
                                            </p:tav>
                                            <p:tav tm="100000">
                                              <p:val>
                                                <p:strVal val="#ppt_x"/>
                                              </p:val>
                                            </p:tav>
                                          </p:tavLst>
                                        </p:anim>
                                        <p:anim calcmode="lin" valueType="num" p14:bounceEnd="44000">
                                          <p:cBhvr additive="base">
                                            <p:cTn id="12" dur="500" fill="hold"/>
                                            <p:tgtEl>
                                              <p:spTgt spid="27"/>
                                            </p:tgtEl>
                                            <p:attrNameLst>
                                              <p:attrName>ppt_y</p:attrName>
                                            </p:attrNameLst>
                                          </p:cBhvr>
                                          <p:tavLst>
                                            <p:tav tm="0">
                                              <p:val>
                                                <p:strVal val="1+#ppt_h/2"/>
                                              </p:val>
                                            </p:tav>
                                            <p:tav tm="100000">
                                              <p:val>
                                                <p:strVal val="#ppt_y"/>
                                              </p:val>
                                            </p:tav>
                                          </p:tavLst>
                                        </p:anim>
                                      </p:childTnLst>
                                    </p:cTn>
                                  </p:par>
                                  <p:par>
                                    <p:cTn id="13" presetID="18" presetClass="entr" presetSubtype="12"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strips(downLeft)">
                                          <p:cBhvr>
                                            <p:cTn id="15" dur="500"/>
                                            <p:tgtEl>
                                              <p:spTgt spid="6"/>
                                            </p:tgtEl>
                                          </p:cBhvr>
                                        </p:animEffect>
                                      </p:childTnLst>
                                    </p:cTn>
                                  </p:par>
                                  <p:par>
                                    <p:cTn id="16" presetID="18" presetClass="entr" presetSubtype="12"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strips(downLeft)">
                                          <p:cBhvr>
                                            <p:cTn id="18" dur="500"/>
                                            <p:tgtEl>
                                              <p:spTgt spid="7"/>
                                            </p:tgtEl>
                                          </p:cBhvr>
                                        </p:animEffect>
                                      </p:childTnLst>
                                    </p:cTn>
                                  </p:par>
                                  <p:par>
                                    <p:cTn id="19" presetID="18" presetClass="entr" presetSubtype="6" fill="hold"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strips(downRight)">
                                          <p:cBhvr>
                                            <p:cTn id="21" dur="500"/>
                                            <p:tgtEl>
                                              <p:spTgt spid="8"/>
                                            </p:tgtEl>
                                          </p:cBhvr>
                                        </p:animEffect>
                                      </p:childTnLst>
                                    </p:cTn>
                                  </p:par>
                                  <p:par>
                                    <p:cTn id="22" presetID="18" presetClass="entr" presetSubtype="6" fill="hold"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strips(downRight)">
                                          <p:cBhvr>
                                            <p:cTn id="24" dur="500"/>
                                            <p:tgtEl>
                                              <p:spTgt spid="9"/>
                                            </p:tgtEl>
                                          </p:cBhvr>
                                        </p:animEffect>
                                      </p:childTnLst>
                                    </p:cTn>
                                  </p:par>
                                  <p:par>
                                    <p:cTn id="25" presetID="53" presetClass="entr" presetSubtype="16" fill="hold" grpId="0" nodeType="withEffect">
                                      <p:stCondLst>
                                        <p:cond delay="300"/>
                                      </p:stCondLst>
                                      <p:childTnLst>
                                        <p:set>
                                          <p:cBhvr>
                                            <p:cTn id="26" dur="1" fill="hold">
                                              <p:stCondLst>
                                                <p:cond delay="0"/>
                                              </p:stCondLst>
                                            </p:cTn>
                                            <p:tgtEl>
                                              <p:spTgt spid="15"/>
                                            </p:tgtEl>
                                            <p:attrNameLst>
                                              <p:attrName>style.visibility</p:attrName>
                                            </p:attrNameLst>
                                          </p:cBhvr>
                                          <p:to>
                                            <p:strVal val="visible"/>
                                          </p:to>
                                        </p:set>
                                        <p:anim calcmode="lin" valueType="num">
                                          <p:cBhvr>
                                            <p:cTn id="27" dur="500" fill="hold"/>
                                            <p:tgtEl>
                                              <p:spTgt spid="15"/>
                                            </p:tgtEl>
                                            <p:attrNameLst>
                                              <p:attrName>ppt_w</p:attrName>
                                            </p:attrNameLst>
                                          </p:cBhvr>
                                          <p:tavLst>
                                            <p:tav tm="0">
                                              <p:val>
                                                <p:fltVal val="0"/>
                                              </p:val>
                                            </p:tav>
                                            <p:tav tm="100000">
                                              <p:val>
                                                <p:strVal val="#ppt_w"/>
                                              </p:val>
                                            </p:tav>
                                          </p:tavLst>
                                        </p:anim>
                                        <p:anim calcmode="lin" valueType="num">
                                          <p:cBhvr>
                                            <p:cTn id="28" dur="500" fill="hold"/>
                                            <p:tgtEl>
                                              <p:spTgt spid="15"/>
                                            </p:tgtEl>
                                            <p:attrNameLst>
                                              <p:attrName>ppt_h</p:attrName>
                                            </p:attrNameLst>
                                          </p:cBhvr>
                                          <p:tavLst>
                                            <p:tav tm="0">
                                              <p:val>
                                                <p:fltVal val="0"/>
                                              </p:val>
                                            </p:tav>
                                            <p:tav tm="100000">
                                              <p:val>
                                                <p:strVal val="#ppt_h"/>
                                              </p:val>
                                            </p:tav>
                                          </p:tavLst>
                                        </p:anim>
                                        <p:animEffect transition="in" filter="fade">
                                          <p:cBhvr>
                                            <p:cTn id="29" dur="500"/>
                                            <p:tgtEl>
                                              <p:spTgt spid="15"/>
                                            </p:tgtEl>
                                          </p:cBhvr>
                                        </p:animEffect>
                                      </p:childTnLst>
                                    </p:cTn>
                                  </p:par>
                                  <p:par>
                                    <p:cTn id="30" presetID="53" presetClass="entr" presetSubtype="16" fill="hold" grpId="0" nodeType="withEffect">
                                      <p:stCondLst>
                                        <p:cond delay="30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Effect transition="in" filter="fade">
                                          <p:cBhvr>
                                            <p:cTn id="34" dur="500"/>
                                            <p:tgtEl>
                                              <p:spTgt spid="10"/>
                                            </p:tgtEl>
                                          </p:cBhvr>
                                        </p:animEffect>
                                      </p:childTnLst>
                                    </p:cTn>
                                  </p:par>
                                  <p:par>
                                    <p:cTn id="35" presetID="53" presetClass="entr" presetSubtype="16" fill="hold" grpId="0" nodeType="withEffect">
                                      <p:stCondLst>
                                        <p:cond delay="30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par>
                                    <p:cTn id="40" presetID="53" presetClass="entr" presetSubtype="16" fill="hold" grpId="0" nodeType="withEffect">
                                      <p:stCondLst>
                                        <p:cond delay="300"/>
                                      </p:stCondLst>
                                      <p:childTnLst>
                                        <p:set>
                                          <p:cBhvr>
                                            <p:cTn id="41" dur="1" fill="hold">
                                              <p:stCondLst>
                                                <p:cond delay="0"/>
                                              </p:stCondLst>
                                            </p:cTn>
                                            <p:tgtEl>
                                              <p:spTgt spid="12"/>
                                            </p:tgtEl>
                                            <p:attrNameLst>
                                              <p:attrName>style.visibility</p:attrName>
                                            </p:attrNameLst>
                                          </p:cBhvr>
                                          <p:to>
                                            <p:strVal val="visible"/>
                                          </p:to>
                                        </p:set>
                                        <p:anim calcmode="lin" valueType="num">
                                          <p:cBhvr>
                                            <p:cTn id="42" dur="500" fill="hold"/>
                                            <p:tgtEl>
                                              <p:spTgt spid="12"/>
                                            </p:tgtEl>
                                            <p:attrNameLst>
                                              <p:attrName>ppt_w</p:attrName>
                                            </p:attrNameLst>
                                          </p:cBhvr>
                                          <p:tavLst>
                                            <p:tav tm="0">
                                              <p:val>
                                                <p:fltVal val="0"/>
                                              </p:val>
                                            </p:tav>
                                            <p:tav tm="100000">
                                              <p:val>
                                                <p:strVal val="#ppt_w"/>
                                              </p:val>
                                            </p:tav>
                                          </p:tavLst>
                                        </p:anim>
                                        <p:anim calcmode="lin" valueType="num">
                                          <p:cBhvr>
                                            <p:cTn id="43" dur="500" fill="hold"/>
                                            <p:tgtEl>
                                              <p:spTgt spid="12"/>
                                            </p:tgtEl>
                                            <p:attrNameLst>
                                              <p:attrName>ppt_h</p:attrName>
                                            </p:attrNameLst>
                                          </p:cBhvr>
                                          <p:tavLst>
                                            <p:tav tm="0">
                                              <p:val>
                                                <p:fltVal val="0"/>
                                              </p:val>
                                            </p:tav>
                                            <p:tav tm="100000">
                                              <p:val>
                                                <p:strVal val="#ppt_h"/>
                                              </p:val>
                                            </p:tav>
                                          </p:tavLst>
                                        </p:anim>
                                        <p:animEffect transition="in" filter="fade">
                                          <p:cBhvr>
                                            <p:cTn id="44" dur="500"/>
                                            <p:tgtEl>
                                              <p:spTgt spid="12"/>
                                            </p:tgtEl>
                                          </p:cBhvr>
                                        </p:animEffect>
                                      </p:childTnLst>
                                    </p:cTn>
                                  </p:par>
                                  <p:par>
                                    <p:cTn id="45" presetID="53" presetClass="entr" presetSubtype="16" fill="hold" grpId="0" nodeType="withEffect">
                                      <p:stCondLst>
                                        <p:cond delay="300"/>
                                      </p:stCondLst>
                                      <p:childTnLst>
                                        <p:set>
                                          <p:cBhvr>
                                            <p:cTn id="46" dur="1" fill="hold">
                                              <p:stCondLst>
                                                <p:cond delay="0"/>
                                              </p:stCondLst>
                                            </p:cTn>
                                            <p:tgtEl>
                                              <p:spTgt spid="13"/>
                                            </p:tgtEl>
                                            <p:attrNameLst>
                                              <p:attrName>style.visibility</p:attrName>
                                            </p:attrNameLst>
                                          </p:cBhvr>
                                          <p:to>
                                            <p:strVal val="visible"/>
                                          </p:to>
                                        </p:set>
                                        <p:anim calcmode="lin" valueType="num">
                                          <p:cBhvr>
                                            <p:cTn id="47" dur="500" fill="hold"/>
                                            <p:tgtEl>
                                              <p:spTgt spid="13"/>
                                            </p:tgtEl>
                                            <p:attrNameLst>
                                              <p:attrName>ppt_w</p:attrName>
                                            </p:attrNameLst>
                                          </p:cBhvr>
                                          <p:tavLst>
                                            <p:tav tm="0">
                                              <p:val>
                                                <p:fltVal val="0"/>
                                              </p:val>
                                            </p:tav>
                                            <p:tav tm="100000">
                                              <p:val>
                                                <p:strVal val="#ppt_w"/>
                                              </p:val>
                                            </p:tav>
                                          </p:tavLst>
                                        </p:anim>
                                        <p:anim calcmode="lin" valueType="num">
                                          <p:cBhvr>
                                            <p:cTn id="48" dur="500" fill="hold"/>
                                            <p:tgtEl>
                                              <p:spTgt spid="13"/>
                                            </p:tgtEl>
                                            <p:attrNameLst>
                                              <p:attrName>ppt_h</p:attrName>
                                            </p:attrNameLst>
                                          </p:cBhvr>
                                          <p:tavLst>
                                            <p:tav tm="0">
                                              <p:val>
                                                <p:fltVal val="0"/>
                                              </p:val>
                                            </p:tav>
                                            <p:tav tm="100000">
                                              <p:val>
                                                <p:strVal val="#ppt_h"/>
                                              </p:val>
                                            </p:tav>
                                          </p:tavLst>
                                        </p:anim>
                                        <p:animEffect transition="in" filter="fade">
                                          <p:cBhvr>
                                            <p:cTn id="49" dur="500"/>
                                            <p:tgtEl>
                                              <p:spTgt spid="13"/>
                                            </p:tgtEl>
                                          </p:cBhvr>
                                        </p:animEffect>
                                      </p:childTnLst>
                                    </p:cTn>
                                  </p:par>
                                  <p:par>
                                    <p:cTn id="50" presetID="53" presetClass="entr" presetSubtype="16" fill="hold" grpId="0" nodeType="withEffect">
                                      <p:stCondLst>
                                        <p:cond delay="300"/>
                                      </p:stCondLst>
                                      <p:childTnLst>
                                        <p:set>
                                          <p:cBhvr>
                                            <p:cTn id="51" dur="1" fill="hold">
                                              <p:stCondLst>
                                                <p:cond delay="0"/>
                                              </p:stCondLst>
                                            </p:cTn>
                                            <p:tgtEl>
                                              <p:spTgt spid="14"/>
                                            </p:tgtEl>
                                            <p:attrNameLst>
                                              <p:attrName>style.visibility</p:attrName>
                                            </p:attrNameLst>
                                          </p:cBhvr>
                                          <p:to>
                                            <p:strVal val="visible"/>
                                          </p:to>
                                        </p:set>
                                        <p:anim calcmode="lin" valueType="num">
                                          <p:cBhvr>
                                            <p:cTn id="52" dur="500" fill="hold"/>
                                            <p:tgtEl>
                                              <p:spTgt spid="14"/>
                                            </p:tgtEl>
                                            <p:attrNameLst>
                                              <p:attrName>ppt_w</p:attrName>
                                            </p:attrNameLst>
                                          </p:cBhvr>
                                          <p:tavLst>
                                            <p:tav tm="0">
                                              <p:val>
                                                <p:fltVal val="0"/>
                                              </p:val>
                                            </p:tav>
                                            <p:tav tm="100000">
                                              <p:val>
                                                <p:strVal val="#ppt_w"/>
                                              </p:val>
                                            </p:tav>
                                          </p:tavLst>
                                        </p:anim>
                                        <p:anim calcmode="lin" valueType="num">
                                          <p:cBhvr>
                                            <p:cTn id="53" dur="500" fill="hold"/>
                                            <p:tgtEl>
                                              <p:spTgt spid="14"/>
                                            </p:tgtEl>
                                            <p:attrNameLst>
                                              <p:attrName>ppt_h</p:attrName>
                                            </p:attrNameLst>
                                          </p:cBhvr>
                                          <p:tavLst>
                                            <p:tav tm="0">
                                              <p:val>
                                                <p:fltVal val="0"/>
                                              </p:val>
                                            </p:tav>
                                            <p:tav tm="100000">
                                              <p:val>
                                                <p:strVal val="#ppt_h"/>
                                              </p:val>
                                            </p:tav>
                                          </p:tavLst>
                                        </p:anim>
                                        <p:animEffect transition="in" filter="fade">
                                          <p:cBhvr>
                                            <p:cTn id="54" dur="500"/>
                                            <p:tgtEl>
                                              <p:spTgt spid="14"/>
                                            </p:tgtEl>
                                          </p:cBhvr>
                                        </p:animEffect>
                                      </p:childTnLst>
                                    </p:cTn>
                                  </p:par>
                                </p:childTnLst>
                              </p:cTn>
                            </p:par>
                            <p:par>
                              <p:cTn id="55" fill="hold">
                                <p:stCondLst>
                                  <p:cond delay="1000"/>
                                </p:stCondLst>
                                <p:childTnLst>
                                  <p:par>
                                    <p:cTn id="56" presetID="12" presetClass="entr" presetSubtype="2" fill="hold" grpId="0" nodeType="afterEffect">
                                      <p:stCondLst>
                                        <p:cond delay="0"/>
                                      </p:stCondLst>
                                      <p:childTnLst>
                                        <p:set>
                                          <p:cBhvr>
                                            <p:cTn id="57" dur="1" fill="hold">
                                              <p:stCondLst>
                                                <p:cond delay="0"/>
                                              </p:stCondLst>
                                            </p:cTn>
                                            <p:tgtEl>
                                              <p:spTgt spid="5"/>
                                            </p:tgtEl>
                                            <p:attrNameLst>
                                              <p:attrName>style.visibility</p:attrName>
                                            </p:attrNameLst>
                                          </p:cBhvr>
                                          <p:to>
                                            <p:strVal val="visible"/>
                                          </p:to>
                                        </p:set>
                                        <p:anim calcmode="lin" valueType="num">
                                          <p:cBhvr additive="base">
                                            <p:cTn id="58" dur="500"/>
                                            <p:tgtEl>
                                              <p:spTgt spid="5"/>
                                            </p:tgtEl>
                                            <p:attrNameLst>
                                              <p:attrName>ppt_x</p:attrName>
                                            </p:attrNameLst>
                                          </p:cBhvr>
                                          <p:tavLst>
                                            <p:tav tm="0">
                                              <p:val>
                                                <p:strVal val="#ppt_x+#ppt_w*1.125000"/>
                                              </p:val>
                                            </p:tav>
                                            <p:tav tm="100000">
                                              <p:val>
                                                <p:strVal val="#ppt_x"/>
                                              </p:val>
                                            </p:tav>
                                          </p:tavLst>
                                        </p:anim>
                                        <p:animEffect transition="in" filter="wipe(left)">
                                          <p:cBhvr>
                                            <p:cTn id="59" dur="500"/>
                                            <p:tgtEl>
                                              <p:spTgt spid="5"/>
                                            </p:tgtEl>
                                          </p:cBhvr>
                                        </p:animEffect>
                                      </p:childTnLst>
                                    </p:cTn>
                                  </p:par>
                                  <p:par>
                                    <p:cTn id="60" presetID="18" presetClass="entr" presetSubtype="3"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strips(upRight)">
                                          <p:cBhvr>
                                            <p:cTn id="62" dur="500"/>
                                            <p:tgtEl>
                                              <p:spTgt spid="16"/>
                                            </p:tgtEl>
                                          </p:cBhvr>
                                        </p:animEffect>
                                      </p:childTnLst>
                                    </p:cTn>
                                  </p:par>
                                </p:childTnLst>
                              </p:cTn>
                            </p:par>
                            <p:par>
                              <p:cTn id="63" fill="hold">
                                <p:stCondLst>
                                  <p:cond delay="1500"/>
                                </p:stCondLst>
                                <p:childTnLst>
                                  <p:par>
                                    <p:cTn id="64" presetID="12" presetClass="entr" presetSubtype="2" fill="hold" grpId="0" nodeType="afterEffect">
                                      <p:stCondLst>
                                        <p:cond delay="0"/>
                                      </p:stCondLst>
                                      <p:childTnLst>
                                        <p:set>
                                          <p:cBhvr>
                                            <p:cTn id="65" dur="1" fill="hold">
                                              <p:stCondLst>
                                                <p:cond delay="0"/>
                                              </p:stCondLst>
                                            </p:cTn>
                                            <p:tgtEl>
                                              <p:spTgt spid="17"/>
                                            </p:tgtEl>
                                            <p:attrNameLst>
                                              <p:attrName>style.visibility</p:attrName>
                                            </p:attrNameLst>
                                          </p:cBhvr>
                                          <p:to>
                                            <p:strVal val="visible"/>
                                          </p:to>
                                        </p:set>
                                        <p:anim calcmode="lin" valueType="num">
                                          <p:cBhvr additive="base">
                                            <p:cTn id="66" dur="500"/>
                                            <p:tgtEl>
                                              <p:spTgt spid="17"/>
                                            </p:tgtEl>
                                            <p:attrNameLst>
                                              <p:attrName>ppt_x</p:attrName>
                                            </p:attrNameLst>
                                          </p:cBhvr>
                                          <p:tavLst>
                                            <p:tav tm="0">
                                              <p:val>
                                                <p:strVal val="#ppt_x+#ppt_w*1.125000"/>
                                              </p:val>
                                            </p:tav>
                                            <p:tav tm="100000">
                                              <p:val>
                                                <p:strVal val="#ppt_x"/>
                                              </p:val>
                                            </p:tav>
                                          </p:tavLst>
                                        </p:anim>
                                        <p:animEffect transition="in" filter="wipe(left)">
                                          <p:cBhvr>
                                            <p:cTn id="67" dur="500"/>
                                            <p:tgtEl>
                                              <p:spTgt spid="17"/>
                                            </p:tgtEl>
                                          </p:cBhvr>
                                        </p:animEffect>
                                      </p:childTnLst>
                                    </p:cTn>
                                  </p:par>
                                  <p:par>
                                    <p:cTn id="68" presetID="18" presetClass="entr" presetSubtype="3" fill="hold" grpId="0" nodeType="withEffect">
                                      <p:stCondLst>
                                        <p:cond delay="0"/>
                                      </p:stCondLst>
                                      <p:childTnLst>
                                        <p:set>
                                          <p:cBhvr>
                                            <p:cTn id="69" dur="1" fill="hold">
                                              <p:stCondLst>
                                                <p:cond delay="0"/>
                                              </p:stCondLst>
                                            </p:cTn>
                                            <p:tgtEl>
                                              <p:spTgt spid="18"/>
                                            </p:tgtEl>
                                            <p:attrNameLst>
                                              <p:attrName>style.visibility</p:attrName>
                                            </p:attrNameLst>
                                          </p:cBhvr>
                                          <p:to>
                                            <p:strVal val="visible"/>
                                          </p:to>
                                        </p:set>
                                        <p:animEffect transition="in" filter="strips(upRight)">
                                          <p:cBhvr>
                                            <p:cTn id="70" dur="500"/>
                                            <p:tgtEl>
                                              <p:spTgt spid="18"/>
                                            </p:tgtEl>
                                          </p:cBhvr>
                                        </p:animEffect>
                                      </p:childTnLst>
                                    </p:cTn>
                                  </p:par>
                                </p:childTnLst>
                              </p:cTn>
                            </p:par>
                            <p:par>
                              <p:cTn id="71" fill="hold">
                                <p:stCondLst>
                                  <p:cond delay="2000"/>
                                </p:stCondLst>
                                <p:childTnLst>
                                  <p:par>
                                    <p:cTn id="72" presetID="12" presetClass="entr" presetSubtype="2"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additive="base">
                                            <p:cTn id="74" dur="500"/>
                                            <p:tgtEl>
                                              <p:spTgt spid="19"/>
                                            </p:tgtEl>
                                            <p:attrNameLst>
                                              <p:attrName>ppt_x</p:attrName>
                                            </p:attrNameLst>
                                          </p:cBhvr>
                                          <p:tavLst>
                                            <p:tav tm="0">
                                              <p:val>
                                                <p:strVal val="#ppt_x+#ppt_w*1.125000"/>
                                              </p:val>
                                            </p:tav>
                                            <p:tav tm="100000">
                                              <p:val>
                                                <p:strVal val="#ppt_x"/>
                                              </p:val>
                                            </p:tav>
                                          </p:tavLst>
                                        </p:anim>
                                        <p:animEffect transition="in" filter="wipe(left)">
                                          <p:cBhvr>
                                            <p:cTn id="75" dur="500"/>
                                            <p:tgtEl>
                                              <p:spTgt spid="19"/>
                                            </p:tgtEl>
                                          </p:cBhvr>
                                        </p:animEffect>
                                      </p:childTnLst>
                                    </p:cTn>
                                  </p:par>
                                  <p:par>
                                    <p:cTn id="76" presetID="18" presetClass="entr" presetSubtype="3" fill="hold" grpId="0" nodeType="withEffect">
                                      <p:stCondLst>
                                        <p:cond delay="0"/>
                                      </p:stCondLst>
                                      <p:childTnLst>
                                        <p:set>
                                          <p:cBhvr>
                                            <p:cTn id="77" dur="1" fill="hold">
                                              <p:stCondLst>
                                                <p:cond delay="0"/>
                                              </p:stCondLst>
                                            </p:cTn>
                                            <p:tgtEl>
                                              <p:spTgt spid="20"/>
                                            </p:tgtEl>
                                            <p:attrNameLst>
                                              <p:attrName>style.visibility</p:attrName>
                                            </p:attrNameLst>
                                          </p:cBhvr>
                                          <p:to>
                                            <p:strVal val="visible"/>
                                          </p:to>
                                        </p:set>
                                        <p:animEffect transition="in" filter="strips(upRight)">
                                          <p:cBhvr>
                                            <p:cTn id="78" dur="500"/>
                                            <p:tgtEl>
                                              <p:spTgt spid="20"/>
                                            </p:tgtEl>
                                          </p:cBhvr>
                                        </p:animEffect>
                                      </p:childTnLst>
                                    </p:cTn>
                                  </p:par>
                                </p:childTnLst>
                              </p:cTn>
                            </p:par>
                            <p:par>
                              <p:cTn id="79" fill="hold">
                                <p:stCondLst>
                                  <p:cond delay="2500"/>
                                </p:stCondLst>
                                <p:childTnLst>
                                  <p:par>
                                    <p:cTn id="80" presetID="12" presetClass="entr" presetSubtype="2" fill="hold" grpId="0" nodeType="afterEffect">
                                      <p:stCondLst>
                                        <p:cond delay="0"/>
                                      </p:stCondLst>
                                      <p:childTnLst>
                                        <p:set>
                                          <p:cBhvr>
                                            <p:cTn id="81" dur="1" fill="hold">
                                              <p:stCondLst>
                                                <p:cond delay="0"/>
                                              </p:stCondLst>
                                            </p:cTn>
                                            <p:tgtEl>
                                              <p:spTgt spid="21"/>
                                            </p:tgtEl>
                                            <p:attrNameLst>
                                              <p:attrName>style.visibility</p:attrName>
                                            </p:attrNameLst>
                                          </p:cBhvr>
                                          <p:to>
                                            <p:strVal val="visible"/>
                                          </p:to>
                                        </p:set>
                                        <p:anim calcmode="lin" valueType="num">
                                          <p:cBhvr additive="base">
                                            <p:cTn id="82" dur="500"/>
                                            <p:tgtEl>
                                              <p:spTgt spid="21"/>
                                            </p:tgtEl>
                                            <p:attrNameLst>
                                              <p:attrName>ppt_x</p:attrName>
                                            </p:attrNameLst>
                                          </p:cBhvr>
                                          <p:tavLst>
                                            <p:tav tm="0">
                                              <p:val>
                                                <p:strVal val="#ppt_x+#ppt_w*1.125000"/>
                                              </p:val>
                                            </p:tav>
                                            <p:tav tm="100000">
                                              <p:val>
                                                <p:strVal val="#ppt_x"/>
                                              </p:val>
                                            </p:tav>
                                          </p:tavLst>
                                        </p:anim>
                                        <p:animEffect transition="in" filter="wipe(left)">
                                          <p:cBhvr>
                                            <p:cTn id="83" dur="500"/>
                                            <p:tgtEl>
                                              <p:spTgt spid="21"/>
                                            </p:tgtEl>
                                          </p:cBhvr>
                                        </p:animEffect>
                                      </p:childTnLst>
                                    </p:cTn>
                                  </p:par>
                                  <p:par>
                                    <p:cTn id="84" presetID="18" presetClass="entr" presetSubtype="3" fill="hold" grpId="0" nodeType="withEffect">
                                      <p:stCondLst>
                                        <p:cond delay="0"/>
                                      </p:stCondLst>
                                      <p:childTnLst>
                                        <p:set>
                                          <p:cBhvr>
                                            <p:cTn id="85" dur="1" fill="hold">
                                              <p:stCondLst>
                                                <p:cond delay="0"/>
                                              </p:stCondLst>
                                            </p:cTn>
                                            <p:tgtEl>
                                              <p:spTgt spid="22"/>
                                            </p:tgtEl>
                                            <p:attrNameLst>
                                              <p:attrName>style.visibility</p:attrName>
                                            </p:attrNameLst>
                                          </p:cBhvr>
                                          <p:to>
                                            <p:strVal val="visible"/>
                                          </p:to>
                                        </p:set>
                                        <p:animEffect transition="in" filter="strips(upRight)">
                                          <p:cBhvr>
                                            <p:cTn id="86" dur="500"/>
                                            <p:tgtEl>
                                              <p:spTgt spid="22"/>
                                            </p:tgtEl>
                                          </p:cBhvr>
                                        </p:animEffect>
                                      </p:childTnLst>
                                    </p:cTn>
                                  </p:par>
                                </p:childTnLst>
                              </p:cTn>
                            </p:par>
                            <p:par>
                              <p:cTn id="87" fill="hold">
                                <p:stCondLst>
                                  <p:cond delay="3000"/>
                                </p:stCondLst>
                                <p:childTnLst>
                                  <p:par>
                                    <p:cTn id="88" presetID="12" presetClass="entr" presetSubtype="2" fill="hold" grpId="0" nodeType="afterEffect">
                                      <p:stCondLst>
                                        <p:cond delay="0"/>
                                      </p:stCondLst>
                                      <p:childTnLst>
                                        <p:set>
                                          <p:cBhvr>
                                            <p:cTn id="89" dur="1" fill="hold">
                                              <p:stCondLst>
                                                <p:cond delay="0"/>
                                              </p:stCondLst>
                                            </p:cTn>
                                            <p:tgtEl>
                                              <p:spTgt spid="23"/>
                                            </p:tgtEl>
                                            <p:attrNameLst>
                                              <p:attrName>style.visibility</p:attrName>
                                            </p:attrNameLst>
                                          </p:cBhvr>
                                          <p:to>
                                            <p:strVal val="visible"/>
                                          </p:to>
                                        </p:set>
                                        <p:anim calcmode="lin" valueType="num">
                                          <p:cBhvr additive="base">
                                            <p:cTn id="90" dur="500"/>
                                            <p:tgtEl>
                                              <p:spTgt spid="23"/>
                                            </p:tgtEl>
                                            <p:attrNameLst>
                                              <p:attrName>ppt_x</p:attrName>
                                            </p:attrNameLst>
                                          </p:cBhvr>
                                          <p:tavLst>
                                            <p:tav tm="0">
                                              <p:val>
                                                <p:strVal val="#ppt_x+#ppt_w*1.125000"/>
                                              </p:val>
                                            </p:tav>
                                            <p:tav tm="100000">
                                              <p:val>
                                                <p:strVal val="#ppt_x"/>
                                              </p:val>
                                            </p:tav>
                                          </p:tavLst>
                                        </p:anim>
                                        <p:animEffect transition="in" filter="wipe(left)">
                                          <p:cBhvr>
                                            <p:cTn id="91" dur="500"/>
                                            <p:tgtEl>
                                              <p:spTgt spid="23"/>
                                            </p:tgtEl>
                                          </p:cBhvr>
                                        </p:animEffect>
                                      </p:childTnLst>
                                    </p:cTn>
                                  </p:par>
                                  <p:par>
                                    <p:cTn id="92" presetID="18" presetClass="entr" presetSubtype="3" fill="hold" grpId="0" nodeType="withEffect">
                                      <p:stCondLst>
                                        <p:cond delay="0"/>
                                      </p:stCondLst>
                                      <p:childTnLst>
                                        <p:set>
                                          <p:cBhvr>
                                            <p:cTn id="93" dur="1" fill="hold">
                                              <p:stCondLst>
                                                <p:cond delay="0"/>
                                              </p:stCondLst>
                                            </p:cTn>
                                            <p:tgtEl>
                                              <p:spTgt spid="24"/>
                                            </p:tgtEl>
                                            <p:attrNameLst>
                                              <p:attrName>style.visibility</p:attrName>
                                            </p:attrNameLst>
                                          </p:cBhvr>
                                          <p:to>
                                            <p:strVal val="visible"/>
                                          </p:to>
                                        </p:set>
                                        <p:animEffect transition="in" filter="strips(upRight)">
                                          <p:cBhvr>
                                            <p:cTn id="94" dur="500"/>
                                            <p:tgtEl>
                                              <p:spTgt spid="24"/>
                                            </p:tgtEl>
                                          </p:cBhvr>
                                        </p:animEffect>
                                      </p:childTnLst>
                                    </p:cTn>
                                  </p:par>
                                </p:childTnLst>
                              </p:cTn>
                            </p:par>
                            <p:par>
                              <p:cTn id="95" fill="hold">
                                <p:stCondLst>
                                  <p:cond delay="3500"/>
                                </p:stCondLst>
                                <p:childTnLst>
                                  <p:par>
                                    <p:cTn id="96" presetID="12" presetClass="entr" presetSubtype="2" fill="hold" grpId="0" nodeType="afterEffect">
                                      <p:stCondLst>
                                        <p:cond delay="0"/>
                                      </p:stCondLst>
                                      <p:childTnLst>
                                        <p:set>
                                          <p:cBhvr>
                                            <p:cTn id="97" dur="1" fill="hold">
                                              <p:stCondLst>
                                                <p:cond delay="0"/>
                                              </p:stCondLst>
                                            </p:cTn>
                                            <p:tgtEl>
                                              <p:spTgt spid="25"/>
                                            </p:tgtEl>
                                            <p:attrNameLst>
                                              <p:attrName>style.visibility</p:attrName>
                                            </p:attrNameLst>
                                          </p:cBhvr>
                                          <p:to>
                                            <p:strVal val="visible"/>
                                          </p:to>
                                        </p:set>
                                        <p:anim calcmode="lin" valueType="num">
                                          <p:cBhvr additive="base">
                                            <p:cTn id="98" dur="500"/>
                                            <p:tgtEl>
                                              <p:spTgt spid="25"/>
                                            </p:tgtEl>
                                            <p:attrNameLst>
                                              <p:attrName>ppt_x</p:attrName>
                                            </p:attrNameLst>
                                          </p:cBhvr>
                                          <p:tavLst>
                                            <p:tav tm="0">
                                              <p:val>
                                                <p:strVal val="#ppt_x+#ppt_w*1.125000"/>
                                              </p:val>
                                            </p:tav>
                                            <p:tav tm="100000">
                                              <p:val>
                                                <p:strVal val="#ppt_x"/>
                                              </p:val>
                                            </p:tav>
                                          </p:tavLst>
                                        </p:anim>
                                        <p:animEffect transition="in" filter="wipe(left)">
                                          <p:cBhvr>
                                            <p:cTn id="99" dur="500"/>
                                            <p:tgtEl>
                                              <p:spTgt spid="25"/>
                                            </p:tgtEl>
                                          </p:cBhvr>
                                        </p:animEffect>
                                      </p:childTnLst>
                                    </p:cTn>
                                  </p:par>
                                  <p:par>
                                    <p:cTn id="100" presetID="18" presetClass="entr" presetSubtype="3" fill="hold" grpId="0" nodeType="with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strips(upRight)">
                                          <p:cBhvr>
                                            <p:cTn id="102" dur="500"/>
                                            <p:tgtEl>
                                              <p:spTgt spid="26"/>
                                            </p:tgtEl>
                                          </p:cBhvr>
                                        </p:animEffect>
                                      </p:childTnLst>
                                    </p:cTn>
                                  </p:par>
                                </p:childTnLst>
                              </p:cTn>
                            </p:par>
                            <p:par>
                              <p:cTn id="103" fill="hold">
                                <p:stCondLst>
                                  <p:cond delay="4000"/>
                                </p:stCondLst>
                                <p:childTnLst>
                                  <p:par>
                                    <p:cTn id="104" presetID="21" presetClass="entr" presetSubtype="1" fill="hold" grpId="0" nodeType="afterEffect">
                                      <p:stCondLst>
                                        <p:cond delay="0"/>
                                      </p:stCondLst>
                                      <p:childTnLst>
                                        <p:set>
                                          <p:cBhvr>
                                            <p:cTn id="105" dur="1" fill="hold">
                                              <p:stCondLst>
                                                <p:cond delay="0"/>
                                              </p:stCondLst>
                                            </p:cTn>
                                            <p:tgtEl>
                                              <p:spTgt spid="4"/>
                                            </p:tgtEl>
                                            <p:attrNameLst>
                                              <p:attrName>style.visibility</p:attrName>
                                            </p:attrNameLst>
                                          </p:cBhvr>
                                          <p:to>
                                            <p:strVal val="visible"/>
                                          </p:to>
                                        </p:set>
                                        <p:animEffect transition="in" filter="wheel(1)">
                                          <p:cBhvr>
                                            <p:cTn id="106"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10" grpId="0" animBg="1"/>
          <p:bldP spid="11" grpId="0" animBg="1"/>
          <p:bldP spid="12" grpId="0" animBg="1"/>
          <p:bldP spid="13" grpId="0" animBg="1"/>
          <p:bldP spid="14" grpId="0" animBg="1"/>
          <p:bldP spid="15" grpId="0" animBg="1"/>
          <p:bldP spid="16" grpId="0"/>
          <p:bldP spid="17" grpId="0"/>
          <p:bldP spid="18" grpId="0"/>
          <p:bldP spid="19" grpId="0"/>
          <p:bldP spid="20" grpId="0"/>
          <p:bldP spid="21" grpId="0"/>
          <p:bldP spid="22" grpId="0"/>
          <p:bldP spid="23" grpId="0"/>
          <p:bldP spid="24" grpId="0"/>
          <p:bldP spid="25" grpId="0"/>
          <p:bldP spid="26" grpId="0"/>
          <p:bldP spid="33"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500"/>
                                            <p:tgtEl>
                                              <p:spTgt spid="3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additive="base">
                                            <p:cTn id="11" dur="500" fill="hold"/>
                                            <p:tgtEl>
                                              <p:spTgt spid="27"/>
                                            </p:tgtEl>
                                            <p:attrNameLst>
                                              <p:attrName>ppt_x</p:attrName>
                                            </p:attrNameLst>
                                          </p:cBhvr>
                                          <p:tavLst>
                                            <p:tav tm="0">
                                              <p:val>
                                                <p:strVal val="#ppt_x"/>
                                              </p:val>
                                            </p:tav>
                                            <p:tav tm="100000">
                                              <p:val>
                                                <p:strVal val="#ppt_x"/>
                                              </p:val>
                                            </p:tav>
                                          </p:tavLst>
                                        </p:anim>
                                        <p:anim calcmode="lin" valueType="num">
                                          <p:cBhvr additive="base">
                                            <p:cTn id="12" dur="500" fill="hold"/>
                                            <p:tgtEl>
                                              <p:spTgt spid="27"/>
                                            </p:tgtEl>
                                            <p:attrNameLst>
                                              <p:attrName>ppt_y</p:attrName>
                                            </p:attrNameLst>
                                          </p:cBhvr>
                                          <p:tavLst>
                                            <p:tav tm="0">
                                              <p:val>
                                                <p:strVal val="1+#ppt_h/2"/>
                                              </p:val>
                                            </p:tav>
                                            <p:tav tm="100000">
                                              <p:val>
                                                <p:strVal val="#ppt_y"/>
                                              </p:val>
                                            </p:tav>
                                          </p:tavLst>
                                        </p:anim>
                                      </p:childTnLst>
                                    </p:cTn>
                                  </p:par>
                                  <p:par>
                                    <p:cTn id="13" presetID="18" presetClass="entr" presetSubtype="12"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strips(downLeft)">
                                          <p:cBhvr>
                                            <p:cTn id="15" dur="500"/>
                                            <p:tgtEl>
                                              <p:spTgt spid="6"/>
                                            </p:tgtEl>
                                          </p:cBhvr>
                                        </p:animEffect>
                                      </p:childTnLst>
                                    </p:cTn>
                                  </p:par>
                                  <p:par>
                                    <p:cTn id="16" presetID="18" presetClass="entr" presetSubtype="12"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strips(downLeft)">
                                          <p:cBhvr>
                                            <p:cTn id="18" dur="500"/>
                                            <p:tgtEl>
                                              <p:spTgt spid="7"/>
                                            </p:tgtEl>
                                          </p:cBhvr>
                                        </p:animEffect>
                                      </p:childTnLst>
                                    </p:cTn>
                                  </p:par>
                                  <p:par>
                                    <p:cTn id="19" presetID="18" presetClass="entr" presetSubtype="6" fill="hold"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strips(downRight)">
                                          <p:cBhvr>
                                            <p:cTn id="21" dur="500"/>
                                            <p:tgtEl>
                                              <p:spTgt spid="8"/>
                                            </p:tgtEl>
                                          </p:cBhvr>
                                        </p:animEffect>
                                      </p:childTnLst>
                                    </p:cTn>
                                  </p:par>
                                  <p:par>
                                    <p:cTn id="22" presetID="18" presetClass="entr" presetSubtype="6" fill="hold"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strips(downRight)">
                                          <p:cBhvr>
                                            <p:cTn id="24" dur="500"/>
                                            <p:tgtEl>
                                              <p:spTgt spid="9"/>
                                            </p:tgtEl>
                                          </p:cBhvr>
                                        </p:animEffect>
                                      </p:childTnLst>
                                    </p:cTn>
                                  </p:par>
                                  <p:par>
                                    <p:cTn id="25" presetID="53" presetClass="entr" presetSubtype="16" fill="hold" grpId="0" nodeType="withEffect">
                                      <p:stCondLst>
                                        <p:cond delay="300"/>
                                      </p:stCondLst>
                                      <p:childTnLst>
                                        <p:set>
                                          <p:cBhvr>
                                            <p:cTn id="26" dur="1" fill="hold">
                                              <p:stCondLst>
                                                <p:cond delay="0"/>
                                              </p:stCondLst>
                                            </p:cTn>
                                            <p:tgtEl>
                                              <p:spTgt spid="15"/>
                                            </p:tgtEl>
                                            <p:attrNameLst>
                                              <p:attrName>style.visibility</p:attrName>
                                            </p:attrNameLst>
                                          </p:cBhvr>
                                          <p:to>
                                            <p:strVal val="visible"/>
                                          </p:to>
                                        </p:set>
                                        <p:anim calcmode="lin" valueType="num">
                                          <p:cBhvr>
                                            <p:cTn id="27" dur="500" fill="hold"/>
                                            <p:tgtEl>
                                              <p:spTgt spid="15"/>
                                            </p:tgtEl>
                                            <p:attrNameLst>
                                              <p:attrName>ppt_w</p:attrName>
                                            </p:attrNameLst>
                                          </p:cBhvr>
                                          <p:tavLst>
                                            <p:tav tm="0">
                                              <p:val>
                                                <p:fltVal val="0"/>
                                              </p:val>
                                            </p:tav>
                                            <p:tav tm="100000">
                                              <p:val>
                                                <p:strVal val="#ppt_w"/>
                                              </p:val>
                                            </p:tav>
                                          </p:tavLst>
                                        </p:anim>
                                        <p:anim calcmode="lin" valueType="num">
                                          <p:cBhvr>
                                            <p:cTn id="28" dur="500" fill="hold"/>
                                            <p:tgtEl>
                                              <p:spTgt spid="15"/>
                                            </p:tgtEl>
                                            <p:attrNameLst>
                                              <p:attrName>ppt_h</p:attrName>
                                            </p:attrNameLst>
                                          </p:cBhvr>
                                          <p:tavLst>
                                            <p:tav tm="0">
                                              <p:val>
                                                <p:fltVal val="0"/>
                                              </p:val>
                                            </p:tav>
                                            <p:tav tm="100000">
                                              <p:val>
                                                <p:strVal val="#ppt_h"/>
                                              </p:val>
                                            </p:tav>
                                          </p:tavLst>
                                        </p:anim>
                                        <p:animEffect transition="in" filter="fade">
                                          <p:cBhvr>
                                            <p:cTn id="29" dur="500"/>
                                            <p:tgtEl>
                                              <p:spTgt spid="15"/>
                                            </p:tgtEl>
                                          </p:cBhvr>
                                        </p:animEffect>
                                      </p:childTnLst>
                                    </p:cTn>
                                  </p:par>
                                  <p:par>
                                    <p:cTn id="30" presetID="53" presetClass="entr" presetSubtype="16" fill="hold" grpId="0" nodeType="withEffect">
                                      <p:stCondLst>
                                        <p:cond delay="30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Effect transition="in" filter="fade">
                                          <p:cBhvr>
                                            <p:cTn id="34" dur="500"/>
                                            <p:tgtEl>
                                              <p:spTgt spid="10"/>
                                            </p:tgtEl>
                                          </p:cBhvr>
                                        </p:animEffect>
                                      </p:childTnLst>
                                    </p:cTn>
                                  </p:par>
                                  <p:par>
                                    <p:cTn id="35" presetID="53" presetClass="entr" presetSubtype="16" fill="hold" grpId="0" nodeType="withEffect">
                                      <p:stCondLst>
                                        <p:cond delay="30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par>
                                    <p:cTn id="40" presetID="53" presetClass="entr" presetSubtype="16" fill="hold" grpId="0" nodeType="withEffect">
                                      <p:stCondLst>
                                        <p:cond delay="300"/>
                                      </p:stCondLst>
                                      <p:childTnLst>
                                        <p:set>
                                          <p:cBhvr>
                                            <p:cTn id="41" dur="1" fill="hold">
                                              <p:stCondLst>
                                                <p:cond delay="0"/>
                                              </p:stCondLst>
                                            </p:cTn>
                                            <p:tgtEl>
                                              <p:spTgt spid="12"/>
                                            </p:tgtEl>
                                            <p:attrNameLst>
                                              <p:attrName>style.visibility</p:attrName>
                                            </p:attrNameLst>
                                          </p:cBhvr>
                                          <p:to>
                                            <p:strVal val="visible"/>
                                          </p:to>
                                        </p:set>
                                        <p:anim calcmode="lin" valueType="num">
                                          <p:cBhvr>
                                            <p:cTn id="42" dur="500" fill="hold"/>
                                            <p:tgtEl>
                                              <p:spTgt spid="12"/>
                                            </p:tgtEl>
                                            <p:attrNameLst>
                                              <p:attrName>ppt_w</p:attrName>
                                            </p:attrNameLst>
                                          </p:cBhvr>
                                          <p:tavLst>
                                            <p:tav tm="0">
                                              <p:val>
                                                <p:fltVal val="0"/>
                                              </p:val>
                                            </p:tav>
                                            <p:tav tm="100000">
                                              <p:val>
                                                <p:strVal val="#ppt_w"/>
                                              </p:val>
                                            </p:tav>
                                          </p:tavLst>
                                        </p:anim>
                                        <p:anim calcmode="lin" valueType="num">
                                          <p:cBhvr>
                                            <p:cTn id="43" dur="500" fill="hold"/>
                                            <p:tgtEl>
                                              <p:spTgt spid="12"/>
                                            </p:tgtEl>
                                            <p:attrNameLst>
                                              <p:attrName>ppt_h</p:attrName>
                                            </p:attrNameLst>
                                          </p:cBhvr>
                                          <p:tavLst>
                                            <p:tav tm="0">
                                              <p:val>
                                                <p:fltVal val="0"/>
                                              </p:val>
                                            </p:tav>
                                            <p:tav tm="100000">
                                              <p:val>
                                                <p:strVal val="#ppt_h"/>
                                              </p:val>
                                            </p:tav>
                                          </p:tavLst>
                                        </p:anim>
                                        <p:animEffect transition="in" filter="fade">
                                          <p:cBhvr>
                                            <p:cTn id="44" dur="500"/>
                                            <p:tgtEl>
                                              <p:spTgt spid="12"/>
                                            </p:tgtEl>
                                          </p:cBhvr>
                                        </p:animEffect>
                                      </p:childTnLst>
                                    </p:cTn>
                                  </p:par>
                                  <p:par>
                                    <p:cTn id="45" presetID="53" presetClass="entr" presetSubtype="16" fill="hold" grpId="0" nodeType="withEffect">
                                      <p:stCondLst>
                                        <p:cond delay="300"/>
                                      </p:stCondLst>
                                      <p:childTnLst>
                                        <p:set>
                                          <p:cBhvr>
                                            <p:cTn id="46" dur="1" fill="hold">
                                              <p:stCondLst>
                                                <p:cond delay="0"/>
                                              </p:stCondLst>
                                            </p:cTn>
                                            <p:tgtEl>
                                              <p:spTgt spid="13"/>
                                            </p:tgtEl>
                                            <p:attrNameLst>
                                              <p:attrName>style.visibility</p:attrName>
                                            </p:attrNameLst>
                                          </p:cBhvr>
                                          <p:to>
                                            <p:strVal val="visible"/>
                                          </p:to>
                                        </p:set>
                                        <p:anim calcmode="lin" valueType="num">
                                          <p:cBhvr>
                                            <p:cTn id="47" dur="500" fill="hold"/>
                                            <p:tgtEl>
                                              <p:spTgt spid="13"/>
                                            </p:tgtEl>
                                            <p:attrNameLst>
                                              <p:attrName>ppt_w</p:attrName>
                                            </p:attrNameLst>
                                          </p:cBhvr>
                                          <p:tavLst>
                                            <p:tav tm="0">
                                              <p:val>
                                                <p:fltVal val="0"/>
                                              </p:val>
                                            </p:tav>
                                            <p:tav tm="100000">
                                              <p:val>
                                                <p:strVal val="#ppt_w"/>
                                              </p:val>
                                            </p:tav>
                                          </p:tavLst>
                                        </p:anim>
                                        <p:anim calcmode="lin" valueType="num">
                                          <p:cBhvr>
                                            <p:cTn id="48" dur="500" fill="hold"/>
                                            <p:tgtEl>
                                              <p:spTgt spid="13"/>
                                            </p:tgtEl>
                                            <p:attrNameLst>
                                              <p:attrName>ppt_h</p:attrName>
                                            </p:attrNameLst>
                                          </p:cBhvr>
                                          <p:tavLst>
                                            <p:tav tm="0">
                                              <p:val>
                                                <p:fltVal val="0"/>
                                              </p:val>
                                            </p:tav>
                                            <p:tav tm="100000">
                                              <p:val>
                                                <p:strVal val="#ppt_h"/>
                                              </p:val>
                                            </p:tav>
                                          </p:tavLst>
                                        </p:anim>
                                        <p:animEffect transition="in" filter="fade">
                                          <p:cBhvr>
                                            <p:cTn id="49" dur="500"/>
                                            <p:tgtEl>
                                              <p:spTgt spid="13"/>
                                            </p:tgtEl>
                                          </p:cBhvr>
                                        </p:animEffect>
                                      </p:childTnLst>
                                    </p:cTn>
                                  </p:par>
                                  <p:par>
                                    <p:cTn id="50" presetID="53" presetClass="entr" presetSubtype="16" fill="hold" grpId="0" nodeType="withEffect">
                                      <p:stCondLst>
                                        <p:cond delay="300"/>
                                      </p:stCondLst>
                                      <p:childTnLst>
                                        <p:set>
                                          <p:cBhvr>
                                            <p:cTn id="51" dur="1" fill="hold">
                                              <p:stCondLst>
                                                <p:cond delay="0"/>
                                              </p:stCondLst>
                                            </p:cTn>
                                            <p:tgtEl>
                                              <p:spTgt spid="14"/>
                                            </p:tgtEl>
                                            <p:attrNameLst>
                                              <p:attrName>style.visibility</p:attrName>
                                            </p:attrNameLst>
                                          </p:cBhvr>
                                          <p:to>
                                            <p:strVal val="visible"/>
                                          </p:to>
                                        </p:set>
                                        <p:anim calcmode="lin" valueType="num">
                                          <p:cBhvr>
                                            <p:cTn id="52" dur="500" fill="hold"/>
                                            <p:tgtEl>
                                              <p:spTgt spid="14"/>
                                            </p:tgtEl>
                                            <p:attrNameLst>
                                              <p:attrName>ppt_w</p:attrName>
                                            </p:attrNameLst>
                                          </p:cBhvr>
                                          <p:tavLst>
                                            <p:tav tm="0">
                                              <p:val>
                                                <p:fltVal val="0"/>
                                              </p:val>
                                            </p:tav>
                                            <p:tav tm="100000">
                                              <p:val>
                                                <p:strVal val="#ppt_w"/>
                                              </p:val>
                                            </p:tav>
                                          </p:tavLst>
                                        </p:anim>
                                        <p:anim calcmode="lin" valueType="num">
                                          <p:cBhvr>
                                            <p:cTn id="53" dur="500" fill="hold"/>
                                            <p:tgtEl>
                                              <p:spTgt spid="14"/>
                                            </p:tgtEl>
                                            <p:attrNameLst>
                                              <p:attrName>ppt_h</p:attrName>
                                            </p:attrNameLst>
                                          </p:cBhvr>
                                          <p:tavLst>
                                            <p:tav tm="0">
                                              <p:val>
                                                <p:fltVal val="0"/>
                                              </p:val>
                                            </p:tav>
                                            <p:tav tm="100000">
                                              <p:val>
                                                <p:strVal val="#ppt_h"/>
                                              </p:val>
                                            </p:tav>
                                          </p:tavLst>
                                        </p:anim>
                                        <p:animEffect transition="in" filter="fade">
                                          <p:cBhvr>
                                            <p:cTn id="54" dur="500"/>
                                            <p:tgtEl>
                                              <p:spTgt spid="14"/>
                                            </p:tgtEl>
                                          </p:cBhvr>
                                        </p:animEffect>
                                      </p:childTnLst>
                                    </p:cTn>
                                  </p:par>
                                </p:childTnLst>
                              </p:cTn>
                            </p:par>
                            <p:par>
                              <p:cTn id="55" fill="hold">
                                <p:stCondLst>
                                  <p:cond delay="1000"/>
                                </p:stCondLst>
                                <p:childTnLst>
                                  <p:par>
                                    <p:cTn id="56" presetID="12" presetClass="entr" presetSubtype="2" fill="hold" grpId="0" nodeType="afterEffect">
                                      <p:stCondLst>
                                        <p:cond delay="0"/>
                                      </p:stCondLst>
                                      <p:childTnLst>
                                        <p:set>
                                          <p:cBhvr>
                                            <p:cTn id="57" dur="1" fill="hold">
                                              <p:stCondLst>
                                                <p:cond delay="0"/>
                                              </p:stCondLst>
                                            </p:cTn>
                                            <p:tgtEl>
                                              <p:spTgt spid="5"/>
                                            </p:tgtEl>
                                            <p:attrNameLst>
                                              <p:attrName>style.visibility</p:attrName>
                                            </p:attrNameLst>
                                          </p:cBhvr>
                                          <p:to>
                                            <p:strVal val="visible"/>
                                          </p:to>
                                        </p:set>
                                        <p:anim calcmode="lin" valueType="num">
                                          <p:cBhvr additive="base">
                                            <p:cTn id="58" dur="500"/>
                                            <p:tgtEl>
                                              <p:spTgt spid="5"/>
                                            </p:tgtEl>
                                            <p:attrNameLst>
                                              <p:attrName>ppt_x</p:attrName>
                                            </p:attrNameLst>
                                          </p:cBhvr>
                                          <p:tavLst>
                                            <p:tav tm="0">
                                              <p:val>
                                                <p:strVal val="#ppt_x+#ppt_w*1.125000"/>
                                              </p:val>
                                            </p:tav>
                                            <p:tav tm="100000">
                                              <p:val>
                                                <p:strVal val="#ppt_x"/>
                                              </p:val>
                                            </p:tav>
                                          </p:tavLst>
                                        </p:anim>
                                        <p:animEffect transition="in" filter="wipe(left)">
                                          <p:cBhvr>
                                            <p:cTn id="59" dur="500"/>
                                            <p:tgtEl>
                                              <p:spTgt spid="5"/>
                                            </p:tgtEl>
                                          </p:cBhvr>
                                        </p:animEffect>
                                      </p:childTnLst>
                                    </p:cTn>
                                  </p:par>
                                  <p:par>
                                    <p:cTn id="60" presetID="18" presetClass="entr" presetSubtype="3"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strips(upRight)">
                                          <p:cBhvr>
                                            <p:cTn id="62" dur="500"/>
                                            <p:tgtEl>
                                              <p:spTgt spid="16"/>
                                            </p:tgtEl>
                                          </p:cBhvr>
                                        </p:animEffect>
                                      </p:childTnLst>
                                    </p:cTn>
                                  </p:par>
                                </p:childTnLst>
                              </p:cTn>
                            </p:par>
                            <p:par>
                              <p:cTn id="63" fill="hold">
                                <p:stCondLst>
                                  <p:cond delay="1500"/>
                                </p:stCondLst>
                                <p:childTnLst>
                                  <p:par>
                                    <p:cTn id="64" presetID="12" presetClass="entr" presetSubtype="2" fill="hold" grpId="0" nodeType="afterEffect">
                                      <p:stCondLst>
                                        <p:cond delay="0"/>
                                      </p:stCondLst>
                                      <p:childTnLst>
                                        <p:set>
                                          <p:cBhvr>
                                            <p:cTn id="65" dur="1" fill="hold">
                                              <p:stCondLst>
                                                <p:cond delay="0"/>
                                              </p:stCondLst>
                                            </p:cTn>
                                            <p:tgtEl>
                                              <p:spTgt spid="17"/>
                                            </p:tgtEl>
                                            <p:attrNameLst>
                                              <p:attrName>style.visibility</p:attrName>
                                            </p:attrNameLst>
                                          </p:cBhvr>
                                          <p:to>
                                            <p:strVal val="visible"/>
                                          </p:to>
                                        </p:set>
                                        <p:anim calcmode="lin" valueType="num">
                                          <p:cBhvr additive="base">
                                            <p:cTn id="66" dur="500"/>
                                            <p:tgtEl>
                                              <p:spTgt spid="17"/>
                                            </p:tgtEl>
                                            <p:attrNameLst>
                                              <p:attrName>ppt_x</p:attrName>
                                            </p:attrNameLst>
                                          </p:cBhvr>
                                          <p:tavLst>
                                            <p:tav tm="0">
                                              <p:val>
                                                <p:strVal val="#ppt_x+#ppt_w*1.125000"/>
                                              </p:val>
                                            </p:tav>
                                            <p:tav tm="100000">
                                              <p:val>
                                                <p:strVal val="#ppt_x"/>
                                              </p:val>
                                            </p:tav>
                                          </p:tavLst>
                                        </p:anim>
                                        <p:animEffect transition="in" filter="wipe(left)">
                                          <p:cBhvr>
                                            <p:cTn id="67" dur="500"/>
                                            <p:tgtEl>
                                              <p:spTgt spid="17"/>
                                            </p:tgtEl>
                                          </p:cBhvr>
                                        </p:animEffect>
                                      </p:childTnLst>
                                    </p:cTn>
                                  </p:par>
                                  <p:par>
                                    <p:cTn id="68" presetID="18" presetClass="entr" presetSubtype="3" fill="hold" grpId="0" nodeType="withEffect">
                                      <p:stCondLst>
                                        <p:cond delay="0"/>
                                      </p:stCondLst>
                                      <p:childTnLst>
                                        <p:set>
                                          <p:cBhvr>
                                            <p:cTn id="69" dur="1" fill="hold">
                                              <p:stCondLst>
                                                <p:cond delay="0"/>
                                              </p:stCondLst>
                                            </p:cTn>
                                            <p:tgtEl>
                                              <p:spTgt spid="18"/>
                                            </p:tgtEl>
                                            <p:attrNameLst>
                                              <p:attrName>style.visibility</p:attrName>
                                            </p:attrNameLst>
                                          </p:cBhvr>
                                          <p:to>
                                            <p:strVal val="visible"/>
                                          </p:to>
                                        </p:set>
                                        <p:animEffect transition="in" filter="strips(upRight)">
                                          <p:cBhvr>
                                            <p:cTn id="70" dur="500"/>
                                            <p:tgtEl>
                                              <p:spTgt spid="18"/>
                                            </p:tgtEl>
                                          </p:cBhvr>
                                        </p:animEffect>
                                      </p:childTnLst>
                                    </p:cTn>
                                  </p:par>
                                </p:childTnLst>
                              </p:cTn>
                            </p:par>
                            <p:par>
                              <p:cTn id="71" fill="hold">
                                <p:stCondLst>
                                  <p:cond delay="2000"/>
                                </p:stCondLst>
                                <p:childTnLst>
                                  <p:par>
                                    <p:cTn id="72" presetID="12" presetClass="entr" presetSubtype="2"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additive="base">
                                            <p:cTn id="74" dur="500"/>
                                            <p:tgtEl>
                                              <p:spTgt spid="19"/>
                                            </p:tgtEl>
                                            <p:attrNameLst>
                                              <p:attrName>ppt_x</p:attrName>
                                            </p:attrNameLst>
                                          </p:cBhvr>
                                          <p:tavLst>
                                            <p:tav tm="0">
                                              <p:val>
                                                <p:strVal val="#ppt_x+#ppt_w*1.125000"/>
                                              </p:val>
                                            </p:tav>
                                            <p:tav tm="100000">
                                              <p:val>
                                                <p:strVal val="#ppt_x"/>
                                              </p:val>
                                            </p:tav>
                                          </p:tavLst>
                                        </p:anim>
                                        <p:animEffect transition="in" filter="wipe(left)">
                                          <p:cBhvr>
                                            <p:cTn id="75" dur="500"/>
                                            <p:tgtEl>
                                              <p:spTgt spid="19"/>
                                            </p:tgtEl>
                                          </p:cBhvr>
                                        </p:animEffect>
                                      </p:childTnLst>
                                    </p:cTn>
                                  </p:par>
                                  <p:par>
                                    <p:cTn id="76" presetID="18" presetClass="entr" presetSubtype="3" fill="hold" grpId="0" nodeType="withEffect">
                                      <p:stCondLst>
                                        <p:cond delay="0"/>
                                      </p:stCondLst>
                                      <p:childTnLst>
                                        <p:set>
                                          <p:cBhvr>
                                            <p:cTn id="77" dur="1" fill="hold">
                                              <p:stCondLst>
                                                <p:cond delay="0"/>
                                              </p:stCondLst>
                                            </p:cTn>
                                            <p:tgtEl>
                                              <p:spTgt spid="20"/>
                                            </p:tgtEl>
                                            <p:attrNameLst>
                                              <p:attrName>style.visibility</p:attrName>
                                            </p:attrNameLst>
                                          </p:cBhvr>
                                          <p:to>
                                            <p:strVal val="visible"/>
                                          </p:to>
                                        </p:set>
                                        <p:animEffect transition="in" filter="strips(upRight)">
                                          <p:cBhvr>
                                            <p:cTn id="78" dur="500"/>
                                            <p:tgtEl>
                                              <p:spTgt spid="20"/>
                                            </p:tgtEl>
                                          </p:cBhvr>
                                        </p:animEffect>
                                      </p:childTnLst>
                                    </p:cTn>
                                  </p:par>
                                </p:childTnLst>
                              </p:cTn>
                            </p:par>
                            <p:par>
                              <p:cTn id="79" fill="hold">
                                <p:stCondLst>
                                  <p:cond delay="2500"/>
                                </p:stCondLst>
                                <p:childTnLst>
                                  <p:par>
                                    <p:cTn id="80" presetID="12" presetClass="entr" presetSubtype="2" fill="hold" grpId="0" nodeType="afterEffect">
                                      <p:stCondLst>
                                        <p:cond delay="0"/>
                                      </p:stCondLst>
                                      <p:childTnLst>
                                        <p:set>
                                          <p:cBhvr>
                                            <p:cTn id="81" dur="1" fill="hold">
                                              <p:stCondLst>
                                                <p:cond delay="0"/>
                                              </p:stCondLst>
                                            </p:cTn>
                                            <p:tgtEl>
                                              <p:spTgt spid="21"/>
                                            </p:tgtEl>
                                            <p:attrNameLst>
                                              <p:attrName>style.visibility</p:attrName>
                                            </p:attrNameLst>
                                          </p:cBhvr>
                                          <p:to>
                                            <p:strVal val="visible"/>
                                          </p:to>
                                        </p:set>
                                        <p:anim calcmode="lin" valueType="num">
                                          <p:cBhvr additive="base">
                                            <p:cTn id="82" dur="500"/>
                                            <p:tgtEl>
                                              <p:spTgt spid="21"/>
                                            </p:tgtEl>
                                            <p:attrNameLst>
                                              <p:attrName>ppt_x</p:attrName>
                                            </p:attrNameLst>
                                          </p:cBhvr>
                                          <p:tavLst>
                                            <p:tav tm="0">
                                              <p:val>
                                                <p:strVal val="#ppt_x+#ppt_w*1.125000"/>
                                              </p:val>
                                            </p:tav>
                                            <p:tav tm="100000">
                                              <p:val>
                                                <p:strVal val="#ppt_x"/>
                                              </p:val>
                                            </p:tav>
                                          </p:tavLst>
                                        </p:anim>
                                        <p:animEffect transition="in" filter="wipe(left)">
                                          <p:cBhvr>
                                            <p:cTn id="83" dur="500"/>
                                            <p:tgtEl>
                                              <p:spTgt spid="21"/>
                                            </p:tgtEl>
                                          </p:cBhvr>
                                        </p:animEffect>
                                      </p:childTnLst>
                                    </p:cTn>
                                  </p:par>
                                  <p:par>
                                    <p:cTn id="84" presetID="18" presetClass="entr" presetSubtype="3" fill="hold" grpId="0" nodeType="withEffect">
                                      <p:stCondLst>
                                        <p:cond delay="0"/>
                                      </p:stCondLst>
                                      <p:childTnLst>
                                        <p:set>
                                          <p:cBhvr>
                                            <p:cTn id="85" dur="1" fill="hold">
                                              <p:stCondLst>
                                                <p:cond delay="0"/>
                                              </p:stCondLst>
                                            </p:cTn>
                                            <p:tgtEl>
                                              <p:spTgt spid="22"/>
                                            </p:tgtEl>
                                            <p:attrNameLst>
                                              <p:attrName>style.visibility</p:attrName>
                                            </p:attrNameLst>
                                          </p:cBhvr>
                                          <p:to>
                                            <p:strVal val="visible"/>
                                          </p:to>
                                        </p:set>
                                        <p:animEffect transition="in" filter="strips(upRight)">
                                          <p:cBhvr>
                                            <p:cTn id="86" dur="500"/>
                                            <p:tgtEl>
                                              <p:spTgt spid="22"/>
                                            </p:tgtEl>
                                          </p:cBhvr>
                                        </p:animEffect>
                                      </p:childTnLst>
                                    </p:cTn>
                                  </p:par>
                                </p:childTnLst>
                              </p:cTn>
                            </p:par>
                            <p:par>
                              <p:cTn id="87" fill="hold">
                                <p:stCondLst>
                                  <p:cond delay="3000"/>
                                </p:stCondLst>
                                <p:childTnLst>
                                  <p:par>
                                    <p:cTn id="88" presetID="12" presetClass="entr" presetSubtype="2" fill="hold" grpId="0" nodeType="afterEffect">
                                      <p:stCondLst>
                                        <p:cond delay="0"/>
                                      </p:stCondLst>
                                      <p:childTnLst>
                                        <p:set>
                                          <p:cBhvr>
                                            <p:cTn id="89" dur="1" fill="hold">
                                              <p:stCondLst>
                                                <p:cond delay="0"/>
                                              </p:stCondLst>
                                            </p:cTn>
                                            <p:tgtEl>
                                              <p:spTgt spid="23"/>
                                            </p:tgtEl>
                                            <p:attrNameLst>
                                              <p:attrName>style.visibility</p:attrName>
                                            </p:attrNameLst>
                                          </p:cBhvr>
                                          <p:to>
                                            <p:strVal val="visible"/>
                                          </p:to>
                                        </p:set>
                                        <p:anim calcmode="lin" valueType="num">
                                          <p:cBhvr additive="base">
                                            <p:cTn id="90" dur="500"/>
                                            <p:tgtEl>
                                              <p:spTgt spid="23"/>
                                            </p:tgtEl>
                                            <p:attrNameLst>
                                              <p:attrName>ppt_x</p:attrName>
                                            </p:attrNameLst>
                                          </p:cBhvr>
                                          <p:tavLst>
                                            <p:tav tm="0">
                                              <p:val>
                                                <p:strVal val="#ppt_x+#ppt_w*1.125000"/>
                                              </p:val>
                                            </p:tav>
                                            <p:tav tm="100000">
                                              <p:val>
                                                <p:strVal val="#ppt_x"/>
                                              </p:val>
                                            </p:tav>
                                          </p:tavLst>
                                        </p:anim>
                                        <p:animEffect transition="in" filter="wipe(left)">
                                          <p:cBhvr>
                                            <p:cTn id="91" dur="500"/>
                                            <p:tgtEl>
                                              <p:spTgt spid="23"/>
                                            </p:tgtEl>
                                          </p:cBhvr>
                                        </p:animEffect>
                                      </p:childTnLst>
                                    </p:cTn>
                                  </p:par>
                                  <p:par>
                                    <p:cTn id="92" presetID="18" presetClass="entr" presetSubtype="3" fill="hold" grpId="0" nodeType="withEffect">
                                      <p:stCondLst>
                                        <p:cond delay="0"/>
                                      </p:stCondLst>
                                      <p:childTnLst>
                                        <p:set>
                                          <p:cBhvr>
                                            <p:cTn id="93" dur="1" fill="hold">
                                              <p:stCondLst>
                                                <p:cond delay="0"/>
                                              </p:stCondLst>
                                            </p:cTn>
                                            <p:tgtEl>
                                              <p:spTgt spid="24"/>
                                            </p:tgtEl>
                                            <p:attrNameLst>
                                              <p:attrName>style.visibility</p:attrName>
                                            </p:attrNameLst>
                                          </p:cBhvr>
                                          <p:to>
                                            <p:strVal val="visible"/>
                                          </p:to>
                                        </p:set>
                                        <p:animEffect transition="in" filter="strips(upRight)">
                                          <p:cBhvr>
                                            <p:cTn id="94" dur="500"/>
                                            <p:tgtEl>
                                              <p:spTgt spid="24"/>
                                            </p:tgtEl>
                                          </p:cBhvr>
                                        </p:animEffect>
                                      </p:childTnLst>
                                    </p:cTn>
                                  </p:par>
                                </p:childTnLst>
                              </p:cTn>
                            </p:par>
                            <p:par>
                              <p:cTn id="95" fill="hold">
                                <p:stCondLst>
                                  <p:cond delay="3500"/>
                                </p:stCondLst>
                                <p:childTnLst>
                                  <p:par>
                                    <p:cTn id="96" presetID="12" presetClass="entr" presetSubtype="2" fill="hold" grpId="0" nodeType="afterEffect">
                                      <p:stCondLst>
                                        <p:cond delay="0"/>
                                      </p:stCondLst>
                                      <p:childTnLst>
                                        <p:set>
                                          <p:cBhvr>
                                            <p:cTn id="97" dur="1" fill="hold">
                                              <p:stCondLst>
                                                <p:cond delay="0"/>
                                              </p:stCondLst>
                                            </p:cTn>
                                            <p:tgtEl>
                                              <p:spTgt spid="25"/>
                                            </p:tgtEl>
                                            <p:attrNameLst>
                                              <p:attrName>style.visibility</p:attrName>
                                            </p:attrNameLst>
                                          </p:cBhvr>
                                          <p:to>
                                            <p:strVal val="visible"/>
                                          </p:to>
                                        </p:set>
                                        <p:anim calcmode="lin" valueType="num">
                                          <p:cBhvr additive="base">
                                            <p:cTn id="98" dur="500"/>
                                            <p:tgtEl>
                                              <p:spTgt spid="25"/>
                                            </p:tgtEl>
                                            <p:attrNameLst>
                                              <p:attrName>ppt_x</p:attrName>
                                            </p:attrNameLst>
                                          </p:cBhvr>
                                          <p:tavLst>
                                            <p:tav tm="0">
                                              <p:val>
                                                <p:strVal val="#ppt_x+#ppt_w*1.125000"/>
                                              </p:val>
                                            </p:tav>
                                            <p:tav tm="100000">
                                              <p:val>
                                                <p:strVal val="#ppt_x"/>
                                              </p:val>
                                            </p:tav>
                                          </p:tavLst>
                                        </p:anim>
                                        <p:animEffect transition="in" filter="wipe(left)">
                                          <p:cBhvr>
                                            <p:cTn id="99" dur="500"/>
                                            <p:tgtEl>
                                              <p:spTgt spid="25"/>
                                            </p:tgtEl>
                                          </p:cBhvr>
                                        </p:animEffect>
                                      </p:childTnLst>
                                    </p:cTn>
                                  </p:par>
                                  <p:par>
                                    <p:cTn id="100" presetID="18" presetClass="entr" presetSubtype="3" fill="hold" grpId="0" nodeType="with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strips(upRight)">
                                          <p:cBhvr>
                                            <p:cTn id="102" dur="500"/>
                                            <p:tgtEl>
                                              <p:spTgt spid="26"/>
                                            </p:tgtEl>
                                          </p:cBhvr>
                                        </p:animEffect>
                                      </p:childTnLst>
                                    </p:cTn>
                                  </p:par>
                                </p:childTnLst>
                              </p:cTn>
                            </p:par>
                            <p:par>
                              <p:cTn id="103" fill="hold">
                                <p:stCondLst>
                                  <p:cond delay="4000"/>
                                </p:stCondLst>
                                <p:childTnLst>
                                  <p:par>
                                    <p:cTn id="104" presetID="21" presetClass="entr" presetSubtype="1" fill="hold" grpId="0" nodeType="afterEffect">
                                      <p:stCondLst>
                                        <p:cond delay="0"/>
                                      </p:stCondLst>
                                      <p:childTnLst>
                                        <p:set>
                                          <p:cBhvr>
                                            <p:cTn id="105" dur="1" fill="hold">
                                              <p:stCondLst>
                                                <p:cond delay="0"/>
                                              </p:stCondLst>
                                            </p:cTn>
                                            <p:tgtEl>
                                              <p:spTgt spid="4"/>
                                            </p:tgtEl>
                                            <p:attrNameLst>
                                              <p:attrName>style.visibility</p:attrName>
                                            </p:attrNameLst>
                                          </p:cBhvr>
                                          <p:to>
                                            <p:strVal val="visible"/>
                                          </p:to>
                                        </p:set>
                                        <p:animEffect transition="in" filter="wheel(1)">
                                          <p:cBhvr>
                                            <p:cTn id="106"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10" grpId="0" animBg="1"/>
          <p:bldP spid="11" grpId="0" animBg="1"/>
          <p:bldP spid="12" grpId="0" animBg="1"/>
          <p:bldP spid="13" grpId="0" animBg="1"/>
          <p:bldP spid="14" grpId="0" animBg="1"/>
          <p:bldP spid="15" grpId="0" animBg="1"/>
          <p:bldP spid="16" grpId="0"/>
          <p:bldP spid="17" grpId="0"/>
          <p:bldP spid="18" grpId="0"/>
          <p:bldP spid="19" grpId="0"/>
          <p:bldP spid="20" grpId="0"/>
          <p:bldP spid="21" grpId="0"/>
          <p:bldP spid="22" grpId="0"/>
          <p:bldP spid="23" grpId="0"/>
          <p:bldP spid="24" grpId="0"/>
          <p:bldP spid="25" grpId="0"/>
          <p:bldP spid="26" grpId="0"/>
          <p:bldP spid="33" grpId="0"/>
        </p:bldLst>
      </p:timing>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圆角矩形 56"/>
          <p:cNvSpPr/>
          <p:nvPr/>
        </p:nvSpPr>
        <p:spPr>
          <a:xfrm flipV="1">
            <a:off x="2901350" y="2139855"/>
            <a:ext cx="2255717" cy="1377312"/>
          </a:xfrm>
          <a:prstGeom prst="roundRect">
            <a:avLst>
              <a:gd name="adj" fmla="val 7741"/>
            </a:avLst>
          </a:prstGeom>
          <a:gradFill flip="none" rotWithShape="1">
            <a:gsLst>
              <a:gs pos="0">
                <a:schemeClr val="bg1">
                  <a:lumMod val="85000"/>
                </a:schemeClr>
              </a:gs>
              <a:gs pos="100000">
                <a:schemeClr val="bg1"/>
              </a:gs>
            </a:gsLst>
            <a:lin ang="18900000" scaled="0"/>
            <a:tileRect/>
          </a:gradFill>
          <a:ln w="22225">
            <a:gradFill>
              <a:gsLst>
                <a:gs pos="0">
                  <a:schemeClr val="bg1"/>
                </a:gs>
                <a:gs pos="100000">
                  <a:schemeClr val="bg1">
                    <a:lumMod val="75000"/>
                  </a:schemeClr>
                </a:gs>
              </a:gsLst>
              <a:lin ang="18900000" scaled="0"/>
            </a:gradFill>
          </a:ln>
          <a:effectLst>
            <a:outerShdw blurRad="508000" dist="2413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1600">
              <a:latin typeface="+mn-ea"/>
            </a:endParaRPr>
          </a:p>
        </p:txBody>
      </p:sp>
      <p:sp>
        <p:nvSpPr>
          <p:cNvPr id="58" name="圆角矩形 57"/>
          <p:cNvSpPr/>
          <p:nvPr/>
        </p:nvSpPr>
        <p:spPr>
          <a:xfrm flipV="1">
            <a:off x="413000" y="2139855"/>
            <a:ext cx="2255717" cy="1377312"/>
          </a:xfrm>
          <a:prstGeom prst="roundRect">
            <a:avLst>
              <a:gd name="adj" fmla="val 7741"/>
            </a:avLst>
          </a:prstGeom>
          <a:gradFill flip="none" rotWithShape="1">
            <a:gsLst>
              <a:gs pos="0">
                <a:schemeClr val="bg1">
                  <a:lumMod val="85000"/>
                </a:schemeClr>
              </a:gs>
              <a:gs pos="100000">
                <a:schemeClr val="bg1"/>
              </a:gs>
            </a:gsLst>
            <a:lin ang="18900000" scaled="0"/>
            <a:tileRect/>
          </a:gradFill>
          <a:ln w="22225">
            <a:gradFill>
              <a:gsLst>
                <a:gs pos="0">
                  <a:schemeClr val="bg1"/>
                </a:gs>
                <a:gs pos="100000">
                  <a:schemeClr val="bg1">
                    <a:lumMod val="75000"/>
                  </a:schemeClr>
                </a:gs>
              </a:gsLst>
              <a:lin ang="18900000" scaled="0"/>
            </a:gradFill>
          </a:ln>
          <a:effectLst>
            <a:outerShdw blurRad="508000" dist="2413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1600">
              <a:latin typeface="+mn-ea"/>
            </a:endParaRPr>
          </a:p>
        </p:txBody>
      </p:sp>
      <p:sp>
        <p:nvSpPr>
          <p:cNvPr id="59" name="圆角矩形 58"/>
          <p:cNvSpPr/>
          <p:nvPr/>
        </p:nvSpPr>
        <p:spPr>
          <a:xfrm>
            <a:off x="569740" y="1339174"/>
            <a:ext cx="1942231" cy="1088477"/>
          </a:xfrm>
          <a:prstGeom prst="roundRect">
            <a:avLst>
              <a:gd name="adj" fmla="val 7741"/>
            </a:avLst>
          </a:prstGeom>
          <a:solidFill>
            <a:srgbClr val="C00000"/>
          </a:solidFill>
          <a:ln w="15875">
            <a:gradFill flip="none" rotWithShape="1">
              <a:gsLst>
                <a:gs pos="0">
                  <a:schemeClr val="bg1"/>
                </a:gs>
                <a:gs pos="100000">
                  <a:schemeClr val="bg1">
                    <a:lumMod val="85000"/>
                  </a:schemeClr>
                </a:gs>
              </a:gsLst>
              <a:lin ang="2700000" scaled="1"/>
              <a:tileRect/>
            </a:gradFill>
          </a:ln>
          <a:effectLst>
            <a:outerShdw blurRad="342900" dist="1651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1600">
              <a:latin typeface="+mn-ea"/>
            </a:endParaRPr>
          </a:p>
        </p:txBody>
      </p:sp>
      <p:sp>
        <p:nvSpPr>
          <p:cNvPr id="60" name="圆角矩形 59"/>
          <p:cNvSpPr/>
          <p:nvPr/>
        </p:nvSpPr>
        <p:spPr>
          <a:xfrm>
            <a:off x="723074" y="1109428"/>
            <a:ext cx="1635562" cy="1014054"/>
          </a:xfrm>
          <a:prstGeom prst="roundRect">
            <a:avLst>
              <a:gd name="adj" fmla="val 7741"/>
            </a:avLst>
          </a:prstGeom>
          <a:gradFill flip="none" rotWithShape="1">
            <a:gsLst>
              <a:gs pos="100000">
                <a:schemeClr val="bg1"/>
              </a:gs>
              <a:gs pos="0">
                <a:schemeClr val="bg1">
                  <a:lumMod val="85000"/>
                </a:schemeClr>
              </a:gs>
            </a:gsLst>
            <a:lin ang="2700000" scaled="1"/>
            <a:tileRect/>
          </a:gradFill>
          <a:ln w="15875">
            <a:gradFill flip="none" rotWithShape="1">
              <a:gsLst>
                <a:gs pos="0">
                  <a:schemeClr val="bg1"/>
                </a:gs>
                <a:gs pos="100000">
                  <a:schemeClr val="bg1">
                    <a:lumMod val="75000"/>
                  </a:schemeClr>
                </a:gs>
              </a:gsLst>
              <a:lin ang="2700000" scaled="1"/>
              <a:tileRect/>
            </a:gradFill>
          </a:ln>
          <a:effectLst>
            <a:outerShdw blurRad="355600" dist="152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1600">
              <a:latin typeface="+mn-ea"/>
            </a:endParaRPr>
          </a:p>
        </p:txBody>
      </p:sp>
      <p:sp>
        <p:nvSpPr>
          <p:cNvPr id="61" name="圆角矩形 60"/>
          <p:cNvSpPr/>
          <p:nvPr/>
        </p:nvSpPr>
        <p:spPr>
          <a:xfrm>
            <a:off x="3058090" y="1339174"/>
            <a:ext cx="1942231" cy="1088477"/>
          </a:xfrm>
          <a:prstGeom prst="roundRect">
            <a:avLst>
              <a:gd name="adj" fmla="val 7741"/>
            </a:avLst>
          </a:prstGeom>
          <a:solidFill>
            <a:srgbClr val="C00000"/>
          </a:solidFill>
          <a:ln w="15875">
            <a:gradFill flip="none" rotWithShape="1">
              <a:gsLst>
                <a:gs pos="0">
                  <a:schemeClr val="bg1"/>
                </a:gs>
                <a:gs pos="100000">
                  <a:schemeClr val="bg1">
                    <a:lumMod val="85000"/>
                  </a:schemeClr>
                </a:gs>
              </a:gsLst>
              <a:lin ang="2700000" scaled="1"/>
              <a:tileRect/>
            </a:gradFill>
          </a:ln>
          <a:effectLst>
            <a:outerShdw blurRad="342900" dist="1651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1600">
              <a:latin typeface="+mn-ea"/>
            </a:endParaRPr>
          </a:p>
        </p:txBody>
      </p:sp>
      <p:sp>
        <p:nvSpPr>
          <p:cNvPr id="62" name="圆角矩形 61"/>
          <p:cNvSpPr/>
          <p:nvPr/>
        </p:nvSpPr>
        <p:spPr>
          <a:xfrm>
            <a:off x="3211425" y="1109428"/>
            <a:ext cx="1635562" cy="1014054"/>
          </a:xfrm>
          <a:prstGeom prst="roundRect">
            <a:avLst>
              <a:gd name="adj" fmla="val 7741"/>
            </a:avLst>
          </a:prstGeom>
          <a:gradFill flip="none" rotWithShape="1">
            <a:gsLst>
              <a:gs pos="100000">
                <a:schemeClr val="bg1"/>
              </a:gs>
              <a:gs pos="0">
                <a:schemeClr val="bg1">
                  <a:lumMod val="85000"/>
                </a:schemeClr>
              </a:gs>
            </a:gsLst>
            <a:lin ang="2700000" scaled="1"/>
            <a:tileRect/>
          </a:gradFill>
          <a:ln w="15875">
            <a:gradFill flip="none" rotWithShape="1">
              <a:gsLst>
                <a:gs pos="0">
                  <a:schemeClr val="bg1"/>
                </a:gs>
                <a:gs pos="100000">
                  <a:schemeClr val="bg1">
                    <a:lumMod val="75000"/>
                  </a:schemeClr>
                </a:gs>
              </a:gsLst>
              <a:lin ang="2700000" scaled="1"/>
              <a:tileRect/>
            </a:gradFill>
          </a:ln>
          <a:effectLst>
            <a:outerShdw blurRad="355600" dist="152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1600">
              <a:latin typeface="+mn-ea"/>
            </a:endParaRPr>
          </a:p>
        </p:txBody>
      </p:sp>
      <p:sp>
        <p:nvSpPr>
          <p:cNvPr id="63" name="圆角矩形 62"/>
          <p:cNvSpPr/>
          <p:nvPr/>
        </p:nvSpPr>
        <p:spPr>
          <a:xfrm>
            <a:off x="569740" y="3269751"/>
            <a:ext cx="1942231" cy="1088477"/>
          </a:xfrm>
          <a:prstGeom prst="roundRect">
            <a:avLst>
              <a:gd name="adj" fmla="val 7741"/>
            </a:avLst>
          </a:prstGeom>
          <a:solidFill>
            <a:srgbClr val="C00000"/>
          </a:solidFill>
          <a:ln w="15875">
            <a:gradFill flip="none" rotWithShape="1">
              <a:gsLst>
                <a:gs pos="0">
                  <a:schemeClr val="bg1"/>
                </a:gs>
                <a:gs pos="100000">
                  <a:schemeClr val="bg1">
                    <a:lumMod val="85000"/>
                  </a:schemeClr>
                </a:gs>
              </a:gsLst>
              <a:lin ang="2700000" scaled="1"/>
              <a:tileRect/>
            </a:gradFill>
          </a:ln>
          <a:effectLst>
            <a:outerShdw blurRad="342900" dist="1651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1600">
              <a:latin typeface="+mn-ea"/>
            </a:endParaRPr>
          </a:p>
        </p:txBody>
      </p:sp>
      <p:sp>
        <p:nvSpPr>
          <p:cNvPr id="64" name="圆角矩形 63"/>
          <p:cNvSpPr/>
          <p:nvPr/>
        </p:nvSpPr>
        <p:spPr>
          <a:xfrm flipV="1">
            <a:off x="723074" y="3573920"/>
            <a:ext cx="1635562" cy="1014054"/>
          </a:xfrm>
          <a:prstGeom prst="roundRect">
            <a:avLst>
              <a:gd name="adj" fmla="val 7741"/>
            </a:avLst>
          </a:prstGeom>
          <a:gradFill flip="none" rotWithShape="1">
            <a:gsLst>
              <a:gs pos="100000">
                <a:schemeClr val="bg1"/>
              </a:gs>
              <a:gs pos="0">
                <a:schemeClr val="bg1">
                  <a:lumMod val="85000"/>
                </a:schemeClr>
              </a:gs>
            </a:gsLst>
            <a:lin ang="18900000" scaled="0"/>
            <a:tileRect/>
          </a:gradFill>
          <a:ln w="15875">
            <a:gradFill flip="none" rotWithShape="1">
              <a:gsLst>
                <a:gs pos="0">
                  <a:schemeClr val="bg1"/>
                </a:gs>
                <a:gs pos="100000">
                  <a:schemeClr val="bg1">
                    <a:lumMod val="75000"/>
                  </a:schemeClr>
                </a:gs>
              </a:gsLst>
              <a:lin ang="18900000" scaled="0"/>
              <a:tileRect/>
            </a:gradFill>
          </a:ln>
          <a:effectLst>
            <a:outerShdw blurRad="355600" dist="152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1600">
              <a:latin typeface="+mn-ea"/>
            </a:endParaRPr>
          </a:p>
        </p:txBody>
      </p:sp>
      <p:sp>
        <p:nvSpPr>
          <p:cNvPr id="65" name="圆角矩形 64"/>
          <p:cNvSpPr/>
          <p:nvPr/>
        </p:nvSpPr>
        <p:spPr>
          <a:xfrm>
            <a:off x="3058090" y="3269751"/>
            <a:ext cx="1942231" cy="1088477"/>
          </a:xfrm>
          <a:prstGeom prst="roundRect">
            <a:avLst>
              <a:gd name="adj" fmla="val 7741"/>
            </a:avLst>
          </a:prstGeom>
          <a:solidFill>
            <a:srgbClr val="C00000"/>
          </a:solidFill>
          <a:ln w="15875">
            <a:gradFill flip="none" rotWithShape="1">
              <a:gsLst>
                <a:gs pos="0">
                  <a:schemeClr val="bg1"/>
                </a:gs>
                <a:gs pos="100000">
                  <a:schemeClr val="bg1">
                    <a:lumMod val="85000"/>
                  </a:schemeClr>
                </a:gs>
              </a:gsLst>
              <a:lin ang="2700000" scaled="1"/>
              <a:tileRect/>
            </a:gradFill>
          </a:ln>
          <a:effectLst>
            <a:outerShdw blurRad="342900" dist="1651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1600">
              <a:latin typeface="+mn-ea"/>
            </a:endParaRPr>
          </a:p>
        </p:txBody>
      </p:sp>
      <p:sp>
        <p:nvSpPr>
          <p:cNvPr id="66" name="圆角矩形 65"/>
          <p:cNvSpPr/>
          <p:nvPr/>
        </p:nvSpPr>
        <p:spPr>
          <a:xfrm flipV="1">
            <a:off x="3211425" y="3573920"/>
            <a:ext cx="1635562" cy="1014054"/>
          </a:xfrm>
          <a:prstGeom prst="roundRect">
            <a:avLst>
              <a:gd name="adj" fmla="val 7741"/>
            </a:avLst>
          </a:prstGeom>
          <a:gradFill flip="none" rotWithShape="1">
            <a:gsLst>
              <a:gs pos="100000">
                <a:schemeClr val="bg1"/>
              </a:gs>
              <a:gs pos="0">
                <a:schemeClr val="bg1">
                  <a:lumMod val="85000"/>
                </a:schemeClr>
              </a:gs>
            </a:gsLst>
            <a:lin ang="18900000" scaled="0"/>
            <a:tileRect/>
          </a:gradFill>
          <a:ln w="15875">
            <a:gradFill flip="none" rotWithShape="1">
              <a:gsLst>
                <a:gs pos="0">
                  <a:schemeClr val="bg1"/>
                </a:gs>
                <a:gs pos="100000">
                  <a:schemeClr val="bg1">
                    <a:lumMod val="75000"/>
                  </a:schemeClr>
                </a:gs>
              </a:gsLst>
              <a:lin ang="18900000" scaled="0"/>
              <a:tileRect/>
            </a:gradFill>
          </a:ln>
          <a:effectLst>
            <a:outerShdw blurRad="355600" dist="152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1600">
              <a:latin typeface="+mn-ea"/>
            </a:endParaRPr>
          </a:p>
        </p:txBody>
      </p:sp>
      <p:sp>
        <p:nvSpPr>
          <p:cNvPr id="67" name="文本框 20"/>
          <p:cNvSpPr txBox="1"/>
          <p:nvPr/>
        </p:nvSpPr>
        <p:spPr>
          <a:xfrm>
            <a:off x="889163" y="1408710"/>
            <a:ext cx="1295714" cy="561692"/>
          </a:xfrm>
          <a:prstGeom prst="rect">
            <a:avLst/>
          </a:prstGeom>
          <a:noFill/>
        </p:spPr>
        <p:txBody>
          <a:bodyPr wrap="square" lIns="68580" tIns="34290" rIns="68580" bIns="34290" rtlCol="0">
            <a:spAutoFit/>
          </a:bodyPr>
          <a:lstStyle/>
          <a:p>
            <a:pPr algn="just"/>
            <a:r>
              <a:rPr lang="zh-CN" altLang="en-US" sz="800" dirty="0">
                <a:solidFill>
                  <a:prstClr val="black"/>
                </a:solidFill>
                <a:latin typeface="+mn-ea"/>
                <a:ea typeface="+mn-ea"/>
                <a:cs typeface="方正兰亭纤黑简体"/>
              </a:rPr>
              <a:t>单击此处添加文字阐述，添加简短问题说明文字，具体说明文字在此处添加此处</a:t>
            </a:r>
            <a:endParaRPr lang="zh-CN" altLang="en-US" sz="800" dirty="0">
              <a:solidFill>
                <a:schemeClr val="tx1">
                  <a:lumMod val="65000"/>
                  <a:lumOff val="35000"/>
                </a:schemeClr>
              </a:solidFill>
              <a:latin typeface="+mn-ea"/>
              <a:ea typeface="+mn-ea"/>
            </a:endParaRPr>
          </a:p>
        </p:txBody>
      </p:sp>
      <p:sp>
        <p:nvSpPr>
          <p:cNvPr id="68" name="文本框 21"/>
          <p:cNvSpPr txBox="1"/>
          <p:nvPr/>
        </p:nvSpPr>
        <p:spPr>
          <a:xfrm>
            <a:off x="889163" y="3838577"/>
            <a:ext cx="1295714" cy="561692"/>
          </a:xfrm>
          <a:prstGeom prst="rect">
            <a:avLst/>
          </a:prstGeom>
          <a:noFill/>
        </p:spPr>
        <p:txBody>
          <a:bodyPr wrap="square" lIns="68580" tIns="34290" rIns="68580" bIns="34290" rtlCol="0">
            <a:spAutoFit/>
          </a:bodyPr>
          <a:lstStyle/>
          <a:p>
            <a:pPr algn="just"/>
            <a:r>
              <a:rPr lang="zh-CN" altLang="en-US" sz="800" dirty="0">
                <a:solidFill>
                  <a:srgbClr val="860000"/>
                </a:solidFill>
                <a:latin typeface="+mn-ea"/>
                <a:ea typeface="+mn-ea"/>
                <a:cs typeface="方正兰亭纤黑简体"/>
              </a:rPr>
              <a:t>单击此处添加文字阐述，添加简短问题说明文字，具体说明文字在此处添加此处</a:t>
            </a:r>
            <a:endParaRPr lang="zh-CN" altLang="en-US" sz="800" dirty="0">
              <a:solidFill>
                <a:srgbClr val="860000"/>
              </a:solidFill>
              <a:latin typeface="+mn-ea"/>
              <a:ea typeface="+mn-ea"/>
            </a:endParaRPr>
          </a:p>
        </p:txBody>
      </p:sp>
      <p:sp>
        <p:nvSpPr>
          <p:cNvPr id="69" name="文本框 22"/>
          <p:cNvSpPr txBox="1"/>
          <p:nvPr/>
        </p:nvSpPr>
        <p:spPr>
          <a:xfrm>
            <a:off x="3390566" y="1408710"/>
            <a:ext cx="1295714" cy="561692"/>
          </a:xfrm>
          <a:prstGeom prst="rect">
            <a:avLst/>
          </a:prstGeom>
          <a:noFill/>
        </p:spPr>
        <p:txBody>
          <a:bodyPr wrap="square" lIns="68580" tIns="34290" rIns="68580" bIns="34290" rtlCol="0">
            <a:spAutoFit/>
          </a:bodyPr>
          <a:lstStyle/>
          <a:p>
            <a:pPr algn="just"/>
            <a:r>
              <a:rPr lang="zh-CN" altLang="en-US" sz="800" dirty="0">
                <a:solidFill>
                  <a:srgbClr val="860000"/>
                </a:solidFill>
                <a:latin typeface="+mn-ea"/>
                <a:ea typeface="+mn-ea"/>
                <a:cs typeface="方正兰亭纤黑简体"/>
              </a:rPr>
              <a:t>单击此处添加文字阐述，添加简短问题说明文字，具体说明文字在此处添加此处</a:t>
            </a:r>
            <a:endParaRPr lang="zh-CN" altLang="en-US" sz="800" dirty="0">
              <a:solidFill>
                <a:srgbClr val="860000"/>
              </a:solidFill>
              <a:latin typeface="+mn-ea"/>
              <a:ea typeface="+mn-ea"/>
            </a:endParaRPr>
          </a:p>
        </p:txBody>
      </p:sp>
      <p:sp>
        <p:nvSpPr>
          <p:cNvPr id="70" name="文本框 23"/>
          <p:cNvSpPr txBox="1"/>
          <p:nvPr/>
        </p:nvSpPr>
        <p:spPr>
          <a:xfrm>
            <a:off x="3390566" y="3838577"/>
            <a:ext cx="1295714" cy="561692"/>
          </a:xfrm>
          <a:prstGeom prst="rect">
            <a:avLst/>
          </a:prstGeom>
          <a:noFill/>
        </p:spPr>
        <p:txBody>
          <a:bodyPr wrap="square" lIns="68580" tIns="34290" rIns="68580" bIns="34290" rtlCol="0">
            <a:spAutoFit/>
          </a:bodyPr>
          <a:lstStyle/>
          <a:p>
            <a:pPr algn="just"/>
            <a:r>
              <a:rPr lang="zh-CN" altLang="en-US" sz="800" dirty="0">
                <a:solidFill>
                  <a:prstClr val="black"/>
                </a:solidFill>
                <a:latin typeface="+mn-ea"/>
                <a:ea typeface="+mn-ea"/>
                <a:cs typeface="方正兰亭纤黑简体"/>
              </a:rPr>
              <a:t>单击此处添加文字阐述，添加简短问题说明文字，具体说明文字在此处添加此处</a:t>
            </a:r>
            <a:endParaRPr lang="zh-CN" altLang="en-US" sz="800" dirty="0">
              <a:solidFill>
                <a:srgbClr val="860000"/>
              </a:solidFill>
              <a:latin typeface="+mn-ea"/>
              <a:ea typeface="+mn-ea"/>
            </a:endParaRPr>
          </a:p>
        </p:txBody>
      </p:sp>
      <p:grpSp>
        <p:nvGrpSpPr>
          <p:cNvPr id="71" name="组合 70"/>
          <p:cNvGrpSpPr/>
          <p:nvPr/>
        </p:nvGrpSpPr>
        <p:grpSpPr>
          <a:xfrm>
            <a:off x="904916" y="2154263"/>
            <a:ext cx="1359439" cy="261610"/>
            <a:chOff x="3589503" y="2501691"/>
            <a:chExt cx="1812349" cy="348812"/>
          </a:xfrm>
        </p:grpSpPr>
        <p:sp>
          <p:nvSpPr>
            <p:cNvPr id="72" name="文本框 18"/>
            <p:cNvSpPr txBox="1"/>
            <p:nvPr/>
          </p:nvSpPr>
          <p:spPr>
            <a:xfrm>
              <a:off x="3845499" y="2501691"/>
              <a:ext cx="1556353" cy="348812"/>
            </a:xfrm>
            <a:prstGeom prst="rect">
              <a:avLst/>
            </a:prstGeom>
            <a:noFill/>
          </p:spPr>
          <p:txBody>
            <a:bodyPr wrap="square" rtlCol="0">
              <a:spAutoFit/>
            </a:bodyPr>
            <a:lstStyle/>
            <a:p>
              <a:r>
                <a:rPr lang="zh-CN" altLang="en-US" sz="1100" dirty="0">
                  <a:solidFill>
                    <a:schemeClr val="bg1"/>
                  </a:solidFill>
                  <a:latin typeface="+mn-ea"/>
                  <a:ea typeface="+mn-ea"/>
                </a:rPr>
                <a:t>在此添加标题</a:t>
              </a:r>
              <a:endParaRPr lang="zh-CN" altLang="en-US" sz="1100" dirty="0">
                <a:solidFill>
                  <a:schemeClr val="bg1"/>
                </a:solidFill>
                <a:latin typeface="+mn-ea"/>
                <a:ea typeface="+mn-ea"/>
              </a:endParaRPr>
            </a:p>
          </p:txBody>
        </p:sp>
        <p:grpSp>
          <p:nvGrpSpPr>
            <p:cNvPr id="73" name="Group 13"/>
            <p:cNvGrpSpPr>
              <a:grpSpLocks noChangeAspect="1"/>
            </p:cNvGrpSpPr>
            <p:nvPr/>
          </p:nvGrpSpPr>
          <p:grpSpPr bwMode="auto">
            <a:xfrm>
              <a:off x="3589503" y="2546548"/>
              <a:ext cx="263195" cy="266303"/>
              <a:chOff x="2426" y="2781"/>
              <a:chExt cx="593" cy="600"/>
            </a:xfrm>
            <a:solidFill>
              <a:schemeClr val="bg1"/>
            </a:solidFill>
            <a:effectLst/>
          </p:grpSpPr>
          <p:sp>
            <p:nvSpPr>
              <p:cNvPr id="74" name="Freeform 14"/>
              <p:cNvSpPr/>
              <p:nvPr/>
            </p:nvSpPr>
            <p:spPr bwMode="auto">
              <a:xfrm>
                <a:off x="2442" y="2805"/>
                <a:ext cx="577" cy="576"/>
              </a:xfrm>
              <a:custGeom>
                <a:avLst/>
                <a:gdLst>
                  <a:gd name="T0" fmla="*/ 0 w 241"/>
                  <a:gd name="T1" fmla="*/ 115 h 241"/>
                  <a:gd name="T2" fmla="*/ 0 w 241"/>
                  <a:gd name="T3" fmla="*/ 121 h 241"/>
                  <a:gd name="T4" fmla="*/ 121 w 241"/>
                  <a:gd name="T5" fmla="*/ 241 h 241"/>
                  <a:gd name="T6" fmla="*/ 241 w 241"/>
                  <a:gd name="T7" fmla="*/ 121 h 241"/>
                  <a:gd name="T8" fmla="*/ 121 w 241"/>
                  <a:gd name="T9" fmla="*/ 0 h 241"/>
                  <a:gd name="T10" fmla="*/ 121 w 241"/>
                  <a:gd name="T11" fmla="*/ 115 h 241"/>
                  <a:gd name="T12" fmla="*/ 0 w 241"/>
                  <a:gd name="T13" fmla="*/ 115 h 241"/>
                </a:gdLst>
                <a:ahLst/>
                <a:cxnLst>
                  <a:cxn ang="0">
                    <a:pos x="T0" y="T1"/>
                  </a:cxn>
                  <a:cxn ang="0">
                    <a:pos x="T2" y="T3"/>
                  </a:cxn>
                  <a:cxn ang="0">
                    <a:pos x="T4" y="T5"/>
                  </a:cxn>
                  <a:cxn ang="0">
                    <a:pos x="T6" y="T7"/>
                  </a:cxn>
                  <a:cxn ang="0">
                    <a:pos x="T8" y="T9"/>
                  </a:cxn>
                  <a:cxn ang="0">
                    <a:pos x="T10" y="T11"/>
                  </a:cxn>
                  <a:cxn ang="0">
                    <a:pos x="T12" y="T13"/>
                  </a:cxn>
                </a:cxnLst>
                <a:rect l="0" t="0" r="r" b="b"/>
                <a:pathLst>
                  <a:path w="241" h="241">
                    <a:moveTo>
                      <a:pt x="0" y="115"/>
                    </a:moveTo>
                    <a:cubicBezTo>
                      <a:pt x="0" y="117"/>
                      <a:pt x="0" y="119"/>
                      <a:pt x="0" y="121"/>
                    </a:cubicBezTo>
                    <a:cubicBezTo>
                      <a:pt x="0" y="187"/>
                      <a:pt x="54" y="241"/>
                      <a:pt x="121" y="241"/>
                    </a:cubicBezTo>
                    <a:cubicBezTo>
                      <a:pt x="187" y="241"/>
                      <a:pt x="241" y="187"/>
                      <a:pt x="241" y="121"/>
                    </a:cubicBezTo>
                    <a:cubicBezTo>
                      <a:pt x="241" y="54"/>
                      <a:pt x="187" y="0"/>
                      <a:pt x="121" y="0"/>
                    </a:cubicBezTo>
                    <a:cubicBezTo>
                      <a:pt x="121" y="115"/>
                      <a:pt x="121" y="115"/>
                      <a:pt x="121" y="115"/>
                    </a:cubicBezTo>
                    <a:lnTo>
                      <a:pt x="0" y="11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solidFill>
                    <a:prstClr val="black"/>
                  </a:solidFill>
                  <a:latin typeface="+mn-ea"/>
                  <a:ea typeface="+mn-ea"/>
                </a:endParaRPr>
              </a:p>
            </p:txBody>
          </p:sp>
          <p:sp>
            <p:nvSpPr>
              <p:cNvPr id="75" name="Freeform 15"/>
              <p:cNvSpPr>
                <a:spLocks noEditPoints="1"/>
              </p:cNvSpPr>
              <p:nvPr/>
            </p:nvSpPr>
            <p:spPr bwMode="auto">
              <a:xfrm>
                <a:off x="2426" y="2781"/>
                <a:ext cx="275" cy="273"/>
              </a:xfrm>
              <a:custGeom>
                <a:avLst/>
                <a:gdLst>
                  <a:gd name="T0" fmla="*/ 0 w 115"/>
                  <a:gd name="T1" fmla="*/ 114 h 114"/>
                  <a:gd name="T2" fmla="*/ 115 w 115"/>
                  <a:gd name="T3" fmla="*/ 114 h 114"/>
                  <a:gd name="T4" fmla="*/ 115 w 115"/>
                  <a:gd name="T5" fmla="*/ 0 h 114"/>
                  <a:gd name="T6" fmla="*/ 0 w 115"/>
                  <a:gd name="T7" fmla="*/ 114 h 114"/>
                  <a:gd name="T8" fmla="*/ 15 w 115"/>
                  <a:gd name="T9" fmla="*/ 104 h 114"/>
                  <a:gd name="T10" fmla="*/ 104 w 115"/>
                  <a:gd name="T11" fmla="*/ 14 h 114"/>
                  <a:gd name="T12" fmla="*/ 104 w 115"/>
                  <a:gd name="T13" fmla="*/ 104 h 114"/>
                  <a:gd name="T14" fmla="*/ 15 w 115"/>
                  <a:gd name="T15" fmla="*/ 104 h 1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 h="114">
                    <a:moveTo>
                      <a:pt x="0" y="114"/>
                    </a:moveTo>
                    <a:cubicBezTo>
                      <a:pt x="115" y="114"/>
                      <a:pt x="115" y="114"/>
                      <a:pt x="115" y="114"/>
                    </a:cubicBezTo>
                    <a:cubicBezTo>
                      <a:pt x="115" y="0"/>
                      <a:pt x="115" y="0"/>
                      <a:pt x="115" y="0"/>
                    </a:cubicBezTo>
                    <a:cubicBezTo>
                      <a:pt x="51" y="0"/>
                      <a:pt x="0" y="51"/>
                      <a:pt x="0" y="114"/>
                    </a:cubicBezTo>
                    <a:close/>
                    <a:moveTo>
                      <a:pt x="15" y="104"/>
                    </a:moveTo>
                    <a:cubicBezTo>
                      <a:pt x="15" y="54"/>
                      <a:pt x="55" y="14"/>
                      <a:pt x="104" y="14"/>
                    </a:cubicBezTo>
                    <a:cubicBezTo>
                      <a:pt x="104" y="104"/>
                      <a:pt x="104" y="104"/>
                      <a:pt x="104" y="104"/>
                    </a:cubicBezTo>
                    <a:lnTo>
                      <a:pt x="15" y="10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solidFill>
                    <a:prstClr val="black"/>
                  </a:solidFill>
                  <a:latin typeface="+mn-ea"/>
                  <a:ea typeface="+mn-ea"/>
                </a:endParaRPr>
              </a:p>
            </p:txBody>
          </p:sp>
        </p:grpSp>
      </p:grpSp>
      <p:grpSp>
        <p:nvGrpSpPr>
          <p:cNvPr id="76" name="组合 75"/>
          <p:cNvGrpSpPr/>
          <p:nvPr/>
        </p:nvGrpSpPr>
        <p:grpSpPr>
          <a:xfrm>
            <a:off x="910312" y="3294164"/>
            <a:ext cx="1354040" cy="261610"/>
            <a:chOff x="3596701" y="4021557"/>
            <a:chExt cx="1805151" cy="348812"/>
          </a:xfrm>
        </p:grpSpPr>
        <p:grpSp>
          <p:nvGrpSpPr>
            <p:cNvPr id="77" name="组合 76"/>
            <p:cNvGrpSpPr/>
            <p:nvPr/>
          </p:nvGrpSpPr>
          <p:grpSpPr>
            <a:xfrm>
              <a:off x="3596701" y="4081028"/>
              <a:ext cx="248798" cy="270744"/>
              <a:chOff x="4873620" y="1965325"/>
              <a:chExt cx="269882" cy="293688"/>
            </a:xfrm>
            <a:solidFill>
              <a:schemeClr val="bg1"/>
            </a:solidFill>
            <a:effectLst/>
          </p:grpSpPr>
          <p:sp>
            <p:nvSpPr>
              <p:cNvPr id="79" name="Freeform 502"/>
              <p:cNvSpPr/>
              <p:nvPr/>
            </p:nvSpPr>
            <p:spPr bwMode="auto">
              <a:xfrm>
                <a:off x="4873620" y="2127250"/>
                <a:ext cx="112713" cy="131763"/>
              </a:xfrm>
              <a:custGeom>
                <a:avLst/>
                <a:gdLst>
                  <a:gd name="T0" fmla="*/ 2 w 30"/>
                  <a:gd name="T1" fmla="*/ 0 h 35"/>
                  <a:gd name="T2" fmla="*/ 28 w 30"/>
                  <a:gd name="T3" fmla="*/ 0 h 35"/>
                  <a:gd name="T4" fmla="*/ 30 w 30"/>
                  <a:gd name="T5" fmla="*/ 1 h 35"/>
                  <a:gd name="T6" fmla="*/ 28 w 30"/>
                  <a:gd name="T7" fmla="*/ 3 h 35"/>
                  <a:gd name="T8" fmla="*/ 3 w 30"/>
                  <a:gd name="T9" fmla="*/ 3 h 35"/>
                  <a:gd name="T10" fmla="*/ 3 w 30"/>
                  <a:gd name="T11" fmla="*/ 33 h 35"/>
                  <a:gd name="T12" fmla="*/ 2 w 30"/>
                  <a:gd name="T13" fmla="*/ 35 h 35"/>
                  <a:gd name="T14" fmla="*/ 0 w 30"/>
                  <a:gd name="T15" fmla="*/ 33 h 35"/>
                  <a:gd name="T16" fmla="*/ 0 w 30"/>
                  <a:gd name="T17" fmla="*/ 1 h 35"/>
                  <a:gd name="T18" fmla="*/ 2 w 30"/>
                  <a:gd name="T19"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 h="35">
                    <a:moveTo>
                      <a:pt x="2" y="0"/>
                    </a:moveTo>
                    <a:cubicBezTo>
                      <a:pt x="28" y="0"/>
                      <a:pt x="28" y="0"/>
                      <a:pt x="28" y="0"/>
                    </a:cubicBezTo>
                    <a:cubicBezTo>
                      <a:pt x="29" y="0"/>
                      <a:pt x="30" y="1"/>
                      <a:pt x="30" y="1"/>
                    </a:cubicBezTo>
                    <a:cubicBezTo>
                      <a:pt x="30" y="2"/>
                      <a:pt x="29" y="3"/>
                      <a:pt x="28" y="3"/>
                    </a:cubicBezTo>
                    <a:cubicBezTo>
                      <a:pt x="3" y="3"/>
                      <a:pt x="3" y="3"/>
                      <a:pt x="3" y="3"/>
                    </a:cubicBezTo>
                    <a:cubicBezTo>
                      <a:pt x="3" y="33"/>
                      <a:pt x="3" y="33"/>
                      <a:pt x="3" y="33"/>
                    </a:cubicBezTo>
                    <a:cubicBezTo>
                      <a:pt x="3" y="34"/>
                      <a:pt x="3" y="35"/>
                      <a:pt x="2" y="35"/>
                    </a:cubicBezTo>
                    <a:cubicBezTo>
                      <a:pt x="1" y="35"/>
                      <a:pt x="0" y="34"/>
                      <a:pt x="0" y="33"/>
                    </a:cubicBezTo>
                    <a:cubicBezTo>
                      <a:pt x="0" y="1"/>
                      <a:pt x="0" y="1"/>
                      <a:pt x="0" y="1"/>
                    </a:cubicBezTo>
                    <a:cubicBezTo>
                      <a:pt x="0" y="1"/>
                      <a:pt x="1" y="0"/>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solidFill>
                    <a:prstClr val="black"/>
                  </a:solidFill>
                  <a:latin typeface="+mn-ea"/>
                  <a:ea typeface="+mn-ea"/>
                </a:endParaRPr>
              </a:p>
            </p:txBody>
          </p:sp>
          <p:sp>
            <p:nvSpPr>
              <p:cNvPr id="80" name="Freeform 503"/>
              <p:cNvSpPr/>
              <p:nvPr/>
            </p:nvSpPr>
            <p:spPr bwMode="auto">
              <a:xfrm>
                <a:off x="4884737" y="1973263"/>
                <a:ext cx="41275" cy="146050"/>
              </a:xfrm>
              <a:custGeom>
                <a:avLst/>
                <a:gdLst>
                  <a:gd name="T0" fmla="*/ 11 w 11"/>
                  <a:gd name="T1" fmla="*/ 34 h 39"/>
                  <a:gd name="T2" fmla="*/ 11 w 11"/>
                  <a:gd name="T3" fmla="*/ 6 h 39"/>
                  <a:gd name="T4" fmla="*/ 5 w 11"/>
                  <a:gd name="T5" fmla="*/ 0 h 39"/>
                  <a:gd name="T6" fmla="*/ 0 w 11"/>
                  <a:gd name="T7" fmla="*/ 6 h 39"/>
                  <a:gd name="T8" fmla="*/ 0 w 11"/>
                  <a:gd name="T9" fmla="*/ 34 h 39"/>
                  <a:gd name="T10" fmla="*/ 5 w 11"/>
                  <a:gd name="T11" fmla="*/ 39 h 39"/>
                  <a:gd name="T12" fmla="*/ 11 w 11"/>
                  <a:gd name="T13" fmla="*/ 34 h 39"/>
                </a:gdLst>
                <a:ahLst/>
                <a:cxnLst>
                  <a:cxn ang="0">
                    <a:pos x="T0" y="T1"/>
                  </a:cxn>
                  <a:cxn ang="0">
                    <a:pos x="T2" y="T3"/>
                  </a:cxn>
                  <a:cxn ang="0">
                    <a:pos x="T4" y="T5"/>
                  </a:cxn>
                  <a:cxn ang="0">
                    <a:pos x="T6" y="T7"/>
                  </a:cxn>
                  <a:cxn ang="0">
                    <a:pos x="T8" y="T9"/>
                  </a:cxn>
                  <a:cxn ang="0">
                    <a:pos x="T10" y="T11"/>
                  </a:cxn>
                  <a:cxn ang="0">
                    <a:pos x="T12" y="T13"/>
                  </a:cxn>
                </a:cxnLst>
                <a:rect l="0" t="0" r="r" b="b"/>
                <a:pathLst>
                  <a:path w="11" h="39">
                    <a:moveTo>
                      <a:pt x="11" y="34"/>
                    </a:moveTo>
                    <a:cubicBezTo>
                      <a:pt x="11" y="6"/>
                      <a:pt x="11" y="6"/>
                      <a:pt x="11" y="6"/>
                    </a:cubicBezTo>
                    <a:cubicBezTo>
                      <a:pt x="11" y="3"/>
                      <a:pt x="9" y="0"/>
                      <a:pt x="5" y="0"/>
                    </a:cubicBezTo>
                    <a:cubicBezTo>
                      <a:pt x="2" y="0"/>
                      <a:pt x="0" y="3"/>
                      <a:pt x="0" y="6"/>
                    </a:cubicBezTo>
                    <a:cubicBezTo>
                      <a:pt x="0" y="34"/>
                      <a:pt x="0" y="34"/>
                      <a:pt x="0" y="34"/>
                    </a:cubicBezTo>
                    <a:cubicBezTo>
                      <a:pt x="0" y="37"/>
                      <a:pt x="2" y="39"/>
                      <a:pt x="5" y="39"/>
                    </a:cubicBezTo>
                    <a:cubicBezTo>
                      <a:pt x="9" y="39"/>
                      <a:pt x="11" y="37"/>
                      <a:pt x="11" y="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solidFill>
                    <a:prstClr val="black"/>
                  </a:solidFill>
                  <a:latin typeface="+mn-ea"/>
                  <a:ea typeface="+mn-ea"/>
                </a:endParaRPr>
              </a:p>
            </p:txBody>
          </p:sp>
          <p:sp>
            <p:nvSpPr>
              <p:cNvPr id="81" name="Freeform 504"/>
              <p:cNvSpPr/>
              <p:nvPr/>
            </p:nvSpPr>
            <p:spPr bwMode="auto">
              <a:xfrm>
                <a:off x="4940303" y="1965325"/>
                <a:ext cx="177800" cy="293688"/>
              </a:xfrm>
              <a:custGeom>
                <a:avLst/>
                <a:gdLst>
                  <a:gd name="T0" fmla="*/ 5 w 47"/>
                  <a:gd name="T1" fmla="*/ 69 h 78"/>
                  <a:gd name="T2" fmla="*/ 6 w 47"/>
                  <a:gd name="T3" fmla="*/ 77 h 78"/>
                  <a:gd name="T4" fmla="*/ 9 w 47"/>
                  <a:gd name="T5" fmla="*/ 78 h 78"/>
                  <a:gd name="T6" fmla="*/ 14 w 47"/>
                  <a:gd name="T7" fmla="*/ 76 h 78"/>
                  <a:gd name="T8" fmla="*/ 26 w 47"/>
                  <a:gd name="T9" fmla="*/ 57 h 78"/>
                  <a:gd name="T10" fmla="*/ 46 w 47"/>
                  <a:gd name="T11" fmla="*/ 57 h 78"/>
                  <a:gd name="T12" fmla="*/ 47 w 47"/>
                  <a:gd name="T13" fmla="*/ 56 h 78"/>
                  <a:gd name="T14" fmla="*/ 47 w 47"/>
                  <a:gd name="T15" fmla="*/ 42 h 78"/>
                  <a:gd name="T16" fmla="*/ 32 w 47"/>
                  <a:gd name="T17" fmla="*/ 19 h 78"/>
                  <a:gd name="T18" fmla="*/ 30 w 47"/>
                  <a:gd name="T19" fmla="*/ 20 h 78"/>
                  <a:gd name="T20" fmla="*/ 35 w 47"/>
                  <a:gd name="T21" fmla="*/ 10 h 78"/>
                  <a:gd name="T22" fmla="*/ 24 w 47"/>
                  <a:gd name="T23" fmla="*/ 0 h 78"/>
                  <a:gd name="T24" fmla="*/ 14 w 47"/>
                  <a:gd name="T25" fmla="*/ 10 h 78"/>
                  <a:gd name="T26" fmla="*/ 24 w 47"/>
                  <a:gd name="T27" fmla="*/ 21 h 78"/>
                  <a:gd name="T28" fmla="*/ 27 w 47"/>
                  <a:gd name="T29" fmla="*/ 20 h 78"/>
                  <a:gd name="T30" fmla="*/ 21 w 47"/>
                  <a:gd name="T31" fmla="*/ 27 h 78"/>
                  <a:gd name="T32" fmla="*/ 5 w 47"/>
                  <a:gd name="T33" fmla="*/ 31 h 78"/>
                  <a:gd name="T34" fmla="*/ 1 w 47"/>
                  <a:gd name="T35" fmla="*/ 34 h 78"/>
                  <a:gd name="T36" fmla="*/ 1 w 47"/>
                  <a:gd name="T37" fmla="*/ 38 h 78"/>
                  <a:gd name="T38" fmla="*/ 6 w 47"/>
                  <a:gd name="T39" fmla="*/ 42 h 78"/>
                  <a:gd name="T40" fmla="*/ 8 w 47"/>
                  <a:gd name="T41" fmla="*/ 42 h 78"/>
                  <a:gd name="T42" fmla="*/ 17 w 47"/>
                  <a:gd name="T43" fmla="*/ 40 h 78"/>
                  <a:gd name="T44" fmla="*/ 17 w 47"/>
                  <a:gd name="T45" fmla="*/ 43 h 78"/>
                  <a:gd name="T46" fmla="*/ 17 w 47"/>
                  <a:gd name="T47" fmla="*/ 47 h 78"/>
                  <a:gd name="T48" fmla="*/ 5 w 47"/>
                  <a:gd name="T49" fmla="*/ 6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7" h="78">
                    <a:moveTo>
                      <a:pt x="5" y="69"/>
                    </a:moveTo>
                    <a:cubicBezTo>
                      <a:pt x="3" y="72"/>
                      <a:pt x="3" y="76"/>
                      <a:pt x="6" y="77"/>
                    </a:cubicBezTo>
                    <a:cubicBezTo>
                      <a:pt x="7" y="78"/>
                      <a:pt x="8" y="78"/>
                      <a:pt x="9" y="78"/>
                    </a:cubicBezTo>
                    <a:cubicBezTo>
                      <a:pt x="11" y="78"/>
                      <a:pt x="13" y="77"/>
                      <a:pt x="14" y="76"/>
                    </a:cubicBezTo>
                    <a:cubicBezTo>
                      <a:pt x="26" y="57"/>
                      <a:pt x="26" y="57"/>
                      <a:pt x="26" y="57"/>
                    </a:cubicBezTo>
                    <a:cubicBezTo>
                      <a:pt x="46" y="57"/>
                      <a:pt x="46" y="57"/>
                      <a:pt x="46" y="57"/>
                    </a:cubicBezTo>
                    <a:cubicBezTo>
                      <a:pt x="47" y="57"/>
                      <a:pt x="47" y="57"/>
                      <a:pt x="47" y="56"/>
                    </a:cubicBezTo>
                    <a:cubicBezTo>
                      <a:pt x="47" y="42"/>
                      <a:pt x="47" y="42"/>
                      <a:pt x="47" y="42"/>
                    </a:cubicBezTo>
                    <a:cubicBezTo>
                      <a:pt x="47" y="29"/>
                      <a:pt x="41" y="19"/>
                      <a:pt x="32" y="19"/>
                    </a:cubicBezTo>
                    <a:cubicBezTo>
                      <a:pt x="31" y="19"/>
                      <a:pt x="30" y="19"/>
                      <a:pt x="30" y="20"/>
                    </a:cubicBezTo>
                    <a:cubicBezTo>
                      <a:pt x="33" y="18"/>
                      <a:pt x="35" y="14"/>
                      <a:pt x="35" y="10"/>
                    </a:cubicBezTo>
                    <a:cubicBezTo>
                      <a:pt x="35" y="5"/>
                      <a:pt x="30" y="0"/>
                      <a:pt x="24" y="0"/>
                    </a:cubicBezTo>
                    <a:cubicBezTo>
                      <a:pt x="19" y="0"/>
                      <a:pt x="14" y="5"/>
                      <a:pt x="14" y="10"/>
                    </a:cubicBezTo>
                    <a:cubicBezTo>
                      <a:pt x="14" y="16"/>
                      <a:pt x="19" y="21"/>
                      <a:pt x="24" y="21"/>
                    </a:cubicBezTo>
                    <a:cubicBezTo>
                      <a:pt x="25" y="21"/>
                      <a:pt x="26" y="21"/>
                      <a:pt x="27" y="20"/>
                    </a:cubicBezTo>
                    <a:cubicBezTo>
                      <a:pt x="25" y="22"/>
                      <a:pt x="23" y="24"/>
                      <a:pt x="21" y="27"/>
                    </a:cubicBezTo>
                    <a:cubicBezTo>
                      <a:pt x="5" y="31"/>
                      <a:pt x="5" y="31"/>
                      <a:pt x="5" y="31"/>
                    </a:cubicBezTo>
                    <a:cubicBezTo>
                      <a:pt x="3" y="32"/>
                      <a:pt x="2" y="32"/>
                      <a:pt x="1" y="34"/>
                    </a:cubicBezTo>
                    <a:cubicBezTo>
                      <a:pt x="1" y="35"/>
                      <a:pt x="0" y="37"/>
                      <a:pt x="1" y="38"/>
                    </a:cubicBezTo>
                    <a:cubicBezTo>
                      <a:pt x="1" y="41"/>
                      <a:pt x="4" y="42"/>
                      <a:pt x="6" y="42"/>
                    </a:cubicBezTo>
                    <a:cubicBezTo>
                      <a:pt x="7" y="42"/>
                      <a:pt x="7" y="42"/>
                      <a:pt x="8" y="42"/>
                    </a:cubicBezTo>
                    <a:cubicBezTo>
                      <a:pt x="17" y="40"/>
                      <a:pt x="17" y="40"/>
                      <a:pt x="17" y="40"/>
                    </a:cubicBezTo>
                    <a:cubicBezTo>
                      <a:pt x="17" y="41"/>
                      <a:pt x="17" y="42"/>
                      <a:pt x="17" y="43"/>
                    </a:cubicBezTo>
                    <a:cubicBezTo>
                      <a:pt x="17" y="47"/>
                      <a:pt x="17" y="47"/>
                      <a:pt x="17" y="47"/>
                    </a:cubicBezTo>
                    <a:lnTo>
                      <a:pt x="5" y="6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solidFill>
                    <a:prstClr val="black"/>
                  </a:solidFill>
                  <a:latin typeface="+mn-ea"/>
                  <a:ea typeface="+mn-ea"/>
                </a:endParaRPr>
              </a:p>
            </p:txBody>
          </p:sp>
          <p:sp>
            <p:nvSpPr>
              <p:cNvPr id="82" name="Freeform 505"/>
              <p:cNvSpPr/>
              <p:nvPr/>
            </p:nvSpPr>
            <p:spPr bwMode="auto">
              <a:xfrm>
                <a:off x="5046664" y="2093913"/>
                <a:ext cx="96838" cy="112713"/>
              </a:xfrm>
              <a:custGeom>
                <a:avLst/>
                <a:gdLst>
                  <a:gd name="T0" fmla="*/ 1 w 26"/>
                  <a:gd name="T1" fmla="*/ 27 h 30"/>
                  <a:gd name="T2" fmla="*/ 23 w 26"/>
                  <a:gd name="T3" fmla="*/ 27 h 30"/>
                  <a:gd name="T4" fmla="*/ 23 w 26"/>
                  <a:gd name="T5" fmla="*/ 2 h 30"/>
                  <a:gd name="T6" fmla="*/ 24 w 26"/>
                  <a:gd name="T7" fmla="*/ 0 h 30"/>
                  <a:gd name="T8" fmla="*/ 26 w 26"/>
                  <a:gd name="T9" fmla="*/ 2 h 30"/>
                  <a:gd name="T10" fmla="*/ 26 w 26"/>
                  <a:gd name="T11" fmla="*/ 28 h 30"/>
                  <a:gd name="T12" fmla="*/ 24 w 26"/>
                  <a:gd name="T13" fmla="*/ 30 h 30"/>
                  <a:gd name="T14" fmla="*/ 1 w 26"/>
                  <a:gd name="T15" fmla="*/ 30 h 30"/>
                  <a:gd name="T16" fmla="*/ 0 w 26"/>
                  <a:gd name="T17" fmla="*/ 28 h 30"/>
                  <a:gd name="T18" fmla="*/ 1 w 26"/>
                  <a:gd name="T19" fmla="*/ 27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30">
                    <a:moveTo>
                      <a:pt x="1" y="27"/>
                    </a:moveTo>
                    <a:cubicBezTo>
                      <a:pt x="23" y="27"/>
                      <a:pt x="23" y="27"/>
                      <a:pt x="23" y="27"/>
                    </a:cubicBezTo>
                    <a:cubicBezTo>
                      <a:pt x="23" y="2"/>
                      <a:pt x="23" y="2"/>
                      <a:pt x="23" y="2"/>
                    </a:cubicBezTo>
                    <a:cubicBezTo>
                      <a:pt x="23" y="1"/>
                      <a:pt x="23" y="0"/>
                      <a:pt x="24" y="0"/>
                    </a:cubicBezTo>
                    <a:cubicBezTo>
                      <a:pt x="25" y="0"/>
                      <a:pt x="26" y="1"/>
                      <a:pt x="26" y="2"/>
                    </a:cubicBezTo>
                    <a:cubicBezTo>
                      <a:pt x="26" y="28"/>
                      <a:pt x="26" y="28"/>
                      <a:pt x="26" y="28"/>
                    </a:cubicBezTo>
                    <a:cubicBezTo>
                      <a:pt x="26" y="29"/>
                      <a:pt x="25" y="30"/>
                      <a:pt x="24" y="30"/>
                    </a:cubicBezTo>
                    <a:cubicBezTo>
                      <a:pt x="1" y="30"/>
                      <a:pt x="1" y="30"/>
                      <a:pt x="1" y="30"/>
                    </a:cubicBezTo>
                    <a:cubicBezTo>
                      <a:pt x="0" y="30"/>
                      <a:pt x="0" y="29"/>
                      <a:pt x="0" y="28"/>
                    </a:cubicBezTo>
                    <a:cubicBezTo>
                      <a:pt x="0" y="27"/>
                      <a:pt x="0" y="27"/>
                      <a:pt x="1" y="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solidFill>
                    <a:prstClr val="black"/>
                  </a:solidFill>
                  <a:latin typeface="+mn-ea"/>
                  <a:ea typeface="+mn-ea"/>
                </a:endParaRPr>
              </a:p>
            </p:txBody>
          </p:sp>
        </p:grpSp>
        <p:sp>
          <p:nvSpPr>
            <p:cNvPr id="78" name="文本框 43"/>
            <p:cNvSpPr txBox="1"/>
            <p:nvPr/>
          </p:nvSpPr>
          <p:spPr>
            <a:xfrm>
              <a:off x="3845499" y="4021557"/>
              <a:ext cx="1556353" cy="348812"/>
            </a:xfrm>
            <a:prstGeom prst="rect">
              <a:avLst/>
            </a:prstGeom>
            <a:noFill/>
          </p:spPr>
          <p:txBody>
            <a:bodyPr wrap="square" rtlCol="0">
              <a:spAutoFit/>
            </a:bodyPr>
            <a:lstStyle/>
            <a:p>
              <a:r>
                <a:rPr lang="zh-CN" altLang="en-US" sz="1100" dirty="0">
                  <a:solidFill>
                    <a:schemeClr val="bg1"/>
                  </a:solidFill>
                  <a:latin typeface="+mn-ea"/>
                  <a:ea typeface="+mn-ea"/>
                </a:rPr>
                <a:t>在此添加标题</a:t>
              </a:r>
              <a:endParaRPr lang="zh-CN" altLang="en-US" sz="1100" dirty="0">
                <a:solidFill>
                  <a:schemeClr val="bg1"/>
                </a:solidFill>
                <a:latin typeface="+mn-ea"/>
                <a:ea typeface="+mn-ea"/>
              </a:endParaRPr>
            </a:p>
          </p:txBody>
        </p:sp>
      </p:grpSp>
      <p:grpSp>
        <p:nvGrpSpPr>
          <p:cNvPr id="83" name="组合 82"/>
          <p:cNvGrpSpPr/>
          <p:nvPr/>
        </p:nvGrpSpPr>
        <p:grpSpPr>
          <a:xfrm>
            <a:off x="3418553" y="2154263"/>
            <a:ext cx="1366615" cy="261610"/>
            <a:chOff x="6940586" y="2501691"/>
            <a:chExt cx="1821916" cy="348812"/>
          </a:xfrm>
        </p:grpSpPr>
        <p:grpSp>
          <p:nvGrpSpPr>
            <p:cNvPr id="84" name="Group 4"/>
            <p:cNvGrpSpPr>
              <a:grpSpLocks noChangeAspect="1"/>
            </p:cNvGrpSpPr>
            <p:nvPr/>
          </p:nvGrpSpPr>
          <p:grpSpPr bwMode="auto">
            <a:xfrm>
              <a:off x="6940586" y="2553238"/>
              <a:ext cx="215827" cy="252924"/>
              <a:chOff x="1776" y="1776"/>
              <a:chExt cx="64" cy="75"/>
            </a:xfrm>
            <a:solidFill>
              <a:schemeClr val="bg1"/>
            </a:solidFill>
            <a:effectLst/>
          </p:grpSpPr>
          <p:sp>
            <p:nvSpPr>
              <p:cNvPr id="86" name="Freeform 5"/>
              <p:cNvSpPr/>
              <p:nvPr/>
            </p:nvSpPr>
            <p:spPr bwMode="auto">
              <a:xfrm>
                <a:off x="1795" y="1779"/>
                <a:ext cx="29" cy="26"/>
              </a:xfrm>
              <a:custGeom>
                <a:avLst/>
                <a:gdLst>
                  <a:gd name="T0" fmla="*/ 5 w 11"/>
                  <a:gd name="T1" fmla="*/ 10 h 10"/>
                  <a:gd name="T2" fmla="*/ 5 w 11"/>
                  <a:gd name="T3" fmla="*/ 10 h 10"/>
                  <a:gd name="T4" fmla="*/ 11 w 11"/>
                  <a:gd name="T5" fmla="*/ 5 h 10"/>
                  <a:gd name="T6" fmla="*/ 5 w 11"/>
                  <a:gd name="T7" fmla="*/ 0 h 10"/>
                  <a:gd name="T8" fmla="*/ 5 w 11"/>
                  <a:gd name="T9" fmla="*/ 0 h 10"/>
                  <a:gd name="T10" fmla="*/ 0 w 11"/>
                  <a:gd name="T11" fmla="*/ 5 h 10"/>
                  <a:gd name="T12" fmla="*/ 5 w 11"/>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11" h="10">
                    <a:moveTo>
                      <a:pt x="5" y="10"/>
                    </a:moveTo>
                    <a:cubicBezTo>
                      <a:pt x="5" y="10"/>
                      <a:pt x="5" y="10"/>
                      <a:pt x="5" y="10"/>
                    </a:cubicBezTo>
                    <a:cubicBezTo>
                      <a:pt x="8" y="10"/>
                      <a:pt x="11" y="8"/>
                      <a:pt x="11" y="5"/>
                    </a:cubicBezTo>
                    <a:cubicBezTo>
                      <a:pt x="11" y="2"/>
                      <a:pt x="8" y="0"/>
                      <a:pt x="5" y="0"/>
                    </a:cubicBezTo>
                    <a:cubicBezTo>
                      <a:pt x="5" y="0"/>
                      <a:pt x="5" y="0"/>
                      <a:pt x="5" y="0"/>
                    </a:cubicBezTo>
                    <a:cubicBezTo>
                      <a:pt x="2" y="1"/>
                      <a:pt x="0" y="3"/>
                      <a:pt x="0" y="5"/>
                    </a:cubicBezTo>
                    <a:cubicBezTo>
                      <a:pt x="0" y="8"/>
                      <a:pt x="2" y="10"/>
                      <a:pt x="5"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solidFill>
                    <a:prstClr val="black"/>
                  </a:solidFill>
                  <a:latin typeface="+mn-ea"/>
                  <a:ea typeface="+mn-ea"/>
                </a:endParaRPr>
              </a:p>
            </p:txBody>
          </p:sp>
          <p:sp>
            <p:nvSpPr>
              <p:cNvPr id="89" name="Freeform 6"/>
              <p:cNvSpPr/>
              <p:nvPr/>
            </p:nvSpPr>
            <p:spPr bwMode="auto">
              <a:xfrm>
                <a:off x="1776" y="1810"/>
                <a:ext cx="64" cy="41"/>
              </a:xfrm>
              <a:custGeom>
                <a:avLst/>
                <a:gdLst>
                  <a:gd name="T0" fmla="*/ 23 w 24"/>
                  <a:gd name="T1" fmla="*/ 3 h 16"/>
                  <a:gd name="T2" fmla="*/ 19 w 24"/>
                  <a:gd name="T3" fmla="*/ 0 h 16"/>
                  <a:gd name="T4" fmla="*/ 19 w 24"/>
                  <a:gd name="T5" fmla="*/ 0 h 16"/>
                  <a:gd name="T6" fmla="*/ 17 w 24"/>
                  <a:gd name="T7" fmla="*/ 0 h 16"/>
                  <a:gd name="T8" fmla="*/ 15 w 24"/>
                  <a:gd name="T9" fmla="*/ 5 h 16"/>
                  <a:gd name="T10" fmla="*/ 12 w 24"/>
                  <a:gd name="T11" fmla="*/ 11 h 16"/>
                  <a:gd name="T12" fmla="*/ 14 w 24"/>
                  <a:gd name="T13" fmla="*/ 7 h 16"/>
                  <a:gd name="T14" fmla="*/ 13 w 24"/>
                  <a:gd name="T15" fmla="*/ 1 h 16"/>
                  <a:gd name="T16" fmla="*/ 13 w 24"/>
                  <a:gd name="T17" fmla="*/ 1 h 16"/>
                  <a:gd name="T18" fmla="*/ 12 w 24"/>
                  <a:gd name="T19" fmla="*/ 0 h 16"/>
                  <a:gd name="T20" fmla="*/ 12 w 24"/>
                  <a:gd name="T21" fmla="*/ 0 h 16"/>
                  <a:gd name="T22" fmla="*/ 12 w 24"/>
                  <a:gd name="T23" fmla="*/ 1 h 16"/>
                  <a:gd name="T24" fmla="*/ 12 w 24"/>
                  <a:gd name="T25" fmla="*/ 1 h 16"/>
                  <a:gd name="T26" fmla="*/ 11 w 24"/>
                  <a:gd name="T27" fmla="*/ 7 h 16"/>
                  <a:gd name="T28" fmla="*/ 10 w 24"/>
                  <a:gd name="T29" fmla="*/ 5 h 16"/>
                  <a:gd name="T30" fmla="*/ 8 w 24"/>
                  <a:gd name="T31" fmla="*/ 0 h 16"/>
                  <a:gd name="T32" fmla="*/ 5 w 24"/>
                  <a:gd name="T33" fmla="*/ 0 h 16"/>
                  <a:gd name="T34" fmla="*/ 5 w 24"/>
                  <a:gd name="T35" fmla="*/ 0 h 16"/>
                  <a:gd name="T36" fmla="*/ 1 w 24"/>
                  <a:gd name="T37" fmla="*/ 3 h 16"/>
                  <a:gd name="T38" fmla="*/ 0 w 24"/>
                  <a:gd name="T39" fmla="*/ 16 h 16"/>
                  <a:gd name="T40" fmla="*/ 4 w 24"/>
                  <a:gd name="T41" fmla="*/ 16 h 16"/>
                  <a:gd name="T42" fmla="*/ 4 w 24"/>
                  <a:gd name="T43" fmla="*/ 6 h 16"/>
                  <a:gd name="T44" fmla="*/ 5 w 24"/>
                  <a:gd name="T45" fmla="*/ 6 h 16"/>
                  <a:gd name="T46" fmla="*/ 5 w 24"/>
                  <a:gd name="T47" fmla="*/ 16 h 16"/>
                  <a:gd name="T48" fmla="*/ 12 w 24"/>
                  <a:gd name="T49" fmla="*/ 16 h 16"/>
                  <a:gd name="T50" fmla="*/ 19 w 24"/>
                  <a:gd name="T51" fmla="*/ 16 h 16"/>
                  <a:gd name="T52" fmla="*/ 19 w 24"/>
                  <a:gd name="T53" fmla="*/ 6 h 16"/>
                  <a:gd name="T54" fmla="*/ 19 w 24"/>
                  <a:gd name="T55" fmla="*/ 6 h 16"/>
                  <a:gd name="T56" fmla="*/ 20 w 24"/>
                  <a:gd name="T57" fmla="*/ 6 h 16"/>
                  <a:gd name="T58" fmla="*/ 20 w 24"/>
                  <a:gd name="T59" fmla="*/ 16 h 16"/>
                  <a:gd name="T60" fmla="*/ 23 w 24"/>
                  <a:gd name="T61" fmla="*/ 16 h 16"/>
                  <a:gd name="T62" fmla="*/ 23 w 24"/>
                  <a:gd name="T63" fmla="*/ 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 h="16">
                    <a:moveTo>
                      <a:pt x="23" y="3"/>
                    </a:moveTo>
                    <a:cubicBezTo>
                      <a:pt x="22" y="1"/>
                      <a:pt x="20" y="0"/>
                      <a:pt x="19" y="0"/>
                    </a:cubicBezTo>
                    <a:cubicBezTo>
                      <a:pt x="19" y="0"/>
                      <a:pt x="19" y="0"/>
                      <a:pt x="19" y="0"/>
                    </a:cubicBezTo>
                    <a:cubicBezTo>
                      <a:pt x="17" y="0"/>
                      <a:pt x="17" y="0"/>
                      <a:pt x="17" y="0"/>
                    </a:cubicBezTo>
                    <a:cubicBezTo>
                      <a:pt x="15" y="5"/>
                      <a:pt x="15" y="5"/>
                      <a:pt x="15" y="5"/>
                    </a:cubicBezTo>
                    <a:cubicBezTo>
                      <a:pt x="12" y="11"/>
                      <a:pt x="12" y="11"/>
                      <a:pt x="12" y="11"/>
                    </a:cubicBezTo>
                    <a:cubicBezTo>
                      <a:pt x="14" y="7"/>
                      <a:pt x="14" y="7"/>
                      <a:pt x="14" y="7"/>
                    </a:cubicBezTo>
                    <a:cubicBezTo>
                      <a:pt x="13" y="1"/>
                      <a:pt x="13" y="1"/>
                      <a:pt x="13" y="1"/>
                    </a:cubicBezTo>
                    <a:cubicBezTo>
                      <a:pt x="13" y="1"/>
                      <a:pt x="13" y="1"/>
                      <a:pt x="13" y="1"/>
                    </a:cubicBezTo>
                    <a:cubicBezTo>
                      <a:pt x="13" y="0"/>
                      <a:pt x="13" y="0"/>
                      <a:pt x="12" y="0"/>
                    </a:cubicBezTo>
                    <a:cubicBezTo>
                      <a:pt x="12" y="0"/>
                      <a:pt x="12" y="0"/>
                      <a:pt x="12" y="0"/>
                    </a:cubicBezTo>
                    <a:cubicBezTo>
                      <a:pt x="12" y="0"/>
                      <a:pt x="12" y="0"/>
                      <a:pt x="12" y="1"/>
                    </a:cubicBezTo>
                    <a:cubicBezTo>
                      <a:pt x="12" y="1"/>
                      <a:pt x="12" y="1"/>
                      <a:pt x="12" y="1"/>
                    </a:cubicBezTo>
                    <a:cubicBezTo>
                      <a:pt x="11" y="7"/>
                      <a:pt x="11" y="7"/>
                      <a:pt x="11" y="7"/>
                    </a:cubicBezTo>
                    <a:cubicBezTo>
                      <a:pt x="10" y="5"/>
                      <a:pt x="10" y="5"/>
                      <a:pt x="10" y="5"/>
                    </a:cubicBezTo>
                    <a:cubicBezTo>
                      <a:pt x="8" y="0"/>
                      <a:pt x="8" y="0"/>
                      <a:pt x="8" y="0"/>
                    </a:cubicBezTo>
                    <a:cubicBezTo>
                      <a:pt x="5" y="0"/>
                      <a:pt x="5" y="0"/>
                      <a:pt x="5" y="0"/>
                    </a:cubicBezTo>
                    <a:cubicBezTo>
                      <a:pt x="5" y="0"/>
                      <a:pt x="5" y="0"/>
                      <a:pt x="5" y="0"/>
                    </a:cubicBezTo>
                    <a:cubicBezTo>
                      <a:pt x="3" y="0"/>
                      <a:pt x="2" y="1"/>
                      <a:pt x="1" y="3"/>
                    </a:cubicBezTo>
                    <a:cubicBezTo>
                      <a:pt x="0" y="5"/>
                      <a:pt x="0" y="11"/>
                      <a:pt x="0" y="16"/>
                    </a:cubicBezTo>
                    <a:cubicBezTo>
                      <a:pt x="4" y="16"/>
                      <a:pt x="4" y="16"/>
                      <a:pt x="4" y="16"/>
                    </a:cubicBezTo>
                    <a:cubicBezTo>
                      <a:pt x="4" y="6"/>
                      <a:pt x="4" y="6"/>
                      <a:pt x="4" y="6"/>
                    </a:cubicBezTo>
                    <a:cubicBezTo>
                      <a:pt x="4" y="6"/>
                      <a:pt x="4" y="6"/>
                      <a:pt x="5" y="6"/>
                    </a:cubicBezTo>
                    <a:cubicBezTo>
                      <a:pt x="5" y="16"/>
                      <a:pt x="5" y="16"/>
                      <a:pt x="5" y="16"/>
                    </a:cubicBezTo>
                    <a:cubicBezTo>
                      <a:pt x="12" y="16"/>
                      <a:pt x="12" y="16"/>
                      <a:pt x="12" y="16"/>
                    </a:cubicBezTo>
                    <a:cubicBezTo>
                      <a:pt x="19" y="16"/>
                      <a:pt x="19" y="16"/>
                      <a:pt x="19" y="16"/>
                    </a:cubicBezTo>
                    <a:cubicBezTo>
                      <a:pt x="19" y="6"/>
                      <a:pt x="19" y="6"/>
                      <a:pt x="19" y="6"/>
                    </a:cubicBezTo>
                    <a:cubicBezTo>
                      <a:pt x="19" y="6"/>
                      <a:pt x="19" y="6"/>
                      <a:pt x="19" y="6"/>
                    </a:cubicBezTo>
                    <a:cubicBezTo>
                      <a:pt x="19" y="6"/>
                      <a:pt x="20" y="6"/>
                      <a:pt x="20" y="6"/>
                    </a:cubicBezTo>
                    <a:cubicBezTo>
                      <a:pt x="20" y="16"/>
                      <a:pt x="20" y="16"/>
                      <a:pt x="20" y="16"/>
                    </a:cubicBezTo>
                    <a:cubicBezTo>
                      <a:pt x="23" y="16"/>
                      <a:pt x="23" y="16"/>
                      <a:pt x="23" y="16"/>
                    </a:cubicBezTo>
                    <a:cubicBezTo>
                      <a:pt x="24" y="11"/>
                      <a:pt x="24" y="5"/>
                      <a:pt x="2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solidFill>
                    <a:prstClr val="black"/>
                  </a:solidFill>
                  <a:latin typeface="+mn-ea"/>
                  <a:ea typeface="+mn-ea"/>
                </a:endParaRPr>
              </a:p>
            </p:txBody>
          </p:sp>
          <p:sp>
            <p:nvSpPr>
              <p:cNvPr id="90" name="Freeform 7"/>
              <p:cNvSpPr/>
              <p:nvPr/>
            </p:nvSpPr>
            <p:spPr bwMode="auto">
              <a:xfrm>
                <a:off x="1795" y="1776"/>
                <a:ext cx="29" cy="26"/>
              </a:xfrm>
              <a:custGeom>
                <a:avLst/>
                <a:gdLst>
                  <a:gd name="T0" fmla="*/ 5 w 11"/>
                  <a:gd name="T1" fmla="*/ 10 h 10"/>
                  <a:gd name="T2" fmla="*/ 5 w 11"/>
                  <a:gd name="T3" fmla="*/ 10 h 10"/>
                  <a:gd name="T4" fmla="*/ 11 w 11"/>
                  <a:gd name="T5" fmla="*/ 5 h 10"/>
                  <a:gd name="T6" fmla="*/ 5 w 11"/>
                  <a:gd name="T7" fmla="*/ 0 h 10"/>
                  <a:gd name="T8" fmla="*/ 5 w 11"/>
                  <a:gd name="T9" fmla="*/ 0 h 10"/>
                  <a:gd name="T10" fmla="*/ 0 w 11"/>
                  <a:gd name="T11" fmla="*/ 5 h 10"/>
                  <a:gd name="T12" fmla="*/ 5 w 11"/>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11" h="10">
                    <a:moveTo>
                      <a:pt x="5" y="10"/>
                    </a:moveTo>
                    <a:cubicBezTo>
                      <a:pt x="5" y="10"/>
                      <a:pt x="5" y="10"/>
                      <a:pt x="5" y="10"/>
                    </a:cubicBezTo>
                    <a:cubicBezTo>
                      <a:pt x="8" y="10"/>
                      <a:pt x="11" y="8"/>
                      <a:pt x="11" y="5"/>
                    </a:cubicBezTo>
                    <a:cubicBezTo>
                      <a:pt x="11" y="2"/>
                      <a:pt x="8" y="0"/>
                      <a:pt x="5" y="0"/>
                    </a:cubicBezTo>
                    <a:cubicBezTo>
                      <a:pt x="5" y="0"/>
                      <a:pt x="5" y="0"/>
                      <a:pt x="5" y="0"/>
                    </a:cubicBezTo>
                    <a:cubicBezTo>
                      <a:pt x="2" y="1"/>
                      <a:pt x="0" y="3"/>
                      <a:pt x="0" y="5"/>
                    </a:cubicBezTo>
                    <a:cubicBezTo>
                      <a:pt x="0" y="8"/>
                      <a:pt x="2" y="10"/>
                      <a:pt x="5"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solidFill>
                    <a:prstClr val="black"/>
                  </a:solidFill>
                  <a:latin typeface="+mn-ea"/>
                  <a:ea typeface="+mn-ea"/>
                </a:endParaRPr>
              </a:p>
            </p:txBody>
          </p:sp>
          <p:sp>
            <p:nvSpPr>
              <p:cNvPr id="91" name="Freeform 8"/>
              <p:cNvSpPr/>
              <p:nvPr/>
            </p:nvSpPr>
            <p:spPr bwMode="auto">
              <a:xfrm>
                <a:off x="1776" y="1807"/>
                <a:ext cx="64" cy="42"/>
              </a:xfrm>
              <a:custGeom>
                <a:avLst/>
                <a:gdLst>
                  <a:gd name="T0" fmla="*/ 23 w 24"/>
                  <a:gd name="T1" fmla="*/ 3 h 16"/>
                  <a:gd name="T2" fmla="*/ 19 w 24"/>
                  <a:gd name="T3" fmla="*/ 0 h 16"/>
                  <a:gd name="T4" fmla="*/ 19 w 24"/>
                  <a:gd name="T5" fmla="*/ 0 h 16"/>
                  <a:gd name="T6" fmla="*/ 17 w 24"/>
                  <a:gd name="T7" fmla="*/ 0 h 16"/>
                  <a:gd name="T8" fmla="*/ 15 w 24"/>
                  <a:gd name="T9" fmla="*/ 5 h 16"/>
                  <a:gd name="T10" fmla="*/ 12 w 24"/>
                  <a:gd name="T11" fmla="*/ 11 h 16"/>
                  <a:gd name="T12" fmla="*/ 14 w 24"/>
                  <a:gd name="T13" fmla="*/ 7 h 16"/>
                  <a:gd name="T14" fmla="*/ 13 w 24"/>
                  <a:gd name="T15" fmla="*/ 1 h 16"/>
                  <a:gd name="T16" fmla="*/ 13 w 24"/>
                  <a:gd name="T17" fmla="*/ 1 h 16"/>
                  <a:gd name="T18" fmla="*/ 12 w 24"/>
                  <a:gd name="T19" fmla="*/ 0 h 16"/>
                  <a:gd name="T20" fmla="*/ 12 w 24"/>
                  <a:gd name="T21" fmla="*/ 0 h 16"/>
                  <a:gd name="T22" fmla="*/ 12 w 24"/>
                  <a:gd name="T23" fmla="*/ 1 h 16"/>
                  <a:gd name="T24" fmla="*/ 12 w 24"/>
                  <a:gd name="T25" fmla="*/ 1 h 16"/>
                  <a:gd name="T26" fmla="*/ 11 w 24"/>
                  <a:gd name="T27" fmla="*/ 7 h 16"/>
                  <a:gd name="T28" fmla="*/ 10 w 24"/>
                  <a:gd name="T29" fmla="*/ 5 h 16"/>
                  <a:gd name="T30" fmla="*/ 8 w 24"/>
                  <a:gd name="T31" fmla="*/ 0 h 16"/>
                  <a:gd name="T32" fmla="*/ 5 w 24"/>
                  <a:gd name="T33" fmla="*/ 0 h 16"/>
                  <a:gd name="T34" fmla="*/ 5 w 24"/>
                  <a:gd name="T35" fmla="*/ 0 h 16"/>
                  <a:gd name="T36" fmla="*/ 1 w 24"/>
                  <a:gd name="T37" fmla="*/ 3 h 16"/>
                  <a:gd name="T38" fmla="*/ 0 w 24"/>
                  <a:gd name="T39" fmla="*/ 16 h 16"/>
                  <a:gd name="T40" fmla="*/ 4 w 24"/>
                  <a:gd name="T41" fmla="*/ 16 h 16"/>
                  <a:gd name="T42" fmla="*/ 4 w 24"/>
                  <a:gd name="T43" fmla="*/ 6 h 16"/>
                  <a:gd name="T44" fmla="*/ 5 w 24"/>
                  <a:gd name="T45" fmla="*/ 6 h 16"/>
                  <a:gd name="T46" fmla="*/ 5 w 24"/>
                  <a:gd name="T47" fmla="*/ 16 h 16"/>
                  <a:gd name="T48" fmla="*/ 12 w 24"/>
                  <a:gd name="T49" fmla="*/ 16 h 16"/>
                  <a:gd name="T50" fmla="*/ 19 w 24"/>
                  <a:gd name="T51" fmla="*/ 16 h 16"/>
                  <a:gd name="T52" fmla="*/ 19 w 24"/>
                  <a:gd name="T53" fmla="*/ 6 h 16"/>
                  <a:gd name="T54" fmla="*/ 19 w 24"/>
                  <a:gd name="T55" fmla="*/ 6 h 16"/>
                  <a:gd name="T56" fmla="*/ 20 w 24"/>
                  <a:gd name="T57" fmla="*/ 6 h 16"/>
                  <a:gd name="T58" fmla="*/ 20 w 24"/>
                  <a:gd name="T59" fmla="*/ 16 h 16"/>
                  <a:gd name="T60" fmla="*/ 23 w 24"/>
                  <a:gd name="T61" fmla="*/ 16 h 16"/>
                  <a:gd name="T62" fmla="*/ 23 w 24"/>
                  <a:gd name="T63" fmla="*/ 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 h="16">
                    <a:moveTo>
                      <a:pt x="23" y="3"/>
                    </a:moveTo>
                    <a:cubicBezTo>
                      <a:pt x="22" y="1"/>
                      <a:pt x="20" y="0"/>
                      <a:pt x="19" y="0"/>
                    </a:cubicBezTo>
                    <a:cubicBezTo>
                      <a:pt x="19" y="0"/>
                      <a:pt x="19" y="0"/>
                      <a:pt x="19" y="0"/>
                    </a:cubicBezTo>
                    <a:cubicBezTo>
                      <a:pt x="17" y="0"/>
                      <a:pt x="17" y="0"/>
                      <a:pt x="17" y="0"/>
                    </a:cubicBezTo>
                    <a:cubicBezTo>
                      <a:pt x="15" y="5"/>
                      <a:pt x="15" y="5"/>
                      <a:pt x="15" y="5"/>
                    </a:cubicBezTo>
                    <a:cubicBezTo>
                      <a:pt x="12" y="11"/>
                      <a:pt x="12" y="11"/>
                      <a:pt x="12" y="11"/>
                    </a:cubicBezTo>
                    <a:cubicBezTo>
                      <a:pt x="14" y="7"/>
                      <a:pt x="14" y="7"/>
                      <a:pt x="14" y="7"/>
                    </a:cubicBezTo>
                    <a:cubicBezTo>
                      <a:pt x="13" y="1"/>
                      <a:pt x="13" y="1"/>
                      <a:pt x="13" y="1"/>
                    </a:cubicBezTo>
                    <a:cubicBezTo>
                      <a:pt x="13" y="1"/>
                      <a:pt x="13" y="1"/>
                      <a:pt x="13" y="1"/>
                    </a:cubicBezTo>
                    <a:cubicBezTo>
                      <a:pt x="13" y="0"/>
                      <a:pt x="13" y="0"/>
                      <a:pt x="12" y="0"/>
                    </a:cubicBezTo>
                    <a:cubicBezTo>
                      <a:pt x="12" y="0"/>
                      <a:pt x="12" y="0"/>
                      <a:pt x="12" y="0"/>
                    </a:cubicBezTo>
                    <a:cubicBezTo>
                      <a:pt x="12" y="0"/>
                      <a:pt x="12" y="0"/>
                      <a:pt x="12" y="1"/>
                    </a:cubicBezTo>
                    <a:cubicBezTo>
                      <a:pt x="12" y="1"/>
                      <a:pt x="12" y="1"/>
                      <a:pt x="12" y="1"/>
                    </a:cubicBezTo>
                    <a:cubicBezTo>
                      <a:pt x="11" y="7"/>
                      <a:pt x="11" y="7"/>
                      <a:pt x="11" y="7"/>
                    </a:cubicBezTo>
                    <a:cubicBezTo>
                      <a:pt x="10" y="5"/>
                      <a:pt x="10" y="5"/>
                      <a:pt x="10" y="5"/>
                    </a:cubicBezTo>
                    <a:cubicBezTo>
                      <a:pt x="8" y="0"/>
                      <a:pt x="8" y="0"/>
                      <a:pt x="8" y="0"/>
                    </a:cubicBezTo>
                    <a:cubicBezTo>
                      <a:pt x="5" y="0"/>
                      <a:pt x="5" y="0"/>
                      <a:pt x="5" y="0"/>
                    </a:cubicBezTo>
                    <a:cubicBezTo>
                      <a:pt x="5" y="0"/>
                      <a:pt x="5" y="0"/>
                      <a:pt x="5" y="0"/>
                    </a:cubicBezTo>
                    <a:cubicBezTo>
                      <a:pt x="3" y="0"/>
                      <a:pt x="2" y="1"/>
                      <a:pt x="1" y="3"/>
                    </a:cubicBezTo>
                    <a:cubicBezTo>
                      <a:pt x="0" y="5"/>
                      <a:pt x="0" y="11"/>
                      <a:pt x="0" y="16"/>
                    </a:cubicBezTo>
                    <a:cubicBezTo>
                      <a:pt x="4" y="16"/>
                      <a:pt x="4" y="16"/>
                      <a:pt x="4" y="16"/>
                    </a:cubicBezTo>
                    <a:cubicBezTo>
                      <a:pt x="4" y="6"/>
                      <a:pt x="4" y="6"/>
                      <a:pt x="4" y="6"/>
                    </a:cubicBezTo>
                    <a:cubicBezTo>
                      <a:pt x="4" y="6"/>
                      <a:pt x="4" y="6"/>
                      <a:pt x="5" y="6"/>
                    </a:cubicBezTo>
                    <a:cubicBezTo>
                      <a:pt x="5" y="16"/>
                      <a:pt x="5" y="16"/>
                      <a:pt x="5" y="16"/>
                    </a:cubicBezTo>
                    <a:cubicBezTo>
                      <a:pt x="12" y="16"/>
                      <a:pt x="12" y="16"/>
                      <a:pt x="12" y="16"/>
                    </a:cubicBezTo>
                    <a:cubicBezTo>
                      <a:pt x="19" y="16"/>
                      <a:pt x="19" y="16"/>
                      <a:pt x="19" y="16"/>
                    </a:cubicBezTo>
                    <a:cubicBezTo>
                      <a:pt x="19" y="6"/>
                      <a:pt x="19" y="6"/>
                      <a:pt x="19" y="6"/>
                    </a:cubicBezTo>
                    <a:cubicBezTo>
                      <a:pt x="19" y="6"/>
                      <a:pt x="19" y="6"/>
                      <a:pt x="19" y="6"/>
                    </a:cubicBezTo>
                    <a:cubicBezTo>
                      <a:pt x="19" y="6"/>
                      <a:pt x="20" y="6"/>
                      <a:pt x="20" y="6"/>
                    </a:cubicBezTo>
                    <a:cubicBezTo>
                      <a:pt x="20" y="16"/>
                      <a:pt x="20" y="16"/>
                      <a:pt x="20" y="16"/>
                    </a:cubicBezTo>
                    <a:cubicBezTo>
                      <a:pt x="23" y="16"/>
                      <a:pt x="23" y="16"/>
                      <a:pt x="23" y="16"/>
                    </a:cubicBezTo>
                    <a:cubicBezTo>
                      <a:pt x="24" y="11"/>
                      <a:pt x="24" y="5"/>
                      <a:pt x="2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solidFill>
                    <a:prstClr val="black"/>
                  </a:solidFill>
                  <a:latin typeface="+mn-ea"/>
                  <a:ea typeface="+mn-ea"/>
                </a:endParaRPr>
              </a:p>
            </p:txBody>
          </p:sp>
        </p:grpSp>
        <p:sp>
          <p:nvSpPr>
            <p:cNvPr id="85" name="文本框 44"/>
            <p:cNvSpPr txBox="1"/>
            <p:nvPr/>
          </p:nvSpPr>
          <p:spPr>
            <a:xfrm>
              <a:off x="7206149" y="2501691"/>
              <a:ext cx="1556353" cy="348812"/>
            </a:xfrm>
            <a:prstGeom prst="rect">
              <a:avLst/>
            </a:prstGeom>
            <a:noFill/>
          </p:spPr>
          <p:txBody>
            <a:bodyPr wrap="square" rtlCol="0">
              <a:spAutoFit/>
            </a:bodyPr>
            <a:lstStyle/>
            <a:p>
              <a:r>
                <a:rPr lang="zh-CN" altLang="en-US" sz="1100" dirty="0">
                  <a:solidFill>
                    <a:schemeClr val="bg1"/>
                  </a:solidFill>
                  <a:latin typeface="+mn-ea"/>
                  <a:ea typeface="+mn-ea"/>
                </a:rPr>
                <a:t>在此添加标题</a:t>
              </a:r>
              <a:endParaRPr lang="zh-CN" altLang="en-US" sz="1100" dirty="0">
                <a:solidFill>
                  <a:schemeClr val="bg1"/>
                </a:solidFill>
                <a:latin typeface="+mn-ea"/>
                <a:ea typeface="+mn-ea"/>
              </a:endParaRPr>
            </a:p>
          </p:txBody>
        </p:sp>
      </p:grpSp>
      <p:grpSp>
        <p:nvGrpSpPr>
          <p:cNvPr id="92" name="组合 91"/>
          <p:cNvGrpSpPr/>
          <p:nvPr/>
        </p:nvGrpSpPr>
        <p:grpSpPr>
          <a:xfrm>
            <a:off x="3400027" y="3294164"/>
            <a:ext cx="1385140" cy="261610"/>
            <a:chOff x="6915889" y="4021557"/>
            <a:chExt cx="1846613" cy="348812"/>
          </a:xfrm>
        </p:grpSpPr>
        <p:grpSp>
          <p:nvGrpSpPr>
            <p:cNvPr id="93" name="Group 18"/>
            <p:cNvGrpSpPr>
              <a:grpSpLocks noChangeAspect="1"/>
            </p:cNvGrpSpPr>
            <p:nvPr/>
          </p:nvGrpSpPr>
          <p:grpSpPr bwMode="auto">
            <a:xfrm>
              <a:off x="6915889" y="4080132"/>
              <a:ext cx="265222" cy="247137"/>
              <a:chOff x="3802" y="2858"/>
              <a:chExt cx="616" cy="574"/>
            </a:xfrm>
            <a:solidFill>
              <a:schemeClr val="bg1"/>
            </a:solidFill>
            <a:effectLst/>
          </p:grpSpPr>
          <p:sp>
            <p:nvSpPr>
              <p:cNvPr id="95" name="Rectangle 19"/>
              <p:cNvSpPr>
                <a:spLocks noChangeArrowheads="1"/>
              </p:cNvSpPr>
              <p:nvPr/>
            </p:nvSpPr>
            <p:spPr bwMode="auto">
              <a:xfrm>
                <a:off x="3802" y="3205"/>
                <a:ext cx="129" cy="22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1600">
                  <a:solidFill>
                    <a:prstClr val="black"/>
                  </a:solidFill>
                  <a:latin typeface="+mn-ea"/>
                  <a:ea typeface="+mn-ea"/>
                </a:endParaRPr>
              </a:p>
            </p:txBody>
          </p:sp>
          <p:sp>
            <p:nvSpPr>
              <p:cNvPr id="96" name="Rectangle 20"/>
              <p:cNvSpPr>
                <a:spLocks noChangeArrowheads="1"/>
              </p:cNvSpPr>
              <p:nvPr/>
            </p:nvSpPr>
            <p:spPr bwMode="auto">
              <a:xfrm>
                <a:off x="3964" y="3174"/>
                <a:ext cx="129" cy="25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1600">
                  <a:solidFill>
                    <a:prstClr val="black"/>
                  </a:solidFill>
                  <a:latin typeface="+mn-ea"/>
                  <a:ea typeface="+mn-ea"/>
                </a:endParaRPr>
              </a:p>
            </p:txBody>
          </p:sp>
          <p:sp>
            <p:nvSpPr>
              <p:cNvPr id="97" name="Rectangle 21"/>
              <p:cNvSpPr>
                <a:spLocks noChangeArrowheads="1"/>
              </p:cNvSpPr>
              <p:nvPr/>
            </p:nvSpPr>
            <p:spPr bwMode="auto">
              <a:xfrm>
                <a:off x="4129" y="3131"/>
                <a:ext cx="129" cy="30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1600">
                  <a:solidFill>
                    <a:prstClr val="black"/>
                  </a:solidFill>
                  <a:latin typeface="+mn-ea"/>
                  <a:ea typeface="+mn-ea"/>
                </a:endParaRPr>
              </a:p>
            </p:txBody>
          </p:sp>
          <p:sp>
            <p:nvSpPr>
              <p:cNvPr id="98" name="Rectangle 22"/>
              <p:cNvSpPr>
                <a:spLocks noChangeArrowheads="1"/>
              </p:cNvSpPr>
              <p:nvPr/>
            </p:nvSpPr>
            <p:spPr bwMode="auto">
              <a:xfrm>
                <a:off x="4289" y="3078"/>
                <a:ext cx="129" cy="35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1600">
                  <a:solidFill>
                    <a:prstClr val="black"/>
                  </a:solidFill>
                  <a:latin typeface="+mn-ea"/>
                  <a:ea typeface="+mn-ea"/>
                </a:endParaRPr>
              </a:p>
            </p:txBody>
          </p:sp>
          <p:sp>
            <p:nvSpPr>
              <p:cNvPr id="99" name="Freeform 23"/>
              <p:cNvSpPr/>
              <p:nvPr/>
            </p:nvSpPr>
            <p:spPr bwMode="auto">
              <a:xfrm>
                <a:off x="3888" y="2858"/>
                <a:ext cx="370" cy="270"/>
              </a:xfrm>
              <a:custGeom>
                <a:avLst/>
                <a:gdLst>
                  <a:gd name="T0" fmla="*/ 94 w 155"/>
                  <a:gd name="T1" fmla="*/ 21 h 113"/>
                  <a:gd name="T2" fmla="*/ 0 w 155"/>
                  <a:gd name="T3" fmla="*/ 72 h 113"/>
                  <a:gd name="T4" fmla="*/ 114 w 155"/>
                  <a:gd name="T5" fmla="*/ 63 h 113"/>
                  <a:gd name="T6" fmla="*/ 122 w 155"/>
                  <a:gd name="T7" fmla="*/ 82 h 113"/>
                  <a:gd name="T8" fmla="*/ 155 w 155"/>
                  <a:gd name="T9" fmla="*/ 0 h 113"/>
                  <a:gd name="T10" fmla="*/ 85 w 155"/>
                  <a:gd name="T11" fmla="*/ 2 h 113"/>
                  <a:gd name="T12" fmla="*/ 94 w 155"/>
                  <a:gd name="T13" fmla="*/ 21 h 113"/>
                </a:gdLst>
                <a:ahLst/>
                <a:cxnLst>
                  <a:cxn ang="0">
                    <a:pos x="T0" y="T1"/>
                  </a:cxn>
                  <a:cxn ang="0">
                    <a:pos x="T2" y="T3"/>
                  </a:cxn>
                  <a:cxn ang="0">
                    <a:pos x="T4" y="T5"/>
                  </a:cxn>
                  <a:cxn ang="0">
                    <a:pos x="T6" y="T7"/>
                  </a:cxn>
                  <a:cxn ang="0">
                    <a:pos x="T8" y="T9"/>
                  </a:cxn>
                  <a:cxn ang="0">
                    <a:pos x="T10" y="T11"/>
                  </a:cxn>
                  <a:cxn ang="0">
                    <a:pos x="T12" y="T13"/>
                  </a:cxn>
                </a:cxnLst>
                <a:rect l="0" t="0" r="r" b="b"/>
                <a:pathLst>
                  <a:path w="155" h="113">
                    <a:moveTo>
                      <a:pt x="94" y="21"/>
                    </a:moveTo>
                    <a:cubicBezTo>
                      <a:pt x="85" y="33"/>
                      <a:pt x="53" y="68"/>
                      <a:pt x="0" y="72"/>
                    </a:cubicBezTo>
                    <a:cubicBezTo>
                      <a:pt x="0" y="72"/>
                      <a:pt x="31" y="113"/>
                      <a:pt x="114" y="63"/>
                    </a:cubicBezTo>
                    <a:cubicBezTo>
                      <a:pt x="122" y="82"/>
                      <a:pt x="122" y="82"/>
                      <a:pt x="122" y="82"/>
                    </a:cubicBezTo>
                    <a:cubicBezTo>
                      <a:pt x="155" y="0"/>
                      <a:pt x="155" y="0"/>
                      <a:pt x="155" y="0"/>
                    </a:cubicBezTo>
                    <a:cubicBezTo>
                      <a:pt x="85" y="2"/>
                      <a:pt x="85" y="2"/>
                      <a:pt x="85" y="2"/>
                    </a:cubicBezTo>
                    <a:lnTo>
                      <a:pt x="94" y="2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solidFill>
                    <a:prstClr val="black"/>
                  </a:solidFill>
                  <a:latin typeface="+mn-ea"/>
                  <a:ea typeface="+mn-ea"/>
                </a:endParaRPr>
              </a:p>
            </p:txBody>
          </p:sp>
        </p:grpSp>
        <p:sp>
          <p:nvSpPr>
            <p:cNvPr id="94" name="文本框 45"/>
            <p:cNvSpPr txBox="1"/>
            <p:nvPr/>
          </p:nvSpPr>
          <p:spPr>
            <a:xfrm>
              <a:off x="7206149" y="4021557"/>
              <a:ext cx="1556353" cy="348812"/>
            </a:xfrm>
            <a:prstGeom prst="rect">
              <a:avLst/>
            </a:prstGeom>
            <a:noFill/>
          </p:spPr>
          <p:txBody>
            <a:bodyPr wrap="square" rtlCol="0">
              <a:spAutoFit/>
            </a:bodyPr>
            <a:lstStyle/>
            <a:p>
              <a:r>
                <a:rPr lang="zh-CN" altLang="en-US" sz="1100" dirty="0">
                  <a:solidFill>
                    <a:schemeClr val="bg1"/>
                  </a:solidFill>
                  <a:latin typeface="+mn-ea"/>
                  <a:ea typeface="+mn-ea"/>
                </a:rPr>
                <a:t>在此添加标题</a:t>
              </a:r>
              <a:endParaRPr lang="zh-CN" altLang="en-US" sz="1100" dirty="0">
                <a:solidFill>
                  <a:schemeClr val="bg1"/>
                </a:solidFill>
                <a:latin typeface="+mn-ea"/>
                <a:ea typeface="+mn-ea"/>
              </a:endParaRPr>
            </a:p>
          </p:txBody>
        </p:sp>
      </p:grpSp>
      <p:sp>
        <p:nvSpPr>
          <p:cNvPr id="100" name="文本框 46"/>
          <p:cNvSpPr txBox="1"/>
          <p:nvPr/>
        </p:nvSpPr>
        <p:spPr>
          <a:xfrm>
            <a:off x="562068" y="2658410"/>
            <a:ext cx="1949903" cy="315471"/>
          </a:xfrm>
          <a:prstGeom prst="rect">
            <a:avLst/>
          </a:prstGeom>
          <a:noFill/>
        </p:spPr>
        <p:txBody>
          <a:bodyPr wrap="square" lIns="68580" tIns="34290" rIns="68580" bIns="34290" rtlCol="0">
            <a:spAutoFit/>
          </a:bodyPr>
          <a:lstStyle/>
          <a:p>
            <a:pPr algn="ctr"/>
            <a:r>
              <a:rPr lang="zh-CN" altLang="en-US" sz="1600" dirty="0">
                <a:solidFill>
                  <a:schemeClr val="tx1">
                    <a:lumMod val="50000"/>
                    <a:lumOff val="50000"/>
                  </a:schemeClr>
                </a:solidFill>
                <a:effectLst>
                  <a:innerShdw blurRad="76200" dist="38100" dir="13500000">
                    <a:prstClr val="black">
                      <a:alpha val="50000"/>
                    </a:prstClr>
                  </a:innerShdw>
                </a:effectLst>
                <a:latin typeface="+mn-ea"/>
                <a:ea typeface="+mn-ea"/>
              </a:rPr>
              <a:t>此处添加文本</a:t>
            </a:r>
            <a:endParaRPr lang="zh-CN" altLang="en-US" sz="1600" dirty="0">
              <a:solidFill>
                <a:schemeClr val="tx1">
                  <a:lumMod val="50000"/>
                  <a:lumOff val="50000"/>
                </a:schemeClr>
              </a:solidFill>
              <a:effectLst>
                <a:innerShdw blurRad="76200" dist="38100" dir="13500000">
                  <a:prstClr val="black">
                    <a:alpha val="50000"/>
                  </a:prstClr>
                </a:innerShdw>
              </a:effectLst>
              <a:latin typeface="+mn-ea"/>
              <a:ea typeface="+mn-ea"/>
            </a:endParaRPr>
          </a:p>
        </p:txBody>
      </p:sp>
      <p:sp>
        <p:nvSpPr>
          <p:cNvPr id="101" name="文本框 47"/>
          <p:cNvSpPr txBox="1"/>
          <p:nvPr/>
        </p:nvSpPr>
        <p:spPr>
          <a:xfrm>
            <a:off x="3050418" y="2658410"/>
            <a:ext cx="1949903" cy="315471"/>
          </a:xfrm>
          <a:prstGeom prst="rect">
            <a:avLst/>
          </a:prstGeom>
          <a:noFill/>
        </p:spPr>
        <p:txBody>
          <a:bodyPr wrap="square" lIns="68580" tIns="34290" rIns="68580" bIns="34290" rtlCol="0">
            <a:spAutoFit/>
          </a:bodyPr>
          <a:lstStyle/>
          <a:p>
            <a:pPr algn="ctr"/>
            <a:r>
              <a:rPr lang="zh-CN" altLang="en-US" sz="1600" dirty="0">
                <a:solidFill>
                  <a:schemeClr val="tx1">
                    <a:lumMod val="50000"/>
                    <a:lumOff val="50000"/>
                  </a:schemeClr>
                </a:solidFill>
                <a:effectLst>
                  <a:innerShdw blurRad="76200" dist="38100" dir="13500000">
                    <a:prstClr val="black">
                      <a:alpha val="50000"/>
                    </a:prstClr>
                  </a:innerShdw>
                </a:effectLst>
                <a:latin typeface="+mn-ea"/>
                <a:ea typeface="+mn-ea"/>
              </a:rPr>
              <a:t>此处添加文本</a:t>
            </a:r>
            <a:endParaRPr lang="zh-CN" altLang="en-US" sz="1600" dirty="0">
              <a:solidFill>
                <a:schemeClr val="tx1">
                  <a:lumMod val="50000"/>
                  <a:lumOff val="50000"/>
                </a:schemeClr>
              </a:solidFill>
              <a:effectLst>
                <a:innerShdw blurRad="76200" dist="38100" dir="13500000">
                  <a:prstClr val="black">
                    <a:alpha val="50000"/>
                  </a:prstClr>
                </a:innerShdw>
              </a:effectLst>
              <a:latin typeface="+mn-ea"/>
              <a:ea typeface="+mn-ea"/>
            </a:endParaRPr>
          </a:p>
        </p:txBody>
      </p:sp>
      <p:grpSp>
        <p:nvGrpSpPr>
          <p:cNvPr id="102" name="组合 101"/>
          <p:cNvGrpSpPr/>
          <p:nvPr/>
        </p:nvGrpSpPr>
        <p:grpSpPr>
          <a:xfrm>
            <a:off x="5512708" y="1173506"/>
            <a:ext cx="3337503" cy="437247"/>
            <a:chOff x="6870214" y="2503733"/>
            <a:chExt cx="4450004" cy="582996"/>
          </a:xfrm>
        </p:grpSpPr>
        <p:sp>
          <p:nvSpPr>
            <p:cNvPr id="103" name="文本框 39"/>
            <p:cNvSpPr txBox="1"/>
            <p:nvPr/>
          </p:nvSpPr>
          <p:spPr>
            <a:xfrm>
              <a:off x="6870214" y="2503733"/>
              <a:ext cx="4450004" cy="533481"/>
            </a:xfrm>
            <a:prstGeom prst="rect">
              <a:avLst/>
            </a:prstGeom>
            <a:noFill/>
          </p:spPr>
          <p:txBody>
            <a:bodyPr wrap="square" rtlCol="0">
              <a:spAutoFit/>
            </a:bodyPr>
            <a:lstStyle/>
            <a:p>
              <a:pPr algn="ctr"/>
              <a:r>
                <a:rPr lang="zh-CN" altLang="en-US" sz="2000" dirty="0">
                  <a:solidFill>
                    <a:schemeClr val="tx1">
                      <a:lumMod val="50000"/>
                      <a:lumOff val="50000"/>
                    </a:schemeClr>
                  </a:solidFill>
                  <a:latin typeface="+mn-ea"/>
                  <a:ea typeface="+mn-ea"/>
                  <a:sym typeface="Arial" panose="020B0604020202020204" pitchFamily="34" charset="0"/>
                </a:rPr>
                <a:t>在此添加标题</a:t>
              </a:r>
              <a:endParaRPr lang="zh-CN" altLang="en-US" sz="2000" dirty="0">
                <a:solidFill>
                  <a:schemeClr val="tx1">
                    <a:lumMod val="50000"/>
                    <a:lumOff val="50000"/>
                  </a:schemeClr>
                </a:solidFill>
                <a:latin typeface="+mn-ea"/>
                <a:ea typeface="+mn-ea"/>
                <a:sym typeface="Arial" panose="020B0604020202020204" pitchFamily="34" charset="0"/>
              </a:endParaRPr>
            </a:p>
          </p:txBody>
        </p:sp>
        <p:cxnSp>
          <p:nvCxnSpPr>
            <p:cNvPr id="104" name="直接连接符 103"/>
            <p:cNvCxnSpPr/>
            <p:nvPr/>
          </p:nvCxnSpPr>
          <p:spPr>
            <a:xfrm>
              <a:off x="6984631" y="3086729"/>
              <a:ext cx="4134608" cy="0"/>
            </a:xfrm>
            <a:prstGeom prst="line">
              <a:avLst/>
            </a:prstGeom>
            <a:ln w="190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sp>
        <p:nvSpPr>
          <p:cNvPr id="105" name="文本框 80"/>
          <p:cNvSpPr txBox="1"/>
          <p:nvPr/>
        </p:nvSpPr>
        <p:spPr>
          <a:xfrm>
            <a:off x="5397299" y="1761660"/>
            <a:ext cx="3423173" cy="2654573"/>
          </a:xfrm>
          <a:prstGeom prst="rect">
            <a:avLst/>
          </a:prstGeom>
          <a:noFill/>
        </p:spPr>
        <p:txBody>
          <a:bodyPr wrap="square" lIns="68580" tIns="34290" rIns="68580" bIns="34290" rtlCol="0">
            <a:spAutoFit/>
          </a:bodyPr>
          <a:lstStyle/>
          <a:p>
            <a:pPr algn="just"/>
            <a:r>
              <a:rPr lang="zh-CN" altLang="en-US" sz="1200" dirty="0">
                <a:solidFill>
                  <a:prstClr val="black"/>
                </a:solidFill>
                <a:latin typeface="+mn-ea"/>
                <a:ea typeface="+mn-ea"/>
                <a:cs typeface="方正兰亭纤黑简体"/>
              </a:rPr>
              <a:t> </a:t>
            </a:r>
            <a:r>
              <a:rPr lang="zh-CN" altLang="en-US" sz="1200" dirty="0" smtClean="0">
                <a:solidFill>
                  <a:prstClr val="black"/>
                </a:solidFill>
                <a:latin typeface="+mn-ea"/>
                <a:ea typeface="+mn-ea"/>
                <a:cs typeface="方正兰亭纤黑简体"/>
              </a:rPr>
              <a:t>     单击</a:t>
            </a:r>
            <a:r>
              <a:rPr lang="zh-CN" altLang="en-US" sz="1200" dirty="0">
                <a:solidFill>
                  <a:prstClr val="black"/>
                </a:solidFill>
                <a:latin typeface="+mn-ea"/>
                <a:ea typeface="+mn-ea"/>
                <a:cs typeface="方正兰亭纤黑简体"/>
              </a:rPr>
              <a:t>此处添加文字阐述，添加简短问题说明文字，具体说明文字在此处添加此处。单击此处添加文字阐述，添加简短问题说明文字，具体说明文字在此处添加此处。单击此处添加文字阐述，添加简短问题说明文字，具体说明文字在此处添加此处</a:t>
            </a:r>
            <a:r>
              <a:rPr lang="zh-CN" altLang="en-US" sz="1200" dirty="0" smtClean="0">
                <a:solidFill>
                  <a:prstClr val="black"/>
                </a:solidFill>
                <a:latin typeface="+mn-ea"/>
                <a:ea typeface="+mn-ea"/>
                <a:cs typeface="方正兰亭纤黑简体"/>
              </a:rPr>
              <a:t>。</a:t>
            </a:r>
            <a:endParaRPr lang="en-US" altLang="zh-CN" sz="1200" dirty="0" smtClean="0">
              <a:solidFill>
                <a:prstClr val="black"/>
              </a:solidFill>
              <a:latin typeface="+mn-ea"/>
              <a:ea typeface="+mn-ea"/>
              <a:cs typeface="方正兰亭纤黑简体"/>
            </a:endParaRPr>
          </a:p>
          <a:p>
            <a:pPr algn="just"/>
            <a:r>
              <a:rPr lang="zh-CN" altLang="en-US" sz="1200" dirty="0" smtClean="0">
                <a:solidFill>
                  <a:prstClr val="black"/>
                </a:solidFill>
                <a:latin typeface="+mn-ea"/>
                <a:ea typeface="+mn-ea"/>
                <a:cs typeface="方正兰亭纤黑简体"/>
              </a:rPr>
              <a:t> </a:t>
            </a:r>
            <a:endParaRPr lang="en-US" altLang="zh-CN" sz="1200" dirty="0" smtClean="0">
              <a:solidFill>
                <a:prstClr val="black"/>
              </a:solidFill>
              <a:latin typeface="+mn-ea"/>
              <a:ea typeface="+mn-ea"/>
              <a:cs typeface="方正兰亭纤黑简体"/>
            </a:endParaRPr>
          </a:p>
          <a:p>
            <a:pPr algn="just"/>
            <a:r>
              <a:rPr lang="en-US" altLang="zh-CN" sz="1200" dirty="0">
                <a:solidFill>
                  <a:prstClr val="black"/>
                </a:solidFill>
                <a:latin typeface="+mn-ea"/>
                <a:ea typeface="+mn-ea"/>
                <a:cs typeface="方正兰亭纤黑简体"/>
              </a:rPr>
              <a:t> </a:t>
            </a:r>
            <a:r>
              <a:rPr lang="en-US" altLang="zh-CN" sz="1200" dirty="0" smtClean="0">
                <a:solidFill>
                  <a:prstClr val="black"/>
                </a:solidFill>
                <a:latin typeface="+mn-ea"/>
                <a:ea typeface="+mn-ea"/>
                <a:cs typeface="方正兰亭纤黑简体"/>
              </a:rPr>
              <a:t>     </a:t>
            </a:r>
            <a:r>
              <a:rPr lang="zh-CN" altLang="en-US" sz="1200" dirty="0" smtClean="0">
                <a:solidFill>
                  <a:prstClr val="black"/>
                </a:solidFill>
                <a:latin typeface="+mn-ea"/>
                <a:ea typeface="+mn-ea"/>
                <a:cs typeface="方正兰亭纤黑简体"/>
              </a:rPr>
              <a:t>单击</a:t>
            </a:r>
            <a:r>
              <a:rPr lang="zh-CN" altLang="en-US" sz="1200" dirty="0">
                <a:solidFill>
                  <a:prstClr val="black"/>
                </a:solidFill>
                <a:latin typeface="+mn-ea"/>
                <a:ea typeface="+mn-ea"/>
                <a:cs typeface="方正兰亭纤黑简体"/>
              </a:rPr>
              <a:t>此处添加文字阐述，添加简短问题说明文字，具体说明文字在此处添加此处。单击此处添加文字阐述，添加简短问题说明文字，具体说明文字在此处添加此处。单击此处添加文字阐述，添加简短问题说明文字，具体说明文字在此处添加此处。</a:t>
            </a:r>
            <a:endParaRPr lang="zh-CN" altLang="en-US" sz="1200" dirty="0">
              <a:solidFill>
                <a:prstClr val="black">
                  <a:lumMod val="50000"/>
                  <a:lumOff val="50000"/>
                </a:prstClr>
              </a:solidFill>
              <a:latin typeface="+mn-ea"/>
              <a:ea typeface="+mn-ea"/>
            </a:endParaRPr>
          </a:p>
          <a:p>
            <a:pPr algn="just"/>
            <a:endParaRPr lang="zh-CN" altLang="en-US" sz="1200" dirty="0">
              <a:solidFill>
                <a:prstClr val="black">
                  <a:lumMod val="50000"/>
                  <a:lumOff val="50000"/>
                </a:prstClr>
              </a:solidFill>
              <a:latin typeface="+mn-ea"/>
              <a:ea typeface="+mn-ea"/>
            </a:endParaRPr>
          </a:p>
        </p:txBody>
      </p:sp>
      <p:sp>
        <p:nvSpPr>
          <p:cNvPr id="50" name="TextBox 49"/>
          <p:cNvSpPr txBox="1"/>
          <p:nvPr/>
        </p:nvSpPr>
        <p:spPr>
          <a:xfrm>
            <a:off x="784151" y="281211"/>
            <a:ext cx="2764839" cy="411835"/>
          </a:xfrm>
          <a:prstGeom prst="rect">
            <a:avLst/>
          </a:prstGeom>
          <a:noFill/>
          <a:effectLst/>
        </p:spPr>
        <p:txBody>
          <a:bodyPr wrap="square" lIns="72572" tIns="36286" rIns="72572" bIns="36286" rtlCol="0">
            <a:spAutoFit/>
          </a:bodyPr>
          <a:lstStyle/>
          <a:p>
            <a:pPr algn="ctr"/>
            <a:r>
              <a:rPr lang="zh-CN" altLang="en-US" sz="2200" dirty="0" smtClean="0">
                <a:latin typeface="+mn-ea"/>
                <a:ea typeface="+mn-ea"/>
              </a:rPr>
              <a:t>添加文字标题内容</a:t>
            </a:r>
            <a:endParaRPr lang="zh-CN" altLang="en-US" sz="2200" dirty="0">
              <a:latin typeface="+mn-ea"/>
              <a:ea typeface="+mn-ea"/>
            </a:endParaRPr>
          </a:p>
        </p:txBody>
      </p:sp>
    </p:spTree>
  </p:cSld>
  <p:clrMapOvr>
    <a:masterClrMapping/>
  </p:clrMapOvr>
  <mc:AlternateContent xmlns:mc="http://schemas.openxmlformats.org/markup-compatibility/2006">
    <mc:Choice xmlns:p14="http://schemas.microsoft.com/office/powerpoint/2010/main" Requires="p14">
      <p:transition spd="slow" p14:dur="1200" advTm="0">
        <p14:prism/>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barn(inVertical)">
                                      <p:cBhvr>
                                        <p:cTn id="11" dur="250"/>
                                        <p:tgtEl>
                                          <p:spTgt spid="58"/>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00"/>
                                        </p:tgtEl>
                                        <p:attrNameLst>
                                          <p:attrName>style.visibility</p:attrName>
                                        </p:attrNameLst>
                                      </p:cBhvr>
                                      <p:to>
                                        <p:strVal val="visible"/>
                                      </p:to>
                                    </p:set>
                                    <p:animEffect transition="in" filter="fade">
                                      <p:cBhvr>
                                        <p:cTn id="15" dur="250"/>
                                        <p:tgtEl>
                                          <p:spTgt spid="100"/>
                                        </p:tgtEl>
                                      </p:cBhvr>
                                    </p:animEffect>
                                  </p:childTnLst>
                                </p:cTn>
                              </p:par>
                            </p:childTnLst>
                          </p:cTn>
                        </p:par>
                        <p:par>
                          <p:cTn id="16" fill="hold">
                            <p:stCondLst>
                              <p:cond delay="1500"/>
                            </p:stCondLst>
                            <p:childTnLst>
                              <p:par>
                                <p:cTn id="17" presetID="42" presetClass="entr" presetSubtype="0" fill="hold" grpId="0" nodeType="after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fade">
                                      <p:cBhvr>
                                        <p:cTn id="19" dur="250"/>
                                        <p:tgtEl>
                                          <p:spTgt spid="59"/>
                                        </p:tgtEl>
                                      </p:cBhvr>
                                    </p:animEffect>
                                    <p:anim calcmode="lin" valueType="num">
                                      <p:cBhvr>
                                        <p:cTn id="20" dur="250" fill="hold"/>
                                        <p:tgtEl>
                                          <p:spTgt spid="59"/>
                                        </p:tgtEl>
                                        <p:attrNameLst>
                                          <p:attrName>ppt_x</p:attrName>
                                        </p:attrNameLst>
                                      </p:cBhvr>
                                      <p:tavLst>
                                        <p:tav tm="0">
                                          <p:val>
                                            <p:strVal val="#ppt_x"/>
                                          </p:val>
                                        </p:tav>
                                        <p:tav tm="100000">
                                          <p:val>
                                            <p:strVal val="#ppt_x"/>
                                          </p:val>
                                        </p:tav>
                                      </p:tavLst>
                                    </p:anim>
                                    <p:anim calcmode="lin" valueType="num">
                                      <p:cBhvr>
                                        <p:cTn id="21" dur="250" fill="hold"/>
                                        <p:tgtEl>
                                          <p:spTgt spid="59"/>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16" presetClass="entr" presetSubtype="21" fill="hold" nodeType="afterEffect">
                                  <p:stCondLst>
                                    <p:cond delay="0"/>
                                  </p:stCondLst>
                                  <p:childTnLst>
                                    <p:set>
                                      <p:cBhvr>
                                        <p:cTn id="24" dur="1" fill="hold">
                                          <p:stCondLst>
                                            <p:cond delay="0"/>
                                          </p:stCondLst>
                                        </p:cTn>
                                        <p:tgtEl>
                                          <p:spTgt spid="71"/>
                                        </p:tgtEl>
                                        <p:attrNameLst>
                                          <p:attrName>style.visibility</p:attrName>
                                        </p:attrNameLst>
                                      </p:cBhvr>
                                      <p:to>
                                        <p:strVal val="visible"/>
                                      </p:to>
                                    </p:set>
                                    <p:animEffect transition="in" filter="barn(inVertical)">
                                      <p:cBhvr>
                                        <p:cTn id="25" dur="250"/>
                                        <p:tgtEl>
                                          <p:spTgt spid="71"/>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60"/>
                                        </p:tgtEl>
                                        <p:attrNameLst>
                                          <p:attrName>style.visibility</p:attrName>
                                        </p:attrNameLst>
                                      </p:cBhvr>
                                      <p:to>
                                        <p:strVal val="visible"/>
                                      </p:to>
                                    </p:set>
                                    <p:animEffect transition="in" filter="fade">
                                      <p:cBhvr>
                                        <p:cTn id="29" dur="250"/>
                                        <p:tgtEl>
                                          <p:spTgt spid="60"/>
                                        </p:tgtEl>
                                      </p:cBhvr>
                                    </p:animEffect>
                                    <p:anim calcmode="lin" valueType="num">
                                      <p:cBhvr>
                                        <p:cTn id="30" dur="250" fill="hold"/>
                                        <p:tgtEl>
                                          <p:spTgt spid="60"/>
                                        </p:tgtEl>
                                        <p:attrNameLst>
                                          <p:attrName>ppt_x</p:attrName>
                                        </p:attrNameLst>
                                      </p:cBhvr>
                                      <p:tavLst>
                                        <p:tav tm="0">
                                          <p:val>
                                            <p:strVal val="#ppt_x"/>
                                          </p:val>
                                        </p:tav>
                                        <p:tav tm="100000">
                                          <p:val>
                                            <p:strVal val="#ppt_x"/>
                                          </p:val>
                                        </p:tav>
                                      </p:tavLst>
                                    </p:anim>
                                    <p:anim calcmode="lin" valueType="num">
                                      <p:cBhvr>
                                        <p:cTn id="31" dur="250" fill="hold"/>
                                        <p:tgtEl>
                                          <p:spTgt spid="6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16" presetClass="entr" presetSubtype="21" fill="hold" grpId="0"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barn(inVertical)">
                                      <p:cBhvr>
                                        <p:cTn id="35" dur="250"/>
                                        <p:tgtEl>
                                          <p:spTgt spid="67"/>
                                        </p:tgtEl>
                                      </p:cBhvr>
                                    </p:animEffect>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fade">
                                      <p:cBhvr>
                                        <p:cTn id="39" dur="250"/>
                                        <p:tgtEl>
                                          <p:spTgt spid="63"/>
                                        </p:tgtEl>
                                      </p:cBhvr>
                                    </p:animEffect>
                                    <p:anim calcmode="lin" valueType="num">
                                      <p:cBhvr>
                                        <p:cTn id="40" dur="250" fill="hold"/>
                                        <p:tgtEl>
                                          <p:spTgt spid="63"/>
                                        </p:tgtEl>
                                        <p:attrNameLst>
                                          <p:attrName>ppt_x</p:attrName>
                                        </p:attrNameLst>
                                      </p:cBhvr>
                                      <p:tavLst>
                                        <p:tav tm="0">
                                          <p:val>
                                            <p:strVal val="#ppt_x"/>
                                          </p:val>
                                        </p:tav>
                                        <p:tav tm="100000">
                                          <p:val>
                                            <p:strVal val="#ppt_x"/>
                                          </p:val>
                                        </p:tav>
                                      </p:tavLst>
                                    </p:anim>
                                    <p:anim calcmode="lin" valueType="num">
                                      <p:cBhvr>
                                        <p:cTn id="41" dur="250" fill="hold"/>
                                        <p:tgtEl>
                                          <p:spTgt spid="63"/>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16" presetClass="entr" presetSubtype="21" fill="hold" nodeType="afterEffect">
                                  <p:stCondLst>
                                    <p:cond delay="0"/>
                                  </p:stCondLst>
                                  <p:childTnLst>
                                    <p:set>
                                      <p:cBhvr>
                                        <p:cTn id="44" dur="1" fill="hold">
                                          <p:stCondLst>
                                            <p:cond delay="0"/>
                                          </p:stCondLst>
                                        </p:cTn>
                                        <p:tgtEl>
                                          <p:spTgt spid="76"/>
                                        </p:tgtEl>
                                        <p:attrNameLst>
                                          <p:attrName>style.visibility</p:attrName>
                                        </p:attrNameLst>
                                      </p:cBhvr>
                                      <p:to>
                                        <p:strVal val="visible"/>
                                      </p:to>
                                    </p:set>
                                    <p:animEffect transition="in" filter="barn(inVertical)">
                                      <p:cBhvr>
                                        <p:cTn id="45" dur="250"/>
                                        <p:tgtEl>
                                          <p:spTgt spid="76"/>
                                        </p:tgtEl>
                                      </p:cBhvr>
                                    </p:animEffect>
                                  </p:childTnLst>
                                </p:cTn>
                              </p:par>
                            </p:childTnLst>
                          </p:cTn>
                        </p:par>
                        <p:par>
                          <p:cTn id="46" fill="hold">
                            <p:stCondLst>
                              <p:cond delay="4500"/>
                            </p:stCondLst>
                            <p:childTnLst>
                              <p:par>
                                <p:cTn id="47" presetID="47" presetClass="entr" presetSubtype="0" fill="hold" grpId="0" nodeType="afterEffect">
                                  <p:stCondLst>
                                    <p:cond delay="0"/>
                                  </p:stCondLst>
                                  <p:childTnLst>
                                    <p:set>
                                      <p:cBhvr>
                                        <p:cTn id="48" dur="1" fill="hold">
                                          <p:stCondLst>
                                            <p:cond delay="0"/>
                                          </p:stCondLst>
                                        </p:cTn>
                                        <p:tgtEl>
                                          <p:spTgt spid="64"/>
                                        </p:tgtEl>
                                        <p:attrNameLst>
                                          <p:attrName>style.visibility</p:attrName>
                                        </p:attrNameLst>
                                      </p:cBhvr>
                                      <p:to>
                                        <p:strVal val="visible"/>
                                      </p:to>
                                    </p:set>
                                    <p:animEffect transition="in" filter="fade">
                                      <p:cBhvr>
                                        <p:cTn id="49" dur="250"/>
                                        <p:tgtEl>
                                          <p:spTgt spid="64"/>
                                        </p:tgtEl>
                                      </p:cBhvr>
                                    </p:animEffect>
                                    <p:anim calcmode="lin" valueType="num">
                                      <p:cBhvr>
                                        <p:cTn id="50" dur="250" fill="hold"/>
                                        <p:tgtEl>
                                          <p:spTgt spid="64"/>
                                        </p:tgtEl>
                                        <p:attrNameLst>
                                          <p:attrName>ppt_x</p:attrName>
                                        </p:attrNameLst>
                                      </p:cBhvr>
                                      <p:tavLst>
                                        <p:tav tm="0">
                                          <p:val>
                                            <p:strVal val="#ppt_x"/>
                                          </p:val>
                                        </p:tav>
                                        <p:tav tm="100000">
                                          <p:val>
                                            <p:strVal val="#ppt_x"/>
                                          </p:val>
                                        </p:tav>
                                      </p:tavLst>
                                    </p:anim>
                                    <p:anim calcmode="lin" valueType="num">
                                      <p:cBhvr>
                                        <p:cTn id="51" dur="250" fill="hold"/>
                                        <p:tgtEl>
                                          <p:spTgt spid="64"/>
                                        </p:tgtEl>
                                        <p:attrNameLst>
                                          <p:attrName>ppt_y</p:attrName>
                                        </p:attrNameLst>
                                      </p:cBhvr>
                                      <p:tavLst>
                                        <p:tav tm="0">
                                          <p:val>
                                            <p:strVal val="#ppt_y-.1"/>
                                          </p:val>
                                        </p:tav>
                                        <p:tav tm="100000">
                                          <p:val>
                                            <p:strVal val="#ppt_y"/>
                                          </p:val>
                                        </p:tav>
                                      </p:tavLst>
                                    </p:anim>
                                  </p:childTnLst>
                                </p:cTn>
                              </p:par>
                            </p:childTnLst>
                          </p:cTn>
                        </p:par>
                        <p:par>
                          <p:cTn id="52" fill="hold">
                            <p:stCondLst>
                              <p:cond delay="5000"/>
                            </p:stCondLst>
                            <p:childTnLst>
                              <p:par>
                                <p:cTn id="53" presetID="16" presetClass="entr" presetSubtype="21" fill="hold" grpId="0" nodeType="afterEffect">
                                  <p:stCondLst>
                                    <p:cond delay="0"/>
                                  </p:stCondLst>
                                  <p:childTnLst>
                                    <p:set>
                                      <p:cBhvr>
                                        <p:cTn id="54" dur="1" fill="hold">
                                          <p:stCondLst>
                                            <p:cond delay="0"/>
                                          </p:stCondLst>
                                        </p:cTn>
                                        <p:tgtEl>
                                          <p:spTgt spid="68"/>
                                        </p:tgtEl>
                                        <p:attrNameLst>
                                          <p:attrName>style.visibility</p:attrName>
                                        </p:attrNameLst>
                                      </p:cBhvr>
                                      <p:to>
                                        <p:strVal val="visible"/>
                                      </p:to>
                                    </p:set>
                                    <p:animEffect transition="in" filter="barn(inVertical)">
                                      <p:cBhvr>
                                        <p:cTn id="55" dur="250"/>
                                        <p:tgtEl>
                                          <p:spTgt spid="68"/>
                                        </p:tgtEl>
                                      </p:cBhvr>
                                    </p:animEffect>
                                  </p:childTnLst>
                                </p:cTn>
                              </p:par>
                            </p:childTnLst>
                          </p:cTn>
                        </p:par>
                        <p:par>
                          <p:cTn id="56" fill="hold">
                            <p:stCondLst>
                              <p:cond delay="5500"/>
                            </p:stCondLst>
                            <p:childTnLst>
                              <p:par>
                                <p:cTn id="57" presetID="16" presetClass="entr" presetSubtype="21" fill="hold" grpId="0" nodeType="afterEffect">
                                  <p:stCondLst>
                                    <p:cond delay="0"/>
                                  </p:stCondLst>
                                  <p:childTnLst>
                                    <p:set>
                                      <p:cBhvr>
                                        <p:cTn id="58" dur="1" fill="hold">
                                          <p:stCondLst>
                                            <p:cond delay="0"/>
                                          </p:stCondLst>
                                        </p:cTn>
                                        <p:tgtEl>
                                          <p:spTgt spid="57"/>
                                        </p:tgtEl>
                                        <p:attrNameLst>
                                          <p:attrName>style.visibility</p:attrName>
                                        </p:attrNameLst>
                                      </p:cBhvr>
                                      <p:to>
                                        <p:strVal val="visible"/>
                                      </p:to>
                                    </p:set>
                                    <p:animEffect transition="in" filter="barn(inVertical)">
                                      <p:cBhvr>
                                        <p:cTn id="59" dur="250"/>
                                        <p:tgtEl>
                                          <p:spTgt spid="57"/>
                                        </p:tgtEl>
                                      </p:cBhvr>
                                    </p:animEffect>
                                  </p:childTnLst>
                                </p:cTn>
                              </p:par>
                            </p:childTnLst>
                          </p:cTn>
                        </p:par>
                        <p:par>
                          <p:cTn id="60" fill="hold">
                            <p:stCondLst>
                              <p:cond delay="6000"/>
                            </p:stCondLst>
                            <p:childTnLst>
                              <p:par>
                                <p:cTn id="61" presetID="10" presetClass="entr" presetSubtype="0" fill="hold" grpId="0" nodeType="afterEffect">
                                  <p:stCondLst>
                                    <p:cond delay="0"/>
                                  </p:stCondLst>
                                  <p:childTnLst>
                                    <p:set>
                                      <p:cBhvr>
                                        <p:cTn id="62" dur="1" fill="hold">
                                          <p:stCondLst>
                                            <p:cond delay="0"/>
                                          </p:stCondLst>
                                        </p:cTn>
                                        <p:tgtEl>
                                          <p:spTgt spid="101"/>
                                        </p:tgtEl>
                                        <p:attrNameLst>
                                          <p:attrName>style.visibility</p:attrName>
                                        </p:attrNameLst>
                                      </p:cBhvr>
                                      <p:to>
                                        <p:strVal val="visible"/>
                                      </p:to>
                                    </p:set>
                                    <p:animEffect transition="in" filter="fade">
                                      <p:cBhvr>
                                        <p:cTn id="63" dur="250"/>
                                        <p:tgtEl>
                                          <p:spTgt spid="101"/>
                                        </p:tgtEl>
                                      </p:cBhvr>
                                    </p:animEffect>
                                  </p:childTnLst>
                                </p:cTn>
                              </p:par>
                            </p:childTnLst>
                          </p:cTn>
                        </p:par>
                        <p:par>
                          <p:cTn id="64" fill="hold">
                            <p:stCondLst>
                              <p:cond delay="6500"/>
                            </p:stCondLst>
                            <p:childTnLst>
                              <p:par>
                                <p:cTn id="65" presetID="42" presetClass="entr" presetSubtype="0"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Effect transition="in" filter="fade">
                                      <p:cBhvr>
                                        <p:cTn id="67" dur="250"/>
                                        <p:tgtEl>
                                          <p:spTgt spid="61"/>
                                        </p:tgtEl>
                                      </p:cBhvr>
                                    </p:animEffect>
                                    <p:anim calcmode="lin" valueType="num">
                                      <p:cBhvr>
                                        <p:cTn id="68" dur="250" fill="hold"/>
                                        <p:tgtEl>
                                          <p:spTgt spid="61"/>
                                        </p:tgtEl>
                                        <p:attrNameLst>
                                          <p:attrName>ppt_x</p:attrName>
                                        </p:attrNameLst>
                                      </p:cBhvr>
                                      <p:tavLst>
                                        <p:tav tm="0">
                                          <p:val>
                                            <p:strVal val="#ppt_x"/>
                                          </p:val>
                                        </p:tav>
                                        <p:tav tm="100000">
                                          <p:val>
                                            <p:strVal val="#ppt_x"/>
                                          </p:val>
                                        </p:tav>
                                      </p:tavLst>
                                    </p:anim>
                                    <p:anim calcmode="lin" valueType="num">
                                      <p:cBhvr>
                                        <p:cTn id="69" dur="250" fill="hold"/>
                                        <p:tgtEl>
                                          <p:spTgt spid="61"/>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16" presetClass="entr" presetSubtype="21" fill="hold" nodeType="afterEffect">
                                  <p:stCondLst>
                                    <p:cond delay="0"/>
                                  </p:stCondLst>
                                  <p:childTnLst>
                                    <p:set>
                                      <p:cBhvr>
                                        <p:cTn id="72" dur="1" fill="hold">
                                          <p:stCondLst>
                                            <p:cond delay="0"/>
                                          </p:stCondLst>
                                        </p:cTn>
                                        <p:tgtEl>
                                          <p:spTgt spid="83"/>
                                        </p:tgtEl>
                                        <p:attrNameLst>
                                          <p:attrName>style.visibility</p:attrName>
                                        </p:attrNameLst>
                                      </p:cBhvr>
                                      <p:to>
                                        <p:strVal val="visible"/>
                                      </p:to>
                                    </p:set>
                                    <p:animEffect transition="in" filter="barn(inVertical)">
                                      <p:cBhvr>
                                        <p:cTn id="73" dur="250"/>
                                        <p:tgtEl>
                                          <p:spTgt spid="83"/>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62"/>
                                        </p:tgtEl>
                                        <p:attrNameLst>
                                          <p:attrName>style.visibility</p:attrName>
                                        </p:attrNameLst>
                                      </p:cBhvr>
                                      <p:to>
                                        <p:strVal val="visible"/>
                                      </p:to>
                                    </p:set>
                                    <p:animEffect transition="in" filter="fade">
                                      <p:cBhvr>
                                        <p:cTn id="77" dur="250"/>
                                        <p:tgtEl>
                                          <p:spTgt spid="62"/>
                                        </p:tgtEl>
                                      </p:cBhvr>
                                    </p:animEffect>
                                    <p:anim calcmode="lin" valueType="num">
                                      <p:cBhvr>
                                        <p:cTn id="78" dur="250" fill="hold"/>
                                        <p:tgtEl>
                                          <p:spTgt spid="62"/>
                                        </p:tgtEl>
                                        <p:attrNameLst>
                                          <p:attrName>ppt_x</p:attrName>
                                        </p:attrNameLst>
                                      </p:cBhvr>
                                      <p:tavLst>
                                        <p:tav tm="0">
                                          <p:val>
                                            <p:strVal val="#ppt_x"/>
                                          </p:val>
                                        </p:tav>
                                        <p:tav tm="100000">
                                          <p:val>
                                            <p:strVal val="#ppt_x"/>
                                          </p:val>
                                        </p:tav>
                                      </p:tavLst>
                                    </p:anim>
                                    <p:anim calcmode="lin" valueType="num">
                                      <p:cBhvr>
                                        <p:cTn id="79" dur="250" fill="hold"/>
                                        <p:tgtEl>
                                          <p:spTgt spid="62"/>
                                        </p:tgtEl>
                                        <p:attrNameLst>
                                          <p:attrName>ppt_y</p:attrName>
                                        </p:attrNameLst>
                                      </p:cBhvr>
                                      <p:tavLst>
                                        <p:tav tm="0">
                                          <p:val>
                                            <p:strVal val="#ppt_y+.1"/>
                                          </p:val>
                                        </p:tav>
                                        <p:tav tm="100000">
                                          <p:val>
                                            <p:strVal val="#ppt_y"/>
                                          </p:val>
                                        </p:tav>
                                      </p:tavLst>
                                    </p:anim>
                                  </p:childTnLst>
                                </p:cTn>
                              </p:par>
                            </p:childTnLst>
                          </p:cTn>
                        </p:par>
                        <p:par>
                          <p:cTn id="80" fill="hold">
                            <p:stCondLst>
                              <p:cond delay="8000"/>
                            </p:stCondLst>
                            <p:childTnLst>
                              <p:par>
                                <p:cTn id="81" presetID="16" presetClass="entr" presetSubtype="21" fill="hold" grpId="0" nodeType="after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barn(inVertical)">
                                      <p:cBhvr>
                                        <p:cTn id="83" dur="250"/>
                                        <p:tgtEl>
                                          <p:spTgt spid="69"/>
                                        </p:tgtEl>
                                      </p:cBhvr>
                                    </p:animEffect>
                                  </p:childTnLst>
                                </p:cTn>
                              </p:par>
                            </p:childTnLst>
                          </p:cTn>
                        </p:par>
                        <p:par>
                          <p:cTn id="84" fill="hold">
                            <p:stCondLst>
                              <p:cond delay="8500"/>
                            </p:stCondLst>
                            <p:childTnLst>
                              <p:par>
                                <p:cTn id="85" presetID="47" presetClass="entr" presetSubtype="0" fill="hold" grpId="0" nodeType="afterEffect">
                                  <p:stCondLst>
                                    <p:cond delay="0"/>
                                  </p:stCondLst>
                                  <p:childTnLst>
                                    <p:set>
                                      <p:cBhvr>
                                        <p:cTn id="86" dur="1" fill="hold">
                                          <p:stCondLst>
                                            <p:cond delay="0"/>
                                          </p:stCondLst>
                                        </p:cTn>
                                        <p:tgtEl>
                                          <p:spTgt spid="65"/>
                                        </p:tgtEl>
                                        <p:attrNameLst>
                                          <p:attrName>style.visibility</p:attrName>
                                        </p:attrNameLst>
                                      </p:cBhvr>
                                      <p:to>
                                        <p:strVal val="visible"/>
                                      </p:to>
                                    </p:set>
                                    <p:animEffect transition="in" filter="fade">
                                      <p:cBhvr>
                                        <p:cTn id="87" dur="250"/>
                                        <p:tgtEl>
                                          <p:spTgt spid="65"/>
                                        </p:tgtEl>
                                      </p:cBhvr>
                                    </p:animEffect>
                                    <p:anim calcmode="lin" valueType="num">
                                      <p:cBhvr>
                                        <p:cTn id="88" dur="250" fill="hold"/>
                                        <p:tgtEl>
                                          <p:spTgt spid="65"/>
                                        </p:tgtEl>
                                        <p:attrNameLst>
                                          <p:attrName>ppt_x</p:attrName>
                                        </p:attrNameLst>
                                      </p:cBhvr>
                                      <p:tavLst>
                                        <p:tav tm="0">
                                          <p:val>
                                            <p:strVal val="#ppt_x"/>
                                          </p:val>
                                        </p:tav>
                                        <p:tav tm="100000">
                                          <p:val>
                                            <p:strVal val="#ppt_x"/>
                                          </p:val>
                                        </p:tav>
                                      </p:tavLst>
                                    </p:anim>
                                    <p:anim calcmode="lin" valueType="num">
                                      <p:cBhvr>
                                        <p:cTn id="89" dur="250" fill="hold"/>
                                        <p:tgtEl>
                                          <p:spTgt spid="65"/>
                                        </p:tgtEl>
                                        <p:attrNameLst>
                                          <p:attrName>ppt_y</p:attrName>
                                        </p:attrNameLst>
                                      </p:cBhvr>
                                      <p:tavLst>
                                        <p:tav tm="0">
                                          <p:val>
                                            <p:strVal val="#ppt_y-.1"/>
                                          </p:val>
                                        </p:tav>
                                        <p:tav tm="100000">
                                          <p:val>
                                            <p:strVal val="#ppt_y"/>
                                          </p:val>
                                        </p:tav>
                                      </p:tavLst>
                                    </p:anim>
                                  </p:childTnLst>
                                </p:cTn>
                              </p:par>
                            </p:childTnLst>
                          </p:cTn>
                        </p:par>
                        <p:par>
                          <p:cTn id="90" fill="hold">
                            <p:stCondLst>
                              <p:cond delay="9000"/>
                            </p:stCondLst>
                            <p:childTnLst>
                              <p:par>
                                <p:cTn id="91" presetID="16" presetClass="entr" presetSubtype="21" fill="hold" nodeType="afterEffect">
                                  <p:stCondLst>
                                    <p:cond delay="0"/>
                                  </p:stCondLst>
                                  <p:childTnLst>
                                    <p:set>
                                      <p:cBhvr>
                                        <p:cTn id="92" dur="1" fill="hold">
                                          <p:stCondLst>
                                            <p:cond delay="0"/>
                                          </p:stCondLst>
                                        </p:cTn>
                                        <p:tgtEl>
                                          <p:spTgt spid="92"/>
                                        </p:tgtEl>
                                        <p:attrNameLst>
                                          <p:attrName>style.visibility</p:attrName>
                                        </p:attrNameLst>
                                      </p:cBhvr>
                                      <p:to>
                                        <p:strVal val="visible"/>
                                      </p:to>
                                    </p:set>
                                    <p:animEffect transition="in" filter="barn(inVertical)">
                                      <p:cBhvr>
                                        <p:cTn id="93" dur="250"/>
                                        <p:tgtEl>
                                          <p:spTgt spid="92"/>
                                        </p:tgtEl>
                                      </p:cBhvr>
                                    </p:animEffect>
                                  </p:childTnLst>
                                </p:cTn>
                              </p:par>
                            </p:childTnLst>
                          </p:cTn>
                        </p:par>
                        <p:par>
                          <p:cTn id="94" fill="hold">
                            <p:stCondLst>
                              <p:cond delay="9500"/>
                            </p:stCondLst>
                            <p:childTnLst>
                              <p:par>
                                <p:cTn id="95" presetID="47" presetClass="entr" presetSubtype="0" fill="hold" grpId="0" nodeType="afterEffect">
                                  <p:stCondLst>
                                    <p:cond delay="0"/>
                                  </p:stCondLst>
                                  <p:childTnLst>
                                    <p:set>
                                      <p:cBhvr>
                                        <p:cTn id="96" dur="1" fill="hold">
                                          <p:stCondLst>
                                            <p:cond delay="0"/>
                                          </p:stCondLst>
                                        </p:cTn>
                                        <p:tgtEl>
                                          <p:spTgt spid="66"/>
                                        </p:tgtEl>
                                        <p:attrNameLst>
                                          <p:attrName>style.visibility</p:attrName>
                                        </p:attrNameLst>
                                      </p:cBhvr>
                                      <p:to>
                                        <p:strVal val="visible"/>
                                      </p:to>
                                    </p:set>
                                    <p:animEffect transition="in" filter="fade">
                                      <p:cBhvr>
                                        <p:cTn id="97" dur="250"/>
                                        <p:tgtEl>
                                          <p:spTgt spid="66"/>
                                        </p:tgtEl>
                                      </p:cBhvr>
                                    </p:animEffect>
                                    <p:anim calcmode="lin" valueType="num">
                                      <p:cBhvr>
                                        <p:cTn id="98" dur="250" fill="hold"/>
                                        <p:tgtEl>
                                          <p:spTgt spid="66"/>
                                        </p:tgtEl>
                                        <p:attrNameLst>
                                          <p:attrName>ppt_x</p:attrName>
                                        </p:attrNameLst>
                                      </p:cBhvr>
                                      <p:tavLst>
                                        <p:tav tm="0">
                                          <p:val>
                                            <p:strVal val="#ppt_x"/>
                                          </p:val>
                                        </p:tav>
                                        <p:tav tm="100000">
                                          <p:val>
                                            <p:strVal val="#ppt_x"/>
                                          </p:val>
                                        </p:tav>
                                      </p:tavLst>
                                    </p:anim>
                                    <p:anim calcmode="lin" valueType="num">
                                      <p:cBhvr>
                                        <p:cTn id="99" dur="250" fill="hold"/>
                                        <p:tgtEl>
                                          <p:spTgt spid="66"/>
                                        </p:tgtEl>
                                        <p:attrNameLst>
                                          <p:attrName>ppt_y</p:attrName>
                                        </p:attrNameLst>
                                      </p:cBhvr>
                                      <p:tavLst>
                                        <p:tav tm="0">
                                          <p:val>
                                            <p:strVal val="#ppt_y-.1"/>
                                          </p:val>
                                        </p:tav>
                                        <p:tav tm="100000">
                                          <p:val>
                                            <p:strVal val="#ppt_y"/>
                                          </p:val>
                                        </p:tav>
                                      </p:tavLst>
                                    </p:anim>
                                  </p:childTnLst>
                                </p:cTn>
                              </p:par>
                            </p:childTnLst>
                          </p:cTn>
                        </p:par>
                        <p:par>
                          <p:cTn id="100" fill="hold">
                            <p:stCondLst>
                              <p:cond delay="10000"/>
                            </p:stCondLst>
                            <p:childTnLst>
                              <p:par>
                                <p:cTn id="101" presetID="16" presetClass="entr" presetSubtype="21" fill="hold" grpId="0" nodeType="afterEffect">
                                  <p:stCondLst>
                                    <p:cond delay="0"/>
                                  </p:stCondLst>
                                  <p:childTnLst>
                                    <p:set>
                                      <p:cBhvr>
                                        <p:cTn id="102" dur="1" fill="hold">
                                          <p:stCondLst>
                                            <p:cond delay="0"/>
                                          </p:stCondLst>
                                        </p:cTn>
                                        <p:tgtEl>
                                          <p:spTgt spid="70"/>
                                        </p:tgtEl>
                                        <p:attrNameLst>
                                          <p:attrName>style.visibility</p:attrName>
                                        </p:attrNameLst>
                                      </p:cBhvr>
                                      <p:to>
                                        <p:strVal val="visible"/>
                                      </p:to>
                                    </p:set>
                                    <p:animEffect transition="in" filter="barn(inVertical)">
                                      <p:cBhvr>
                                        <p:cTn id="103" dur="250"/>
                                        <p:tgtEl>
                                          <p:spTgt spid="70"/>
                                        </p:tgtEl>
                                      </p:cBhvr>
                                    </p:animEffect>
                                  </p:childTnLst>
                                </p:cTn>
                              </p:par>
                            </p:childTnLst>
                          </p:cTn>
                        </p:par>
                        <p:par>
                          <p:cTn id="104" fill="hold">
                            <p:stCondLst>
                              <p:cond delay="10500"/>
                            </p:stCondLst>
                            <p:childTnLst>
                              <p:par>
                                <p:cTn id="105" presetID="16" presetClass="entr" presetSubtype="21" fill="hold" nodeType="afterEffect">
                                  <p:stCondLst>
                                    <p:cond delay="0"/>
                                  </p:stCondLst>
                                  <p:childTnLst>
                                    <p:set>
                                      <p:cBhvr>
                                        <p:cTn id="106" dur="1" fill="hold">
                                          <p:stCondLst>
                                            <p:cond delay="0"/>
                                          </p:stCondLst>
                                        </p:cTn>
                                        <p:tgtEl>
                                          <p:spTgt spid="102"/>
                                        </p:tgtEl>
                                        <p:attrNameLst>
                                          <p:attrName>style.visibility</p:attrName>
                                        </p:attrNameLst>
                                      </p:cBhvr>
                                      <p:to>
                                        <p:strVal val="visible"/>
                                      </p:to>
                                    </p:set>
                                    <p:animEffect transition="in" filter="barn(inVertical)">
                                      <p:cBhvr>
                                        <p:cTn id="107" dur="250"/>
                                        <p:tgtEl>
                                          <p:spTgt spid="102"/>
                                        </p:tgtEl>
                                      </p:cBhvr>
                                    </p:animEffect>
                                  </p:childTnLst>
                                </p:cTn>
                              </p:par>
                            </p:childTnLst>
                          </p:cTn>
                        </p:par>
                        <p:par>
                          <p:cTn id="108" fill="hold">
                            <p:stCondLst>
                              <p:cond delay="11000"/>
                            </p:stCondLst>
                            <p:childTnLst>
                              <p:par>
                                <p:cTn id="109" presetID="16" presetClass="entr" presetSubtype="21" fill="hold" grpId="0" nodeType="afterEffect">
                                  <p:stCondLst>
                                    <p:cond delay="0"/>
                                  </p:stCondLst>
                                  <p:childTnLst>
                                    <p:set>
                                      <p:cBhvr>
                                        <p:cTn id="110" dur="1" fill="hold">
                                          <p:stCondLst>
                                            <p:cond delay="0"/>
                                          </p:stCondLst>
                                        </p:cTn>
                                        <p:tgtEl>
                                          <p:spTgt spid="105"/>
                                        </p:tgtEl>
                                        <p:attrNameLst>
                                          <p:attrName>style.visibility</p:attrName>
                                        </p:attrNameLst>
                                      </p:cBhvr>
                                      <p:to>
                                        <p:strVal val="visible"/>
                                      </p:to>
                                    </p:set>
                                    <p:animEffect transition="in" filter="barn(inVertical)">
                                      <p:cBhvr>
                                        <p:cTn id="111" dur="250"/>
                                        <p:tgtEl>
                                          <p:spTgt spid="1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p:bldP spid="68" grpId="0"/>
      <p:bldP spid="69" grpId="0"/>
      <p:bldP spid="70" grpId="0"/>
      <p:bldP spid="100" grpId="0"/>
      <p:bldP spid="101" grpId="0"/>
      <p:bldP spid="105" grpId="0"/>
      <p:bldP spid="50"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矩形 55"/>
          <p:cNvSpPr/>
          <p:nvPr/>
        </p:nvSpPr>
        <p:spPr>
          <a:xfrm>
            <a:off x="0" y="0"/>
            <a:ext cx="3653778" cy="5143500"/>
          </a:xfrm>
          <a:prstGeom prst="rect">
            <a:avLst/>
          </a:prstGeom>
          <a:solidFill>
            <a:srgbClr val="C0000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57" name="椭圆 56"/>
          <p:cNvSpPr/>
          <p:nvPr/>
        </p:nvSpPr>
        <p:spPr>
          <a:xfrm>
            <a:off x="2789570" y="1782002"/>
            <a:ext cx="1567542" cy="1567542"/>
          </a:xfrm>
          <a:prstGeom prst="ellipse">
            <a:avLst/>
          </a:prstGeom>
          <a:pattFill prst="dkDnDiag">
            <a:fgClr>
              <a:srgbClr val="F3F3F3"/>
            </a:fgClr>
            <a:bgClr>
              <a:srgbClr val="F7F7F7"/>
            </a:bgClr>
          </a:pattFill>
          <a:ln w="19050">
            <a:gradFill flip="none" rotWithShape="1">
              <a:gsLst>
                <a:gs pos="0">
                  <a:schemeClr val="bg1"/>
                </a:gs>
                <a:gs pos="100000">
                  <a:srgbClr val="DEDEDE"/>
                </a:gs>
              </a:gsLst>
              <a:lin ang="2700000" scaled="1"/>
              <a:tileRect/>
            </a:gradFill>
          </a:ln>
          <a:effectLst>
            <a:outerShdw blurRad="342900" dist="1270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58" name="TextBox 57"/>
          <p:cNvSpPr txBox="1"/>
          <p:nvPr/>
        </p:nvSpPr>
        <p:spPr>
          <a:xfrm>
            <a:off x="4412133" y="1689985"/>
            <a:ext cx="4452801" cy="796556"/>
          </a:xfrm>
          <a:prstGeom prst="rect">
            <a:avLst/>
          </a:prstGeom>
          <a:noFill/>
          <a:effectLst/>
        </p:spPr>
        <p:txBody>
          <a:bodyPr wrap="square" lIns="72572" tIns="36286" rIns="72572" bIns="36286" rtlCol="0">
            <a:spAutoFit/>
          </a:bodyPr>
          <a:lstStyle/>
          <a:p>
            <a:pPr algn="ctr"/>
            <a:r>
              <a:rPr lang="zh-CN" altLang="en-US" sz="4700" dirty="0" smtClean="0">
                <a:solidFill>
                  <a:srgbClr val="C00000"/>
                </a:solidFill>
                <a:latin typeface="时尚中黑简体" pitchFamily="2" charset="-122"/>
                <a:ea typeface="时尚中黑简体" pitchFamily="2" charset="-122"/>
              </a:rPr>
              <a:t>添加文字标题</a:t>
            </a:r>
            <a:endParaRPr lang="zh-CN" altLang="en-US" sz="4700" dirty="0">
              <a:solidFill>
                <a:srgbClr val="C00000"/>
              </a:solidFill>
              <a:latin typeface="时尚中黑简体" pitchFamily="2" charset="-122"/>
              <a:ea typeface="时尚中黑简体" pitchFamily="2" charset="-122"/>
            </a:endParaRPr>
          </a:p>
        </p:txBody>
      </p:sp>
      <p:grpSp>
        <p:nvGrpSpPr>
          <p:cNvPr id="59" name="组合 58"/>
          <p:cNvGrpSpPr/>
          <p:nvPr/>
        </p:nvGrpSpPr>
        <p:grpSpPr>
          <a:xfrm>
            <a:off x="5209965" y="2802535"/>
            <a:ext cx="1352442" cy="338554"/>
            <a:chOff x="3276600" y="3624263"/>
            <a:chExt cx="1361057" cy="340580"/>
          </a:xfrm>
        </p:grpSpPr>
        <p:grpSp>
          <p:nvGrpSpPr>
            <p:cNvPr id="60" name="Group 10"/>
            <p:cNvGrpSpPr/>
            <p:nvPr/>
          </p:nvGrpSpPr>
          <p:grpSpPr bwMode="auto">
            <a:xfrm>
              <a:off x="3276600" y="3649663"/>
              <a:ext cx="282575" cy="282575"/>
              <a:chOff x="0" y="0"/>
              <a:chExt cx="2494" cy="2494"/>
            </a:xfrm>
          </p:grpSpPr>
          <p:sp>
            <p:nvSpPr>
              <p:cNvPr id="62" name="AutoShape 11"/>
              <p:cNvSpPr>
                <a:spLocks noChangeArrowheads="1"/>
              </p:cNvSpPr>
              <p:nvPr/>
            </p:nvSpPr>
            <p:spPr bwMode="auto">
              <a:xfrm>
                <a:off x="0" y="0"/>
                <a:ext cx="2494" cy="2494"/>
              </a:xfrm>
              <a:custGeom>
                <a:avLst/>
                <a:gdLst>
                  <a:gd name="G0" fmla="+- 2321 0 0"/>
                  <a:gd name="G1" fmla="+- 21600 0 2321"/>
                  <a:gd name="G2" fmla="+- 21600 0 2321"/>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321" y="10800"/>
                    </a:moveTo>
                    <a:cubicBezTo>
                      <a:pt x="2321" y="15483"/>
                      <a:pt x="6117" y="19279"/>
                      <a:pt x="10800" y="19279"/>
                    </a:cubicBezTo>
                    <a:cubicBezTo>
                      <a:pt x="15483" y="19279"/>
                      <a:pt x="19279" y="15483"/>
                      <a:pt x="19279" y="10800"/>
                    </a:cubicBezTo>
                    <a:cubicBezTo>
                      <a:pt x="19279" y="6117"/>
                      <a:pt x="15483" y="2321"/>
                      <a:pt x="10800" y="2321"/>
                    </a:cubicBezTo>
                    <a:cubicBezTo>
                      <a:pt x="6117" y="2321"/>
                      <a:pt x="2321" y="6117"/>
                      <a:pt x="2321" y="10800"/>
                    </a:cubicBezTo>
                    <a:close/>
                  </a:path>
                </a:pathLst>
              </a:custGeom>
              <a:solidFill>
                <a:schemeClr val="tx1">
                  <a:lumMod val="65000"/>
                  <a:lumOff val="35000"/>
                </a:schemeClr>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sz="1600" kern="0">
                  <a:solidFill>
                    <a:schemeClr val="tx1">
                      <a:lumMod val="65000"/>
                      <a:lumOff val="35000"/>
                    </a:schemeClr>
                  </a:solidFill>
                  <a:latin typeface="时尚中黑简体" pitchFamily="2" charset="-122"/>
                  <a:ea typeface="时尚中黑简体" pitchFamily="2" charset="-122"/>
                </a:endParaRPr>
              </a:p>
            </p:txBody>
          </p:sp>
          <p:sp>
            <p:nvSpPr>
              <p:cNvPr id="63" name="AutoShape 12"/>
              <p:cNvSpPr>
                <a:spLocks noChangeArrowheads="1"/>
              </p:cNvSpPr>
              <p:nvPr/>
            </p:nvSpPr>
            <p:spPr bwMode="auto">
              <a:xfrm rot="5400000">
                <a:off x="646" y="574"/>
                <a:ext cx="1632" cy="1283"/>
              </a:xfrm>
              <a:prstGeom prst="triangle">
                <a:avLst>
                  <a:gd name="adj" fmla="val 50000"/>
                </a:avLst>
              </a:prstGeom>
              <a:solidFill>
                <a:schemeClr val="tx1">
                  <a:lumMod val="65000"/>
                  <a:lumOff val="35000"/>
                </a:scheme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sz="1600" kern="0">
                  <a:solidFill>
                    <a:schemeClr val="tx1">
                      <a:lumMod val="65000"/>
                      <a:lumOff val="35000"/>
                    </a:schemeClr>
                  </a:solidFill>
                  <a:latin typeface="时尚中黑简体" pitchFamily="2" charset="-122"/>
                  <a:ea typeface="时尚中黑简体" pitchFamily="2" charset="-122"/>
                </a:endParaRPr>
              </a:p>
            </p:txBody>
          </p:sp>
        </p:grpSp>
        <p:sp>
          <p:nvSpPr>
            <p:cNvPr id="61" name="Text Box 13"/>
            <p:cNvSpPr txBox="1">
              <a:spLocks noChangeArrowheads="1"/>
            </p:cNvSpPr>
            <p:nvPr/>
          </p:nvSpPr>
          <p:spPr bwMode="auto">
            <a:xfrm>
              <a:off x="3625850" y="3624263"/>
              <a:ext cx="1011807" cy="340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1600" kern="0" dirty="0">
                  <a:solidFill>
                    <a:schemeClr val="tx1">
                      <a:lumMod val="65000"/>
                      <a:lumOff val="35000"/>
                    </a:schemeClr>
                  </a:solidFill>
                  <a:latin typeface="时尚中黑简体" pitchFamily="2" charset="-122"/>
                  <a:ea typeface="时尚中黑简体" pitchFamily="2" charset="-122"/>
                </a:rPr>
                <a:t>文字标题</a:t>
              </a:r>
              <a:endParaRPr lang="zh-CN" altLang="en-US" sz="1600" kern="0" dirty="0">
                <a:solidFill>
                  <a:schemeClr val="tx1">
                    <a:lumMod val="65000"/>
                    <a:lumOff val="35000"/>
                  </a:schemeClr>
                </a:solidFill>
                <a:latin typeface="时尚中黑简体" pitchFamily="2" charset="-122"/>
                <a:ea typeface="时尚中黑简体" pitchFamily="2" charset="-122"/>
              </a:endParaRPr>
            </a:p>
          </p:txBody>
        </p:sp>
      </p:grpSp>
      <p:grpSp>
        <p:nvGrpSpPr>
          <p:cNvPr id="64" name="组合 63"/>
          <p:cNvGrpSpPr/>
          <p:nvPr/>
        </p:nvGrpSpPr>
        <p:grpSpPr>
          <a:xfrm>
            <a:off x="5209966" y="3126101"/>
            <a:ext cx="1352442" cy="338554"/>
            <a:chOff x="3276600" y="3624263"/>
            <a:chExt cx="1361058" cy="340580"/>
          </a:xfrm>
        </p:grpSpPr>
        <p:grpSp>
          <p:nvGrpSpPr>
            <p:cNvPr id="65" name="Group 10"/>
            <p:cNvGrpSpPr/>
            <p:nvPr/>
          </p:nvGrpSpPr>
          <p:grpSpPr bwMode="auto">
            <a:xfrm>
              <a:off x="3276600" y="3649663"/>
              <a:ext cx="282575" cy="282575"/>
              <a:chOff x="0" y="0"/>
              <a:chExt cx="2494" cy="2494"/>
            </a:xfrm>
          </p:grpSpPr>
          <p:sp>
            <p:nvSpPr>
              <p:cNvPr id="67" name="AutoShape 11"/>
              <p:cNvSpPr>
                <a:spLocks noChangeArrowheads="1"/>
              </p:cNvSpPr>
              <p:nvPr/>
            </p:nvSpPr>
            <p:spPr bwMode="auto">
              <a:xfrm>
                <a:off x="0" y="0"/>
                <a:ext cx="2494" cy="2494"/>
              </a:xfrm>
              <a:custGeom>
                <a:avLst/>
                <a:gdLst>
                  <a:gd name="G0" fmla="+- 2321 0 0"/>
                  <a:gd name="G1" fmla="+- 21600 0 2321"/>
                  <a:gd name="G2" fmla="+- 21600 0 2321"/>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321" y="10800"/>
                    </a:moveTo>
                    <a:cubicBezTo>
                      <a:pt x="2321" y="15483"/>
                      <a:pt x="6117" y="19279"/>
                      <a:pt x="10800" y="19279"/>
                    </a:cubicBezTo>
                    <a:cubicBezTo>
                      <a:pt x="15483" y="19279"/>
                      <a:pt x="19279" y="15483"/>
                      <a:pt x="19279" y="10800"/>
                    </a:cubicBezTo>
                    <a:cubicBezTo>
                      <a:pt x="19279" y="6117"/>
                      <a:pt x="15483" y="2321"/>
                      <a:pt x="10800" y="2321"/>
                    </a:cubicBezTo>
                    <a:cubicBezTo>
                      <a:pt x="6117" y="2321"/>
                      <a:pt x="2321" y="6117"/>
                      <a:pt x="2321" y="10800"/>
                    </a:cubicBezTo>
                    <a:close/>
                  </a:path>
                </a:pathLst>
              </a:custGeom>
              <a:solidFill>
                <a:schemeClr val="tx1">
                  <a:lumMod val="65000"/>
                  <a:lumOff val="35000"/>
                </a:schemeClr>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sz="1600" kern="0">
                  <a:solidFill>
                    <a:schemeClr val="tx1">
                      <a:lumMod val="65000"/>
                      <a:lumOff val="35000"/>
                    </a:schemeClr>
                  </a:solidFill>
                  <a:latin typeface="时尚中黑简体" pitchFamily="2" charset="-122"/>
                  <a:ea typeface="时尚中黑简体" pitchFamily="2" charset="-122"/>
                </a:endParaRPr>
              </a:p>
            </p:txBody>
          </p:sp>
          <p:sp>
            <p:nvSpPr>
              <p:cNvPr id="68" name="AutoShape 12"/>
              <p:cNvSpPr>
                <a:spLocks noChangeArrowheads="1"/>
              </p:cNvSpPr>
              <p:nvPr/>
            </p:nvSpPr>
            <p:spPr bwMode="auto">
              <a:xfrm rot="5400000">
                <a:off x="646" y="574"/>
                <a:ext cx="1632" cy="1283"/>
              </a:xfrm>
              <a:prstGeom prst="triangle">
                <a:avLst>
                  <a:gd name="adj" fmla="val 50000"/>
                </a:avLst>
              </a:prstGeom>
              <a:solidFill>
                <a:schemeClr val="tx1">
                  <a:lumMod val="65000"/>
                  <a:lumOff val="35000"/>
                </a:scheme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sz="1600" kern="0">
                  <a:solidFill>
                    <a:schemeClr val="tx1">
                      <a:lumMod val="65000"/>
                      <a:lumOff val="35000"/>
                    </a:schemeClr>
                  </a:solidFill>
                  <a:latin typeface="时尚中黑简体" pitchFamily="2" charset="-122"/>
                  <a:ea typeface="时尚中黑简体" pitchFamily="2" charset="-122"/>
                </a:endParaRPr>
              </a:p>
            </p:txBody>
          </p:sp>
        </p:grpSp>
        <p:sp>
          <p:nvSpPr>
            <p:cNvPr id="66" name="Text Box 13"/>
            <p:cNvSpPr txBox="1">
              <a:spLocks noChangeArrowheads="1"/>
            </p:cNvSpPr>
            <p:nvPr/>
          </p:nvSpPr>
          <p:spPr bwMode="auto">
            <a:xfrm>
              <a:off x="3625850" y="3624263"/>
              <a:ext cx="1011808" cy="340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1600" kern="0" dirty="0">
                  <a:solidFill>
                    <a:schemeClr val="tx1">
                      <a:lumMod val="65000"/>
                      <a:lumOff val="35000"/>
                    </a:schemeClr>
                  </a:solidFill>
                  <a:latin typeface="时尚中黑简体" pitchFamily="2" charset="-122"/>
                  <a:ea typeface="时尚中黑简体" pitchFamily="2" charset="-122"/>
                </a:rPr>
                <a:t>文字标题</a:t>
              </a:r>
              <a:endParaRPr lang="zh-CN" altLang="en-US" sz="1600" kern="0" dirty="0">
                <a:solidFill>
                  <a:schemeClr val="tx1">
                    <a:lumMod val="65000"/>
                    <a:lumOff val="35000"/>
                  </a:schemeClr>
                </a:solidFill>
                <a:latin typeface="时尚中黑简体" pitchFamily="2" charset="-122"/>
                <a:ea typeface="时尚中黑简体" pitchFamily="2" charset="-122"/>
              </a:endParaRPr>
            </a:p>
          </p:txBody>
        </p:sp>
      </p:grpSp>
      <p:grpSp>
        <p:nvGrpSpPr>
          <p:cNvPr id="69" name="组合 68"/>
          <p:cNvGrpSpPr/>
          <p:nvPr/>
        </p:nvGrpSpPr>
        <p:grpSpPr>
          <a:xfrm>
            <a:off x="5209966" y="3458829"/>
            <a:ext cx="1352442" cy="338554"/>
            <a:chOff x="3276600" y="3624263"/>
            <a:chExt cx="1361058" cy="340580"/>
          </a:xfrm>
        </p:grpSpPr>
        <p:grpSp>
          <p:nvGrpSpPr>
            <p:cNvPr id="70" name="Group 10"/>
            <p:cNvGrpSpPr/>
            <p:nvPr/>
          </p:nvGrpSpPr>
          <p:grpSpPr bwMode="auto">
            <a:xfrm>
              <a:off x="3276600" y="3649663"/>
              <a:ext cx="282575" cy="282575"/>
              <a:chOff x="0" y="0"/>
              <a:chExt cx="2494" cy="2494"/>
            </a:xfrm>
          </p:grpSpPr>
          <p:sp>
            <p:nvSpPr>
              <p:cNvPr id="72" name="AutoShape 11"/>
              <p:cNvSpPr>
                <a:spLocks noChangeArrowheads="1"/>
              </p:cNvSpPr>
              <p:nvPr/>
            </p:nvSpPr>
            <p:spPr bwMode="auto">
              <a:xfrm>
                <a:off x="0" y="0"/>
                <a:ext cx="2494" cy="2494"/>
              </a:xfrm>
              <a:custGeom>
                <a:avLst/>
                <a:gdLst>
                  <a:gd name="G0" fmla="+- 2321 0 0"/>
                  <a:gd name="G1" fmla="+- 21600 0 2321"/>
                  <a:gd name="G2" fmla="+- 21600 0 2321"/>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321" y="10800"/>
                    </a:moveTo>
                    <a:cubicBezTo>
                      <a:pt x="2321" y="15483"/>
                      <a:pt x="6117" y="19279"/>
                      <a:pt x="10800" y="19279"/>
                    </a:cubicBezTo>
                    <a:cubicBezTo>
                      <a:pt x="15483" y="19279"/>
                      <a:pt x="19279" y="15483"/>
                      <a:pt x="19279" y="10800"/>
                    </a:cubicBezTo>
                    <a:cubicBezTo>
                      <a:pt x="19279" y="6117"/>
                      <a:pt x="15483" y="2321"/>
                      <a:pt x="10800" y="2321"/>
                    </a:cubicBezTo>
                    <a:cubicBezTo>
                      <a:pt x="6117" y="2321"/>
                      <a:pt x="2321" y="6117"/>
                      <a:pt x="2321" y="10800"/>
                    </a:cubicBezTo>
                    <a:close/>
                  </a:path>
                </a:pathLst>
              </a:custGeom>
              <a:solidFill>
                <a:schemeClr val="tx1">
                  <a:lumMod val="65000"/>
                  <a:lumOff val="35000"/>
                </a:schemeClr>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sz="1600" kern="0">
                  <a:solidFill>
                    <a:schemeClr val="tx1">
                      <a:lumMod val="65000"/>
                      <a:lumOff val="35000"/>
                    </a:schemeClr>
                  </a:solidFill>
                  <a:latin typeface="时尚中黑简体" pitchFamily="2" charset="-122"/>
                  <a:ea typeface="时尚中黑简体" pitchFamily="2" charset="-122"/>
                </a:endParaRPr>
              </a:p>
            </p:txBody>
          </p:sp>
          <p:sp>
            <p:nvSpPr>
              <p:cNvPr id="73" name="AutoShape 12"/>
              <p:cNvSpPr>
                <a:spLocks noChangeArrowheads="1"/>
              </p:cNvSpPr>
              <p:nvPr/>
            </p:nvSpPr>
            <p:spPr bwMode="auto">
              <a:xfrm rot="5400000">
                <a:off x="646" y="574"/>
                <a:ext cx="1632" cy="1283"/>
              </a:xfrm>
              <a:prstGeom prst="triangle">
                <a:avLst>
                  <a:gd name="adj" fmla="val 50000"/>
                </a:avLst>
              </a:prstGeom>
              <a:solidFill>
                <a:schemeClr val="tx1">
                  <a:lumMod val="65000"/>
                  <a:lumOff val="35000"/>
                </a:scheme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sz="1600" kern="0">
                  <a:solidFill>
                    <a:schemeClr val="tx1">
                      <a:lumMod val="65000"/>
                      <a:lumOff val="35000"/>
                    </a:schemeClr>
                  </a:solidFill>
                  <a:latin typeface="时尚中黑简体" pitchFamily="2" charset="-122"/>
                  <a:ea typeface="时尚中黑简体" pitchFamily="2" charset="-122"/>
                </a:endParaRPr>
              </a:p>
            </p:txBody>
          </p:sp>
        </p:grpSp>
        <p:sp>
          <p:nvSpPr>
            <p:cNvPr id="71" name="Text Box 13"/>
            <p:cNvSpPr txBox="1">
              <a:spLocks noChangeArrowheads="1"/>
            </p:cNvSpPr>
            <p:nvPr/>
          </p:nvSpPr>
          <p:spPr bwMode="auto">
            <a:xfrm>
              <a:off x="3625850" y="3624263"/>
              <a:ext cx="1011808" cy="340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1600" kern="0" dirty="0">
                  <a:solidFill>
                    <a:schemeClr val="tx1">
                      <a:lumMod val="65000"/>
                      <a:lumOff val="35000"/>
                    </a:schemeClr>
                  </a:solidFill>
                  <a:latin typeface="时尚中黑简体" pitchFamily="2" charset="-122"/>
                  <a:ea typeface="时尚中黑简体" pitchFamily="2" charset="-122"/>
                </a:rPr>
                <a:t>文字标题</a:t>
              </a:r>
              <a:endParaRPr lang="zh-CN" altLang="en-US" sz="1600" kern="0" dirty="0">
                <a:solidFill>
                  <a:schemeClr val="tx1">
                    <a:lumMod val="65000"/>
                    <a:lumOff val="35000"/>
                  </a:schemeClr>
                </a:solidFill>
                <a:latin typeface="时尚中黑简体" pitchFamily="2" charset="-122"/>
                <a:ea typeface="时尚中黑简体" pitchFamily="2" charset="-122"/>
              </a:endParaRPr>
            </a:p>
          </p:txBody>
        </p:sp>
      </p:grpSp>
      <p:grpSp>
        <p:nvGrpSpPr>
          <p:cNvPr id="74" name="组合 73"/>
          <p:cNvGrpSpPr/>
          <p:nvPr/>
        </p:nvGrpSpPr>
        <p:grpSpPr>
          <a:xfrm>
            <a:off x="6800091" y="2827790"/>
            <a:ext cx="1352442" cy="338554"/>
            <a:chOff x="3276600" y="3624263"/>
            <a:chExt cx="1361058" cy="340580"/>
          </a:xfrm>
        </p:grpSpPr>
        <p:grpSp>
          <p:nvGrpSpPr>
            <p:cNvPr id="75" name="Group 10"/>
            <p:cNvGrpSpPr/>
            <p:nvPr/>
          </p:nvGrpSpPr>
          <p:grpSpPr bwMode="auto">
            <a:xfrm>
              <a:off x="3276600" y="3649663"/>
              <a:ext cx="282575" cy="282575"/>
              <a:chOff x="0" y="0"/>
              <a:chExt cx="2494" cy="2494"/>
            </a:xfrm>
          </p:grpSpPr>
          <p:sp>
            <p:nvSpPr>
              <p:cNvPr id="77" name="AutoShape 11"/>
              <p:cNvSpPr>
                <a:spLocks noChangeArrowheads="1"/>
              </p:cNvSpPr>
              <p:nvPr/>
            </p:nvSpPr>
            <p:spPr bwMode="auto">
              <a:xfrm>
                <a:off x="0" y="0"/>
                <a:ext cx="2494" cy="2494"/>
              </a:xfrm>
              <a:custGeom>
                <a:avLst/>
                <a:gdLst>
                  <a:gd name="G0" fmla="+- 2321 0 0"/>
                  <a:gd name="G1" fmla="+- 21600 0 2321"/>
                  <a:gd name="G2" fmla="+- 21600 0 2321"/>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321" y="10800"/>
                    </a:moveTo>
                    <a:cubicBezTo>
                      <a:pt x="2321" y="15483"/>
                      <a:pt x="6117" y="19279"/>
                      <a:pt x="10800" y="19279"/>
                    </a:cubicBezTo>
                    <a:cubicBezTo>
                      <a:pt x="15483" y="19279"/>
                      <a:pt x="19279" y="15483"/>
                      <a:pt x="19279" y="10800"/>
                    </a:cubicBezTo>
                    <a:cubicBezTo>
                      <a:pt x="19279" y="6117"/>
                      <a:pt x="15483" y="2321"/>
                      <a:pt x="10800" y="2321"/>
                    </a:cubicBezTo>
                    <a:cubicBezTo>
                      <a:pt x="6117" y="2321"/>
                      <a:pt x="2321" y="6117"/>
                      <a:pt x="2321" y="10800"/>
                    </a:cubicBezTo>
                    <a:close/>
                  </a:path>
                </a:pathLst>
              </a:custGeom>
              <a:solidFill>
                <a:schemeClr val="tx1">
                  <a:lumMod val="65000"/>
                  <a:lumOff val="35000"/>
                </a:schemeClr>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sz="1600" kern="0">
                  <a:solidFill>
                    <a:schemeClr val="tx1">
                      <a:lumMod val="65000"/>
                      <a:lumOff val="35000"/>
                    </a:schemeClr>
                  </a:solidFill>
                  <a:latin typeface="时尚中黑简体" pitchFamily="2" charset="-122"/>
                  <a:ea typeface="时尚中黑简体" pitchFamily="2" charset="-122"/>
                </a:endParaRPr>
              </a:p>
            </p:txBody>
          </p:sp>
          <p:sp>
            <p:nvSpPr>
              <p:cNvPr id="78" name="AutoShape 12"/>
              <p:cNvSpPr>
                <a:spLocks noChangeArrowheads="1"/>
              </p:cNvSpPr>
              <p:nvPr/>
            </p:nvSpPr>
            <p:spPr bwMode="auto">
              <a:xfrm rot="5400000">
                <a:off x="646" y="574"/>
                <a:ext cx="1632" cy="1283"/>
              </a:xfrm>
              <a:prstGeom prst="triangle">
                <a:avLst>
                  <a:gd name="adj" fmla="val 50000"/>
                </a:avLst>
              </a:prstGeom>
              <a:solidFill>
                <a:schemeClr val="tx1">
                  <a:lumMod val="65000"/>
                  <a:lumOff val="35000"/>
                </a:scheme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sz="1600" kern="0">
                  <a:solidFill>
                    <a:schemeClr val="tx1">
                      <a:lumMod val="65000"/>
                      <a:lumOff val="35000"/>
                    </a:schemeClr>
                  </a:solidFill>
                  <a:latin typeface="时尚中黑简体" pitchFamily="2" charset="-122"/>
                  <a:ea typeface="时尚中黑简体" pitchFamily="2" charset="-122"/>
                </a:endParaRPr>
              </a:p>
            </p:txBody>
          </p:sp>
        </p:grpSp>
        <p:sp>
          <p:nvSpPr>
            <p:cNvPr id="76" name="Text Box 13"/>
            <p:cNvSpPr txBox="1">
              <a:spLocks noChangeArrowheads="1"/>
            </p:cNvSpPr>
            <p:nvPr/>
          </p:nvSpPr>
          <p:spPr bwMode="auto">
            <a:xfrm>
              <a:off x="3625850" y="3624263"/>
              <a:ext cx="1011808" cy="340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1600" kern="0" dirty="0">
                  <a:solidFill>
                    <a:schemeClr val="tx1">
                      <a:lumMod val="65000"/>
                      <a:lumOff val="35000"/>
                    </a:schemeClr>
                  </a:solidFill>
                  <a:latin typeface="时尚中黑简体" pitchFamily="2" charset="-122"/>
                  <a:ea typeface="时尚中黑简体" pitchFamily="2" charset="-122"/>
                </a:rPr>
                <a:t>文字标题</a:t>
              </a:r>
              <a:endParaRPr lang="zh-CN" altLang="en-US" sz="1600" kern="0" dirty="0">
                <a:solidFill>
                  <a:schemeClr val="tx1">
                    <a:lumMod val="65000"/>
                    <a:lumOff val="35000"/>
                  </a:schemeClr>
                </a:solidFill>
                <a:latin typeface="时尚中黑简体" pitchFamily="2" charset="-122"/>
                <a:ea typeface="时尚中黑简体" pitchFamily="2" charset="-122"/>
              </a:endParaRPr>
            </a:p>
          </p:txBody>
        </p:sp>
      </p:grpSp>
      <p:grpSp>
        <p:nvGrpSpPr>
          <p:cNvPr id="79" name="组合 78"/>
          <p:cNvGrpSpPr/>
          <p:nvPr/>
        </p:nvGrpSpPr>
        <p:grpSpPr>
          <a:xfrm>
            <a:off x="6800091" y="3141177"/>
            <a:ext cx="1352442" cy="338554"/>
            <a:chOff x="3276600" y="3624263"/>
            <a:chExt cx="1361058" cy="340580"/>
          </a:xfrm>
        </p:grpSpPr>
        <p:grpSp>
          <p:nvGrpSpPr>
            <p:cNvPr id="80" name="Group 10"/>
            <p:cNvGrpSpPr/>
            <p:nvPr/>
          </p:nvGrpSpPr>
          <p:grpSpPr bwMode="auto">
            <a:xfrm>
              <a:off x="3276600" y="3649663"/>
              <a:ext cx="282575" cy="282575"/>
              <a:chOff x="0" y="0"/>
              <a:chExt cx="2494" cy="2494"/>
            </a:xfrm>
          </p:grpSpPr>
          <p:sp>
            <p:nvSpPr>
              <p:cNvPr id="82" name="AutoShape 11"/>
              <p:cNvSpPr>
                <a:spLocks noChangeArrowheads="1"/>
              </p:cNvSpPr>
              <p:nvPr/>
            </p:nvSpPr>
            <p:spPr bwMode="auto">
              <a:xfrm>
                <a:off x="0" y="0"/>
                <a:ext cx="2494" cy="2494"/>
              </a:xfrm>
              <a:custGeom>
                <a:avLst/>
                <a:gdLst>
                  <a:gd name="G0" fmla="+- 2321 0 0"/>
                  <a:gd name="G1" fmla="+- 21600 0 2321"/>
                  <a:gd name="G2" fmla="+- 21600 0 2321"/>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321" y="10800"/>
                    </a:moveTo>
                    <a:cubicBezTo>
                      <a:pt x="2321" y="15483"/>
                      <a:pt x="6117" y="19279"/>
                      <a:pt x="10800" y="19279"/>
                    </a:cubicBezTo>
                    <a:cubicBezTo>
                      <a:pt x="15483" y="19279"/>
                      <a:pt x="19279" y="15483"/>
                      <a:pt x="19279" y="10800"/>
                    </a:cubicBezTo>
                    <a:cubicBezTo>
                      <a:pt x="19279" y="6117"/>
                      <a:pt x="15483" y="2321"/>
                      <a:pt x="10800" y="2321"/>
                    </a:cubicBezTo>
                    <a:cubicBezTo>
                      <a:pt x="6117" y="2321"/>
                      <a:pt x="2321" y="6117"/>
                      <a:pt x="2321" y="10800"/>
                    </a:cubicBezTo>
                    <a:close/>
                  </a:path>
                </a:pathLst>
              </a:custGeom>
              <a:solidFill>
                <a:schemeClr val="tx1">
                  <a:lumMod val="65000"/>
                  <a:lumOff val="35000"/>
                </a:schemeClr>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sz="1600" kern="0">
                  <a:solidFill>
                    <a:schemeClr val="tx1">
                      <a:lumMod val="65000"/>
                      <a:lumOff val="35000"/>
                    </a:schemeClr>
                  </a:solidFill>
                  <a:latin typeface="时尚中黑简体" pitchFamily="2" charset="-122"/>
                  <a:ea typeface="时尚中黑简体" pitchFamily="2" charset="-122"/>
                </a:endParaRPr>
              </a:p>
            </p:txBody>
          </p:sp>
          <p:sp>
            <p:nvSpPr>
              <p:cNvPr id="83" name="AutoShape 12"/>
              <p:cNvSpPr>
                <a:spLocks noChangeArrowheads="1"/>
              </p:cNvSpPr>
              <p:nvPr/>
            </p:nvSpPr>
            <p:spPr bwMode="auto">
              <a:xfrm rot="5400000">
                <a:off x="646" y="574"/>
                <a:ext cx="1632" cy="1283"/>
              </a:xfrm>
              <a:prstGeom prst="triangle">
                <a:avLst>
                  <a:gd name="adj" fmla="val 50000"/>
                </a:avLst>
              </a:prstGeom>
              <a:solidFill>
                <a:schemeClr val="tx1">
                  <a:lumMod val="65000"/>
                  <a:lumOff val="35000"/>
                </a:scheme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sz="1600" kern="0">
                  <a:solidFill>
                    <a:schemeClr val="tx1">
                      <a:lumMod val="65000"/>
                      <a:lumOff val="35000"/>
                    </a:schemeClr>
                  </a:solidFill>
                  <a:latin typeface="时尚中黑简体" pitchFamily="2" charset="-122"/>
                  <a:ea typeface="时尚中黑简体" pitchFamily="2" charset="-122"/>
                </a:endParaRPr>
              </a:p>
            </p:txBody>
          </p:sp>
        </p:grpSp>
        <p:sp>
          <p:nvSpPr>
            <p:cNvPr id="81" name="Text Box 13"/>
            <p:cNvSpPr txBox="1">
              <a:spLocks noChangeArrowheads="1"/>
            </p:cNvSpPr>
            <p:nvPr/>
          </p:nvSpPr>
          <p:spPr bwMode="auto">
            <a:xfrm>
              <a:off x="3625850" y="3624263"/>
              <a:ext cx="1011808" cy="340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1600" kern="0" dirty="0">
                  <a:solidFill>
                    <a:schemeClr val="tx1">
                      <a:lumMod val="65000"/>
                      <a:lumOff val="35000"/>
                    </a:schemeClr>
                  </a:solidFill>
                  <a:latin typeface="时尚中黑简体" pitchFamily="2" charset="-122"/>
                  <a:ea typeface="时尚中黑简体" pitchFamily="2" charset="-122"/>
                </a:rPr>
                <a:t>文字标题</a:t>
              </a:r>
              <a:endParaRPr lang="zh-CN" altLang="en-US" sz="1600" kern="0" dirty="0">
                <a:solidFill>
                  <a:schemeClr val="tx1">
                    <a:lumMod val="65000"/>
                    <a:lumOff val="35000"/>
                  </a:schemeClr>
                </a:solidFill>
                <a:latin typeface="时尚中黑简体" pitchFamily="2" charset="-122"/>
                <a:ea typeface="时尚中黑简体" pitchFamily="2" charset="-122"/>
              </a:endParaRPr>
            </a:p>
          </p:txBody>
        </p:sp>
      </p:grpSp>
      <p:grpSp>
        <p:nvGrpSpPr>
          <p:cNvPr id="84" name="组合 83"/>
          <p:cNvGrpSpPr/>
          <p:nvPr/>
        </p:nvGrpSpPr>
        <p:grpSpPr>
          <a:xfrm>
            <a:off x="6800092" y="3462149"/>
            <a:ext cx="1352442" cy="338554"/>
            <a:chOff x="3276600" y="3624263"/>
            <a:chExt cx="1361057" cy="340580"/>
          </a:xfrm>
        </p:grpSpPr>
        <p:grpSp>
          <p:nvGrpSpPr>
            <p:cNvPr id="85" name="Group 10"/>
            <p:cNvGrpSpPr/>
            <p:nvPr/>
          </p:nvGrpSpPr>
          <p:grpSpPr bwMode="auto">
            <a:xfrm>
              <a:off x="3276600" y="3649663"/>
              <a:ext cx="282575" cy="282575"/>
              <a:chOff x="0" y="0"/>
              <a:chExt cx="2494" cy="2494"/>
            </a:xfrm>
          </p:grpSpPr>
          <p:sp>
            <p:nvSpPr>
              <p:cNvPr id="89" name="AutoShape 11"/>
              <p:cNvSpPr>
                <a:spLocks noChangeArrowheads="1"/>
              </p:cNvSpPr>
              <p:nvPr/>
            </p:nvSpPr>
            <p:spPr bwMode="auto">
              <a:xfrm>
                <a:off x="0" y="0"/>
                <a:ext cx="2494" cy="2494"/>
              </a:xfrm>
              <a:custGeom>
                <a:avLst/>
                <a:gdLst>
                  <a:gd name="G0" fmla="+- 2321 0 0"/>
                  <a:gd name="G1" fmla="+- 21600 0 2321"/>
                  <a:gd name="G2" fmla="+- 21600 0 2321"/>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321" y="10800"/>
                    </a:moveTo>
                    <a:cubicBezTo>
                      <a:pt x="2321" y="15483"/>
                      <a:pt x="6117" y="19279"/>
                      <a:pt x="10800" y="19279"/>
                    </a:cubicBezTo>
                    <a:cubicBezTo>
                      <a:pt x="15483" y="19279"/>
                      <a:pt x="19279" y="15483"/>
                      <a:pt x="19279" y="10800"/>
                    </a:cubicBezTo>
                    <a:cubicBezTo>
                      <a:pt x="19279" y="6117"/>
                      <a:pt x="15483" y="2321"/>
                      <a:pt x="10800" y="2321"/>
                    </a:cubicBezTo>
                    <a:cubicBezTo>
                      <a:pt x="6117" y="2321"/>
                      <a:pt x="2321" y="6117"/>
                      <a:pt x="2321" y="10800"/>
                    </a:cubicBezTo>
                    <a:close/>
                  </a:path>
                </a:pathLst>
              </a:custGeom>
              <a:solidFill>
                <a:schemeClr val="tx1">
                  <a:lumMod val="65000"/>
                  <a:lumOff val="35000"/>
                </a:schemeClr>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sz="1600" kern="0">
                  <a:solidFill>
                    <a:schemeClr val="tx1">
                      <a:lumMod val="65000"/>
                      <a:lumOff val="35000"/>
                    </a:schemeClr>
                  </a:solidFill>
                  <a:latin typeface="时尚中黑简体" pitchFamily="2" charset="-122"/>
                  <a:ea typeface="时尚中黑简体" pitchFamily="2" charset="-122"/>
                </a:endParaRPr>
              </a:p>
            </p:txBody>
          </p:sp>
          <p:sp>
            <p:nvSpPr>
              <p:cNvPr id="90" name="AutoShape 12"/>
              <p:cNvSpPr>
                <a:spLocks noChangeArrowheads="1"/>
              </p:cNvSpPr>
              <p:nvPr/>
            </p:nvSpPr>
            <p:spPr bwMode="auto">
              <a:xfrm rot="5400000">
                <a:off x="646" y="574"/>
                <a:ext cx="1632" cy="1283"/>
              </a:xfrm>
              <a:prstGeom prst="triangle">
                <a:avLst>
                  <a:gd name="adj" fmla="val 50000"/>
                </a:avLst>
              </a:prstGeom>
              <a:solidFill>
                <a:schemeClr val="tx1">
                  <a:lumMod val="65000"/>
                  <a:lumOff val="35000"/>
                </a:scheme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sz="1600" kern="0">
                  <a:solidFill>
                    <a:schemeClr val="tx1">
                      <a:lumMod val="65000"/>
                      <a:lumOff val="35000"/>
                    </a:schemeClr>
                  </a:solidFill>
                  <a:latin typeface="时尚中黑简体" pitchFamily="2" charset="-122"/>
                  <a:ea typeface="时尚中黑简体" pitchFamily="2" charset="-122"/>
                </a:endParaRPr>
              </a:p>
            </p:txBody>
          </p:sp>
        </p:grpSp>
        <p:sp>
          <p:nvSpPr>
            <p:cNvPr id="86" name="Text Box 13"/>
            <p:cNvSpPr txBox="1">
              <a:spLocks noChangeArrowheads="1"/>
            </p:cNvSpPr>
            <p:nvPr/>
          </p:nvSpPr>
          <p:spPr bwMode="auto">
            <a:xfrm>
              <a:off x="3625850" y="3624263"/>
              <a:ext cx="1011807" cy="340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1600" kern="0" dirty="0">
                  <a:solidFill>
                    <a:schemeClr val="tx1">
                      <a:lumMod val="65000"/>
                      <a:lumOff val="35000"/>
                    </a:schemeClr>
                  </a:solidFill>
                  <a:latin typeface="时尚中黑简体" pitchFamily="2" charset="-122"/>
                  <a:ea typeface="时尚中黑简体" pitchFamily="2" charset="-122"/>
                </a:rPr>
                <a:t>文字标题</a:t>
              </a:r>
              <a:endParaRPr lang="zh-CN" altLang="en-US" sz="1600" kern="0" dirty="0">
                <a:solidFill>
                  <a:schemeClr val="tx1">
                    <a:lumMod val="65000"/>
                    <a:lumOff val="35000"/>
                  </a:schemeClr>
                </a:solidFill>
                <a:latin typeface="时尚中黑简体" pitchFamily="2" charset="-122"/>
                <a:ea typeface="时尚中黑简体" pitchFamily="2" charset="-122"/>
              </a:endParaRPr>
            </a:p>
          </p:txBody>
        </p:sp>
      </p:grpSp>
      <p:cxnSp>
        <p:nvCxnSpPr>
          <p:cNvPr id="91" name="直接连接符 90"/>
          <p:cNvCxnSpPr/>
          <p:nvPr/>
        </p:nvCxnSpPr>
        <p:spPr>
          <a:xfrm>
            <a:off x="4616663" y="2573868"/>
            <a:ext cx="4043739" cy="0"/>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92" name="Group 41"/>
          <p:cNvGrpSpPr>
            <a:grpSpLocks noChangeAspect="1"/>
          </p:cNvGrpSpPr>
          <p:nvPr/>
        </p:nvGrpSpPr>
        <p:grpSpPr bwMode="auto">
          <a:xfrm>
            <a:off x="3228330" y="1971301"/>
            <a:ext cx="789025" cy="949099"/>
            <a:chOff x="3783" y="2089"/>
            <a:chExt cx="116" cy="142"/>
          </a:xfrm>
          <a:solidFill>
            <a:srgbClr val="C00000"/>
          </a:solidFill>
          <a:effectLst>
            <a:outerShdw blurRad="50800" dist="38100" dir="5400000" algn="t" rotWithShape="0">
              <a:prstClr val="black">
                <a:alpha val="40000"/>
              </a:prstClr>
            </a:outerShdw>
          </a:effectLst>
        </p:grpSpPr>
        <p:sp>
          <p:nvSpPr>
            <p:cNvPr id="93" name="Freeform 42"/>
            <p:cNvSpPr/>
            <p:nvPr/>
          </p:nvSpPr>
          <p:spPr bwMode="auto">
            <a:xfrm>
              <a:off x="3791" y="2221"/>
              <a:ext cx="20" cy="10"/>
            </a:xfrm>
            <a:custGeom>
              <a:avLst/>
              <a:gdLst>
                <a:gd name="T0" fmla="*/ 8 w 8"/>
                <a:gd name="T1" fmla="*/ 0 h 4"/>
                <a:gd name="T2" fmla="*/ 1 w 8"/>
                <a:gd name="T3" fmla="*/ 0 h 4"/>
                <a:gd name="T4" fmla="*/ 0 w 8"/>
                <a:gd name="T5" fmla="*/ 0 h 4"/>
                <a:gd name="T6" fmla="*/ 0 w 8"/>
                <a:gd name="T7" fmla="*/ 4 h 4"/>
                <a:gd name="T8" fmla="*/ 1 w 8"/>
                <a:gd name="T9" fmla="*/ 4 h 4"/>
                <a:gd name="T10" fmla="*/ 8 w 8"/>
                <a:gd name="T11" fmla="*/ 4 h 4"/>
                <a:gd name="T12" fmla="*/ 8 w 8"/>
                <a:gd name="T13" fmla="*/ 4 h 4"/>
                <a:gd name="T14" fmla="*/ 8 w 8"/>
                <a:gd name="T15" fmla="*/ 0 h 4"/>
                <a:gd name="T16" fmla="*/ 8 w 8"/>
                <a:gd name="T1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4">
                  <a:moveTo>
                    <a:pt x="8" y="0"/>
                  </a:moveTo>
                  <a:cubicBezTo>
                    <a:pt x="1" y="0"/>
                    <a:pt x="1" y="0"/>
                    <a:pt x="1" y="0"/>
                  </a:cubicBezTo>
                  <a:cubicBezTo>
                    <a:pt x="0" y="0"/>
                    <a:pt x="0" y="0"/>
                    <a:pt x="0" y="0"/>
                  </a:cubicBezTo>
                  <a:cubicBezTo>
                    <a:pt x="0" y="4"/>
                    <a:pt x="0" y="4"/>
                    <a:pt x="0" y="4"/>
                  </a:cubicBezTo>
                  <a:cubicBezTo>
                    <a:pt x="0" y="4"/>
                    <a:pt x="0" y="4"/>
                    <a:pt x="1" y="4"/>
                  </a:cubicBezTo>
                  <a:cubicBezTo>
                    <a:pt x="8" y="4"/>
                    <a:pt x="8" y="4"/>
                    <a:pt x="8" y="4"/>
                  </a:cubicBezTo>
                  <a:cubicBezTo>
                    <a:pt x="8" y="4"/>
                    <a:pt x="8" y="4"/>
                    <a:pt x="8" y="4"/>
                  </a:cubicBezTo>
                  <a:cubicBezTo>
                    <a:pt x="8" y="0"/>
                    <a:pt x="8" y="0"/>
                    <a:pt x="8" y="0"/>
                  </a:cubicBezTo>
                  <a:cubicBezTo>
                    <a:pt x="8" y="0"/>
                    <a:pt x="8" y="0"/>
                    <a:pt x="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white"/>
                </a:solidFill>
              </a:endParaRPr>
            </a:p>
          </p:txBody>
        </p:sp>
        <p:sp>
          <p:nvSpPr>
            <p:cNvPr id="94" name="Freeform 43"/>
            <p:cNvSpPr/>
            <p:nvPr/>
          </p:nvSpPr>
          <p:spPr bwMode="auto">
            <a:xfrm>
              <a:off x="3818" y="2208"/>
              <a:ext cx="23" cy="23"/>
            </a:xfrm>
            <a:custGeom>
              <a:avLst/>
              <a:gdLst>
                <a:gd name="T0" fmla="*/ 8 w 9"/>
                <a:gd name="T1" fmla="*/ 0 h 9"/>
                <a:gd name="T2" fmla="*/ 1 w 9"/>
                <a:gd name="T3" fmla="*/ 0 h 9"/>
                <a:gd name="T4" fmla="*/ 0 w 9"/>
                <a:gd name="T5" fmla="*/ 1 h 9"/>
                <a:gd name="T6" fmla="*/ 0 w 9"/>
                <a:gd name="T7" fmla="*/ 9 h 9"/>
                <a:gd name="T8" fmla="*/ 1 w 9"/>
                <a:gd name="T9" fmla="*/ 9 h 9"/>
                <a:gd name="T10" fmla="*/ 8 w 9"/>
                <a:gd name="T11" fmla="*/ 9 h 9"/>
                <a:gd name="T12" fmla="*/ 9 w 9"/>
                <a:gd name="T13" fmla="*/ 9 h 9"/>
                <a:gd name="T14" fmla="*/ 9 w 9"/>
                <a:gd name="T15" fmla="*/ 1 h 9"/>
                <a:gd name="T16" fmla="*/ 8 w 9"/>
                <a:gd name="T17"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9">
                  <a:moveTo>
                    <a:pt x="8" y="0"/>
                  </a:moveTo>
                  <a:cubicBezTo>
                    <a:pt x="1" y="0"/>
                    <a:pt x="1" y="0"/>
                    <a:pt x="1" y="0"/>
                  </a:cubicBezTo>
                  <a:cubicBezTo>
                    <a:pt x="1" y="0"/>
                    <a:pt x="0" y="1"/>
                    <a:pt x="0" y="1"/>
                  </a:cubicBezTo>
                  <a:cubicBezTo>
                    <a:pt x="0" y="9"/>
                    <a:pt x="0" y="9"/>
                    <a:pt x="0" y="9"/>
                  </a:cubicBezTo>
                  <a:cubicBezTo>
                    <a:pt x="0" y="9"/>
                    <a:pt x="1" y="9"/>
                    <a:pt x="1" y="9"/>
                  </a:cubicBezTo>
                  <a:cubicBezTo>
                    <a:pt x="8" y="9"/>
                    <a:pt x="8" y="9"/>
                    <a:pt x="8" y="9"/>
                  </a:cubicBezTo>
                  <a:cubicBezTo>
                    <a:pt x="8" y="9"/>
                    <a:pt x="9" y="9"/>
                    <a:pt x="9" y="9"/>
                  </a:cubicBezTo>
                  <a:cubicBezTo>
                    <a:pt x="9" y="1"/>
                    <a:pt x="9" y="1"/>
                    <a:pt x="9" y="1"/>
                  </a:cubicBezTo>
                  <a:cubicBezTo>
                    <a:pt x="9" y="1"/>
                    <a:pt x="8" y="0"/>
                    <a:pt x="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white"/>
                </a:solidFill>
              </a:endParaRPr>
            </a:p>
          </p:txBody>
        </p:sp>
        <p:sp>
          <p:nvSpPr>
            <p:cNvPr id="95" name="Freeform 44"/>
            <p:cNvSpPr/>
            <p:nvPr/>
          </p:nvSpPr>
          <p:spPr bwMode="auto">
            <a:xfrm>
              <a:off x="3849" y="2184"/>
              <a:ext cx="20" cy="47"/>
            </a:xfrm>
            <a:custGeom>
              <a:avLst/>
              <a:gdLst>
                <a:gd name="T0" fmla="*/ 7 w 8"/>
                <a:gd name="T1" fmla="*/ 0 h 19"/>
                <a:gd name="T2" fmla="*/ 0 w 8"/>
                <a:gd name="T3" fmla="*/ 0 h 19"/>
                <a:gd name="T4" fmla="*/ 0 w 8"/>
                <a:gd name="T5" fmla="*/ 1 h 19"/>
                <a:gd name="T6" fmla="*/ 0 w 8"/>
                <a:gd name="T7" fmla="*/ 19 h 19"/>
                <a:gd name="T8" fmla="*/ 0 w 8"/>
                <a:gd name="T9" fmla="*/ 19 h 19"/>
                <a:gd name="T10" fmla="*/ 7 w 8"/>
                <a:gd name="T11" fmla="*/ 19 h 19"/>
                <a:gd name="T12" fmla="*/ 8 w 8"/>
                <a:gd name="T13" fmla="*/ 19 h 19"/>
                <a:gd name="T14" fmla="*/ 8 w 8"/>
                <a:gd name="T15" fmla="*/ 1 h 19"/>
                <a:gd name="T16" fmla="*/ 7 w 8"/>
                <a:gd name="T17"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19">
                  <a:moveTo>
                    <a:pt x="7" y="0"/>
                  </a:moveTo>
                  <a:cubicBezTo>
                    <a:pt x="0" y="0"/>
                    <a:pt x="0" y="0"/>
                    <a:pt x="0" y="0"/>
                  </a:cubicBezTo>
                  <a:cubicBezTo>
                    <a:pt x="0" y="0"/>
                    <a:pt x="0" y="1"/>
                    <a:pt x="0" y="1"/>
                  </a:cubicBezTo>
                  <a:cubicBezTo>
                    <a:pt x="0" y="19"/>
                    <a:pt x="0" y="19"/>
                    <a:pt x="0" y="19"/>
                  </a:cubicBezTo>
                  <a:cubicBezTo>
                    <a:pt x="0" y="19"/>
                    <a:pt x="0" y="19"/>
                    <a:pt x="0" y="19"/>
                  </a:cubicBezTo>
                  <a:cubicBezTo>
                    <a:pt x="7" y="19"/>
                    <a:pt x="7" y="19"/>
                    <a:pt x="7" y="19"/>
                  </a:cubicBezTo>
                  <a:cubicBezTo>
                    <a:pt x="8" y="19"/>
                    <a:pt x="8" y="19"/>
                    <a:pt x="8" y="19"/>
                  </a:cubicBezTo>
                  <a:cubicBezTo>
                    <a:pt x="8" y="1"/>
                    <a:pt x="8" y="1"/>
                    <a:pt x="8" y="1"/>
                  </a:cubicBezTo>
                  <a:cubicBezTo>
                    <a:pt x="8" y="1"/>
                    <a:pt x="8" y="0"/>
                    <a:pt x="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white"/>
                </a:solidFill>
              </a:endParaRPr>
            </a:p>
          </p:txBody>
        </p:sp>
        <p:sp>
          <p:nvSpPr>
            <p:cNvPr id="96" name="Freeform 45"/>
            <p:cNvSpPr/>
            <p:nvPr/>
          </p:nvSpPr>
          <p:spPr bwMode="auto">
            <a:xfrm>
              <a:off x="3877" y="2161"/>
              <a:ext cx="22" cy="70"/>
            </a:xfrm>
            <a:custGeom>
              <a:avLst/>
              <a:gdLst>
                <a:gd name="T0" fmla="*/ 8 w 9"/>
                <a:gd name="T1" fmla="*/ 0 h 28"/>
                <a:gd name="T2" fmla="*/ 1 w 9"/>
                <a:gd name="T3" fmla="*/ 0 h 28"/>
                <a:gd name="T4" fmla="*/ 0 w 9"/>
                <a:gd name="T5" fmla="*/ 1 h 28"/>
                <a:gd name="T6" fmla="*/ 0 w 9"/>
                <a:gd name="T7" fmla="*/ 28 h 28"/>
                <a:gd name="T8" fmla="*/ 1 w 9"/>
                <a:gd name="T9" fmla="*/ 28 h 28"/>
                <a:gd name="T10" fmla="*/ 8 w 9"/>
                <a:gd name="T11" fmla="*/ 28 h 28"/>
                <a:gd name="T12" fmla="*/ 9 w 9"/>
                <a:gd name="T13" fmla="*/ 28 h 28"/>
                <a:gd name="T14" fmla="*/ 9 w 9"/>
                <a:gd name="T15" fmla="*/ 1 h 28"/>
                <a:gd name="T16" fmla="*/ 8 w 9"/>
                <a:gd name="T17"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28">
                  <a:moveTo>
                    <a:pt x="8" y="0"/>
                  </a:moveTo>
                  <a:cubicBezTo>
                    <a:pt x="1" y="0"/>
                    <a:pt x="1" y="0"/>
                    <a:pt x="1" y="0"/>
                  </a:cubicBezTo>
                  <a:cubicBezTo>
                    <a:pt x="0" y="0"/>
                    <a:pt x="0" y="1"/>
                    <a:pt x="0" y="1"/>
                  </a:cubicBezTo>
                  <a:cubicBezTo>
                    <a:pt x="0" y="28"/>
                    <a:pt x="0" y="28"/>
                    <a:pt x="0" y="28"/>
                  </a:cubicBezTo>
                  <a:cubicBezTo>
                    <a:pt x="0" y="28"/>
                    <a:pt x="0" y="28"/>
                    <a:pt x="1" y="28"/>
                  </a:cubicBezTo>
                  <a:cubicBezTo>
                    <a:pt x="8" y="28"/>
                    <a:pt x="8" y="28"/>
                    <a:pt x="8" y="28"/>
                  </a:cubicBezTo>
                  <a:cubicBezTo>
                    <a:pt x="8" y="28"/>
                    <a:pt x="9" y="28"/>
                    <a:pt x="9" y="28"/>
                  </a:cubicBezTo>
                  <a:cubicBezTo>
                    <a:pt x="9" y="1"/>
                    <a:pt x="9" y="1"/>
                    <a:pt x="9" y="1"/>
                  </a:cubicBezTo>
                  <a:cubicBezTo>
                    <a:pt x="9" y="1"/>
                    <a:pt x="8" y="0"/>
                    <a:pt x="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white"/>
                </a:solidFill>
              </a:endParaRPr>
            </a:p>
          </p:txBody>
        </p:sp>
        <p:sp>
          <p:nvSpPr>
            <p:cNvPr id="97" name="Freeform 46"/>
            <p:cNvSpPr/>
            <p:nvPr/>
          </p:nvSpPr>
          <p:spPr bwMode="auto">
            <a:xfrm>
              <a:off x="3821" y="2089"/>
              <a:ext cx="23" cy="27"/>
            </a:xfrm>
            <a:custGeom>
              <a:avLst/>
              <a:gdLst>
                <a:gd name="T0" fmla="*/ 5 w 9"/>
                <a:gd name="T1" fmla="*/ 10 h 11"/>
                <a:gd name="T2" fmla="*/ 8 w 9"/>
                <a:gd name="T3" fmla="*/ 4 h 11"/>
                <a:gd name="T4" fmla="*/ 5 w 9"/>
                <a:gd name="T5" fmla="*/ 0 h 11"/>
                <a:gd name="T6" fmla="*/ 0 w 9"/>
                <a:gd name="T7" fmla="*/ 4 h 11"/>
                <a:gd name="T8" fmla="*/ 5 w 9"/>
                <a:gd name="T9" fmla="*/ 10 h 11"/>
              </a:gdLst>
              <a:ahLst/>
              <a:cxnLst>
                <a:cxn ang="0">
                  <a:pos x="T0" y="T1"/>
                </a:cxn>
                <a:cxn ang="0">
                  <a:pos x="T2" y="T3"/>
                </a:cxn>
                <a:cxn ang="0">
                  <a:pos x="T4" y="T5"/>
                </a:cxn>
                <a:cxn ang="0">
                  <a:pos x="T6" y="T7"/>
                </a:cxn>
                <a:cxn ang="0">
                  <a:pos x="T8" y="T9"/>
                </a:cxn>
              </a:cxnLst>
              <a:rect l="0" t="0" r="r" b="b"/>
              <a:pathLst>
                <a:path w="9" h="11">
                  <a:moveTo>
                    <a:pt x="5" y="10"/>
                  </a:moveTo>
                  <a:cubicBezTo>
                    <a:pt x="8" y="10"/>
                    <a:pt x="8" y="7"/>
                    <a:pt x="8" y="4"/>
                  </a:cubicBezTo>
                  <a:cubicBezTo>
                    <a:pt x="9" y="2"/>
                    <a:pt x="7" y="0"/>
                    <a:pt x="5" y="0"/>
                  </a:cubicBezTo>
                  <a:cubicBezTo>
                    <a:pt x="2" y="0"/>
                    <a:pt x="0" y="2"/>
                    <a:pt x="0" y="4"/>
                  </a:cubicBezTo>
                  <a:cubicBezTo>
                    <a:pt x="1" y="8"/>
                    <a:pt x="4" y="11"/>
                    <a:pt x="5"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white"/>
                </a:solidFill>
              </a:endParaRPr>
            </a:p>
          </p:txBody>
        </p:sp>
        <p:sp>
          <p:nvSpPr>
            <p:cNvPr id="98" name="Freeform 47"/>
            <p:cNvSpPr/>
            <p:nvPr/>
          </p:nvSpPr>
          <p:spPr bwMode="auto">
            <a:xfrm>
              <a:off x="3785" y="2164"/>
              <a:ext cx="36" cy="44"/>
            </a:xfrm>
            <a:custGeom>
              <a:avLst/>
              <a:gdLst>
                <a:gd name="T0" fmla="*/ 12 w 14"/>
                <a:gd name="T1" fmla="*/ 1 h 18"/>
                <a:gd name="T2" fmla="*/ 10 w 14"/>
                <a:gd name="T3" fmla="*/ 0 h 18"/>
                <a:gd name="T4" fmla="*/ 8 w 14"/>
                <a:gd name="T5" fmla="*/ 6 h 18"/>
                <a:gd name="T6" fmla="*/ 1 w 14"/>
                <a:gd name="T7" fmla="*/ 14 h 18"/>
                <a:gd name="T8" fmla="*/ 1 w 14"/>
                <a:gd name="T9" fmla="*/ 17 h 18"/>
                <a:gd name="T10" fmla="*/ 4 w 14"/>
                <a:gd name="T11" fmla="*/ 17 h 18"/>
                <a:gd name="T12" fmla="*/ 12 w 14"/>
                <a:gd name="T13" fmla="*/ 9 h 18"/>
                <a:gd name="T14" fmla="*/ 13 w 14"/>
                <a:gd name="T15" fmla="*/ 8 h 18"/>
                <a:gd name="T16" fmla="*/ 14 w 14"/>
                <a:gd name="T17" fmla="*/ 3 h 18"/>
                <a:gd name="T18" fmla="*/ 12 w 14"/>
                <a:gd name="T19" fmla="*/ 1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18">
                  <a:moveTo>
                    <a:pt x="12" y="1"/>
                  </a:moveTo>
                  <a:cubicBezTo>
                    <a:pt x="11" y="1"/>
                    <a:pt x="10" y="0"/>
                    <a:pt x="10" y="0"/>
                  </a:cubicBezTo>
                  <a:cubicBezTo>
                    <a:pt x="8" y="6"/>
                    <a:pt x="8" y="6"/>
                    <a:pt x="8" y="6"/>
                  </a:cubicBezTo>
                  <a:cubicBezTo>
                    <a:pt x="1" y="14"/>
                    <a:pt x="1" y="14"/>
                    <a:pt x="1" y="14"/>
                  </a:cubicBezTo>
                  <a:cubicBezTo>
                    <a:pt x="0" y="15"/>
                    <a:pt x="0" y="16"/>
                    <a:pt x="1" y="17"/>
                  </a:cubicBezTo>
                  <a:cubicBezTo>
                    <a:pt x="2" y="18"/>
                    <a:pt x="4" y="18"/>
                    <a:pt x="4" y="17"/>
                  </a:cubicBezTo>
                  <a:cubicBezTo>
                    <a:pt x="12" y="9"/>
                    <a:pt x="12" y="9"/>
                    <a:pt x="12" y="9"/>
                  </a:cubicBezTo>
                  <a:cubicBezTo>
                    <a:pt x="12" y="9"/>
                    <a:pt x="13" y="8"/>
                    <a:pt x="13" y="8"/>
                  </a:cubicBezTo>
                  <a:cubicBezTo>
                    <a:pt x="14" y="3"/>
                    <a:pt x="14" y="3"/>
                    <a:pt x="14" y="3"/>
                  </a:cubicBezTo>
                  <a:cubicBezTo>
                    <a:pt x="13" y="2"/>
                    <a:pt x="13" y="2"/>
                    <a:pt x="1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white"/>
                </a:solidFill>
              </a:endParaRPr>
            </a:p>
          </p:txBody>
        </p:sp>
        <p:sp>
          <p:nvSpPr>
            <p:cNvPr id="99" name="Freeform 48"/>
            <p:cNvSpPr/>
            <p:nvPr/>
          </p:nvSpPr>
          <p:spPr bwMode="auto">
            <a:xfrm>
              <a:off x="3836" y="2116"/>
              <a:ext cx="33" cy="20"/>
            </a:xfrm>
            <a:custGeom>
              <a:avLst/>
              <a:gdLst>
                <a:gd name="T0" fmla="*/ 6 w 13"/>
                <a:gd name="T1" fmla="*/ 8 h 8"/>
                <a:gd name="T2" fmla="*/ 12 w 13"/>
                <a:gd name="T3" fmla="*/ 4 h 8"/>
                <a:gd name="T4" fmla="*/ 12 w 13"/>
                <a:gd name="T5" fmla="*/ 1 h 8"/>
                <a:gd name="T6" fmla="*/ 10 w 13"/>
                <a:gd name="T7" fmla="*/ 1 h 8"/>
                <a:gd name="T8" fmla="*/ 5 w 13"/>
                <a:gd name="T9" fmla="*/ 4 h 8"/>
                <a:gd name="T10" fmla="*/ 1 w 13"/>
                <a:gd name="T11" fmla="*/ 3 h 8"/>
                <a:gd name="T12" fmla="*/ 1 w 13"/>
                <a:gd name="T13" fmla="*/ 5 h 8"/>
                <a:gd name="T14" fmla="*/ 0 w 13"/>
                <a:gd name="T15" fmla="*/ 7 h 8"/>
                <a:gd name="T16" fmla="*/ 5 w 13"/>
                <a:gd name="T17" fmla="*/ 8 h 8"/>
                <a:gd name="T18" fmla="*/ 6 w 13"/>
                <a:gd name="T19"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8">
                  <a:moveTo>
                    <a:pt x="6" y="8"/>
                  </a:moveTo>
                  <a:cubicBezTo>
                    <a:pt x="12" y="4"/>
                    <a:pt x="12" y="4"/>
                    <a:pt x="12" y="4"/>
                  </a:cubicBezTo>
                  <a:cubicBezTo>
                    <a:pt x="13" y="3"/>
                    <a:pt x="13" y="2"/>
                    <a:pt x="12" y="1"/>
                  </a:cubicBezTo>
                  <a:cubicBezTo>
                    <a:pt x="12" y="1"/>
                    <a:pt x="11" y="0"/>
                    <a:pt x="10" y="1"/>
                  </a:cubicBezTo>
                  <a:cubicBezTo>
                    <a:pt x="5" y="4"/>
                    <a:pt x="5" y="4"/>
                    <a:pt x="5" y="4"/>
                  </a:cubicBezTo>
                  <a:cubicBezTo>
                    <a:pt x="1" y="3"/>
                    <a:pt x="1" y="3"/>
                    <a:pt x="1" y="3"/>
                  </a:cubicBezTo>
                  <a:cubicBezTo>
                    <a:pt x="1" y="3"/>
                    <a:pt x="1" y="4"/>
                    <a:pt x="1" y="5"/>
                  </a:cubicBezTo>
                  <a:cubicBezTo>
                    <a:pt x="1" y="6"/>
                    <a:pt x="0" y="7"/>
                    <a:pt x="0" y="7"/>
                  </a:cubicBezTo>
                  <a:cubicBezTo>
                    <a:pt x="5" y="8"/>
                    <a:pt x="5" y="8"/>
                    <a:pt x="5" y="8"/>
                  </a:cubicBezTo>
                  <a:cubicBezTo>
                    <a:pt x="5" y="8"/>
                    <a:pt x="6" y="8"/>
                    <a:pt x="6"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white"/>
                </a:solidFill>
              </a:endParaRPr>
            </a:p>
          </p:txBody>
        </p:sp>
        <p:sp>
          <p:nvSpPr>
            <p:cNvPr id="100" name="Freeform 49"/>
            <p:cNvSpPr/>
            <p:nvPr/>
          </p:nvSpPr>
          <p:spPr bwMode="auto">
            <a:xfrm>
              <a:off x="3783" y="2116"/>
              <a:ext cx="58" cy="87"/>
            </a:xfrm>
            <a:custGeom>
              <a:avLst/>
              <a:gdLst>
                <a:gd name="T0" fmla="*/ 18 w 23"/>
                <a:gd name="T1" fmla="*/ 17 h 35"/>
                <a:gd name="T2" fmla="*/ 21 w 23"/>
                <a:gd name="T3" fmla="*/ 5 h 35"/>
                <a:gd name="T4" fmla="*/ 21 w 23"/>
                <a:gd name="T5" fmla="*/ 2 h 35"/>
                <a:gd name="T6" fmla="*/ 20 w 23"/>
                <a:gd name="T7" fmla="*/ 2 h 35"/>
                <a:gd name="T8" fmla="*/ 19 w 23"/>
                <a:gd name="T9" fmla="*/ 7 h 35"/>
                <a:gd name="T10" fmla="*/ 20 w 23"/>
                <a:gd name="T11" fmla="*/ 3 h 35"/>
                <a:gd name="T12" fmla="*/ 20 w 23"/>
                <a:gd name="T13" fmla="*/ 2 h 35"/>
                <a:gd name="T14" fmla="*/ 20 w 23"/>
                <a:gd name="T15" fmla="*/ 1 h 35"/>
                <a:gd name="T16" fmla="*/ 19 w 23"/>
                <a:gd name="T17" fmla="*/ 1 h 35"/>
                <a:gd name="T18" fmla="*/ 18 w 23"/>
                <a:gd name="T19" fmla="*/ 2 h 35"/>
                <a:gd name="T20" fmla="*/ 19 w 23"/>
                <a:gd name="T21" fmla="*/ 3 h 35"/>
                <a:gd name="T22" fmla="*/ 18 w 23"/>
                <a:gd name="T23" fmla="*/ 6 h 35"/>
                <a:gd name="T24" fmla="*/ 17 w 23"/>
                <a:gd name="T25" fmla="*/ 0 h 35"/>
                <a:gd name="T26" fmla="*/ 17 w 23"/>
                <a:gd name="T27" fmla="*/ 0 h 35"/>
                <a:gd name="T28" fmla="*/ 17 w 23"/>
                <a:gd name="T29" fmla="*/ 0 h 35"/>
                <a:gd name="T30" fmla="*/ 15 w 23"/>
                <a:gd name="T31" fmla="*/ 0 h 35"/>
                <a:gd name="T32" fmla="*/ 8 w 23"/>
                <a:gd name="T33" fmla="*/ 0 h 35"/>
                <a:gd name="T34" fmla="*/ 1 w 23"/>
                <a:gd name="T35" fmla="*/ 5 h 35"/>
                <a:gd name="T36" fmla="*/ 1 w 23"/>
                <a:gd name="T37" fmla="*/ 8 h 35"/>
                <a:gd name="T38" fmla="*/ 4 w 23"/>
                <a:gd name="T39" fmla="*/ 8 h 35"/>
                <a:gd name="T40" fmla="*/ 4 w 23"/>
                <a:gd name="T41" fmla="*/ 8 h 35"/>
                <a:gd name="T42" fmla="*/ 9 w 23"/>
                <a:gd name="T43" fmla="*/ 4 h 35"/>
                <a:gd name="T44" fmla="*/ 13 w 23"/>
                <a:gd name="T45" fmla="*/ 4 h 35"/>
                <a:gd name="T46" fmla="*/ 12 w 23"/>
                <a:gd name="T47" fmla="*/ 4 h 35"/>
                <a:gd name="T48" fmla="*/ 9 w 23"/>
                <a:gd name="T49" fmla="*/ 15 h 35"/>
                <a:gd name="T50" fmla="*/ 10 w 23"/>
                <a:gd name="T51" fmla="*/ 16 h 35"/>
                <a:gd name="T52" fmla="*/ 14 w 23"/>
                <a:gd name="T53" fmla="*/ 20 h 35"/>
                <a:gd name="T54" fmla="*/ 18 w 23"/>
                <a:gd name="T55" fmla="*/ 24 h 35"/>
                <a:gd name="T56" fmla="*/ 17 w 23"/>
                <a:gd name="T57" fmla="*/ 32 h 35"/>
                <a:gd name="T58" fmla="*/ 19 w 23"/>
                <a:gd name="T59" fmla="*/ 35 h 35"/>
                <a:gd name="T60" fmla="*/ 22 w 23"/>
                <a:gd name="T61" fmla="*/ 33 h 35"/>
                <a:gd name="T62" fmla="*/ 23 w 23"/>
                <a:gd name="T63" fmla="*/ 24 h 35"/>
                <a:gd name="T64" fmla="*/ 23 w 23"/>
                <a:gd name="T65" fmla="*/ 22 h 35"/>
                <a:gd name="T66" fmla="*/ 18 w 23"/>
                <a:gd name="T67" fmla="*/ 17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3" h="35">
                  <a:moveTo>
                    <a:pt x="18" y="17"/>
                  </a:moveTo>
                  <a:cubicBezTo>
                    <a:pt x="19" y="10"/>
                    <a:pt x="21" y="6"/>
                    <a:pt x="21" y="5"/>
                  </a:cubicBezTo>
                  <a:cubicBezTo>
                    <a:pt x="21" y="3"/>
                    <a:pt x="21" y="2"/>
                    <a:pt x="21" y="2"/>
                  </a:cubicBezTo>
                  <a:cubicBezTo>
                    <a:pt x="20" y="2"/>
                    <a:pt x="20" y="2"/>
                    <a:pt x="20" y="2"/>
                  </a:cubicBezTo>
                  <a:cubicBezTo>
                    <a:pt x="20" y="5"/>
                    <a:pt x="19" y="7"/>
                    <a:pt x="19" y="7"/>
                  </a:cubicBezTo>
                  <a:cubicBezTo>
                    <a:pt x="19" y="7"/>
                    <a:pt x="20" y="4"/>
                    <a:pt x="20" y="3"/>
                  </a:cubicBezTo>
                  <a:cubicBezTo>
                    <a:pt x="20" y="2"/>
                    <a:pt x="20" y="2"/>
                    <a:pt x="20" y="2"/>
                  </a:cubicBezTo>
                  <a:cubicBezTo>
                    <a:pt x="20" y="1"/>
                    <a:pt x="20" y="1"/>
                    <a:pt x="20" y="1"/>
                  </a:cubicBezTo>
                  <a:cubicBezTo>
                    <a:pt x="20" y="1"/>
                    <a:pt x="19" y="1"/>
                    <a:pt x="19" y="1"/>
                  </a:cubicBezTo>
                  <a:cubicBezTo>
                    <a:pt x="19" y="1"/>
                    <a:pt x="18" y="2"/>
                    <a:pt x="18" y="2"/>
                  </a:cubicBezTo>
                  <a:cubicBezTo>
                    <a:pt x="18" y="2"/>
                    <a:pt x="18" y="2"/>
                    <a:pt x="19" y="3"/>
                  </a:cubicBezTo>
                  <a:cubicBezTo>
                    <a:pt x="19" y="3"/>
                    <a:pt x="18" y="4"/>
                    <a:pt x="18" y="6"/>
                  </a:cubicBezTo>
                  <a:cubicBezTo>
                    <a:pt x="18" y="1"/>
                    <a:pt x="17" y="0"/>
                    <a:pt x="17" y="0"/>
                  </a:cubicBezTo>
                  <a:cubicBezTo>
                    <a:pt x="17" y="0"/>
                    <a:pt x="17" y="0"/>
                    <a:pt x="17" y="0"/>
                  </a:cubicBezTo>
                  <a:cubicBezTo>
                    <a:pt x="17" y="0"/>
                    <a:pt x="17" y="0"/>
                    <a:pt x="17" y="0"/>
                  </a:cubicBezTo>
                  <a:cubicBezTo>
                    <a:pt x="16" y="0"/>
                    <a:pt x="15" y="0"/>
                    <a:pt x="15" y="0"/>
                  </a:cubicBezTo>
                  <a:cubicBezTo>
                    <a:pt x="13" y="0"/>
                    <a:pt x="11" y="0"/>
                    <a:pt x="8" y="0"/>
                  </a:cubicBezTo>
                  <a:cubicBezTo>
                    <a:pt x="8" y="0"/>
                    <a:pt x="1" y="5"/>
                    <a:pt x="1" y="5"/>
                  </a:cubicBezTo>
                  <a:cubicBezTo>
                    <a:pt x="0" y="6"/>
                    <a:pt x="0" y="7"/>
                    <a:pt x="1" y="8"/>
                  </a:cubicBezTo>
                  <a:cubicBezTo>
                    <a:pt x="2" y="8"/>
                    <a:pt x="3" y="9"/>
                    <a:pt x="4" y="8"/>
                  </a:cubicBezTo>
                  <a:cubicBezTo>
                    <a:pt x="4" y="8"/>
                    <a:pt x="4" y="8"/>
                    <a:pt x="4" y="8"/>
                  </a:cubicBezTo>
                  <a:cubicBezTo>
                    <a:pt x="4" y="8"/>
                    <a:pt x="9" y="4"/>
                    <a:pt x="9" y="4"/>
                  </a:cubicBezTo>
                  <a:cubicBezTo>
                    <a:pt x="9" y="4"/>
                    <a:pt x="13" y="4"/>
                    <a:pt x="13" y="4"/>
                  </a:cubicBezTo>
                  <a:cubicBezTo>
                    <a:pt x="12" y="4"/>
                    <a:pt x="12" y="4"/>
                    <a:pt x="12" y="4"/>
                  </a:cubicBezTo>
                  <a:cubicBezTo>
                    <a:pt x="11" y="7"/>
                    <a:pt x="9" y="13"/>
                    <a:pt x="9" y="15"/>
                  </a:cubicBezTo>
                  <a:cubicBezTo>
                    <a:pt x="9" y="15"/>
                    <a:pt x="10" y="15"/>
                    <a:pt x="10" y="16"/>
                  </a:cubicBezTo>
                  <a:cubicBezTo>
                    <a:pt x="10" y="16"/>
                    <a:pt x="11" y="18"/>
                    <a:pt x="14" y="20"/>
                  </a:cubicBezTo>
                  <a:cubicBezTo>
                    <a:pt x="14" y="20"/>
                    <a:pt x="18" y="24"/>
                    <a:pt x="18" y="24"/>
                  </a:cubicBezTo>
                  <a:cubicBezTo>
                    <a:pt x="18" y="24"/>
                    <a:pt x="17" y="32"/>
                    <a:pt x="17" y="32"/>
                  </a:cubicBezTo>
                  <a:cubicBezTo>
                    <a:pt x="17" y="34"/>
                    <a:pt x="18" y="35"/>
                    <a:pt x="19" y="35"/>
                  </a:cubicBezTo>
                  <a:cubicBezTo>
                    <a:pt x="20" y="35"/>
                    <a:pt x="21" y="35"/>
                    <a:pt x="22" y="33"/>
                  </a:cubicBezTo>
                  <a:cubicBezTo>
                    <a:pt x="22" y="33"/>
                    <a:pt x="23" y="24"/>
                    <a:pt x="23" y="24"/>
                  </a:cubicBezTo>
                  <a:cubicBezTo>
                    <a:pt x="23" y="23"/>
                    <a:pt x="23" y="22"/>
                    <a:pt x="23" y="22"/>
                  </a:cubicBezTo>
                  <a:cubicBezTo>
                    <a:pt x="22" y="21"/>
                    <a:pt x="18" y="17"/>
                    <a:pt x="18"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white"/>
                </a:solidFill>
              </a:endParaRPr>
            </a:p>
          </p:txBody>
        </p:sp>
      </p:grpSp>
      <p:sp>
        <p:nvSpPr>
          <p:cNvPr id="101" name="TextBox 15"/>
          <p:cNvSpPr>
            <a:spLocks noChangeArrowheads="1"/>
          </p:cNvSpPr>
          <p:nvPr/>
        </p:nvSpPr>
        <p:spPr bwMode="auto">
          <a:xfrm>
            <a:off x="955413" y="1689985"/>
            <a:ext cx="1781175" cy="438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r"/>
            <a:r>
              <a:rPr lang="en-US" altLang="zh-CN" sz="2400" dirty="0">
                <a:solidFill>
                  <a:schemeClr val="bg1"/>
                </a:solidFill>
                <a:latin typeface="+mn-ea"/>
                <a:ea typeface="+mn-ea"/>
                <a:sym typeface="方正兰亭细黑_GBK" charset="-122"/>
              </a:rPr>
              <a:t>Part 5</a:t>
            </a:r>
            <a:endParaRPr lang="en-US" altLang="zh-CN" sz="2400" dirty="0">
              <a:solidFill>
                <a:schemeClr val="bg1"/>
              </a:solidFill>
              <a:latin typeface="+mn-ea"/>
              <a:ea typeface="+mn-ea"/>
              <a:sym typeface="方正兰亭细黑_GBK" charset="-122"/>
            </a:endParaRPr>
          </a:p>
        </p:txBody>
      </p:sp>
      <p:sp>
        <p:nvSpPr>
          <p:cNvPr id="102" name="文本框 52"/>
          <p:cNvSpPr>
            <a:spLocks noChangeArrowheads="1"/>
          </p:cNvSpPr>
          <p:nvPr/>
        </p:nvSpPr>
        <p:spPr bwMode="auto">
          <a:xfrm>
            <a:off x="727879" y="1025616"/>
            <a:ext cx="2115929" cy="6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p>
            <a:pPr algn="ctr"/>
            <a:r>
              <a:rPr lang="zh-CN" altLang="en-US" sz="3800" b="1" dirty="0" smtClean="0">
                <a:solidFill>
                  <a:schemeClr val="bg1"/>
                </a:solidFill>
                <a:latin typeface="方正兰亭粗黑_GBK" charset="-122"/>
                <a:ea typeface="微软雅黑" panose="020B0503020204020204" pitchFamily="34" charset="-122"/>
              </a:rPr>
              <a:t>第五部分</a:t>
            </a:r>
            <a:endParaRPr lang="zh-CN" altLang="zh-CN" sz="3800" b="1" dirty="0">
              <a:solidFill>
                <a:schemeClr val="bg1"/>
              </a:solidFill>
              <a:latin typeface="方正兰亭粗黑_GBK"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advTm="0">
        <p:blinds dir="vert"/>
      </p:transition>
    </mc:Choice>
    <mc:Fallback>
      <p:transition spd="slow"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500" fill="hold"/>
                                        <p:tgtEl>
                                          <p:spTgt spid="56"/>
                                        </p:tgtEl>
                                        <p:attrNameLst>
                                          <p:attrName>ppt_x</p:attrName>
                                        </p:attrNameLst>
                                      </p:cBhvr>
                                      <p:tavLst>
                                        <p:tav tm="0">
                                          <p:val>
                                            <p:strVal val="0-#ppt_w/2"/>
                                          </p:val>
                                        </p:tav>
                                        <p:tav tm="100000">
                                          <p:val>
                                            <p:strVal val="#ppt_x"/>
                                          </p:val>
                                        </p:tav>
                                      </p:tavLst>
                                    </p:anim>
                                    <p:anim calcmode="lin" valueType="num">
                                      <p:cBhvr additive="base">
                                        <p:cTn id="8" dur="5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9" presetClass="entr" presetSubtype="0" decel="100000" fill="hold" grpId="0" nodeType="afterEffect">
                                  <p:stCondLst>
                                    <p:cond delay="0"/>
                                  </p:stCondLst>
                                  <p:childTnLst>
                                    <p:set>
                                      <p:cBhvr>
                                        <p:cTn id="11" dur="1" fill="hold">
                                          <p:stCondLst>
                                            <p:cond delay="0"/>
                                          </p:stCondLst>
                                        </p:cTn>
                                        <p:tgtEl>
                                          <p:spTgt spid="102"/>
                                        </p:tgtEl>
                                        <p:attrNameLst>
                                          <p:attrName>style.visibility</p:attrName>
                                        </p:attrNameLst>
                                      </p:cBhvr>
                                      <p:to>
                                        <p:strVal val="visible"/>
                                      </p:to>
                                    </p:set>
                                    <p:anim calcmode="lin" valueType="num">
                                      <p:cBhvr>
                                        <p:cTn id="12" dur="500" fill="hold"/>
                                        <p:tgtEl>
                                          <p:spTgt spid="102"/>
                                        </p:tgtEl>
                                        <p:attrNameLst>
                                          <p:attrName>ppt_w</p:attrName>
                                        </p:attrNameLst>
                                      </p:cBhvr>
                                      <p:tavLst>
                                        <p:tav tm="0">
                                          <p:val>
                                            <p:fltVal val="0"/>
                                          </p:val>
                                        </p:tav>
                                        <p:tav tm="100000">
                                          <p:val>
                                            <p:strVal val="#ppt_w"/>
                                          </p:val>
                                        </p:tav>
                                      </p:tavLst>
                                    </p:anim>
                                    <p:anim calcmode="lin" valueType="num">
                                      <p:cBhvr>
                                        <p:cTn id="13" dur="500" fill="hold"/>
                                        <p:tgtEl>
                                          <p:spTgt spid="102"/>
                                        </p:tgtEl>
                                        <p:attrNameLst>
                                          <p:attrName>ppt_h</p:attrName>
                                        </p:attrNameLst>
                                      </p:cBhvr>
                                      <p:tavLst>
                                        <p:tav tm="0">
                                          <p:val>
                                            <p:fltVal val="0"/>
                                          </p:val>
                                        </p:tav>
                                        <p:tav tm="100000">
                                          <p:val>
                                            <p:strVal val="#ppt_h"/>
                                          </p:val>
                                        </p:tav>
                                      </p:tavLst>
                                    </p:anim>
                                    <p:anim calcmode="lin" valueType="num">
                                      <p:cBhvr>
                                        <p:cTn id="14" dur="500" fill="hold"/>
                                        <p:tgtEl>
                                          <p:spTgt spid="102"/>
                                        </p:tgtEl>
                                        <p:attrNameLst>
                                          <p:attrName>style.rotation</p:attrName>
                                        </p:attrNameLst>
                                      </p:cBhvr>
                                      <p:tavLst>
                                        <p:tav tm="0">
                                          <p:val>
                                            <p:fltVal val="360"/>
                                          </p:val>
                                        </p:tav>
                                        <p:tav tm="100000">
                                          <p:val>
                                            <p:fltVal val="0"/>
                                          </p:val>
                                        </p:tav>
                                      </p:tavLst>
                                    </p:anim>
                                    <p:animEffect transition="in" filter="fade">
                                      <p:cBhvr>
                                        <p:cTn id="15" dur="500"/>
                                        <p:tgtEl>
                                          <p:spTgt spid="102"/>
                                        </p:tgtEl>
                                      </p:cBhvr>
                                    </p:animEffect>
                                  </p:childTnLst>
                                </p:cTn>
                              </p:par>
                            </p:childTnLst>
                          </p:cTn>
                        </p:par>
                        <p:par>
                          <p:cTn id="16" fill="hold">
                            <p:stCondLst>
                              <p:cond delay="1000"/>
                            </p:stCondLst>
                            <p:childTnLst>
                              <p:par>
                                <p:cTn id="17" presetID="49" presetClass="entr" presetSubtype="0" decel="100000" fill="hold" grpId="0" nodeType="afterEffect">
                                  <p:stCondLst>
                                    <p:cond delay="0"/>
                                  </p:stCondLst>
                                  <p:childTnLst>
                                    <p:set>
                                      <p:cBhvr>
                                        <p:cTn id="18" dur="1" fill="hold">
                                          <p:stCondLst>
                                            <p:cond delay="0"/>
                                          </p:stCondLst>
                                        </p:cTn>
                                        <p:tgtEl>
                                          <p:spTgt spid="101"/>
                                        </p:tgtEl>
                                        <p:attrNameLst>
                                          <p:attrName>style.visibility</p:attrName>
                                        </p:attrNameLst>
                                      </p:cBhvr>
                                      <p:to>
                                        <p:strVal val="visible"/>
                                      </p:to>
                                    </p:set>
                                    <p:anim calcmode="lin" valueType="num">
                                      <p:cBhvr>
                                        <p:cTn id="19" dur="500" fill="hold"/>
                                        <p:tgtEl>
                                          <p:spTgt spid="101"/>
                                        </p:tgtEl>
                                        <p:attrNameLst>
                                          <p:attrName>ppt_w</p:attrName>
                                        </p:attrNameLst>
                                      </p:cBhvr>
                                      <p:tavLst>
                                        <p:tav tm="0">
                                          <p:val>
                                            <p:fltVal val="0"/>
                                          </p:val>
                                        </p:tav>
                                        <p:tav tm="100000">
                                          <p:val>
                                            <p:strVal val="#ppt_w"/>
                                          </p:val>
                                        </p:tav>
                                      </p:tavLst>
                                    </p:anim>
                                    <p:anim calcmode="lin" valueType="num">
                                      <p:cBhvr>
                                        <p:cTn id="20" dur="500" fill="hold"/>
                                        <p:tgtEl>
                                          <p:spTgt spid="101"/>
                                        </p:tgtEl>
                                        <p:attrNameLst>
                                          <p:attrName>ppt_h</p:attrName>
                                        </p:attrNameLst>
                                      </p:cBhvr>
                                      <p:tavLst>
                                        <p:tav tm="0">
                                          <p:val>
                                            <p:fltVal val="0"/>
                                          </p:val>
                                        </p:tav>
                                        <p:tav tm="100000">
                                          <p:val>
                                            <p:strVal val="#ppt_h"/>
                                          </p:val>
                                        </p:tav>
                                      </p:tavLst>
                                    </p:anim>
                                    <p:anim calcmode="lin" valueType="num">
                                      <p:cBhvr>
                                        <p:cTn id="21" dur="500" fill="hold"/>
                                        <p:tgtEl>
                                          <p:spTgt spid="101"/>
                                        </p:tgtEl>
                                        <p:attrNameLst>
                                          <p:attrName>style.rotation</p:attrName>
                                        </p:attrNameLst>
                                      </p:cBhvr>
                                      <p:tavLst>
                                        <p:tav tm="0">
                                          <p:val>
                                            <p:fltVal val="360"/>
                                          </p:val>
                                        </p:tav>
                                        <p:tav tm="100000">
                                          <p:val>
                                            <p:fltVal val="0"/>
                                          </p:val>
                                        </p:tav>
                                      </p:tavLst>
                                    </p:anim>
                                    <p:animEffect transition="in" filter="fade">
                                      <p:cBhvr>
                                        <p:cTn id="22" dur="500"/>
                                        <p:tgtEl>
                                          <p:spTgt spid="101"/>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7"/>
                                        </p:tgtEl>
                                        <p:attrNameLst>
                                          <p:attrName>style.visibility</p:attrName>
                                        </p:attrNameLst>
                                      </p:cBhvr>
                                      <p:to>
                                        <p:strVal val="visible"/>
                                      </p:to>
                                    </p:set>
                                    <p:animEffect transition="in" filter="fade">
                                      <p:cBhvr>
                                        <p:cTn id="26" dur="500"/>
                                        <p:tgtEl>
                                          <p:spTgt spid="57"/>
                                        </p:tgtEl>
                                      </p:cBhvr>
                                    </p:animEffect>
                                    <p:anim calcmode="lin" valueType="num">
                                      <p:cBhvr>
                                        <p:cTn id="27" dur="500" fill="hold"/>
                                        <p:tgtEl>
                                          <p:spTgt spid="57"/>
                                        </p:tgtEl>
                                        <p:attrNameLst>
                                          <p:attrName>ppt_x</p:attrName>
                                        </p:attrNameLst>
                                      </p:cBhvr>
                                      <p:tavLst>
                                        <p:tav tm="0">
                                          <p:val>
                                            <p:strVal val="#ppt_x"/>
                                          </p:val>
                                        </p:tav>
                                        <p:tav tm="100000">
                                          <p:val>
                                            <p:strVal val="#ppt_x"/>
                                          </p:val>
                                        </p:tav>
                                      </p:tavLst>
                                    </p:anim>
                                    <p:anim calcmode="lin" valueType="num">
                                      <p:cBhvr>
                                        <p:cTn id="28" dur="500" fill="hold"/>
                                        <p:tgtEl>
                                          <p:spTgt spid="57"/>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1" presetClass="entr" presetSubtype="0" fill="hold" grpId="0" nodeType="afterEffect">
                                  <p:stCondLst>
                                    <p:cond delay="0"/>
                                  </p:stCondLst>
                                  <p:iterate type="lt">
                                    <p:tmPct val="10000"/>
                                  </p:iterate>
                                  <p:childTnLst>
                                    <p:set>
                                      <p:cBhvr>
                                        <p:cTn id="31" dur="1" fill="hold">
                                          <p:stCondLst>
                                            <p:cond delay="0"/>
                                          </p:stCondLst>
                                        </p:cTn>
                                        <p:tgtEl>
                                          <p:spTgt spid="58"/>
                                        </p:tgtEl>
                                        <p:attrNameLst>
                                          <p:attrName>style.visibility</p:attrName>
                                        </p:attrNameLst>
                                      </p:cBhvr>
                                      <p:to>
                                        <p:strVal val="visible"/>
                                      </p:to>
                                    </p:set>
                                    <p:anim calcmode="lin" valueType="num">
                                      <p:cBhvr>
                                        <p:cTn id="32" dur="500" fill="hold"/>
                                        <p:tgtEl>
                                          <p:spTgt spid="58"/>
                                        </p:tgtEl>
                                        <p:attrNameLst>
                                          <p:attrName>ppt_x</p:attrName>
                                        </p:attrNameLst>
                                      </p:cBhvr>
                                      <p:tavLst>
                                        <p:tav tm="0">
                                          <p:val>
                                            <p:strVal val="#ppt_x"/>
                                          </p:val>
                                        </p:tav>
                                        <p:tav tm="50000">
                                          <p:val>
                                            <p:strVal val="#ppt_x+.1"/>
                                          </p:val>
                                        </p:tav>
                                        <p:tav tm="100000">
                                          <p:val>
                                            <p:strVal val="#ppt_x"/>
                                          </p:val>
                                        </p:tav>
                                      </p:tavLst>
                                    </p:anim>
                                    <p:anim calcmode="lin" valueType="num">
                                      <p:cBhvr>
                                        <p:cTn id="33" dur="500" fill="hold"/>
                                        <p:tgtEl>
                                          <p:spTgt spid="58"/>
                                        </p:tgtEl>
                                        <p:attrNameLst>
                                          <p:attrName>ppt_y</p:attrName>
                                        </p:attrNameLst>
                                      </p:cBhvr>
                                      <p:tavLst>
                                        <p:tav tm="0">
                                          <p:val>
                                            <p:strVal val="#ppt_y"/>
                                          </p:val>
                                        </p:tav>
                                        <p:tav tm="100000">
                                          <p:val>
                                            <p:strVal val="#ppt_y"/>
                                          </p:val>
                                        </p:tav>
                                      </p:tavLst>
                                    </p:anim>
                                    <p:anim calcmode="lin" valueType="num">
                                      <p:cBhvr>
                                        <p:cTn id="34" dur="500" fill="hold"/>
                                        <p:tgtEl>
                                          <p:spTgt spid="58"/>
                                        </p:tgtEl>
                                        <p:attrNameLst>
                                          <p:attrName>ppt_h</p:attrName>
                                        </p:attrNameLst>
                                      </p:cBhvr>
                                      <p:tavLst>
                                        <p:tav tm="0">
                                          <p:val>
                                            <p:strVal val="#ppt_h/10"/>
                                          </p:val>
                                        </p:tav>
                                        <p:tav tm="50000">
                                          <p:val>
                                            <p:strVal val="#ppt_h+.01"/>
                                          </p:val>
                                        </p:tav>
                                        <p:tav tm="100000">
                                          <p:val>
                                            <p:strVal val="#ppt_h"/>
                                          </p:val>
                                        </p:tav>
                                      </p:tavLst>
                                    </p:anim>
                                    <p:anim calcmode="lin" valueType="num">
                                      <p:cBhvr>
                                        <p:cTn id="35" dur="500" fill="hold"/>
                                        <p:tgtEl>
                                          <p:spTgt spid="58"/>
                                        </p:tgtEl>
                                        <p:attrNameLst>
                                          <p:attrName>ppt_w</p:attrName>
                                        </p:attrNameLst>
                                      </p:cBhvr>
                                      <p:tavLst>
                                        <p:tav tm="0">
                                          <p:val>
                                            <p:strVal val="#ppt_w/10"/>
                                          </p:val>
                                        </p:tav>
                                        <p:tav tm="50000">
                                          <p:val>
                                            <p:strVal val="#ppt_w+.01"/>
                                          </p:val>
                                        </p:tav>
                                        <p:tav tm="100000">
                                          <p:val>
                                            <p:strVal val="#ppt_w"/>
                                          </p:val>
                                        </p:tav>
                                      </p:tavLst>
                                    </p:anim>
                                    <p:animEffect transition="in" filter="fade">
                                      <p:cBhvr>
                                        <p:cTn id="36" dur="500" tmFilter="0,0; .5, 1; 1, 1"/>
                                        <p:tgtEl>
                                          <p:spTgt spid="58"/>
                                        </p:tgtEl>
                                      </p:cBhvr>
                                    </p:animEffect>
                                  </p:childTnLst>
                                </p:cTn>
                              </p:par>
                            </p:childTnLst>
                          </p:cTn>
                        </p:par>
                        <p:par>
                          <p:cTn id="37" fill="hold">
                            <p:stCondLst>
                              <p:cond delay="2750"/>
                            </p:stCondLst>
                            <p:childTnLst>
                              <p:par>
                                <p:cTn id="38" presetID="22" presetClass="entr" presetSubtype="8" fill="hold" nodeType="afterEffect">
                                  <p:stCondLst>
                                    <p:cond delay="0"/>
                                  </p:stCondLst>
                                  <p:childTnLst>
                                    <p:set>
                                      <p:cBhvr>
                                        <p:cTn id="39" dur="1" fill="hold">
                                          <p:stCondLst>
                                            <p:cond delay="0"/>
                                          </p:stCondLst>
                                        </p:cTn>
                                        <p:tgtEl>
                                          <p:spTgt spid="91"/>
                                        </p:tgtEl>
                                        <p:attrNameLst>
                                          <p:attrName>style.visibility</p:attrName>
                                        </p:attrNameLst>
                                      </p:cBhvr>
                                      <p:to>
                                        <p:strVal val="visible"/>
                                      </p:to>
                                    </p:set>
                                    <p:animEffect transition="in" filter="wipe(left)">
                                      <p:cBhvr>
                                        <p:cTn id="40" dur="500"/>
                                        <p:tgtEl>
                                          <p:spTgt spid="91"/>
                                        </p:tgtEl>
                                      </p:cBhvr>
                                    </p:animEffect>
                                  </p:childTnLst>
                                </p:cTn>
                              </p:par>
                            </p:childTnLst>
                          </p:cTn>
                        </p:par>
                        <p:par>
                          <p:cTn id="41" fill="hold">
                            <p:stCondLst>
                              <p:cond delay="3250"/>
                            </p:stCondLst>
                            <p:childTnLst>
                              <p:par>
                                <p:cTn id="42" presetID="2" presetClass="entr" presetSubtype="12" fill="hold" nodeType="afterEffect">
                                  <p:stCondLst>
                                    <p:cond delay="0"/>
                                  </p:stCondLst>
                                  <p:childTnLst>
                                    <p:set>
                                      <p:cBhvr>
                                        <p:cTn id="43" dur="1" fill="hold">
                                          <p:stCondLst>
                                            <p:cond delay="0"/>
                                          </p:stCondLst>
                                        </p:cTn>
                                        <p:tgtEl>
                                          <p:spTgt spid="59"/>
                                        </p:tgtEl>
                                        <p:attrNameLst>
                                          <p:attrName>style.visibility</p:attrName>
                                        </p:attrNameLst>
                                      </p:cBhvr>
                                      <p:to>
                                        <p:strVal val="visible"/>
                                      </p:to>
                                    </p:set>
                                    <p:anim calcmode="lin" valueType="num">
                                      <p:cBhvr additive="base">
                                        <p:cTn id="44" dur="500" fill="hold"/>
                                        <p:tgtEl>
                                          <p:spTgt spid="59"/>
                                        </p:tgtEl>
                                        <p:attrNameLst>
                                          <p:attrName>ppt_x</p:attrName>
                                        </p:attrNameLst>
                                      </p:cBhvr>
                                      <p:tavLst>
                                        <p:tav tm="0">
                                          <p:val>
                                            <p:strVal val="0-#ppt_w/2"/>
                                          </p:val>
                                        </p:tav>
                                        <p:tav tm="100000">
                                          <p:val>
                                            <p:strVal val="#ppt_x"/>
                                          </p:val>
                                        </p:tav>
                                      </p:tavLst>
                                    </p:anim>
                                    <p:anim calcmode="lin" valueType="num">
                                      <p:cBhvr additive="base">
                                        <p:cTn id="45" dur="500" fill="hold"/>
                                        <p:tgtEl>
                                          <p:spTgt spid="59"/>
                                        </p:tgtEl>
                                        <p:attrNameLst>
                                          <p:attrName>ppt_y</p:attrName>
                                        </p:attrNameLst>
                                      </p:cBhvr>
                                      <p:tavLst>
                                        <p:tav tm="0">
                                          <p:val>
                                            <p:strVal val="1+#ppt_h/2"/>
                                          </p:val>
                                        </p:tav>
                                        <p:tav tm="100000">
                                          <p:val>
                                            <p:strVal val="#ppt_y"/>
                                          </p:val>
                                        </p:tav>
                                      </p:tavLst>
                                    </p:anim>
                                  </p:childTnLst>
                                </p:cTn>
                              </p:par>
                              <p:par>
                                <p:cTn id="46" presetID="2" presetClass="entr" presetSubtype="12" fill="hold" nodeType="withEffect">
                                  <p:stCondLst>
                                    <p:cond delay="100"/>
                                  </p:stCondLst>
                                  <p:childTnLst>
                                    <p:set>
                                      <p:cBhvr>
                                        <p:cTn id="47" dur="1" fill="hold">
                                          <p:stCondLst>
                                            <p:cond delay="0"/>
                                          </p:stCondLst>
                                        </p:cTn>
                                        <p:tgtEl>
                                          <p:spTgt spid="64"/>
                                        </p:tgtEl>
                                        <p:attrNameLst>
                                          <p:attrName>style.visibility</p:attrName>
                                        </p:attrNameLst>
                                      </p:cBhvr>
                                      <p:to>
                                        <p:strVal val="visible"/>
                                      </p:to>
                                    </p:set>
                                    <p:anim calcmode="lin" valueType="num">
                                      <p:cBhvr additive="base">
                                        <p:cTn id="48" dur="500" fill="hold"/>
                                        <p:tgtEl>
                                          <p:spTgt spid="64"/>
                                        </p:tgtEl>
                                        <p:attrNameLst>
                                          <p:attrName>ppt_x</p:attrName>
                                        </p:attrNameLst>
                                      </p:cBhvr>
                                      <p:tavLst>
                                        <p:tav tm="0">
                                          <p:val>
                                            <p:strVal val="0-#ppt_w/2"/>
                                          </p:val>
                                        </p:tav>
                                        <p:tav tm="100000">
                                          <p:val>
                                            <p:strVal val="#ppt_x"/>
                                          </p:val>
                                        </p:tav>
                                      </p:tavLst>
                                    </p:anim>
                                    <p:anim calcmode="lin" valueType="num">
                                      <p:cBhvr additive="base">
                                        <p:cTn id="49" dur="500" fill="hold"/>
                                        <p:tgtEl>
                                          <p:spTgt spid="64"/>
                                        </p:tgtEl>
                                        <p:attrNameLst>
                                          <p:attrName>ppt_y</p:attrName>
                                        </p:attrNameLst>
                                      </p:cBhvr>
                                      <p:tavLst>
                                        <p:tav tm="0">
                                          <p:val>
                                            <p:strVal val="1+#ppt_h/2"/>
                                          </p:val>
                                        </p:tav>
                                        <p:tav tm="100000">
                                          <p:val>
                                            <p:strVal val="#ppt_y"/>
                                          </p:val>
                                        </p:tav>
                                      </p:tavLst>
                                    </p:anim>
                                  </p:childTnLst>
                                </p:cTn>
                              </p:par>
                              <p:par>
                                <p:cTn id="50" presetID="2" presetClass="entr" presetSubtype="12" fill="hold" nodeType="withEffect">
                                  <p:stCondLst>
                                    <p:cond delay="200"/>
                                  </p:stCondLst>
                                  <p:childTnLst>
                                    <p:set>
                                      <p:cBhvr>
                                        <p:cTn id="51" dur="1" fill="hold">
                                          <p:stCondLst>
                                            <p:cond delay="0"/>
                                          </p:stCondLst>
                                        </p:cTn>
                                        <p:tgtEl>
                                          <p:spTgt spid="69"/>
                                        </p:tgtEl>
                                        <p:attrNameLst>
                                          <p:attrName>style.visibility</p:attrName>
                                        </p:attrNameLst>
                                      </p:cBhvr>
                                      <p:to>
                                        <p:strVal val="visible"/>
                                      </p:to>
                                    </p:set>
                                    <p:anim calcmode="lin" valueType="num">
                                      <p:cBhvr additive="base">
                                        <p:cTn id="52" dur="500" fill="hold"/>
                                        <p:tgtEl>
                                          <p:spTgt spid="69"/>
                                        </p:tgtEl>
                                        <p:attrNameLst>
                                          <p:attrName>ppt_x</p:attrName>
                                        </p:attrNameLst>
                                      </p:cBhvr>
                                      <p:tavLst>
                                        <p:tav tm="0">
                                          <p:val>
                                            <p:strVal val="0-#ppt_w/2"/>
                                          </p:val>
                                        </p:tav>
                                        <p:tav tm="100000">
                                          <p:val>
                                            <p:strVal val="#ppt_x"/>
                                          </p:val>
                                        </p:tav>
                                      </p:tavLst>
                                    </p:anim>
                                    <p:anim calcmode="lin" valueType="num">
                                      <p:cBhvr additive="base">
                                        <p:cTn id="53" dur="500" fill="hold"/>
                                        <p:tgtEl>
                                          <p:spTgt spid="69"/>
                                        </p:tgtEl>
                                        <p:attrNameLst>
                                          <p:attrName>ppt_y</p:attrName>
                                        </p:attrNameLst>
                                      </p:cBhvr>
                                      <p:tavLst>
                                        <p:tav tm="0">
                                          <p:val>
                                            <p:strVal val="1+#ppt_h/2"/>
                                          </p:val>
                                        </p:tav>
                                        <p:tav tm="100000">
                                          <p:val>
                                            <p:strVal val="#ppt_y"/>
                                          </p:val>
                                        </p:tav>
                                      </p:tavLst>
                                    </p:anim>
                                  </p:childTnLst>
                                </p:cTn>
                              </p:par>
                              <p:par>
                                <p:cTn id="54" presetID="2" presetClass="entr" presetSubtype="12" fill="hold" nodeType="withEffect">
                                  <p:stCondLst>
                                    <p:cond delay="300"/>
                                  </p:stCondLst>
                                  <p:childTnLst>
                                    <p:set>
                                      <p:cBhvr>
                                        <p:cTn id="55" dur="1" fill="hold">
                                          <p:stCondLst>
                                            <p:cond delay="0"/>
                                          </p:stCondLst>
                                        </p:cTn>
                                        <p:tgtEl>
                                          <p:spTgt spid="74"/>
                                        </p:tgtEl>
                                        <p:attrNameLst>
                                          <p:attrName>style.visibility</p:attrName>
                                        </p:attrNameLst>
                                      </p:cBhvr>
                                      <p:to>
                                        <p:strVal val="visible"/>
                                      </p:to>
                                    </p:set>
                                    <p:anim calcmode="lin" valueType="num">
                                      <p:cBhvr additive="base">
                                        <p:cTn id="56" dur="500" fill="hold"/>
                                        <p:tgtEl>
                                          <p:spTgt spid="74"/>
                                        </p:tgtEl>
                                        <p:attrNameLst>
                                          <p:attrName>ppt_x</p:attrName>
                                        </p:attrNameLst>
                                      </p:cBhvr>
                                      <p:tavLst>
                                        <p:tav tm="0">
                                          <p:val>
                                            <p:strVal val="0-#ppt_w/2"/>
                                          </p:val>
                                        </p:tav>
                                        <p:tav tm="100000">
                                          <p:val>
                                            <p:strVal val="#ppt_x"/>
                                          </p:val>
                                        </p:tav>
                                      </p:tavLst>
                                    </p:anim>
                                    <p:anim calcmode="lin" valueType="num">
                                      <p:cBhvr additive="base">
                                        <p:cTn id="57" dur="500" fill="hold"/>
                                        <p:tgtEl>
                                          <p:spTgt spid="74"/>
                                        </p:tgtEl>
                                        <p:attrNameLst>
                                          <p:attrName>ppt_y</p:attrName>
                                        </p:attrNameLst>
                                      </p:cBhvr>
                                      <p:tavLst>
                                        <p:tav tm="0">
                                          <p:val>
                                            <p:strVal val="1+#ppt_h/2"/>
                                          </p:val>
                                        </p:tav>
                                        <p:tav tm="100000">
                                          <p:val>
                                            <p:strVal val="#ppt_y"/>
                                          </p:val>
                                        </p:tav>
                                      </p:tavLst>
                                    </p:anim>
                                  </p:childTnLst>
                                </p:cTn>
                              </p:par>
                              <p:par>
                                <p:cTn id="58" presetID="2" presetClass="entr" presetSubtype="12" fill="hold" nodeType="withEffect">
                                  <p:stCondLst>
                                    <p:cond delay="400"/>
                                  </p:stCondLst>
                                  <p:childTnLst>
                                    <p:set>
                                      <p:cBhvr>
                                        <p:cTn id="59" dur="1" fill="hold">
                                          <p:stCondLst>
                                            <p:cond delay="0"/>
                                          </p:stCondLst>
                                        </p:cTn>
                                        <p:tgtEl>
                                          <p:spTgt spid="79"/>
                                        </p:tgtEl>
                                        <p:attrNameLst>
                                          <p:attrName>style.visibility</p:attrName>
                                        </p:attrNameLst>
                                      </p:cBhvr>
                                      <p:to>
                                        <p:strVal val="visible"/>
                                      </p:to>
                                    </p:set>
                                    <p:anim calcmode="lin" valueType="num">
                                      <p:cBhvr additive="base">
                                        <p:cTn id="60" dur="500" fill="hold"/>
                                        <p:tgtEl>
                                          <p:spTgt spid="79"/>
                                        </p:tgtEl>
                                        <p:attrNameLst>
                                          <p:attrName>ppt_x</p:attrName>
                                        </p:attrNameLst>
                                      </p:cBhvr>
                                      <p:tavLst>
                                        <p:tav tm="0">
                                          <p:val>
                                            <p:strVal val="0-#ppt_w/2"/>
                                          </p:val>
                                        </p:tav>
                                        <p:tav tm="100000">
                                          <p:val>
                                            <p:strVal val="#ppt_x"/>
                                          </p:val>
                                        </p:tav>
                                      </p:tavLst>
                                    </p:anim>
                                    <p:anim calcmode="lin" valueType="num">
                                      <p:cBhvr additive="base">
                                        <p:cTn id="61" dur="500" fill="hold"/>
                                        <p:tgtEl>
                                          <p:spTgt spid="79"/>
                                        </p:tgtEl>
                                        <p:attrNameLst>
                                          <p:attrName>ppt_y</p:attrName>
                                        </p:attrNameLst>
                                      </p:cBhvr>
                                      <p:tavLst>
                                        <p:tav tm="0">
                                          <p:val>
                                            <p:strVal val="1+#ppt_h/2"/>
                                          </p:val>
                                        </p:tav>
                                        <p:tav tm="100000">
                                          <p:val>
                                            <p:strVal val="#ppt_y"/>
                                          </p:val>
                                        </p:tav>
                                      </p:tavLst>
                                    </p:anim>
                                  </p:childTnLst>
                                </p:cTn>
                              </p:par>
                              <p:par>
                                <p:cTn id="62" presetID="2" presetClass="entr" presetSubtype="12" fill="hold" nodeType="withEffect">
                                  <p:stCondLst>
                                    <p:cond delay="500"/>
                                  </p:stCondLst>
                                  <p:childTnLst>
                                    <p:set>
                                      <p:cBhvr>
                                        <p:cTn id="63" dur="1" fill="hold">
                                          <p:stCondLst>
                                            <p:cond delay="0"/>
                                          </p:stCondLst>
                                        </p:cTn>
                                        <p:tgtEl>
                                          <p:spTgt spid="84"/>
                                        </p:tgtEl>
                                        <p:attrNameLst>
                                          <p:attrName>style.visibility</p:attrName>
                                        </p:attrNameLst>
                                      </p:cBhvr>
                                      <p:to>
                                        <p:strVal val="visible"/>
                                      </p:to>
                                    </p:set>
                                    <p:anim calcmode="lin" valueType="num">
                                      <p:cBhvr additive="base">
                                        <p:cTn id="64" dur="500" fill="hold"/>
                                        <p:tgtEl>
                                          <p:spTgt spid="84"/>
                                        </p:tgtEl>
                                        <p:attrNameLst>
                                          <p:attrName>ppt_x</p:attrName>
                                        </p:attrNameLst>
                                      </p:cBhvr>
                                      <p:tavLst>
                                        <p:tav tm="0">
                                          <p:val>
                                            <p:strVal val="0-#ppt_w/2"/>
                                          </p:val>
                                        </p:tav>
                                        <p:tav tm="100000">
                                          <p:val>
                                            <p:strVal val="#ppt_x"/>
                                          </p:val>
                                        </p:tav>
                                      </p:tavLst>
                                    </p:anim>
                                    <p:anim calcmode="lin" valueType="num">
                                      <p:cBhvr additive="base">
                                        <p:cTn id="65" dur="500" fill="hold"/>
                                        <p:tgtEl>
                                          <p:spTgt spid="84"/>
                                        </p:tgtEl>
                                        <p:attrNameLst>
                                          <p:attrName>ppt_y</p:attrName>
                                        </p:attrNameLst>
                                      </p:cBhvr>
                                      <p:tavLst>
                                        <p:tav tm="0">
                                          <p:val>
                                            <p:strVal val="1+#ppt_h/2"/>
                                          </p:val>
                                        </p:tav>
                                        <p:tav tm="100000">
                                          <p:val>
                                            <p:strVal val="#ppt_y"/>
                                          </p:val>
                                        </p:tav>
                                      </p:tavLst>
                                    </p:anim>
                                  </p:childTnLst>
                                </p:cTn>
                              </p:par>
                            </p:childTnLst>
                          </p:cTn>
                        </p:par>
                        <p:par>
                          <p:cTn id="66" fill="hold">
                            <p:stCondLst>
                              <p:cond delay="3750"/>
                            </p:stCondLst>
                            <p:childTnLst>
                              <p:par>
                                <p:cTn id="67" presetID="2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Effect transition="in" filter="wipe(down)">
                                      <p:cBhvr>
                                        <p:cTn id="69"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57" grpId="0" animBg="1"/>
      <p:bldP spid="58" grpId="0"/>
      <p:bldP spid="101" grpId="0"/>
      <p:bldP spid="10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extBox 31"/>
          <p:cNvSpPr txBox="1"/>
          <p:nvPr/>
        </p:nvSpPr>
        <p:spPr>
          <a:xfrm>
            <a:off x="784151" y="281211"/>
            <a:ext cx="2764839" cy="411835"/>
          </a:xfrm>
          <a:prstGeom prst="rect">
            <a:avLst/>
          </a:prstGeom>
          <a:noFill/>
          <a:effectLst/>
        </p:spPr>
        <p:txBody>
          <a:bodyPr wrap="square" lIns="72572" tIns="36286" rIns="72572" bIns="36286" rtlCol="0">
            <a:spAutoFit/>
          </a:bodyPr>
          <a:lstStyle/>
          <a:p>
            <a:pPr algn="ctr"/>
            <a:r>
              <a:rPr lang="zh-CN" altLang="en-US" sz="2200" dirty="0" smtClean="0">
                <a:latin typeface="+mn-ea"/>
                <a:ea typeface="+mn-ea"/>
              </a:rPr>
              <a:t>添加文字标题内容</a:t>
            </a:r>
            <a:endParaRPr lang="zh-CN" altLang="en-US" sz="2200" dirty="0">
              <a:latin typeface="+mn-ea"/>
              <a:ea typeface="+mn-ea"/>
            </a:endParaRPr>
          </a:p>
        </p:txBody>
      </p:sp>
      <p:sp>
        <p:nvSpPr>
          <p:cNvPr id="33" name="Freeform 48"/>
          <p:cNvSpPr>
            <a:spLocks noEditPoints="1"/>
          </p:cNvSpPr>
          <p:nvPr/>
        </p:nvSpPr>
        <p:spPr bwMode="auto">
          <a:xfrm>
            <a:off x="4325686" y="1396780"/>
            <a:ext cx="505292" cy="549557"/>
          </a:xfrm>
          <a:custGeom>
            <a:avLst/>
            <a:gdLst>
              <a:gd name="T0" fmla="*/ 189 w 311"/>
              <a:gd name="T1" fmla="*/ 220 h 339"/>
              <a:gd name="T2" fmla="*/ 209 w 311"/>
              <a:gd name="T3" fmla="*/ 163 h 339"/>
              <a:gd name="T4" fmla="*/ 221 w 311"/>
              <a:gd name="T5" fmla="*/ 120 h 339"/>
              <a:gd name="T6" fmla="*/ 221 w 311"/>
              <a:gd name="T7" fmla="*/ 120 h 339"/>
              <a:gd name="T8" fmla="*/ 222 w 311"/>
              <a:gd name="T9" fmla="*/ 116 h 339"/>
              <a:gd name="T10" fmla="*/ 222 w 311"/>
              <a:gd name="T11" fmla="*/ 112 h 339"/>
              <a:gd name="T12" fmla="*/ 223 w 311"/>
              <a:gd name="T13" fmla="*/ 109 h 339"/>
              <a:gd name="T14" fmla="*/ 223 w 311"/>
              <a:gd name="T15" fmla="*/ 105 h 339"/>
              <a:gd name="T16" fmla="*/ 223 w 311"/>
              <a:gd name="T17" fmla="*/ 102 h 339"/>
              <a:gd name="T18" fmla="*/ 224 w 311"/>
              <a:gd name="T19" fmla="*/ 98 h 339"/>
              <a:gd name="T20" fmla="*/ 224 w 311"/>
              <a:gd name="T21" fmla="*/ 95 h 339"/>
              <a:gd name="T22" fmla="*/ 224 w 311"/>
              <a:gd name="T23" fmla="*/ 92 h 339"/>
              <a:gd name="T24" fmla="*/ 223 w 311"/>
              <a:gd name="T25" fmla="*/ 89 h 339"/>
              <a:gd name="T26" fmla="*/ 223 w 311"/>
              <a:gd name="T27" fmla="*/ 87 h 339"/>
              <a:gd name="T28" fmla="*/ 223 w 311"/>
              <a:gd name="T29" fmla="*/ 85 h 339"/>
              <a:gd name="T30" fmla="*/ 223 w 311"/>
              <a:gd name="T31" fmla="*/ 83 h 339"/>
              <a:gd name="T32" fmla="*/ 223 w 311"/>
              <a:gd name="T33" fmla="*/ 82 h 339"/>
              <a:gd name="T34" fmla="*/ 223 w 311"/>
              <a:gd name="T35" fmla="*/ 81 h 339"/>
              <a:gd name="T36" fmla="*/ 223 w 311"/>
              <a:gd name="T37" fmla="*/ 81 h 339"/>
              <a:gd name="T38" fmla="*/ 108 w 311"/>
              <a:gd name="T39" fmla="*/ 36 h 339"/>
              <a:gd name="T40" fmla="*/ 78 w 311"/>
              <a:gd name="T41" fmla="*/ 55 h 339"/>
              <a:gd name="T42" fmla="*/ 77 w 311"/>
              <a:gd name="T43" fmla="*/ 59 h 339"/>
              <a:gd name="T44" fmla="*/ 76 w 311"/>
              <a:gd name="T45" fmla="*/ 64 h 339"/>
              <a:gd name="T46" fmla="*/ 76 w 311"/>
              <a:gd name="T47" fmla="*/ 69 h 339"/>
              <a:gd name="T48" fmla="*/ 75 w 311"/>
              <a:gd name="T49" fmla="*/ 74 h 339"/>
              <a:gd name="T50" fmla="*/ 75 w 311"/>
              <a:gd name="T51" fmla="*/ 78 h 339"/>
              <a:gd name="T52" fmla="*/ 76 w 311"/>
              <a:gd name="T53" fmla="*/ 83 h 339"/>
              <a:gd name="T54" fmla="*/ 76 w 311"/>
              <a:gd name="T55" fmla="*/ 87 h 339"/>
              <a:gd name="T56" fmla="*/ 77 w 311"/>
              <a:gd name="T57" fmla="*/ 92 h 339"/>
              <a:gd name="T58" fmla="*/ 77 w 311"/>
              <a:gd name="T59" fmla="*/ 96 h 339"/>
              <a:gd name="T60" fmla="*/ 78 w 311"/>
              <a:gd name="T61" fmla="*/ 100 h 339"/>
              <a:gd name="T62" fmla="*/ 79 w 311"/>
              <a:gd name="T63" fmla="*/ 104 h 339"/>
              <a:gd name="T64" fmla="*/ 80 w 311"/>
              <a:gd name="T65" fmla="*/ 106 h 339"/>
              <a:gd name="T66" fmla="*/ 84 w 311"/>
              <a:gd name="T67" fmla="*/ 119 h 339"/>
              <a:gd name="T68" fmla="*/ 92 w 311"/>
              <a:gd name="T69" fmla="*/ 161 h 339"/>
              <a:gd name="T70" fmla="*/ 104 w 311"/>
              <a:gd name="T71" fmla="*/ 238 h 339"/>
              <a:gd name="T72" fmla="*/ 0 w 311"/>
              <a:gd name="T73" fmla="*/ 339 h 339"/>
              <a:gd name="T74" fmla="*/ 148 w 311"/>
              <a:gd name="T75" fmla="*/ 271 h 339"/>
              <a:gd name="T76" fmla="*/ 146 w 311"/>
              <a:gd name="T77" fmla="*/ 249 h 339"/>
              <a:gd name="T78" fmla="*/ 175 w 311"/>
              <a:gd name="T79" fmla="*/ 258 h 339"/>
              <a:gd name="T80" fmla="*/ 174 w 311"/>
              <a:gd name="T81" fmla="*/ 339 h 339"/>
              <a:gd name="T82" fmla="*/ 216 w 311"/>
              <a:gd name="T83" fmla="*/ 244 h 339"/>
              <a:gd name="T84" fmla="*/ 81 w 311"/>
              <a:gd name="T85" fmla="*/ 139 h 339"/>
              <a:gd name="T86" fmla="*/ 93 w 311"/>
              <a:gd name="T87" fmla="*/ 136 h 339"/>
              <a:gd name="T88" fmla="*/ 105 w 311"/>
              <a:gd name="T89" fmla="*/ 72 h 339"/>
              <a:gd name="T90" fmla="*/ 211 w 311"/>
              <a:gd name="T91" fmla="*/ 131 h 339"/>
              <a:gd name="T92" fmla="*/ 222 w 311"/>
              <a:gd name="T93" fmla="*/ 130 h 339"/>
              <a:gd name="T94" fmla="*/ 183 w 311"/>
              <a:gd name="T95" fmla="*/ 201 h 339"/>
              <a:gd name="T96" fmla="*/ 96 w 311"/>
              <a:gd name="T97" fmla="*/ 158 h 339"/>
              <a:gd name="T98" fmla="*/ 166 w 311"/>
              <a:gd name="T99" fmla="*/ 245 h 339"/>
              <a:gd name="T100" fmla="*/ 117 w 311"/>
              <a:gd name="T101" fmla="*/ 225 h 339"/>
              <a:gd name="T102" fmla="*/ 152 w 311"/>
              <a:gd name="T103" fmla="*/ 220 h 339"/>
              <a:gd name="T104" fmla="*/ 185 w 311"/>
              <a:gd name="T105" fmla="*/ 222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11" h="339">
                <a:moveTo>
                  <a:pt x="216" y="244"/>
                </a:moveTo>
                <a:cubicBezTo>
                  <a:pt x="194" y="236"/>
                  <a:pt x="189" y="220"/>
                  <a:pt x="189" y="220"/>
                </a:cubicBezTo>
                <a:cubicBezTo>
                  <a:pt x="189" y="202"/>
                  <a:pt x="189" y="202"/>
                  <a:pt x="189" y="202"/>
                </a:cubicBezTo>
                <a:cubicBezTo>
                  <a:pt x="205" y="182"/>
                  <a:pt x="209" y="163"/>
                  <a:pt x="209" y="163"/>
                </a:cubicBezTo>
                <a:cubicBezTo>
                  <a:pt x="212" y="160"/>
                  <a:pt x="218" y="154"/>
                  <a:pt x="218" y="154"/>
                </a:cubicBezTo>
                <a:cubicBezTo>
                  <a:pt x="229" y="137"/>
                  <a:pt x="225" y="116"/>
                  <a:pt x="221" y="120"/>
                </a:cubicBezTo>
                <a:cubicBezTo>
                  <a:pt x="221" y="120"/>
                  <a:pt x="221" y="121"/>
                  <a:pt x="220" y="122"/>
                </a:cubicBezTo>
                <a:cubicBezTo>
                  <a:pt x="220" y="121"/>
                  <a:pt x="221" y="121"/>
                  <a:pt x="221" y="120"/>
                </a:cubicBezTo>
                <a:cubicBezTo>
                  <a:pt x="221" y="120"/>
                  <a:pt x="221" y="119"/>
                  <a:pt x="221" y="119"/>
                </a:cubicBezTo>
                <a:cubicBezTo>
                  <a:pt x="221" y="118"/>
                  <a:pt x="221" y="117"/>
                  <a:pt x="222" y="116"/>
                </a:cubicBezTo>
                <a:cubicBezTo>
                  <a:pt x="222" y="116"/>
                  <a:pt x="222" y="116"/>
                  <a:pt x="222" y="115"/>
                </a:cubicBezTo>
                <a:cubicBezTo>
                  <a:pt x="222" y="114"/>
                  <a:pt x="222" y="113"/>
                  <a:pt x="222" y="112"/>
                </a:cubicBezTo>
                <a:cubicBezTo>
                  <a:pt x="222" y="112"/>
                  <a:pt x="222" y="112"/>
                  <a:pt x="222" y="111"/>
                </a:cubicBezTo>
                <a:cubicBezTo>
                  <a:pt x="223" y="110"/>
                  <a:pt x="223" y="110"/>
                  <a:pt x="223" y="109"/>
                </a:cubicBezTo>
                <a:cubicBezTo>
                  <a:pt x="223" y="108"/>
                  <a:pt x="223" y="108"/>
                  <a:pt x="223" y="108"/>
                </a:cubicBezTo>
                <a:cubicBezTo>
                  <a:pt x="223" y="107"/>
                  <a:pt x="223" y="106"/>
                  <a:pt x="223" y="105"/>
                </a:cubicBezTo>
                <a:cubicBezTo>
                  <a:pt x="223" y="105"/>
                  <a:pt x="223" y="105"/>
                  <a:pt x="223" y="104"/>
                </a:cubicBezTo>
                <a:cubicBezTo>
                  <a:pt x="223" y="103"/>
                  <a:pt x="223" y="103"/>
                  <a:pt x="223" y="102"/>
                </a:cubicBezTo>
                <a:cubicBezTo>
                  <a:pt x="223" y="101"/>
                  <a:pt x="223" y="101"/>
                  <a:pt x="224" y="101"/>
                </a:cubicBezTo>
                <a:cubicBezTo>
                  <a:pt x="224" y="100"/>
                  <a:pt x="224" y="99"/>
                  <a:pt x="224" y="98"/>
                </a:cubicBezTo>
                <a:cubicBezTo>
                  <a:pt x="224" y="98"/>
                  <a:pt x="224" y="98"/>
                  <a:pt x="224" y="98"/>
                </a:cubicBezTo>
                <a:cubicBezTo>
                  <a:pt x="224" y="97"/>
                  <a:pt x="224" y="96"/>
                  <a:pt x="224" y="95"/>
                </a:cubicBezTo>
                <a:cubicBezTo>
                  <a:pt x="224" y="95"/>
                  <a:pt x="224" y="95"/>
                  <a:pt x="224" y="94"/>
                </a:cubicBezTo>
                <a:cubicBezTo>
                  <a:pt x="224" y="94"/>
                  <a:pt x="224" y="93"/>
                  <a:pt x="224" y="92"/>
                </a:cubicBezTo>
                <a:cubicBezTo>
                  <a:pt x="224" y="92"/>
                  <a:pt x="224" y="92"/>
                  <a:pt x="224" y="91"/>
                </a:cubicBezTo>
                <a:cubicBezTo>
                  <a:pt x="224" y="91"/>
                  <a:pt x="224" y="90"/>
                  <a:pt x="223" y="89"/>
                </a:cubicBezTo>
                <a:cubicBezTo>
                  <a:pt x="223" y="89"/>
                  <a:pt x="223" y="89"/>
                  <a:pt x="223" y="89"/>
                </a:cubicBezTo>
                <a:cubicBezTo>
                  <a:pt x="223" y="88"/>
                  <a:pt x="223" y="88"/>
                  <a:pt x="223" y="87"/>
                </a:cubicBezTo>
                <a:cubicBezTo>
                  <a:pt x="223" y="87"/>
                  <a:pt x="223" y="87"/>
                  <a:pt x="223" y="87"/>
                </a:cubicBezTo>
                <a:cubicBezTo>
                  <a:pt x="223" y="86"/>
                  <a:pt x="223" y="86"/>
                  <a:pt x="223" y="85"/>
                </a:cubicBezTo>
                <a:cubicBezTo>
                  <a:pt x="223" y="85"/>
                  <a:pt x="223" y="85"/>
                  <a:pt x="223" y="85"/>
                </a:cubicBezTo>
                <a:cubicBezTo>
                  <a:pt x="223" y="84"/>
                  <a:pt x="223" y="84"/>
                  <a:pt x="223" y="83"/>
                </a:cubicBezTo>
                <a:cubicBezTo>
                  <a:pt x="223" y="83"/>
                  <a:pt x="223" y="83"/>
                  <a:pt x="223" y="83"/>
                </a:cubicBezTo>
                <a:cubicBezTo>
                  <a:pt x="223" y="83"/>
                  <a:pt x="223" y="82"/>
                  <a:pt x="223" y="82"/>
                </a:cubicBezTo>
                <a:cubicBezTo>
                  <a:pt x="223" y="82"/>
                  <a:pt x="223" y="82"/>
                  <a:pt x="223" y="82"/>
                </a:cubicBezTo>
                <a:cubicBezTo>
                  <a:pt x="223" y="82"/>
                  <a:pt x="223" y="81"/>
                  <a:pt x="223" y="81"/>
                </a:cubicBezTo>
                <a:cubicBezTo>
                  <a:pt x="223" y="81"/>
                  <a:pt x="223" y="81"/>
                  <a:pt x="223" y="81"/>
                </a:cubicBezTo>
                <a:cubicBezTo>
                  <a:pt x="223" y="81"/>
                  <a:pt x="223" y="81"/>
                  <a:pt x="223" y="81"/>
                </a:cubicBezTo>
                <a:cubicBezTo>
                  <a:pt x="221" y="33"/>
                  <a:pt x="182" y="21"/>
                  <a:pt x="182" y="21"/>
                </a:cubicBezTo>
                <a:cubicBezTo>
                  <a:pt x="134" y="0"/>
                  <a:pt x="108" y="36"/>
                  <a:pt x="108" y="36"/>
                </a:cubicBezTo>
                <a:cubicBezTo>
                  <a:pt x="89" y="27"/>
                  <a:pt x="79" y="51"/>
                  <a:pt x="79" y="51"/>
                </a:cubicBezTo>
                <a:cubicBezTo>
                  <a:pt x="79" y="52"/>
                  <a:pt x="78" y="54"/>
                  <a:pt x="78" y="55"/>
                </a:cubicBezTo>
                <a:cubicBezTo>
                  <a:pt x="78" y="55"/>
                  <a:pt x="78" y="56"/>
                  <a:pt x="78" y="56"/>
                </a:cubicBezTo>
                <a:cubicBezTo>
                  <a:pt x="78" y="57"/>
                  <a:pt x="77" y="58"/>
                  <a:pt x="77" y="59"/>
                </a:cubicBezTo>
                <a:cubicBezTo>
                  <a:pt x="77" y="60"/>
                  <a:pt x="77" y="60"/>
                  <a:pt x="77" y="61"/>
                </a:cubicBezTo>
                <a:cubicBezTo>
                  <a:pt x="77" y="62"/>
                  <a:pt x="76" y="63"/>
                  <a:pt x="76" y="64"/>
                </a:cubicBezTo>
                <a:cubicBezTo>
                  <a:pt x="76" y="65"/>
                  <a:pt x="76" y="65"/>
                  <a:pt x="76" y="65"/>
                </a:cubicBezTo>
                <a:cubicBezTo>
                  <a:pt x="76" y="66"/>
                  <a:pt x="76" y="68"/>
                  <a:pt x="76" y="69"/>
                </a:cubicBezTo>
                <a:cubicBezTo>
                  <a:pt x="76" y="70"/>
                  <a:pt x="76" y="70"/>
                  <a:pt x="76" y="71"/>
                </a:cubicBezTo>
                <a:cubicBezTo>
                  <a:pt x="76" y="72"/>
                  <a:pt x="75" y="73"/>
                  <a:pt x="75" y="74"/>
                </a:cubicBezTo>
                <a:cubicBezTo>
                  <a:pt x="75" y="74"/>
                  <a:pt x="75" y="75"/>
                  <a:pt x="75" y="75"/>
                </a:cubicBezTo>
                <a:cubicBezTo>
                  <a:pt x="75" y="76"/>
                  <a:pt x="75" y="77"/>
                  <a:pt x="75" y="78"/>
                </a:cubicBezTo>
                <a:cubicBezTo>
                  <a:pt x="75" y="79"/>
                  <a:pt x="75" y="79"/>
                  <a:pt x="75" y="79"/>
                </a:cubicBezTo>
                <a:cubicBezTo>
                  <a:pt x="75" y="81"/>
                  <a:pt x="76" y="82"/>
                  <a:pt x="76" y="83"/>
                </a:cubicBezTo>
                <a:cubicBezTo>
                  <a:pt x="76" y="84"/>
                  <a:pt x="76" y="84"/>
                  <a:pt x="76" y="84"/>
                </a:cubicBezTo>
                <a:cubicBezTo>
                  <a:pt x="76" y="85"/>
                  <a:pt x="76" y="86"/>
                  <a:pt x="76" y="87"/>
                </a:cubicBezTo>
                <a:cubicBezTo>
                  <a:pt x="76" y="88"/>
                  <a:pt x="76" y="88"/>
                  <a:pt x="76" y="89"/>
                </a:cubicBezTo>
                <a:cubicBezTo>
                  <a:pt x="76" y="90"/>
                  <a:pt x="76" y="91"/>
                  <a:pt x="77" y="92"/>
                </a:cubicBezTo>
                <a:cubicBezTo>
                  <a:pt x="77" y="92"/>
                  <a:pt x="77" y="92"/>
                  <a:pt x="77" y="93"/>
                </a:cubicBezTo>
                <a:cubicBezTo>
                  <a:pt x="77" y="94"/>
                  <a:pt x="77" y="95"/>
                  <a:pt x="77" y="96"/>
                </a:cubicBezTo>
                <a:cubicBezTo>
                  <a:pt x="77" y="97"/>
                  <a:pt x="77" y="97"/>
                  <a:pt x="77" y="97"/>
                </a:cubicBezTo>
                <a:cubicBezTo>
                  <a:pt x="78" y="98"/>
                  <a:pt x="78" y="99"/>
                  <a:pt x="78" y="100"/>
                </a:cubicBezTo>
                <a:cubicBezTo>
                  <a:pt x="78" y="101"/>
                  <a:pt x="78" y="101"/>
                  <a:pt x="78" y="101"/>
                </a:cubicBezTo>
                <a:cubicBezTo>
                  <a:pt x="79" y="102"/>
                  <a:pt x="79" y="103"/>
                  <a:pt x="79" y="104"/>
                </a:cubicBezTo>
                <a:cubicBezTo>
                  <a:pt x="79" y="104"/>
                  <a:pt x="79" y="105"/>
                  <a:pt x="79" y="105"/>
                </a:cubicBezTo>
                <a:cubicBezTo>
                  <a:pt x="79" y="105"/>
                  <a:pt x="80" y="105"/>
                  <a:pt x="80" y="106"/>
                </a:cubicBezTo>
                <a:cubicBezTo>
                  <a:pt x="80" y="106"/>
                  <a:pt x="80" y="106"/>
                  <a:pt x="80" y="106"/>
                </a:cubicBezTo>
                <a:cubicBezTo>
                  <a:pt x="81" y="111"/>
                  <a:pt x="83" y="115"/>
                  <a:pt x="84" y="119"/>
                </a:cubicBezTo>
                <a:cubicBezTo>
                  <a:pt x="77" y="115"/>
                  <a:pt x="76" y="123"/>
                  <a:pt x="76" y="123"/>
                </a:cubicBezTo>
                <a:cubicBezTo>
                  <a:pt x="76" y="152"/>
                  <a:pt x="92" y="161"/>
                  <a:pt x="92" y="161"/>
                </a:cubicBezTo>
                <a:cubicBezTo>
                  <a:pt x="95" y="180"/>
                  <a:pt x="114" y="200"/>
                  <a:pt x="114" y="200"/>
                </a:cubicBezTo>
                <a:cubicBezTo>
                  <a:pt x="121" y="227"/>
                  <a:pt x="104" y="238"/>
                  <a:pt x="104" y="238"/>
                </a:cubicBezTo>
                <a:cubicBezTo>
                  <a:pt x="75" y="249"/>
                  <a:pt x="75" y="249"/>
                  <a:pt x="75" y="249"/>
                </a:cubicBezTo>
                <a:cubicBezTo>
                  <a:pt x="0" y="273"/>
                  <a:pt x="0" y="339"/>
                  <a:pt x="0" y="339"/>
                </a:cubicBezTo>
                <a:cubicBezTo>
                  <a:pt x="137" y="339"/>
                  <a:pt x="137" y="339"/>
                  <a:pt x="137" y="339"/>
                </a:cubicBezTo>
                <a:cubicBezTo>
                  <a:pt x="148" y="271"/>
                  <a:pt x="148" y="271"/>
                  <a:pt x="148" y="271"/>
                </a:cubicBezTo>
                <a:cubicBezTo>
                  <a:pt x="136" y="258"/>
                  <a:pt x="136" y="258"/>
                  <a:pt x="136" y="258"/>
                </a:cubicBezTo>
                <a:cubicBezTo>
                  <a:pt x="146" y="249"/>
                  <a:pt x="146" y="249"/>
                  <a:pt x="146" y="249"/>
                </a:cubicBezTo>
                <a:cubicBezTo>
                  <a:pt x="166" y="249"/>
                  <a:pt x="166" y="249"/>
                  <a:pt x="166" y="249"/>
                </a:cubicBezTo>
                <a:cubicBezTo>
                  <a:pt x="175" y="258"/>
                  <a:pt x="175" y="258"/>
                  <a:pt x="175" y="258"/>
                </a:cubicBezTo>
                <a:cubicBezTo>
                  <a:pt x="164" y="271"/>
                  <a:pt x="164" y="271"/>
                  <a:pt x="164" y="271"/>
                </a:cubicBezTo>
                <a:cubicBezTo>
                  <a:pt x="174" y="339"/>
                  <a:pt x="174" y="339"/>
                  <a:pt x="174" y="339"/>
                </a:cubicBezTo>
                <a:cubicBezTo>
                  <a:pt x="311" y="339"/>
                  <a:pt x="311" y="339"/>
                  <a:pt x="311" y="339"/>
                </a:cubicBezTo>
                <a:cubicBezTo>
                  <a:pt x="307" y="274"/>
                  <a:pt x="238" y="252"/>
                  <a:pt x="216" y="244"/>
                </a:cubicBezTo>
                <a:close/>
                <a:moveTo>
                  <a:pt x="96" y="158"/>
                </a:moveTo>
                <a:cubicBezTo>
                  <a:pt x="94" y="157"/>
                  <a:pt x="86" y="153"/>
                  <a:pt x="81" y="139"/>
                </a:cubicBezTo>
                <a:cubicBezTo>
                  <a:pt x="81" y="139"/>
                  <a:pt x="77" y="124"/>
                  <a:pt x="81" y="123"/>
                </a:cubicBezTo>
                <a:cubicBezTo>
                  <a:pt x="81" y="123"/>
                  <a:pt x="86" y="119"/>
                  <a:pt x="93" y="136"/>
                </a:cubicBezTo>
                <a:cubicBezTo>
                  <a:pt x="94" y="139"/>
                  <a:pt x="96" y="142"/>
                  <a:pt x="97" y="143"/>
                </a:cubicBezTo>
                <a:cubicBezTo>
                  <a:pt x="97" y="143"/>
                  <a:pt x="82" y="98"/>
                  <a:pt x="105" y="72"/>
                </a:cubicBezTo>
                <a:cubicBezTo>
                  <a:pt x="105" y="72"/>
                  <a:pt x="155" y="137"/>
                  <a:pt x="211" y="104"/>
                </a:cubicBezTo>
                <a:cubicBezTo>
                  <a:pt x="211" y="131"/>
                  <a:pt x="211" y="131"/>
                  <a:pt x="211" y="131"/>
                </a:cubicBezTo>
                <a:cubicBezTo>
                  <a:pt x="211" y="138"/>
                  <a:pt x="211" y="143"/>
                  <a:pt x="215" y="136"/>
                </a:cubicBezTo>
                <a:cubicBezTo>
                  <a:pt x="222" y="120"/>
                  <a:pt x="222" y="130"/>
                  <a:pt x="222" y="130"/>
                </a:cubicBezTo>
                <a:cubicBezTo>
                  <a:pt x="220" y="148"/>
                  <a:pt x="212" y="156"/>
                  <a:pt x="206" y="161"/>
                </a:cubicBezTo>
                <a:cubicBezTo>
                  <a:pt x="201" y="176"/>
                  <a:pt x="193" y="190"/>
                  <a:pt x="183" y="201"/>
                </a:cubicBezTo>
                <a:cubicBezTo>
                  <a:pt x="152" y="236"/>
                  <a:pt x="121" y="201"/>
                  <a:pt x="121" y="201"/>
                </a:cubicBezTo>
                <a:cubicBezTo>
                  <a:pt x="109" y="191"/>
                  <a:pt x="101" y="175"/>
                  <a:pt x="96" y="158"/>
                </a:cubicBezTo>
                <a:close/>
                <a:moveTo>
                  <a:pt x="185" y="222"/>
                </a:moveTo>
                <a:cubicBezTo>
                  <a:pt x="166" y="245"/>
                  <a:pt x="166" y="245"/>
                  <a:pt x="166" y="245"/>
                </a:cubicBezTo>
                <a:cubicBezTo>
                  <a:pt x="147" y="245"/>
                  <a:pt x="147" y="245"/>
                  <a:pt x="147" y="245"/>
                </a:cubicBezTo>
                <a:cubicBezTo>
                  <a:pt x="117" y="225"/>
                  <a:pt x="117" y="225"/>
                  <a:pt x="117" y="225"/>
                </a:cubicBezTo>
                <a:cubicBezTo>
                  <a:pt x="117" y="225"/>
                  <a:pt x="119" y="216"/>
                  <a:pt x="119" y="204"/>
                </a:cubicBezTo>
                <a:cubicBezTo>
                  <a:pt x="119" y="204"/>
                  <a:pt x="132" y="221"/>
                  <a:pt x="152" y="220"/>
                </a:cubicBezTo>
                <a:cubicBezTo>
                  <a:pt x="152" y="220"/>
                  <a:pt x="171" y="222"/>
                  <a:pt x="185" y="204"/>
                </a:cubicBezTo>
                <a:lnTo>
                  <a:pt x="185" y="222"/>
                </a:lnTo>
                <a:close/>
              </a:path>
            </a:pathLst>
          </a:custGeom>
          <a:solidFill>
            <a:srgbClr val="A7A9AC"/>
          </a:solidFill>
          <a:ln>
            <a:noFill/>
          </a:ln>
          <a:effectLst>
            <a:innerShdw blurRad="12700" dist="11430" dir="13500000">
              <a:prstClr val="black">
                <a:alpha val="50000"/>
              </a:prstClr>
            </a:innerShdw>
          </a:effectLst>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nvGrpSpPr>
          <p:cNvPr id="34" name="组合 33"/>
          <p:cNvGrpSpPr/>
          <p:nvPr/>
        </p:nvGrpSpPr>
        <p:grpSpPr>
          <a:xfrm>
            <a:off x="829464" y="1510903"/>
            <a:ext cx="1647667" cy="802430"/>
            <a:chOff x="3607851" y="1182686"/>
            <a:chExt cx="2196889" cy="1069906"/>
          </a:xfrm>
        </p:grpSpPr>
        <p:sp>
          <p:nvSpPr>
            <p:cNvPr id="35" name="圆角矩形 34"/>
            <p:cNvSpPr/>
            <p:nvPr/>
          </p:nvSpPr>
          <p:spPr>
            <a:xfrm>
              <a:off x="3607851" y="1182686"/>
              <a:ext cx="2086801" cy="1069905"/>
            </a:xfrm>
            <a:prstGeom prst="roundRect">
              <a:avLst/>
            </a:prstGeom>
            <a:noFill/>
            <a:ln w="19050">
              <a:solidFill>
                <a:schemeClr val="bg1">
                  <a:lumMod val="6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ndParaRPr>
            </a:p>
          </p:txBody>
        </p:sp>
        <p:grpSp>
          <p:nvGrpSpPr>
            <p:cNvPr id="36" name="组合 35"/>
            <p:cNvGrpSpPr/>
            <p:nvPr/>
          </p:nvGrpSpPr>
          <p:grpSpPr>
            <a:xfrm>
              <a:off x="3701354" y="1251115"/>
              <a:ext cx="2103386" cy="1001477"/>
              <a:chOff x="3596343" y="2004244"/>
              <a:chExt cx="2103386" cy="1001477"/>
            </a:xfrm>
          </p:grpSpPr>
          <p:sp>
            <p:nvSpPr>
              <p:cNvPr id="37" name="文本框 71"/>
              <p:cNvSpPr txBox="1"/>
              <p:nvPr/>
            </p:nvSpPr>
            <p:spPr>
              <a:xfrm>
                <a:off x="3596343" y="2004244"/>
                <a:ext cx="2103386" cy="492442"/>
              </a:xfrm>
              <a:prstGeom prst="rect">
                <a:avLst/>
              </a:prstGeom>
              <a:noFill/>
            </p:spPr>
            <p:txBody>
              <a:bodyPr wrap="square" rtlCol="0">
                <a:spAutoFit/>
              </a:bodyPr>
              <a:lstStyle/>
              <a:p>
                <a:r>
                  <a:rPr lang="zh-CN" altLang="en-US" dirty="0">
                    <a:solidFill>
                      <a:srgbClr val="C00000"/>
                    </a:solidFill>
                    <a:latin typeface="时尚中黑简体" pitchFamily="2" charset="-122"/>
                    <a:ea typeface="时尚中黑简体" pitchFamily="2" charset="-122"/>
                  </a:rPr>
                  <a:t>在此添加标题</a:t>
                </a:r>
                <a:endParaRPr lang="zh-CN" altLang="en-US" dirty="0">
                  <a:solidFill>
                    <a:srgbClr val="C00000"/>
                  </a:solidFill>
                  <a:latin typeface="时尚中黑简体" pitchFamily="2" charset="-122"/>
                  <a:ea typeface="时尚中黑简体" pitchFamily="2" charset="-122"/>
                </a:endParaRPr>
              </a:p>
            </p:txBody>
          </p:sp>
          <p:sp>
            <p:nvSpPr>
              <p:cNvPr id="38" name="文本框 72"/>
              <p:cNvSpPr txBox="1"/>
              <p:nvPr/>
            </p:nvSpPr>
            <p:spPr>
              <a:xfrm>
                <a:off x="3596344" y="2390170"/>
                <a:ext cx="1559316" cy="615551"/>
              </a:xfrm>
              <a:prstGeom prst="rect">
                <a:avLst/>
              </a:prstGeom>
              <a:noFill/>
            </p:spPr>
            <p:txBody>
              <a:bodyPr wrap="square" rtlCol="0">
                <a:spAutoFit/>
              </a:bodyPr>
              <a:lstStyle/>
              <a:p>
                <a:pPr algn="just"/>
                <a:r>
                  <a:rPr lang="zh-CN" altLang="en-US" sz="800" dirty="0">
                    <a:latin typeface="微软雅黑" panose="020B0503020204020204" pitchFamily="34" charset="-122"/>
                    <a:ea typeface="微软雅黑" panose="020B0503020204020204" pitchFamily="34" charset="-122"/>
                  </a:rPr>
                  <a:t>点击添加文字说明或复制文本黏贴自此内容要言简意赅</a:t>
                </a:r>
                <a:endParaRPr lang="zh-CN" altLang="en-US" sz="800" dirty="0">
                  <a:latin typeface="微软雅黑" panose="020B0503020204020204" pitchFamily="34" charset="-122"/>
                  <a:ea typeface="微软雅黑" panose="020B0503020204020204" pitchFamily="34" charset="-122"/>
                </a:endParaRPr>
              </a:p>
            </p:txBody>
          </p:sp>
        </p:grpSp>
      </p:grpSp>
      <p:grpSp>
        <p:nvGrpSpPr>
          <p:cNvPr id="39" name="组合 38"/>
          <p:cNvGrpSpPr/>
          <p:nvPr/>
        </p:nvGrpSpPr>
        <p:grpSpPr>
          <a:xfrm>
            <a:off x="6755089" y="3236905"/>
            <a:ext cx="1777351" cy="938071"/>
            <a:chOff x="6568385" y="1182686"/>
            <a:chExt cx="2369801" cy="1250760"/>
          </a:xfrm>
        </p:grpSpPr>
        <p:sp>
          <p:nvSpPr>
            <p:cNvPr id="40" name="圆角矩形 39"/>
            <p:cNvSpPr/>
            <p:nvPr/>
          </p:nvSpPr>
          <p:spPr>
            <a:xfrm>
              <a:off x="6568385" y="1182686"/>
              <a:ext cx="2369801" cy="1133507"/>
            </a:xfrm>
            <a:prstGeom prst="roundRect">
              <a:avLst/>
            </a:prstGeom>
            <a:noFill/>
            <a:ln w="19050">
              <a:solidFill>
                <a:schemeClr val="bg1">
                  <a:lumMod val="6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ndParaRPr>
            </a:p>
          </p:txBody>
        </p:sp>
        <p:grpSp>
          <p:nvGrpSpPr>
            <p:cNvPr id="41" name="组合 40"/>
            <p:cNvGrpSpPr/>
            <p:nvPr/>
          </p:nvGrpSpPr>
          <p:grpSpPr>
            <a:xfrm>
              <a:off x="6842151" y="1251115"/>
              <a:ext cx="2096035" cy="1182331"/>
              <a:chOff x="3776606" y="2004244"/>
              <a:chExt cx="2096035" cy="1182331"/>
            </a:xfrm>
          </p:grpSpPr>
          <p:sp>
            <p:nvSpPr>
              <p:cNvPr id="42" name="文本框 83"/>
              <p:cNvSpPr txBox="1"/>
              <p:nvPr/>
            </p:nvSpPr>
            <p:spPr>
              <a:xfrm>
                <a:off x="3776606" y="2004244"/>
                <a:ext cx="2096035" cy="492442"/>
              </a:xfrm>
              <a:prstGeom prst="rect">
                <a:avLst/>
              </a:prstGeom>
              <a:noFill/>
            </p:spPr>
            <p:txBody>
              <a:bodyPr wrap="square" rtlCol="0">
                <a:spAutoFit/>
              </a:bodyPr>
              <a:lstStyle/>
              <a:p>
                <a:r>
                  <a:rPr lang="zh-CN" altLang="en-US" dirty="0">
                    <a:solidFill>
                      <a:srgbClr val="C00000"/>
                    </a:solidFill>
                    <a:latin typeface="时尚中黑简体" pitchFamily="2" charset="-122"/>
                    <a:ea typeface="时尚中黑简体" pitchFamily="2" charset="-122"/>
                  </a:rPr>
                  <a:t>在此添加标题</a:t>
                </a:r>
                <a:endParaRPr lang="zh-CN" altLang="en-US" dirty="0">
                  <a:solidFill>
                    <a:srgbClr val="C00000"/>
                  </a:solidFill>
                  <a:latin typeface="时尚中黑简体" pitchFamily="2" charset="-122"/>
                  <a:ea typeface="时尚中黑简体" pitchFamily="2" charset="-122"/>
                </a:endParaRPr>
              </a:p>
            </p:txBody>
          </p:sp>
          <p:sp>
            <p:nvSpPr>
              <p:cNvPr id="43" name="文本框 84"/>
              <p:cNvSpPr txBox="1"/>
              <p:nvPr/>
            </p:nvSpPr>
            <p:spPr>
              <a:xfrm>
                <a:off x="3820571" y="2406876"/>
                <a:ext cx="1559316" cy="779699"/>
              </a:xfrm>
              <a:prstGeom prst="rect">
                <a:avLst/>
              </a:prstGeom>
              <a:noFill/>
            </p:spPr>
            <p:txBody>
              <a:bodyPr wrap="square" rtlCol="0">
                <a:spAutoFit/>
              </a:bodyPr>
              <a:lstStyle/>
              <a:p>
                <a:pPr algn="just"/>
                <a:r>
                  <a:rPr lang="zh-CN" altLang="en-US" sz="800" dirty="0">
                    <a:latin typeface="微软雅黑" panose="020B0503020204020204" pitchFamily="34" charset="-122"/>
                    <a:ea typeface="微软雅黑" panose="020B0503020204020204" pitchFamily="34" charset="-122"/>
                  </a:rPr>
                  <a:t>点击添加文字说明或复制文本黏贴自此内容要言简意赅</a:t>
                </a:r>
                <a:endParaRPr lang="zh-CN" altLang="en-US" sz="800" dirty="0">
                  <a:latin typeface="微软雅黑" panose="020B0503020204020204" pitchFamily="34" charset="-122"/>
                  <a:ea typeface="微软雅黑" panose="020B0503020204020204" pitchFamily="34" charset="-122"/>
                </a:endParaRPr>
              </a:p>
              <a:p>
                <a:pPr algn="just"/>
                <a:endParaRPr lang="zh-CN" altLang="en-US" sz="800" dirty="0">
                  <a:solidFill>
                    <a:srgbClr val="C00000"/>
                  </a:solidFill>
                  <a:latin typeface="微软雅黑" panose="020B0503020204020204" pitchFamily="34" charset="-122"/>
                  <a:ea typeface="微软雅黑" panose="020B0503020204020204" pitchFamily="34" charset="-122"/>
                </a:endParaRPr>
              </a:p>
            </p:txBody>
          </p:sp>
        </p:grpSp>
      </p:grpSp>
      <p:grpSp>
        <p:nvGrpSpPr>
          <p:cNvPr id="44" name="组合 43"/>
          <p:cNvGrpSpPr/>
          <p:nvPr/>
        </p:nvGrpSpPr>
        <p:grpSpPr>
          <a:xfrm>
            <a:off x="829464" y="3236904"/>
            <a:ext cx="1647667" cy="850132"/>
            <a:chOff x="3607851" y="1182687"/>
            <a:chExt cx="2196889" cy="1133509"/>
          </a:xfrm>
        </p:grpSpPr>
        <p:sp>
          <p:nvSpPr>
            <p:cNvPr id="45" name="圆角矩形 44"/>
            <p:cNvSpPr/>
            <p:nvPr/>
          </p:nvSpPr>
          <p:spPr>
            <a:xfrm>
              <a:off x="3607851" y="1182687"/>
              <a:ext cx="2086801" cy="1133509"/>
            </a:xfrm>
            <a:prstGeom prst="roundRect">
              <a:avLst/>
            </a:prstGeom>
            <a:noFill/>
            <a:ln w="19050">
              <a:solidFill>
                <a:schemeClr val="bg1">
                  <a:lumMod val="6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ndParaRPr>
            </a:p>
          </p:txBody>
        </p:sp>
        <p:grpSp>
          <p:nvGrpSpPr>
            <p:cNvPr id="46" name="组合 45"/>
            <p:cNvGrpSpPr/>
            <p:nvPr/>
          </p:nvGrpSpPr>
          <p:grpSpPr>
            <a:xfrm>
              <a:off x="3701353" y="1251115"/>
              <a:ext cx="2103387" cy="990313"/>
              <a:chOff x="3596342" y="2004244"/>
              <a:chExt cx="2103387" cy="990313"/>
            </a:xfrm>
          </p:grpSpPr>
          <p:sp>
            <p:nvSpPr>
              <p:cNvPr id="47" name="文本框 88"/>
              <p:cNvSpPr txBox="1"/>
              <p:nvPr/>
            </p:nvSpPr>
            <p:spPr>
              <a:xfrm>
                <a:off x="3596342" y="2004244"/>
                <a:ext cx="2103387" cy="492442"/>
              </a:xfrm>
              <a:prstGeom prst="rect">
                <a:avLst/>
              </a:prstGeom>
              <a:noFill/>
            </p:spPr>
            <p:txBody>
              <a:bodyPr wrap="square" rtlCol="0">
                <a:spAutoFit/>
              </a:bodyPr>
              <a:lstStyle/>
              <a:p>
                <a:r>
                  <a:rPr lang="zh-CN" altLang="en-US" dirty="0">
                    <a:solidFill>
                      <a:srgbClr val="C00000"/>
                    </a:solidFill>
                    <a:latin typeface="时尚中黑简体" pitchFamily="2" charset="-122"/>
                    <a:ea typeface="时尚中黑简体" pitchFamily="2" charset="-122"/>
                  </a:rPr>
                  <a:t>在此添加标题</a:t>
                </a:r>
                <a:endParaRPr lang="zh-CN" altLang="en-US" dirty="0">
                  <a:solidFill>
                    <a:srgbClr val="C00000"/>
                  </a:solidFill>
                  <a:latin typeface="时尚中黑简体" pitchFamily="2" charset="-122"/>
                  <a:ea typeface="时尚中黑简体" pitchFamily="2" charset="-122"/>
                </a:endParaRPr>
              </a:p>
            </p:txBody>
          </p:sp>
          <p:sp>
            <p:nvSpPr>
              <p:cNvPr id="48" name="文本框 89"/>
              <p:cNvSpPr txBox="1"/>
              <p:nvPr/>
            </p:nvSpPr>
            <p:spPr>
              <a:xfrm>
                <a:off x="3609043" y="2379004"/>
                <a:ext cx="1559316" cy="615553"/>
              </a:xfrm>
              <a:prstGeom prst="rect">
                <a:avLst/>
              </a:prstGeom>
              <a:noFill/>
            </p:spPr>
            <p:txBody>
              <a:bodyPr wrap="square" rtlCol="0">
                <a:spAutoFit/>
              </a:bodyPr>
              <a:lstStyle/>
              <a:p>
                <a:pPr algn="just"/>
                <a:r>
                  <a:rPr lang="zh-CN" altLang="en-US" sz="800" dirty="0">
                    <a:latin typeface="微软雅黑" panose="020B0503020204020204" pitchFamily="34" charset="-122"/>
                    <a:ea typeface="微软雅黑" panose="020B0503020204020204" pitchFamily="34" charset="-122"/>
                  </a:rPr>
                  <a:t>点击添加文字说明或复制文本黏贴自此内容要言简意赅</a:t>
                </a:r>
                <a:endParaRPr lang="zh-CN" altLang="en-US" sz="800" dirty="0">
                  <a:latin typeface="微软雅黑" panose="020B0503020204020204" pitchFamily="34" charset="-122"/>
                  <a:ea typeface="微软雅黑" panose="020B0503020204020204" pitchFamily="34" charset="-122"/>
                </a:endParaRPr>
              </a:p>
            </p:txBody>
          </p:sp>
        </p:grpSp>
      </p:grpSp>
      <p:grpSp>
        <p:nvGrpSpPr>
          <p:cNvPr id="49" name="组合 48"/>
          <p:cNvGrpSpPr/>
          <p:nvPr/>
        </p:nvGrpSpPr>
        <p:grpSpPr>
          <a:xfrm>
            <a:off x="6755089" y="1510902"/>
            <a:ext cx="1777351" cy="844823"/>
            <a:chOff x="6568385" y="1182686"/>
            <a:chExt cx="2369801" cy="1126430"/>
          </a:xfrm>
        </p:grpSpPr>
        <p:sp>
          <p:nvSpPr>
            <p:cNvPr id="50" name="圆角矩形 49"/>
            <p:cNvSpPr/>
            <p:nvPr/>
          </p:nvSpPr>
          <p:spPr>
            <a:xfrm>
              <a:off x="6568385" y="1182686"/>
              <a:ext cx="2369801" cy="1126430"/>
            </a:xfrm>
            <a:prstGeom prst="roundRect">
              <a:avLst/>
            </a:prstGeom>
            <a:noFill/>
            <a:ln w="19050">
              <a:solidFill>
                <a:schemeClr val="bg1">
                  <a:lumMod val="6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ndParaRPr>
            </a:p>
          </p:txBody>
        </p:sp>
        <p:grpSp>
          <p:nvGrpSpPr>
            <p:cNvPr id="51" name="组合 50"/>
            <p:cNvGrpSpPr/>
            <p:nvPr/>
          </p:nvGrpSpPr>
          <p:grpSpPr>
            <a:xfrm>
              <a:off x="6842151" y="1251115"/>
              <a:ext cx="2096035" cy="1001481"/>
              <a:chOff x="3776606" y="2004244"/>
              <a:chExt cx="2096035" cy="1001481"/>
            </a:xfrm>
          </p:grpSpPr>
          <p:sp>
            <p:nvSpPr>
              <p:cNvPr id="52" name="文本框 76"/>
              <p:cNvSpPr txBox="1"/>
              <p:nvPr/>
            </p:nvSpPr>
            <p:spPr>
              <a:xfrm>
                <a:off x="3776606" y="2004244"/>
                <a:ext cx="2096035" cy="492442"/>
              </a:xfrm>
              <a:prstGeom prst="rect">
                <a:avLst/>
              </a:prstGeom>
              <a:noFill/>
            </p:spPr>
            <p:txBody>
              <a:bodyPr wrap="square" rtlCol="0">
                <a:spAutoFit/>
              </a:bodyPr>
              <a:lstStyle/>
              <a:p>
                <a:r>
                  <a:rPr lang="zh-CN" altLang="en-US" dirty="0">
                    <a:solidFill>
                      <a:srgbClr val="C00000"/>
                    </a:solidFill>
                    <a:latin typeface="时尚中黑简体" pitchFamily="2" charset="-122"/>
                    <a:ea typeface="时尚中黑简体" pitchFamily="2" charset="-122"/>
                  </a:rPr>
                  <a:t>在此添加标题</a:t>
                </a:r>
                <a:endParaRPr lang="zh-CN" altLang="en-US" dirty="0">
                  <a:solidFill>
                    <a:srgbClr val="C00000"/>
                  </a:solidFill>
                  <a:latin typeface="时尚中黑简体" pitchFamily="2" charset="-122"/>
                  <a:ea typeface="时尚中黑简体" pitchFamily="2" charset="-122"/>
                </a:endParaRPr>
              </a:p>
            </p:txBody>
          </p:sp>
          <p:sp>
            <p:nvSpPr>
              <p:cNvPr id="53" name="文本框 77"/>
              <p:cNvSpPr txBox="1"/>
              <p:nvPr/>
            </p:nvSpPr>
            <p:spPr>
              <a:xfrm>
                <a:off x="3833271" y="2390172"/>
                <a:ext cx="1559316" cy="615553"/>
              </a:xfrm>
              <a:prstGeom prst="rect">
                <a:avLst/>
              </a:prstGeom>
              <a:noFill/>
            </p:spPr>
            <p:txBody>
              <a:bodyPr wrap="square" rtlCol="0">
                <a:spAutoFit/>
              </a:bodyPr>
              <a:lstStyle/>
              <a:p>
                <a:pPr algn="just"/>
                <a:r>
                  <a:rPr lang="zh-CN" altLang="en-US" sz="800" dirty="0">
                    <a:latin typeface="微软雅黑" panose="020B0503020204020204" pitchFamily="34" charset="-122"/>
                    <a:ea typeface="微软雅黑" panose="020B0503020204020204" pitchFamily="34" charset="-122"/>
                  </a:rPr>
                  <a:t>点击添加文字说明或复制文本黏贴自此内容要言简意赅</a:t>
                </a:r>
                <a:endParaRPr lang="zh-CN" altLang="en-US" sz="800" dirty="0">
                  <a:latin typeface="微软雅黑" panose="020B0503020204020204" pitchFamily="34" charset="-122"/>
                  <a:ea typeface="微软雅黑" panose="020B0503020204020204" pitchFamily="34" charset="-122"/>
                </a:endParaRPr>
              </a:p>
            </p:txBody>
          </p:sp>
        </p:grpSp>
      </p:grpSp>
      <p:grpSp>
        <p:nvGrpSpPr>
          <p:cNvPr id="54" name="组合 53"/>
          <p:cNvGrpSpPr/>
          <p:nvPr/>
        </p:nvGrpSpPr>
        <p:grpSpPr>
          <a:xfrm>
            <a:off x="2583692" y="1828113"/>
            <a:ext cx="3976617" cy="1860509"/>
            <a:chOff x="2791188" y="1879600"/>
            <a:chExt cx="6623314" cy="3098800"/>
          </a:xfrm>
          <a:solidFill>
            <a:schemeClr val="bg1">
              <a:lumMod val="75000"/>
            </a:schemeClr>
          </a:solidFill>
        </p:grpSpPr>
        <p:sp>
          <p:nvSpPr>
            <p:cNvPr id="55" name="任意多边形 54"/>
            <p:cNvSpPr/>
            <p:nvPr/>
          </p:nvSpPr>
          <p:spPr>
            <a:xfrm flipH="1">
              <a:off x="7324759" y="1879600"/>
              <a:ext cx="2089743" cy="3098800"/>
            </a:xfrm>
            <a:custGeom>
              <a:avLst/>
              <a:gdLst>
                <a:gd name="connsiteX0" fmla="*/ 0 w 2089743"/>
                <a:gd name="connsiteY0" fmla="*/ 0 h 3098800"/>
                <a:gd name="connsiteX1" fmla="*/ 896251 w 2089743"/>
                <a:gd name="connsiteY1" fmla="*/ 0 h 3098800"/>
                <a:gd name="connsiteX2" fmla="*/ 1499804 w 2089743"/>
                <a:gd name="connsiteY2" fmla="*/ 603553 h 3098800"/>
                <a:gd name="connsiteX3" fmla="*/ 1499804 w 2089743"/>
                <a:gd name="connsiteY3" fmla="*/ 1424821 h 3098800"/>
                <a:gd name="connsiteX4" fmla="*/ 2089743 w 2089743"/>
                <a:gd name="connsiteY4" fmla="*/ 1424821 h 3098800"/>
                <a:gd name="connsiteX5" fmla="*/ 2089743 w 2089743"/>
                <a:gd name="connsiteY5" fmla="*/ 1667767 h 3098800"/>
                <a:gd name="connsiteX6" fmla="*/ 1499804 w 2089743"/>
                <a:gd name="connsiteY6" fmla="*/ 1667767 h 3098800"/>
                <a:gd name="connsiteX7" fmla="*/ 1499804 w 2089743"/>
                <a:gd name="connsiteY7" fmla="*/ 2495247 h 3098800"/>
                <a:gd name="connsiteX8" fmla="*/ 896251 w 2089743"/>
                <a:gd name="connsiteY8" fmla="*/ 3098800 h 3098800"/>
                <a:gd name="connsiteX9" fmla="*/ 0 w 2089743"/>
                <a:gd name="connsiteY9" fmla="*/ 3098800 h 3098800"/>
                <a:gd name="connsiteX10" fmla="*/ 0 w 2089743"/>
                <a:gd name="connsiteY10" fmla="*/ 2897517 h 3098800"/>
                <a:gd name="connsiteX11" fmla="*/ 779876 w 2089743"/>
                <a:gd name="connsiteY11" fmla="*/ 2897517 h 3098800"/>
                <a:gd name="connsiteX12" fmla="*/ 1287900 w 2089743"/>
                <a:gd name="connsiteY12" fmla="*/ 2389493 h 3098800"/>
                <a:gd name="connsiteX13" fmla="*/ 1287900 w 2089743"/>
                <a:gd name="connsiteY13" fmla="*/ 709307 h 3098800"/>
                <a:gd name="connsiteX14" fmla="*/ 779876 w 2089743"/>
                <a:gd name="connsiteY14" fmla="*/ 201283 h 3098800"/>
                <a:gd name="connsiteX15" fmla="*/ 0 w 2089743"/>
                <a:gd name="connsiteY15" fmla="*/ 201283 h 309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89743" h="3098800">
                  <a:moveTo>
                    <a:pt x="0" y="0"/>
                  </a:moveTo>
                  <a:lnTo>
                    <a:pt x="896251" y="0"/>
                  </a:lnTo>
                  <a:cubicBezTo>
                    <a:pt x="1229584" y="0"/>
                    <a:pt x="1499804" y="270220"/>
                    <a:pt x="1499804" y="603553"/>
                  </a:cubicBezTo>
                  <a:lnTo>
                    <a:pt x="1499804" y="1424821"/>
                  </a:lnTo>
                  <a:lnTo>
                    <a:pt x="2089743" y="1424821"/>
                  </a:lnTo>
                  <a:lnTo>
                    <a:pt x="2089743" y="1667767"/>
                  </a:lnTo>
                  <a:lnTo>
                    <a:pt x="1499804" y="1667767"/>
                  </a:lnTo>
                  <a:lnTo>
                    <a:pt x="1499804" y="2495247"/>
                  </a:lnTo>
                  <a:cubicBezTo>
                    <a:pt x="1499804" y="2828580"/>
                    <a:pt x="1229584" y="3098800"/>
                    <a:pt x="896251" y="3098800"/>
                  </a:cubicBezTo>
                  <a:lnTo>
                    <a:pt x="0" y="3098800"/>
                  </a:lnTo>
                  <a:lnTo>
                    <a:pt x="0" y="2897517"/>
                  </a:lnTo>
                  <a:lnTo>
                    <a:pt x="779876" y="2897517"/>
                  </a:lnTo>
                  <a:cubicBezTo>
                    <a:pt x="1060450" y="2897517"/>
                    <a:pt x="1287900" y="2670067"/>
                    <a:pt x="1287900" y="2389493"/>
                  </a:cubicBezTo>
                  <a:lnTo>
                    <a:pt x="1287900" y="709307"/>
                  </a:lnTo>
                  <a:cubicBezTo>
                    <a:pt x="1287900" y="428733"/>
                    <a:pt x="1060450" y="201283"/>
                    <a:pt x="779876" y="201283"/>
                  </a:cubicBezTo>
                  <a:lnTo>
                    <a:pt x="0" y="20128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任意多边形 55"/>
            <p:cNvSpPr/>
            <p:nvPr/>
          </p:nvSpPr>
          <p:spPr>
            <a:xfrm>
              <a:off x="2791188" y="1879600"/>
              <a:ext cx="2089743" cy="3098800"/>
            </a:xfrm>
            <a:custGeom>
              <a:avLst/>
              <a:gdLst>
                <a:gd name="connsiteX0" fmla="*/ 0 w 2089743"/>
                <a:gd name="connsiteY0" fmla="*/ 0 h 3098800"/>
                <a:gd name="connsiteX1" fmla="*/ 896251 w 2089743"/>
                <a:gd name="connsiteY1" fmla="*/ 0 h 3098800"/>
                <a:gd name="connsiteX2" fmla="*/ 1499804 w 2089743"/>
                <a:gd name="connsiteY2" fmla="*/ 603553 h 3098800"/>
                <a:gd name="connsiteX3" fmla="*/ 1499804 w 2089743"/>
                <a:gd name="connsiteY3" fmla="*/ 1424821 h 3098800"/>
                <a:gd name="connsiteX4" fmla="*/ 2089743 w 2089743"/>
                <a:gd name="connsiteY4" fmla="*/ 1424821 h 3098800"/>
                <a:gd name="connsiteX5" fmla="*/ 2089743 w 2089743"/>
                <a:gd name="connsiteY5" fmla="*/ 1667767 h 3098800"/>
                <a:gd name="connsiteX6" fmla="*/ 1499804 w 2089743"/>
                <a:gd name="connsiteY6" fmla="*/ 1667767 h 3098800"/>
                <a:gd name="connsiteX7" fmla="*/ 1499804 w 2089743"/>
                <a:gd name="connsiteY7" fmla="*/ 2495247 h 3098800"/>
                <a:gd name="connsiteX8" fmla="*/ 896251 w 2089743"/>
                <a:gd name="connsiteY8" fmla="*/ 3098800 h 3098800"/>
                <a:gd name="connsiteX9" fmla="*/ 0 w 2089743"/>
                <a:gd name="connsiteY9" fmla="*/ 3098800 h 3098800"/>
                <a:gd name="connsiteX10" fmla="*/ 0 w 2089743"/>
                <a:gd name="connsiteY10" fmla="*/ 2897517 h 3098800"/>
                <a:gd name="connsiteX11" fmla="*/ 779876 w 2089743"/>
                <a:gd name="connsiteY11" fmla="*/ 2897517 h 3098800"/>
                <a:gd name="connsiteX12" fmla="*/ 1287900 w 2089743"/>
                <a:gd name="connsiteY12" fmla="*/ 2389493 h 3098800"/>
                <a:gd name="connsiteX13" fmla="*/ 1287900 w 2089743"/>
                <a:gd name="connsiteY13" fmla="*/ 709307 h 3098800"/>
                <a:gd name="connsiteX14" fmla="*/ 779876 w 2089743"/>
                <a:gd name="connsiteY14" fmla="*/ 201283 h 3098800"/>
                <a:gd name="connsiteX15" fmla="*/ 0 w 2089743"/>
                <a:gd name="connsiteY15" fmla="*/ 201283 h 309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89743" h="3098800">
                  <a:moveTo>
                    <a:pt x="0" y="0"/>
                  </a:moveTo>
                  <a:lnTo>
                    <a:pt x="896251" y="0"/>
                  </a:lnTo>
                  <a:cubicBezTo>
                    <a:pt x="1229584" y="0"/>
                    <a:pt x="1499804" y="270220"/>
                    <a:pt x="1499804" y="603553"/>
                  </a:cubicBezTo>
                  <a:lnTo>
                    <a:pt x="1499804" y="1424821"/>
                  </a:lnTo>
                  <a:lnTo>
                    <a:pt x="2089743" y="1424821"/>
                  </a:lnTo>
                  <a:lnTo>
                    <a:pt x="2089743" y="1667767"/>
                  </a:lnTo>
                  <a:lnTo>
                    <a:pt x="1499804" y="1667767"/>
                  </a:lnTo>
                  <a:lnTo>
                    <a:pt x="1499804" y="2495247"/>
                  </a:lnTo>
                  <a:cubicBezTo>
                    <a:pt x="1499804" y="2828580"/>
                    <a:pt x="1229584" y="3098800"/>
                    <a:pt x="896251" y="3098800"/>
                  </a:cubicBezTo>
                  <a:lnTo>
                    <a:pt x="0" y="3098800"/>
                  </a:lnTo>
                  <a:lnTo>
                    <a:pt x="0" y="2897517"/>
                  </a:lnTo>
                  <a:lnTo>
                    <a:pt x="779876" y="2897517"/>
                  </a:lnTo>
                  <a:cubicBezTo>
                    <a:pt x="1060450" y="2897517"/>
                    <a:pt x="1287900" y="2670067"/>
                    <a:pt x="1287900" y="2389493"/>
                  </a:cubicBezTo>
                  <a:lnTo>
                    <a:pt x="1287900" y="709307"/>
                  </a:lnTo>
                  <a:cubicBezTo>
                    <a:pt x="1287900" y="428733"/>
                    <a:pt x="1060450" y="201283"/>
                    <a:pt x="779876" y="201283"/>
                  </a:cubicBezTo>
                  <a:lnTo>
                    <a:pt x="0" y="20128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6" name="组合 85"/>
          <p:cNvGrpSpPr/>
          <p:nvPr/>
        </p:nvGrpSpPr>
        <p:grpSpPr>
          <a:xfrm>
            <a:off x="3706622" y="1892990"/>
            <a:ext cx="1730756" cy="1730756"/>
            <a:chOff x="4942163" y="2314437"/>
            <a:chExt cx="2307674" cy="2307674"/>
          </a:xfrm>
        </p:grpSpPr>
        <p:grpSp>
          <p:nvGrpSpPr>
            <p:cNvPr id="87" name="组合 86"/>
            <p:cNvGrpSpPr/>
            <p:nvPr/>
          </p:nvGrpSpPr>
          <p:grpSpPr>
            <a:xfrm>
              <a:off x="4942163" y="2314437"/>
              <a:ext cx="2307674" cy="2307674"/>
              <a:chOff x="4942163" y="2314437"/>
              <a:chExt cx="2307674" cy="2307674"/>
            </a:xfrm>
          </p:grpSpPr>
          <p:sp>
            <p:nvSpPr>
              <p:cNvPr id="98" name="椭圆 97"/>
              <p:cNvSpPr/>
              <p:nvPr/>
            </p:nvSpPr>
            <p:spPr>
              <a:xfrm>
                <a:off x="4942163" y="2314437"/>
                <a:ext cx="2307674" cy="2307674"/>
              </a:xfrm>
              <a:prstGeom prst="ellipse">
                <a:avLst/>
              </a:prstGeom>
              <a:gradFill flip="none" rotWithShape="1">
                <a:gsLst>
                  <a:gs pos="0">
                    <a:schemeClr val="bg1">
                      <a:lumMod val="85000"/>
                    </a:schemeClr>
                  </a:gs>
                  <a:gs pos="100000">
                    <a:schemeClr val="bg1"/>
                  </a:gs>
                </a:gsLst>
                <a:lin ang="2700000" scaled="1"/>
                <a:tileRect/>
              </a:gradFill>
              <a:ln w="19050">
                <a:gradFill flip="none" rotWithShape="1">
                  <a:gsLst>
                    <a:gs pos="0">
                      <a:schemeClr val="bg1"/>
                    </a:gs>
                    <a:gs pos="100000">
                      <a:schemeClr val="bg1">
                        <a:lumMod val="75000"/>
                      </a:schemeClr>
                    </a:gs>
                  </a:gsLst>
                  <a:lin ang="2700000" scaled="1"/>
                  <a:tileRect/>
                </a:gradFill>
              </a:ln>
              <a:effectLst>
                <a:outerShdw blurRad="368300" dist="1905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9" name="椭圆 98"/>
              <p:cNvSpPr/>
              <p:nvPr/>
            </p:nvSpPr>
            <p:spPr>
              <a:xfrm>
                <a:off x="5121441" y="2493714"/>
                <a:ext cx="1949119" cy="1949119"/>
              </a:xfrm>
              <a:prstGeom prst="ellipse">
                <a:avLst/>
              </a:prstGeom>
              <a:gradFill>
                <a:gsLst>
                  <a:gs pos="0">
                    <a:schemeClr val="bg1"/>
                  </a:gs>
                  <a:gs pos="100000">
                    <a:schemeClr val="bg1">
                      <a:lumMod val="75000"/>
                    </a:schemeClr>
                  </a:gs>
                </a:gsLst>
                <a:lin ang="2700000" scaled="1"/>
              </a:gradFill>
              <a:ln>
                <a:noFill/>
              </a:ln>
              <a:effectLst>
                <a:outerShdw blurRad="304800" dist="1270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8" name="Group 35"/>
            <p:cNvGrpSpPr>
              <a:grpSpLocks noChangeAspect="1"/>
            </p:cNvGrpSpPr>
            <p:nvPr/>
          </p:nvGrpSpPr>
          <p:grpSpPr bwMode="auto">
            <a:xfrm>
              <a:off x="5224341" y="2507866"/>
              <a:ext cx="1792121" cy="1737814"/>
              <a:chOff x="3477" y="1809"/>
              <a:chExt cx="726" cy="704"/>
            </a:xfrm>
            <a:solidFill>
              <a:schemeClr val="bg1">
                <a:lumMod val="65000"/>
                <a:alpha val="50000"/>
              </a:schemeClr>
            </a:solidFill>
          </p:grpSpPr>
          <p:sp>
            <p:nvSpPr>
              <p:cNvPr id="89" name="Freeform 36"/>
              <p:cNvSpPr/>
              <p:nvPr/>
            </p:nvSpPr>
            <p:spPr bwMode="auto">
              <a:xfrm>
                <a:off x="3928" y="1833"/>
                <a:ext cx="15" cy="12"/>
              </a:xfrm>
              <a:custGeom>
                <a:avLst/>
                <a:gdLst>
                  <a:gd name="T0" fmla="*/ 5 w 6"/>
                  <a:gd name="T1" fmla="*/ 0 h 5"/>
                  <a:gd name="T2" fmla="*/ 0 w 6"/>
                  <a:gd name="T3" fmla="*/ 0 h 5"/>
                  <a:gd name="T4" fmla="*/ 0 w 6"/>
                  <a:gd name="T5" fmla="*/ 3 h 5"/>
                  <a:gd name="T6" fmla="*/ 0 w 6"/>
                  <a:gd name="T7" fmla="*/ 4 h 5"/>
                  <a:gd name="T8" fmla="*/ 0 w 6"/>
                  <a:gd name="T9" fmla="*/ 5 h 5"/>
                  <a:gd name="T10" fmla="*/ 1 w 6"/>
                  <a:gd name="T11" fmla="*/ 5 h 5"/>
                  <a:gd name="T12" fmla="*/ 5 w 6"/>
                  <a:gd name="T13" fmla="*/ 5 h 5"/>
                  <a:gd name="T14" fmla="*/ 6 w 6"/>
                  <a:gd name="T15" fmla="*/ 5 h 5"/>
                  <a:gd name="T16" fmla="*/ 6 w 6"/>
                  <a:gd name="T17" fmla="*/ 5 h 5"/>
                  <a:gd name="T18" fmla="*/ 6 w 6"/>
                  <a:gd name="T19" fmla="*/ 5 h 5"/>
                  <a:gd name="T20" fmla="*/ 6 w 6"/>
                  <a:gd name="T21" fmla="*/ 4 h 5"/>
                  <a:gd name="T22" fmla="*/ 6 w 6"/>
                  <a:gd name="T23" fmla="*/ 3 h 5"/>
                  <a:gd name="T24" fmla="*/ 6 w 6"/>
                  <a:gd name="T25" fmla="*/ 3 h 5"/>
                  <a:gd name="T26" fmla="*/ 5 w 6"/>
                  <a:gd name="T27" fmla="*/ 2 h 5"/>
                  <a:gd name="T28" fmla="*/ 5 w 6"/>
                  <a:gd name="T29" fmla="*/ 2 h 5"/>
                  <a:gd name="T30" fmla="*/ 5 w 6"/>
                  <a:gd name="T31" fmla="*/ 1 h 5"/>
                  <a:gd name="T32" fmla="*/ 5 w 6"/>
                  <a:gd name="T33"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 h="5">
                    <a:moveTo>
                      <a:pt x="5" y="0"/>
                    </a:moveTo>
                    <a:cubicBezTo>
                      <a:pt x="0" y="0"/>
                      <a:pt x="0" y="0"/>
                      <a:pt x="0" y="0"/>
                    </a:cubicBezTo>
                    <a:cubicBezTo>
                      <a:pt x="0" y="3"/>
                      <a:pt x="0" y="3"/>
                      <a:pt x="0" y="3"/>
                    </a:cubicBezTo>
                    <a:cubicBezTo>
                      <a:pt x="0" y="4"/>
                      <a:pt x="0" y="4"/>
                      <a:pt x="0" y="4"/>
                    </a:cubicBezTo>
                    <a:cubicBezTo>
                      <a:pt x="0" y="4"/>
                      <a:pt x="0" y="4"/>
                      <a:pt x="0" y="5"/>
                    </a:cubicBezTo>
                    <a:cubicBezTo>
                      <a:pt x="1" y="5"/>
                      <a:pt x="1" y="5"/>
                      <a:pt x="1" y="5"/>
                    </a:cubicBezTo>
                    <a:cubicBezTo>
                      <a:pt x="5" y="5"/>
                      <a:pt x="5" y="5"/>
                      <a:pt x="5" y="5"/>
                    </a:cubicBezTo>
                    <a:cubicBezTo>
                      <a:pt x="6" y="5"/>
                      <a:pt x="6" y="5"/>
                      <a:pt x="6" y="5"/>
                    </a:cubicBezTo>
                    <a:cubicBezTo>
                      <a:pt x="6" y="5"/>
                      <a:pt x="6" y="5"/>
                      <a:pt x="6" y="5"/>
                    </a:cubicBezTo>
                    <a:cubicBezTo>
                      <a:pt x="6" y="5"/>
                      <a:pt x="6" y="5"/>
                      <a:pt x="6" y="5"/>
                    </a:cubicBezTo>
                    <a:cubicBezTo>
                      <a:pt x="6" y="4"/>
                      <a:pt x="6" y="4"/>
                      <a:pt x="6" y="4"/>
                    </a:cubicBezTo>
                    <a:cubicBezTo>
                      <a:pt x="6" y="4"/>
                      <a:pt x="6" y="4"/>
                      <a:pt x="6" y="3"/>
                    </a:cubicBezTo>
                    <a:cubicBezTo>
                      <a:pt x="6" y="3"/>
                      <a:pt x="6" y="3"/>
                      <a:pt x="6" y="3"/>
                    </a:cubicBezTo>
                    <a:cubicBezTo>
                      <a:pt x="6" y="3"/>
                      <a:pt x="6" y="3"/>
                      <a:pt x="5" y="2"/>
                    </a:cubicBezTo>
                    <a:cubicBezTo>
                      <a:pt x="5" y="2"/>
                      <a:pt x="5" y="2"/>
                      <a:pt x="5" y="2"/>
                    </a:cubicBezTo>
                    <a:cubicBezTo>
                      <a:pt x="5" y="1"/>
                      <a:pt x="5" y="1"/>
                      <a:pt x="5" y="1"/>
                    </a:cubicBezTo>
                    <a:cubicBezTo>
                      <a:pt x="5" y="0"/>
                      <a:pt x="5" y="0"/>
                      <a:pt x="5"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90" name="Freeform 37"/>
              <p:cNvSpPr/>
              <p:nvPr/>
            </p:nvSpPr>
            <p:spPr bwMode="auto">
              <a:xfrm>
                <a:off x="3928" y="1840"/>
                <a:ext cx="34" cy="33"/>
              </a:xfrm>
              <a:custGeom>
                <a:avLst/>
                <a:gdLst>
                  <a:gd name="T0" fmla="*/ 7 w 14"/>
                  <a:gd name="T1" fmla="*/ 0 h 14"/>
                  <a:gd name="T2" fmla="*/ 6 w 14"/>
                  <a:gd name="T3" fmla="*/ 0 h 14"/>
                  <a:gd name="T4" fmla="*/ 6 w 14"/>
                  <a:gd name="T5" fmla="*/ 1 h 14"/>
                  <a:gd name="T6" fmla="*/ 6 w 14"/>
                  <a:gd name="T7" fmla="*/ 2 h 14"/>
                  <a:gd name="T8" fmla="*/ 6 w 14"/>
                  <a:gd name="T9" fmla="*/ 2 h 14"/>
                  <a:gd name="T10" fmla="*/ 6 w 14"/>
                  <a:gd name="T11" fmla="*/ 2 h 14"/>
                  <a:gd name="T12" fmla="*/ 5 w 14"/>
                  <a:gd name="T13" fmla="*/ 3 h 14"/>
                  <a:gd name="T14" fmla="*/ 5 w 14"/>
                  <a:gd name="T15" fmla="*/ 3 h 14"/>
                  <a:gd name="T16" fmla="*/ 4 w 14"/>
                  <a:gd name="T17" fmla="*/ 3 h 14"/>
                  <a:gd name="T18" fmla="*/ 4 w 14"/>
                  <a:gd name="T19" fmla="*/ 3 h 14"/>
                  <a:gd name="T20" fmla="*/ 3 w 14"/>
                  <a:gd name="T21" fmla="*/ 3 h 14"/>
                  <a:gd name="T22" fmla="*/ 3 w 14"/>
                  <a:gd name="T23" fmla="*/ 4 h 14"/>
                  <a:gd name="T24" fmla="*/ 3 w 14"/>
                  <a:gd name="T25" fmla="*/ 4 h 14"/>
                  <a:gd name="T26" fmla="*/ 3 w 14"/>
                  <a:gd name="T27" fmla="*/ 4 h 14"/>
                  <a:gd name="T28" fmla="*/ 3 w 14"/>
                  <a:gd name="T29" fmla="*/ 4 h 14"/>
                  <a:gd name="T30" fmla="*/ 2 w 14"/>
                  <a:gd name="T31" fmla="*/ 4 h 14"/>
                  <a:gd name="T32" fmla="*/ 1 w 14"/>
                  <a:gd name="T33" fmla="*/ 4 h 14"/>
                  <a:gd name="T34" fmla="*/ 0 w 14"/>
                  <a:gd name="T35" fmla="*/ 5 h 14"/>
                  <a:gd name="T36" fmla="*/ 0 w 14"/>
                  <a:gd name="T37" fmla="*/ 6 h 14"/>
                  <a:gd name="T38" fmla="*/ 0 w 14"/>
                  <a:gd name="T39" fmla="*/ 6 h 14"/>
                  <a:gd name="T40" fmla="*/ 0 w 14"/>
                  <a:gd name="T41" fmla="*/ 9 h 14"/>
                  <a:gd name="T42" fmla="*/ 1 w 14"/>
                  <a:gd name="T43" fmla="*/ 9 h 14"/>
                  <a:gd name="T44" fmla="*/ 1 w 14"/>
                  <a:gd name="T45" fmla="*/ 9 h 14"/>
                  <a:gd name="T46" fmla="*/ 1 w 14"/>
                  <a:gd name="T47" fmla="*/ 9 h 14"/>
                  <a:gd name="T48" fmla="*/ 1 w 14"/>
                  <a:gd name="T49" fmla="*/ 9 h 14"/>
                  <a:gd name="T50" fmla="*/ 1 w 14"/>
                  <a:gd name="T51" fmla="*/ 11 h 14"/>
                  <a:gd name="T52" fmla="*/ 2 w 14"/>
                  <a:gd name="T53" fmla="*/ 11 h 14"/>
                  <a:gd name="T54" fmla="*/ 3 w 14"/>
                  <a:gd name="T55" fmla="*/ 11 h 14"/>
                  <a:gd name="T56" fmla="*/ 3 w 14"/>
                  <a:gd name="T57" fmla="*/ 11 h 14"/>
                  <a:gd name="T58" fmla="*/ 3 w 14"/>
                  <a:gd name="T59" fmla="*/ 11 h 14"/>
                  <a:gd name="T60" fmla="*/ 3 w 14"/>
                  <a:gd name="T61" fmla="*/ 13 h 14"/>
                  <a:gd name="T62" fmla="*/ 5 w 14"/>
                  <a:gd name="T63" fmla="*/ 13 h 14"/>
                  <a:gd name="T64" fmla="*/ 6 w 14"/>
                  <a:gd name="T65" fmla="*/ 14 h 14"/>
                  <a:gd name="T66" fmla="*/ 7 w 14"/>
                  <a:gd name="T67" fmla="*/ 14 h 14"/>
                  <a:gd name="T68" fmla="*/ 9 w 14"/>
                  <a:gd name="T69" fmla="*/ 13 h 14"/>
                  <a:gd name="T70" fmla="*/ 10 w 14"/>
                  <a:gd name="T71" fmla="*/ 13 h 14"/>
                  <a:gd name="T72" fmla="*/ 10 w 14"/>
                  <a:gd name="T73" fmla="*/ 12 h 14"/>
                  <a:gd name="T74" fmla="*/ 11 w 14"/>
                  <a:gd name="T75" fmla="*/ 12 h 14"/>
                  <a:gd name="T76" fmla="*/ 12 w 14"/>
                  <a:gd name="T77" fmla="*/ 12 h 14"/>
                  <a:gd name="T78" fmla="*/ 13 w 14"/>
                  <a:gd name="T79" fmla="*/ 8 h 14"/>
                  <a:gd name="T80" fmla="*/ 13 w 14"/>
                  <a:gd name="T81" fmla="*/ 7 h 14"/>
                  <a:gd name="T82" fmla="*/ 12 w 14"/>
                  <a:gd name="T83" fmla="*/ 5 h 14"/>
                  <a:gd name="T84" fmla="*/ 12 w 14"/>
                  <a:gd name="T85" fmla="*/ 5 h 14"/>
                  <a:gd name="T86" fmla="*/ 12 w 14"/>
                  <a:gd name="T87" fmla="*/ 5 h 14"/>
                  <a:gd name="T88" fmla="*/ 13 w 14"/>
                  <a:gd name="T89" fmla="*/ 4 h 14"/>
                  <a:gd name="T90" fmla="*/ 13 w 14"/>
                  <a:gd name="T91" fmla="*/ 2 h 14"/>
                  <a:gd name="T92" fmla="*/ 13 w 14"/>
                  <a:gd name="T93" fmla="*/ 2 h 14"/>
                  <a:gd name="T94" fmla="*/ 12 w 14"/>
                  <a:gd name="T95" fmla="*/ 2 h 14"/>
                  <a:gd name="T96" fmla="*/ 12 w 14"/>
                  <a:gd name="T97" fmla="*/ 1 h 14"/>
                  <a:gd name="T98" fmla="*/ 11 w 14"/>
                  <a:gd name="T99" fmla="*/ 1 h 14"/>
                  <a:gd name="T100" fmla="*/ 8 w 14"/>
                  <a:gd name="T101" fmla="*/ 0 h 14"/>
                  <a:gd name="T102" fmla="*/ 8 w 14"/>
                  <a:gd name="T103" fmla="*/ 0 h 14"/>
                  <a:gd name="T104" fmla="*/ 7 w 14"/>
                  <a:gd name="T105" fmla="*/ 0 h 14"/>
                  <a:gd name="T106" fmla="*/ 7 w 14"/>
                  <a:gd name="T107" fmla="*/ 0 h 14"/>
                  <a:gd name="T108" fmla="*/ 7 w 14"/>
                  <a:gd name="T109"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4" h="14">
                    <a:moveTo>
                      <a:pt x="7" y="0"/>
                    </a:moveTo>
                    <a:cubicBezTo>
                      <a:pt x="7" y="0"/>
                      <a:pt x="6" y="0"/>
                      <a:pt x="6" y="0"/>
                    </a:cubicBezTo>
                    <a:cubicBezTo>
                      <a:pt x="6" y="1"/>
                      <a:pt x="6" y="1"/>
                      <a:pt x="6" y="1"/>
                    </a:cubicBezTo>
                    <a:cubicBezTo>
                      <a:pt x="6" y="2"/>
                      <a:pt x="6" y="2"/>
                      <a:pt x="6" y="2"/>
                    </a:cubicBezTo>
                    <a:cubicBezTo>
                      <a:pt x="6" y="2"/>
                      <a:pt x="6" y="2"/>
                      <a:pt x="6" y="2"/>
                    </a:cubicBezTo>
                    <a:cubicBezTo>
                      <a:pt x="6" y="2"/>
                      <a:pt x="6" y="2"/>
                      <a:pt x="6" y="2"/>
                    </a:cubicBezTo>
                    <a:cubicBezTo>
                      <a:pt x="5" y="3"/>
                      <a:pt x="5" y="3"/>
                      <a:pt x="5" y="3"/>
                    </a:cubicBezTo>
                    <a:cubicBezTo>
                      <a:pt x="5" y="3"/>
                      <a:pt x="5" y="3"/>
                      <a:pt x="5" y="3"/>
                    </a:cubicBezTo>
                    <a:cubicBezTo>
                      <a:pt x="4" y="3"/>
                      <a:pt x="4" y="3"/>
                      <a:pt x="4" y="3"/>
                    </a:cubicBezTo>
                    <a:cubicBezTo>
                      <a:pt x="4" y="3"/>
                      <a:pt x="4" y="3"/>
                      <a:pt x="4" y="3"/>
                    </a:cubicBezTo>
                    <a:cubicBezTo>
                      <a:pt x="3" y="3"/>
                      <a:pt x="3" y="3"/>
                      <a:pt x="3" y="3"/>
                    </a:cubicBezTo>
                    <a:cubicBezTo>
                      <a:pt x="3" y="4"/>
                      <a:pt x="3" y="4"/>
                      <a:pt x="3" y="4"/>
                    </a:cubicBezTo>
                    <a:cubicBezTo>
                      <a:pt x="3" y="4"/>
                      <a:pt x="3" y="4"/>
                      <a:pt x="3" y="4"/>
                    </a:cubicBezTo>
                    <a:cubicBezTo>
                      <a:pt x="3" y="4"/>
                      <a:pt x="3" y="4"/>
                      <a:pt x="3" y="4"/>
                    </a:cubicBezTo>
                    <a:cubicBezTo>
                      <a:pt x="3" y="4"/>
                      <a:pt x="3" y="4"/>
                      <a:pt x="3" y="4"/>
                    </a:cubicBezTo>
                    <a:cubicBezTo>
                      <a:pt x="2" y="4"/>
                      <a:pt x="2" y="4"/>
                      <a:pt x="2" y="4"/>
                    </a:cubicBezTo>
                    <a:cubicBezTo>
                      <a:pt x="1" y="4"/>
                      <a:pt x="1" y="4"/>
                      <a:pt x="1" y="4"/>
                    </a:cubicBezTo>
                    <a:cubicBezTo>
                      <a:pt x="1" y="4"/>
                      <a:pt x="1" y="4"/>
                      <a:pt x="0" y="5"/>
                    </a:cubicBezTo>
                    <a:cubicBezTo>
                      <a:pt x="0" y="5"/>
                      <a:pt x="0" y="6"/>
                      <a:pt x="0" y="6"/>
                    </a:cubicBezTo>
                    <a:cubicBezTo>
                      <a:pt x="0" y="6"/>
                      <a:pt x="0" y="6"/>
                      <a:pt x="0" y="6"/>
                    </a:cubicBezTo>
                    <a:cubicBezTo>
                      <a:pt x="0" y="9"/>
                      <a:pt x="0" y="9"/>
                      <a:pt x="0" y="9"/>
                    </a:cubicBezTo>
                    <a:cubicBezTo>
                      <a:pt x="1" y="9"/>
                      <a:pt x="1" y="9"/>
                      <a:pt x="1" y="9"/>
                    </a:cubicBezTo>
                    <a:cubicBezTo>
                      <a:pt x="1" y="9"/>
                      <a:pt x="1" y="9"/>
                      <a:pt x="1" y="9"/>
                    </a:cubicBezTo>
                    <a:cubicBezTo>
                      <a:pt x="1" y="9"/>
                      <a:pt x="1" y="9"/>
                      <a:pt x="1" y="9"/>
                    </a:cubicBezTo>
                    <a:cubicBezTo>
                      <a:pt x="1" y="9"/>
                      <a:pt x="1" y="9"/>
                      <a:pt x="1" y="9"/>
                    </a:cubicBezTo>
                    <a:cubicBezTo>
                      <a:pt x="1" y="11"/>
                      <a:pt x="1" y="11"/>
                      <a:pt x="1" y="11"/>
                    </a:cubicBezTo>
                    <a:cubicBezTo>
                      <a:pt x="2" y="11"/>
                      <a:pt x="2" y="11"/>
                      <a:pt x="2" y="11"/>
                    </a:cubicBezTo>
                    <a:cubicBezTo>
                      <a:pt x="3" y="11"/>
                      <a:pt x="3" y="11"/>
                      <a:pt x="3" y="11"/>
                    </a:cubicBezTo>
                    <a:cubicBezTo>
                      <a:pt x="3" y="11"/>
                      <a:pt x="3" y="11"/>
                      <a:pt x="3" y="11"/>
                    </a:cubicBezTo>
                    <a:cubicBezTo>
                      <a:pt x="3" y="11"/>
                      <a:pt x="3" y="11"/>
                      <a:pt x="3" y="11"/>
                    </a:cubicBezTo>
                    <a:cubicBezTo>
                      <a:pt x="3" y="12"/>
                      <a:pt x="3" y="12"/>
                      <a:pt x="3" y="13"/>
                    </a:cubicBezTo>
                    <a:cubicBezTo>
                      <a:pt x="4" y="13"/>
                      <a:pt x="5" y="13"/>
                      <a:pt x="5" y="13"/>
                    </a:cubicBezTo>
                    <a:cubicBezTo>
                      <a:pt x="6" y="14"/>
                      <a:pt x="6" y="14"/>
                      <a:pt x="6" y="14"/>
                    </a:cubicBezTo>
                    <a:cubicBezTo>
                      <a:pt x="7" y="14"/>
                      <a:pt x="7" y="14"/>
                      <a:pt x="7" y="14"/>
                    </a:cubicBezTo>
                    <a:cubicBezTo>
                      <a:pt x="8" y="14"/>
                      <a:pt x="9" y="13"/>
                      <a:pt x="9" y="13"/>
                    </a:cubicBezTo>
                    <a:cubicBezTo>
                      <a:pt x="10" y="13"/>
                      <a:pt x="10" y="13"/>
                      <a:pt x="10" y="13"/>
                    </a:cubicBezTo>
                    <a:cubicBezTo>
                      <a:pt x="10" y="12"/>
                      <a:pt x="10" y="12"/>
                      <a:pt x="10" y="12"/>
                    </a:cubicBezTo>
                    <a:cubicBezTo>
                      <a:pt x="11" y="12"/>
                      <a:pt x="11" y="12"/>
                      <a:pt x="11" y="12"/>
                    </a:cubicBezTo>
                    <a:cubicBezTo>
                      <a:pt x="12" y="12"/>
                      <a:pt x="12" y="12"/>
                      <a:pt x="12" y="12"/>
                    </a:cubicBezTo>
                    <a:cubicBezTo>
                      <a:pt x="13" y="11"/>
                      <a:pt x="14" y="9"/>
                      <a:pt x="13" y="8"/>
                    </a:cubicBezTo>
                    <a:cubicBezTo>
                      <a:pt x="13" y="7"/>
                      <a:pt x="13" y="7"/>
                      <a:pt x="13" y="7"/>
                    </a:cubicBezTo>
                    <a:cubicBezTo>
                      <a:pt x="12" y="6"/>
                      <a:pt x="12" y="6"/>
                      <a:pt x="12" y="5"/>
                    </a:cubicBezTo>
                    <a:cubicBezTo>
                      <a:pt x="12" y="5"/>
                      <a:pt x="12" y="5"/>
                      <a:pt x="12" y="5"/>
                    </a:cubicBezTo>
                    <a:cubicBezTo>
                      <a:pt x="12" y="5"/>
                      <a:pt x="12" y="5"/>
                      <a:pt x="12" y="5"/>
                    </a:cubicBezTo>
                    <a:cubicBezTo>
                      <a:pt x="13" y="5"/>
                      <a:pt x="13" y="5"/>
                      <a:pt x="13" y="4"/>
                    </a:cubicBezTo>
                    <a:cubicBezTo>
                      <a:pt x="13" y="2"/>
                      <a:pt x="13" y="2"/>
                      <a:pt x="13" y="2"/>
                    </a:cubicBezTo>
                    <a:cubicBezTo>
                      <a:pt x="13" y="2"/>
                      <a:pt x="13" y="2"/>
                      <a:pt x="13" y="2"/>
                    </a:cubicBezTo>
                    <a:cubicBezTo>
                      <a:pt x="12" y="2"/>
                      <a:pt x="12" y="2"/>
                      <a:pt x="12" y="2"/>
                    </a:cubicBezTo>
                    <a:cubicBezTo>
                      <a:pt x="12" y="1"/>
                      <a:pt x="12" y="1"/>
                      <a:pt x="12" y="1"/>
                    </a:cubicBezTo>
                    <a:cubicBezTo>
                      <a:pt x="11" y="1"/>
                      <a:pt x="11" y="1"/>
                      <a:pt x="11" y="1"/>
                    </a:cubicBezTo>
                    <a:cubicBezTo>
                      <a:pt x="10" y="0"/>
                      <a:pt x="9" y="0"/>
                      <a:pt x="8" y="0"/>
                    </a:cubicBezTo>
                    <a:cubicBezTo>
                      <a:pt x="8" y="0"/>
                      <a:pt x="8" y="0"/>
                      <a:pt x="8" y="0"/>
                    </a:cubicBezTo>
                    <a:cubicBezTo>
                      <a:pt x="7" y="0"/>
                      <a:pt x="7" y="0"/>
                      <a:pt x="7" y="0"/>
                    </a:cubicBezTo>
                    <a:cubicBezTo>
                      <a:pt x="7" y="0"/>
                      <a:pt x="7" y="0"/>
                      <a:pt x="7" y="0"/>
                    </a:cubicBezTo>
                    <a:cubicBezTo>
                      <a:pt x="7" y="0"/>
                      <a:pt x="7" y="0"/>
                      <a:pt x="7"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91" name="Freeform 38"/>
              <p:cNvSpPr/>
              <p:nvPr/>
            </p:nvSpPr>
            <p:spPr bwMode="auto">
              <a:xfrm>
                <a:off x="3959" y="1847"/>
                <a:ext cx="22" cy="19"/>
              </a:xfrm>
              <a:custGeom>
                <a:avLst/>
                <a:gdLst>
                  <a:gd name="T0" fmla="*/ 4 w 9"/>
                  <a:gd name="T1" fmla="*/ 0 h 8"/>
                  <a:gd name="T2" fmla="*/ 0 w 9"/>
                  <a:gd name="T3" fmla="*/ 1 h 8"/>
                  <a:gd name="T4" fmla="*/ 0 w 9"/>
                  <a:gd name="T5" fmla="*/ 2 h 8"/>
                  <a:gd name="T6" fmla="*/ 1 w 9"/>
                  <a:gd name="T7" fmla="*/ 3 h 8"/>
                  <a:gd name="T8" fmla="*/ 2 w 9"/>
                  <a:gd name="T9" fmla="*/ 4 h 8"/>
                  <a:gd name="T10" fmla="*/ 3 w 9"/>
                  <a:gd name="T11" fmla="*/ 5 h 8"/>
                  <a:gd name="T12" fmla="*/ 3 w 9"/>
                  <a:gd name="T13" fmla="*/ 6 h 8"/>
                  <a:gd name="T14" fmla="*/ 4 w 9"/>
                  <a:gd name="T15" fmla="*/ 6 h 8"/>
                  <a:gd name="T16" fmla="*/ 4 w 9"/>
                  <a:gd name="T17" fmla="*/ 6 h 8"/>
                  <a:gd name="T18" fmla="*/ 4 w 9"/>
                  <a:gd name="T19" fmla="*/ 7 h 8"/>
                  <a:gd name="T20" fmla="*/ 4 w 9"/>
                  <a:gd name="T21" fmla="*/ 7 h 8"/>
                  <a:gd name="T22" fmla="*/ 6 w 9"/>
                  <a:gd name="T23" fmla="*/ 7 h 8"/>
                  <a:gd name="T24" fmla="*/ 6 w 9"/>
                  <a:gd name="T25" fmla="*/ 8 h 8"/>
                  <a:gd name="T26" fmla="*/ 9 w 9"/>
                  <a:gd name="T27" fmla="*/ 6 h 8"/>
                  <a:gd name="T28" fmla="*/ 9 w 9"/>
                  <a:gd name="T29" fmla="*/ 3 h 8"/>
                  <a:gd name="T30" fmla="*/ 9 w 9"/>
                  <a:gd name="T31" fmla="*/ 2 h 8"/>
                  <a:gd name="T32" fmla="*/ 9 w 9"/>
                  <a:gd name="T33" fmla="*/ 1 h 8"/>
                  <a:gd name="T34" fmla="*/ 8 w 9"/>
                  <a:gd name="T35" fmla="*/ 1 h 8"/>
                  <a:gd name="T36" fmla="*/ 7 w 9"/>
                  <a:gd name="T37" fmla="*/ 1 h 8"/>
                  <a:gd name="T38" fmla="*/ 7 w 9"/>
                  <a:gd name="T39" fmla="*/ 1 h 8"/>
                  <a:gd name="T40" fmla="*/ 7 w 9"/>
                  <a:gd name="T41" fmla="*/ 1 h 8"/>
                  <a:gd name="T42" fmla="*/ 8 w 9"/>
                  <a:gd name="T43" fmla="*/ 0 h 8"/>
                  <a:gd name="T44" fmla="*/ 7 w 9"/>
                  <a:gd name="T45" fmla="*/ 0 h 8"/>
                  <a:gd name="T46" fmla="*/ 5 w 9"/>
                  <a:gd name="T47" fmla="*/ 0 h 8"/>
                  <a:gd name="T48" fmla="*/ 4 w 9"/>
                  <a:gd name="T49"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 h="8">
                    <a:moveTo>
                      <a:pt x="4" y="0"/>
                    </a:moveTo>
                    <a:cubicBezTo>
                      <a:pt x="3" y="0"/>
                      <a:pt x="1" y="0"/>
                      <a:pt x="0" y="1"/>
                    </a:cubicBezTo>
                    <a:cubicBezTo>
                      <a:pt x="0" y="1"/>
                      <a:pt x="0" y="2"/>
                      <a:pt x="0" y="2"/>
                    </a:cubicBezTo>
                    <a:cubicBezTo>
                      <a:pt x="0" y="3"/>
                      <a:pt x="0" y="3"/>
                      <a:pt x="1" y="3"/>
                    </a:cubicBezTo>
                    <a:cubicBezTo>
                      <a:pt x="2" y="4"/>
                      <a:pt x="2" y="4"/>
                      <a:pt x="2" y="4"/>
                    </a:cubicBezTo>
                    <a:cubicBezTo>
                      <a:pt x="2" y="4"/>
                      <a:pt x="3" y="5"/>
                      <a:pt x="3" y="5"/>
                    </a:cubicBezTo>
                    <a:cubicBezTo>
                      <a:pt x="3" y="6"/>
                      <a:pt x="3" y="6"/>
                      <a:pt x="3" y="6"/>
                    </a:cubicBezTo>
                    <a:cubicBezTo>
                      <a:pt x="4" y="6"/>
                      <a:pt x="4" y="6"/>
                      <a:pt x="4" y="6"/>
                    </a:cubicBezTo>
                    <a:cubicBezTo>
                      <a:pt x="4" y="6"/>
                      <a:pt x="4" y="6"/>
                      <a:pt x="4" y="6"/>
                    </a:cubicBezTo>
                    <a:cubicBezTo>
                      <a:pt x="4" y="6"/>
                      <a:pt x="4" y="6"/>
                      <a:pt x="4" y="7"/>
                    </a:cubicBezTo>
                    <a:cubicBezTo>
                      <a:pt x="4" y="7"/>
                      <a:pt x="4" y="7"/>
                      <a:pt x="4" y="7"/>
                    </a:cubicBezTo>
                    <a:cubicBezTo>
                      <a:pt x="6" y="7"/>
                      <a:pt x="6" y="7"/>
                      <a:pt x="6" y="7"/>
                    </a:cubicBezTo>
                    <a:cubicBezTo>
                      <a:pt x="6" y="8"/>
                      <a:pt x="6" y="8"/>
                      <a:pt x="6" y="8"/>
                    </a:cubicBezTo>
                    <a:cubicBezTo>
                      <a:pt x="7" y="8"/>
                      <a:pt x="8" y="7"/>
                      <a:pt x="9" y="6"/>
                    </a:cubicBezTo>
                    <a:cubicBezTo>
                      <a:pt x="9" y="5"/>
                      <a:pt x="9" y="4"/>
                      <a:pt x="9" y="3"/>
                    </a:cubicBezTo>
                    <a:cubicBezTo>
                      <a:pt x="9" y="2"/>
                      <a:pt x="9" y="2"/>
                      <a:pt x="9" y="2"/>
                    </a:cubicBezTo>
                    <a:cubicBezTo>
                      <a:pt x="9" y="1"/>
                      <a:pt x="9" y="1"/>
                      <a:pt x="9" y="1"/>
                    </a:cubicBezTo>
                    <a:cubicBezTo>
                      <a:pt x="8" y="1"/>
                      <a:pt x="8" y="1"/>
                      <a:pt x="8" y="1"/>
                    </a:cubicBezTo>
                    <a:cubicBezTo>
                      <a:pt x="8" y="1"/>
                      <a:pt x="8" y="1"/>
                      <a:pt x="7" y="1"/>
                    </a:cubicBezTo>
                    <a:cubicBezTo>
                      <a:pt x="7" y="1"/>
                      <a:pt x="7" y="1"/>
                      <a:pt x="7" y="1"/>
                    </a:cubicBezTo>
                    <a:cubicBezTo>
                      <a:pt x="7" y="1"/>
                      <a:pt x="7" y="1"/>
                      <a:pt x="7" y="1"/>
                    </a:cubicBezTo>
                    <a:cubicBezTo>
                      <a:pt x="8" y="0"/>
                      <a:pt x="8" y="0"/>
                      <a:pt x="8" y="0"/>
                    </a:cubicBezTo>
                    <a:cubicBezTo>
                      <a:pt x="7" y="0"/>
                      <a:pt x="7" y="0"/>
                      <a:pt x="7" y="0"/>
                    </a:cubicBezTo>
                    <a:cubicBezTo>
                      <a:pt x="6" y="0"/>
                      <a:pt x="6" y="0"/>
                      <a:pt x="5" y="0"/>
                    </a:cubicBezTo>
                    <a:cubicBezTo>
                      <a:pt x="5" y="0"/>
                      <a:pt x="4" y="0"/>
                      <a:pt x="4"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92" name="Freeform 39"/>
              <p:cNvSpPr/>
              <p:nvPr/>
            </p:nvSpPr>
            <p:spPr bwMode="auto">
              <a:xfrm>
                <a:off x="3959" y="1864"/>
                <a:ext cx="22" cy="14"/>
              </a:xfrm>
              <a:custGeom>
                <a:avLst/>
                <a:gdLst>
                  <a:gd name="T0" fmla="*/ 6 w 9"/>
                  <a:gd name="T1" fmla="*/ 0 h 6"/>
                  <a:gd name="T2" fmla="*/ 4 w 9"/>
                  <a:gd name="T3" fmla="*/ 0 h 6"/>
                  <a:gd name="T4" fmla="*/ 1 w 9"/>
                  <a:gd name="T5" fmla="*/ 0 h 6"/>
                  <a:gd name="T6" fmla="*/ 0 w 9"/>
                  <a:gd name="T7" fmla="*/ 1 h 6"/>
                  <a:gd name="T8" fmla="*/ 0 w 9"/>
                  <a:gd name="T9" fmla="*/ 2 h 6"/>
                  <a:gd name="T10" fmla="*/ 0 w 9"/>
                  <a:gd name="T11" fmla="*/ 2 h 6"/>
                  <a:gd name="T12" fmla="*/ 0 w 9"/>
                  <a:gd name="T13" fmla="*/ 5 h 6"/>
                  <a:gd name="T14" fmla="*/ 3 w 9"/>
                  <a:gd name="T15" fmla="*/ 5 h 6"/>
                  <a:gd name="T16" fmla="*/ 3 w 9"/>
                  <a:gd name="T17" fmla="*/ 6 h 6"/>
                  <a:gd name="T18" fmla="*/ 8 w 9"/>
                  <a:gd name="T19" fmla="*/ 6 h 6"/>
                  <a:gd name="T20" fmla="*/ 8 w 9"/>
                  <a:gd name="T21" fmla="*/ 6 h 6"/>
                  <a:gd name="T22" fmla="*/ 9 w 9"/>
                  <a:gd name="T23" fmla="*/ 6 h 6"/>
                  <a:gd name="T24" fmla="*/ 9 w 9"/>
                  <a:gd name="T25" fmla="*/ 5 h 6"/>
                  <a:gd name="T26" fmla="*/ 9 w 9"/>
                  <a:gd name="T27" fmla="*/ 5 h 6"/>
                  <a:gd name="T28" fmla="*/ 9 w 9"/>
                  <a:gd name="T29" fmla="*/ 3 h 6"/>
                  <a:gd name="T30" fmla="*/ 7 w 9"/>
                  <a:gd name="T31" fmla="*/ 2 h 6"/>
                  <a:gd name="T32" fmla="*/ 7 w 9"/>
                  <a:gd name="T33" fmla="*/ 2 h 6"/>
                  <a:gd name="T34" fmla="*/ 7 w 9"/>
                  <a:gd name="T35" fmla="*/ 2 h 6"/>
                  <a:gd name="T36" fmla="*/ 6 w 9"/>
                  <a:gd name="T37" fmla="*/ 2 h 6"/>
                  <a:gd name="T38" fmla="*/ 6 w 9"/>
                  <a:gd name="T39" fmla="*/ 1 h 6"/>
                  <a:gd name="T40" fmla="*/ 6 w 9"/>
                  <a:gd name="T41" fmla="*/ 1 h 6"/>
                  <a:gd name="T42" fmla="*/ 6 w 9"/>
                  <a:gd name="T43"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 h="6">
                    <a:moveTo>
                      <a:pt x="6" y="0"/>
                    </a:moveTo>
                    <a:cubicBezTo>
                      <a:pt x="4" y="0"/>
                      <a:pt x="4" y="0"/>
                      <a:pt x="4" y="0"/>
                    </a:cubicBezTo>
                    <a:cubicBezTo>
                      <a:pt x="1" y="0"/>
                      <a:pt x="1" y="0"/>
                      <a:pt x="1" y="0"/>
                    </a:cubicBezTo>
                    <a:cubicBezTo>
                      <a:pt x="1" y="0"/>
                      <a:pt x="0" y="0"/>
                      <a:pt x="0" y="1"/>
                    </a:cubicBezTo>
                    <a:cubicBezTo>
                      <a:pt x="0" y="1"/>
                      <a:pt x="0" y="1"/>
                      <a:pt x="0" y="2"/>
                    </a:cubicBezTo>
                    <a:cubicBezTo>
                      <a:pt x="0" y="2"/>
                      <a:pt x="0" y="2"/>
                      <a:pt x="0" y="2"/>
                    </a:cubicBezTo>
                    <a:cubicBezTo>
                      <a:pt x="0" y="5"/>
                      <a:pt x="0" y="5"/>
                      <a:pt x="0" y="5"/>
                    </a:cubicBezTo>
                    <a:cubicBezTo>
                      <a:pt x="3" y="5"/>
                      <a:pt x="3" y="5"/>
                      <a:pt x="3" y="5"/>
                    </a:cubicBezTo>
                    <a:cubicBezTo>
                      <a:pt x="3" y="6"/>
                      <a:pt x="3" y="6"/>
                      <a:pt x="3" y="6"/>
                    </a:cubicBezTo>
                    <a:cubicBezTo>
                      <a:pt x="8" y="6"/>
                      <a:pt x="8" y="6"/>
                      <a:pt x="8" y="6"/>
                    </a:cubicBezTo>
                    <a:cubicBezTo>
                      <a:pt x="8" y="6"/>
                      <a:pt x="8" y="6"/>
                      <a:pt x="8" y="6"/>
                    </a:cubicBezTo>
                    <a:cubicBezTo>
                      <a:pt x="8" y="6"/>
                      <a:pt x="9" y="6"/>
                      <a:pt x="9" y="6"/>
                    </a:cubicBezTo>
                    <a:cubicBezTo>
                      <a:pt x="9" y="6"/>
                      <a:pt x="9" y="5"/>
                      <a:pt x="9" y="5"/>
                    </a:cubicBezTo>
                    <a:cubicBezTo>
                      <a:pt x="9" y="5"/>
                      <a:pt x="9" y="5"/>
                      <a:pt x="9" y="5"/>
                    </a:cubicBezTo>
                    <a:cubicBezTo>
                      <a:pt x="9" y="4"/>
                      <a:pt x="9" y="4"/>
                      <a:pt x="9" y="3"/>
                    </a:cubicBezTo>
                    <a:cubicBezTo>
                      <a:pt x="9" y="2"/>
                      <a:pt x="8" y="2"/>
                      <a:pt x="7" y="2"/>
                    </a:cubicBezTo>
                    <a:cubicBezTo>
                      <a:pt x="7" y="2"/>
                      <a:pt x="7" y="2"/>
                      <a:pt x="7" y="2"/>
                    </a:cubicBezTo>
                    <a:cubicBezTo>
                      <a:pt x="7" y="2"/>
                      <a:pt x="7" y="2"/>
                      <a:pt x="7" y="2"/>
                    </a:cubicBezTo>
                    <a:cubicBezTo>
                      <a:pt x="6" y="2"/>
                      <a:pt x="6" y="2"/>
                      <a:pt x="6" y="2"/>
                    </a:cubicBezTo>
                    <a:cubicBezTo>
                      <a:pt x="6" y="1"/>
                      <a:pt x="6" y="1"/>
                      <a:pt x="6" y="1"/>
                    </a:cubicBezTo>
                    <a:cubicBezTo>
                      <a:pt x="6" y="1"/>
                      <a:pt x="6" y="1"/>
                      <a:pt x="6" y="1"/>
                    </a:cubicBezTo>
                    <a:cubicBezTo>
                      <a:pt x="6" y="0"/>
                      <a:pt x="6" y="0"/>
                      <a:pt x="6"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93" name="Freeform 40"/>
              <p:cNvSpPr/>
              <p:nvPr/>
            </p:nvSpPr>
            <p:spPr bwMode="auto">
              <a:xfrm>
                <a:off x="3764" y="1809"/>
                <a:ext cx="81" cy="57"/>
              </a:xfrm>
              <a:custGeom>
                <a:avLst/>
                <a:gdLst>
                  <a:gd name="T0" fmla="*/ 14 w 34"/>
                  <a:gd name="T1" fmla="*/ 1 h 24"/>
                  <a:gd name="T2" fmla="*/ 2 w 34"/>
                  <a:gd name="T3" fmla="*/ 2 h 24"/>
                  <a:gd name="T4" fmla="*/ 2 w 34"/>
                  <a:gd name="T5" fmla="*/ 5 h 24"/>
                  <a:gd name="T6" fmla="*/ 4 w 34"/>
                  <a:gd name="T7" fmla="*/ 6 h 24"/>
                  <a:gd name="T8" fmla="*/ 4 w 34"/>
                  <a:gd name="T9" fmla="*/ 9 h 24"/>
                  <a:gd name="T10" fmla="*/ 4 w 34"/>
                  <a:gd name="T11" fmla="*/ 12 h 24"/>
                  <a:gd name="T12" fmla="*/ 3 w 34"/>
                  <a:gd name="T13" fmla="*/ 13 h 24"/>
                  <a:gd name="T14" fmla="*/ 0 w 34"/>
                  <a:gd name="T15" fmla="*/ 15 h 24"/>
                  <a:gd name="T16" fmla="*/ 0 w 34"/>
                  <a:gd name="T17" fmla="*/ 18 h 24"/>
                  <a:gd name="T18" fmla="*/ 2 w 34"/>
                  <a:gd name="T19" fmla="*/ 20 h 24"/>
                  <a:gd name="T20" fmla="*/ 5 w 34"/>
                  <a:gd name="T21" fmla="*/ 24 h 24"/>
                  <a:gd name="T22" fmla="*/ 11 w 34"/>
                  <a:gd name="T23" fmla="*/ 24 h 24"/>
                  <a:gd name="T24" fmla="*/ 13 w 34"/>
                  <a:gd name="T25" fmla="*/ 22 h 24"/>
                  <a:gd name="T26" fmla="*/ 14 w 34"/>
                  <a:gd name="T27" fmla="*/ 19 h 24"/>
                  <a:gd name="T28" fmla="*/ 15 w 34"/>
                  <a:gd name="T29" fmla="*/ 18 h 24"/>
                  <a:gd name="T30" fmla="*/ 16 w 34"/>
                  <a:gd name="T31" fmla="*/ 18 h 24"/>
                  <a:gd name="T32" fmla="*/ 17 w 34"/>
                  <a:gd name="T33" fmla="*/ 18 h 24"/>
                  <a:gd name="T34" fmla="*/ 21 w 34"/>
                  <a:gd name="T35" fmla="*/ 17 h 24"/>
                  <a:gd name="T36" fmla="*/ 21 w 34"/>
                  <a:gd name="T37" fmla="*/ 16 h 24"/>
                  <a:gd name="T38" fmla="*/ 22 w 34"/>
                  <a:gd name="T39" fmla="*/ 16 h 24"/>
                  <a:gd name="T40" fmla="*/ 25 w 34"/>
                  <a:gd name="T41" fmla="*/ 14 h 24"/>
                  <a:gd name="T42" fmla="*/ 28 w 34"/>
                  <a:gd name="T43" fmla="*/ 14 h 24"/>
                  <a:gd name="T44" fmla="*/ 29 w 34"/>
                  <a:gd name="T45" fmla="*/ 12 h 24"/>
                  <a:gd name="T46" fmla="*/ 29 w 34"/>
                  <a:gd name="T47" fmla="*/ 12 h 24"/>
                  <a:gd name="T48" fmla="*/ 31 w 34"/>
                  <a:gd name="T49" fmla="*/ 11 h 24"/>
                  <a:gd name="T50" fmla="*/ 31 w 34"/>
                  <a:gd name="T51" fmla="*/ 9 h 24"/>
                  <a:gd name="T52" fmla="*/ 31 w 34"/>
                  <a:gd name="T53" fmla="*/ 7 h 24"/>
                  <a:gd name="T54" fmla="*/ 33 w 34"/>
                  <a:gd name="T55" fmla="*/ 5 h 24"/>
                  <a:gd name="T56" fmla="*/ 34 w 34"/>
                  <a:gd name="T57" fmla="*/ 3 h 24"/>
                  <a:gd name="T58" fmla="*/ 34 w 34"/>
                  <a:gd name="T59" fmla="*/ 2 h 24"/>
                  <a:gd name="T60" fmla="*/ 32 w 34"/>
                  <a:gd name="T61" fmla="*/ 0 h 24"/>
                  <a:gd name="T62" fmla="*/ 27 w 34"/>
                  <a:gd name="T63"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4" h="24">
                    <a:moveTo>
                      <a:pt x="27" y="0"/>
                    </a:moveTo>
                    <a:cubicBezTo>
                      <a:pt x="23" y="0"/>
                      <a:pt x="18" y="0"/>
                      <a:pt x="14" y="1"/>
                    </a:cubicBezTo>
                    <a:cubicBezTo>
                      <a:pt x="10" y="1"/>
                      <a:pt x="6" y="2"/>
                      <a:pt x="3" y="2"/>
                    </a:cubicBezTo>
                    <a:cubicBezTo>
                      <a:pt x="2" y="2"/>
                      <a:pt x="2" y="2"/>
                      <a:pt x="2" y="2"/>
                    </a:cubicBezTo>
                    <a:cubicBezTo>
                      <a:pt x="2" y="4"/>
                      <a:pt x="2" y="4"/>
                      <a:pt x="2" y="4"/>
                    </a:cubicBezTo>
                    <a:cubicBezTo>
                      <a:pt x="2" y="4"/>
                      <a:pt x="2" y="5"/>
                      <a:pt x="2" y="5"/>
                    </a:cubicBezTo>
                    <a:cubicBezTo>
                      <a:pt x="3" y="5"/>
                      <a:pt x="3" y="5"/>
                      <a:pt x="3" y="5"/>
                    </a:cubicBezTo>
                    <a:cubicBezTo>
                      <a:pt x="3" y="5"/>
                      <a:pt x="3" y="5"/>
                      <a:pt x="4" y="6"/>
                    </a:cubicBezTo>
                    <a:cubicBezTo>
                      <a:pt x="4" y="6"/>
                      <a:pt x="4" y="7"/>
                      <a:pt x="4" y="8"/>
                    </a:cubicBezTo>
                    <a:cubicBezTo>
                      <a:pt x="4" y="9"/>
                      <a:pt x="4" y="9"/>
                      <a:pt x="4" y="9"/>
                    </a:cubicBezTo>
                    <a:cubicBezTo>
                      <a:pt x="5" y="10"/>
                      <a:pt x="5" y="11"/>
                      <a:pt x="4" y="12"/>
                    </a:cubicBezTo>
                    <a:cubicBezTo>
                      <a:pt x="4" y="12"/>
                      <a:pt x="4" y="12"/>
                      <a:pt x="4" y="12"/>
                    </a:cubicBezTo>
                    <a:cubicBezTo>
                      <a:pt x="4" y="12"/>
                      <a:pt x="3" y="12"/>
                      <a:pt x="3" y="12"/>
                    </a:cubicBezTo>
                    <a:cubicBezTo>
                      <a:pt x="3" y="13"/>
                      <a:pt x="3" y="13"/>
                      <a:pt x="3" y="13"/>
                    </a:cubicBezTo>
                    <a:cubicBezTo>
                      <a:pt x="2" y="14"/>
                      <a:pt x="2" y="14"/>
                      <a:pt x="1" y="15"/>
                    </a:cubicBezTo>
                    <a:cubicBezTo>
                      <a:pt x="0" y="15"/>
                      <a:pt x="0" y="15"/>
                      <a:pt x="0" y="15"/>
                    </a:cubicBezTo>
                    <a:cubicBezTo>
                      <a:pt x="0" y="18"/>
                      <a:pt x="0" y="18"/>
                      <a:pt x="0" y="18"/>
                    </a:cubicBezTo>
                    <a:cubicBezTo>
                      <a:pt x="0" y="18"/>
                      <a:pt x="0" y="18"/>
                      <a:pt x="0" y="18"/>
                    </a:cubicBezTo>
                    <a:cubicBezTo>
                      <a:pt x="0" y="18"/>
                      <a:pt x="0" y="19"/>
                      <a:pt x="1" y="19"/>
                    </a:cubicBezTo>
                    <a:cubicBezTo>
                      <a:pt x="2" y="20"/>
                      <a:pt x="2" y="20"/>
                      <a:pt x="2" y="20"/>
                    </a:cubicBezTo>
                    <a:cubicBezTo>
                      <a:pt x="3" y="21"/>
                      <a:pt x="4" y="22"/>
                      <a:pt x="5" y="23"/>
                    </a:cubicBezTo>
                    <a:cubicBezTo>
                      <a:pt x="5" y="24"/>
                      <a:pt x="5" y="24"/>
                      <a:pt x="5" y="24"/>
                    </a:cubicBezTo>
                    <a:cubicBezTo>
                      <a:pt x="10" y="24"/>
                      <a:pt x="10" y="24"/>
                      <a:pt x="10" y="24"/>
                    </a:cubicBezTo>
                    <a:cubicBezTo>
                      <a:pt x="11" y="24"/>
                      <a:pt x="11" y="24"/>
                      <a:pt x="11" y="24"/>
                    </a:cubicBezTo>
                    <a:cubicBezTo>
                      <a:pt x="11" y="24"/>
                      <a:pt x="11" y="24"/>
                      <a:pt x="11" y="24"/>
                    </a:cubicBezTo>
                    <a:cubicBezTo>
                      <a:pt x="13" y="24"/>
                      <a:pt x="13" y="23"/>
                      <a:pt x="13" y="22"/>
                    </a:cubicBezTo>
                    <a:cubicBezTo>
                      <a:pt x="13" y="22"/>
                      <a:pt x="14" y="21"/>
                      <a:pt x="14" y="21"/>
                    </a:cubicBezTo>
                    <a:cubicBezTo>
                      <a:pt x="14" y="20"/>
                      <a:pt x="14" y="20"/>
                      <a:pt x="14" y="19"/>
                    </a:cubicBezTo>
                    <a:cubicBezTo>
                      <a:pt x="14" y="19"/>
                      <a:pt x="14" y="19"/>
                      <a:pt x="14" y="19"/>
                    </a:cubicBezTo>
                    <a:cubicBezTo>
                      <a:pt x="15" y="19"/>
                      <a:pt x="15" y="19"/>
                      <a:pt x="15" y="18"/>
                    </a:cubicBezTo>
                    <a:cubicBezTo>
                      <a:pt x="15" y="18"/>
                      <a:pt x="15" y="18"/>
                      <a:pt x="15" y="18"/>
                    </a:cubicBezTo>
                    <a:cubicBezTo>
                      <a:pt x="15" y="18"/>
                      <a:pt x="15" y="18"/>
                      <a:pt x="16" y="18"/>
                    </a:cubicBezTo>
                    <a:cubicBezTo>
                      <a:pt x="16" y="18"/>
                      <a:pt x="16" y="18"/>
                      <a:pt x="16" y="18"/>
                    </a:cubicBezTo>
                    <a:cubicBezTo>
                      <a:pt x="17" y="18"/>
                      <a:pt x="17" y="18"/>
                      <a:pt x="17" y="18"/>
                    </a:cubicBezTo>
                    <a:cubicBezTo>
                      <a:pt x="19" y="18"/>
                      <a:pt x="19" y="18"/>
                      <a:pt x="19" y="18"/>
                    </a:cubicBezTo>
                    <a:cubicBezTo>
                      <a:pt x="20" y="18"/>
                      <a:pt x="21" y="18"/>
                      <a:pt x="21" y="17"/>
                    </a:cubicBezTo>
                    <a:cubicBezTo>
                      <a:pt x="21" y="16"/>
                      <a:pt x="21" y="16"/>
                      <a:pt x="21" y="16"/>
                    </a:cubicBezTo>
                    <a:cubicBezTo>
                      <a:pt x="21" y="16"/>
                      <a:pt x="21" y="16"/>
                      <a:pt x="21" y="16"/>
                    </a:cubicBezTo>
                    <a:cubicBezTo>
                      <a:pt x="21" y="16"/>
                      <a:pt x="22" y="16"/>
                      <a:pt x="22" y="16"/>
                    </a:cubicBezTo>
                    <a:cubicBezTo>
                      <a:pt x="22" y="16"/>
                      <a:pt x="22" y="16"/>
                      <a:pt x="22" y="16"/>
                    </a:cubicBezTo>
                    <a:cubicBezTo>
                      <a:pt x="23" y="16"/>
                      <a:pt x="23" y="16"/>
                      <a:pt x="24" y="15"/>
                    </a:cubicBezTo>
                    <a:cubicBezTo>
                      <a:pt x="24" y="15"/>
                      <a:pt x="25" y="14"/>
                      <a:pt x="25" y="14"/>
                    </a:cubicBezTo>
                    <a:cubicBezTo>
                      <a:pt x="25" y="14"/>
                      <a:pt x="26" y="14"/>
                      <a:pt x="26" y="14"/>
                    </a:cubicBezTo>
                    <a:cubicBezTo>
                      <a:pt x="28" y="14"/>
                      <a:pt x="28" y="14"/>
                      <a:pt x="28" y="14"/>
                    </a:cubicBezTo>
                    <a:cubicBezTo>
                      <a:pt x="28" y="14"/>
                      <a:pt x="28" y="14"/>
                      <a:pt x="28" y="14"/>
                    </a:cubicBezTo>
                    <a:cubicBezTo>
                      <a:pt x="29" y="14"/>
                      <a:pt x="29" y="13"/>
                      <a:pt x="29" y="12"/>
                    </a:cubicBezTo>
                    <a:cubicBezTo>
                      <a:pt x="29" y="12"/>
                      <a:pt x="29" y="12"/>
                      <a:pt x="29" y="12"/>
                    </a:cubicBezTo>
                    <a:cubicBezTo>
                      <a:pt x="29" y="12"/>
                      <a:pt x="29" y="12"/>
                      <a:pt x="29" y="12"/>
                    </a:cubicBezTo>
                    <a:cubicBezTo>
                      <a:pt x="30" y="12"/>
                      <a:pt x="30" y="12"/>
                      <a:pt x="30" y="12"/>
                    </a:cubicBezTo>
                    <a:cubicBezTo>
                      <a:pt x="30" y="12"/>
                      <a:pt x="31" y="12"/>
                      <a:pt x="31" y="11"/>
                    </a:cubicBezTo>
                    <a:cubicBezTo>
                      <a:pt x="32" y="11"/>
                      <a:pt x="32" y="10"/>
                      <a:pt x="31" y="10"/>
                    </a:cubicBezTo>
                    <a:cubicBezTo>
                      <a:pt x="31" y="9"/>
                      <a:pt x="31" y="9"/>
                      <a:pt x="31" y="9"/>
                    </a:cubicBezTo>
                    <a:cubicBezTo>
                      <a:pt x="31" y="9"/>
                      <a:pt x="31" y="9"/>
                      <a:pt x="31" y="9"/>
                    </a:cubicBezTo>
                    <a:cubicBezTo>
                      <a:pt x="31" y="8"/>
                      <a:pt x="31" y="7"/>
                      <a:pt x="31" y="7"/>
                    </a:cubicBezTo>
                    <a:cubicBezTo>
                      <a:pt x="31" y="6"/>
                      <a:pt x="31" y="6"/>
                      <a:pt x="32" y="5"/>
                    </a:cubicBezTo>
                    <a:cubicBezTo>
                      <a:pt x="33" y="5"/>
                      <a:pt x="33" y="5"/>
                      <a:pt x="33" y="5"/>
                    </a:cubicBezTo>
                    <a:cubicBezTo>
                      <a:pt x="34" y="5"/>
                      <a:pt x="34" y="3"/>
                      <a:pt x="34" y="3"/>
                    </a:cubicBezTo>
                    <a:cubicBezTo>
                      <a:pt x="34" y="3"/>
                      <a:pt x="34" y="3"/>
                      <a:pt x="34" y="3"/>
                    </a:cubicBezTo>
                    <a:cubicBezTo>
                      <a:pt x="34" y="2"/>
                      <a:pt x="34" y="2"/>
                      <a:pt x="34" y="2"/>
                    </a:cubicBezTo>
                    <a:cubicBezTo>
                      <a:pt x="34" y="2"/>
                      <a:pt x="34" y="2"/>
                      <a:pt x="34" y="2"/>
                    </a:cubicBezTo>
                    <a:cubicBezTo>
                      <a:pt x="34" y="1"/>
                      <a:pt x="34" y="1"/>
                      <a:pt x="33" y="1"/>
                    </a:cubicBezTo>
                    <a:cubicBezTo>
                      <a:pt x="33" y="0"/>
                      <a:pt x="33" y="0"/>
                      <a:pt x="32" y="0"/>
                    </a:cubicBezTo>
                    <a:cubicBezTo>
                      <a:pt x="32" y="0"/>
                      <a:pt x="31" y="0"/>
                      <a:pt x="31" y="0"/>
                    </a:cubicBezTo>
                    <a:cubicBezTo>
                      <a:pt x="29" y="0"/>
                      <a:pt x="28" y="0"/>
                      <a:pt x="27"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94" name="Freeform 41"/>
              <p:cNvSpPr>
                <a:spLocks noEditPoints="1"/>
              </p:cNvSpPr>
              <p:nvPr/>
            </p:nvSpPr>
            <p:spPr bwMode="auto">
              <a:xfrm>
                <a:off x="3902" y="1838"/>
                <a:ext cx="301" cy="585"/>
              </a:xfrm>
              <a:custGeom>
                <a:avLst/>
                <a:gdLst>
                  <a:gd name="T0" fmla="*/ 51 w 126"/>
                  <a:gd name="T1" fmla="*/ 38 h 245"/>
                  <a:gd name="T2" fmla="*/ 34 w 126"/>
                  <a:gd name="T3" fmla="*/ 3 h 245"/>
                  <a:gd name="T4" fmla="*/ 35 w 126"/>
                  <a:gd name="T5" fmla="*/ 9 h 245"/>
                  <a:gd name="T6" fmla="*/ 34 w 126"/>
                  <a:gd name="T7" fmla="*/ 18 h 245"/>
                  <a:gd name="T8" fmla="*/ 22 w 126"/>
                  <a:gd name="T9" fmla="*/ 26 h 245"/>
                  <a:gd name="T10" fmla="*/ 39 w 126"/>
                  <a:gd name="T11" fmla="*/ 42 h 245"/>
                  <a:gd name="T12" fmla="*/ 48 w 126"/>
                  <a:gd name="T13" fmla="*/ 45 h 245"/>
                  <a:gd name="T14" fmla="*/ 59 w 126"/>
                  <a:gd name="T15" fmla="*/ 54 h 245"/>
                  <a:gd name="T16" fmla="*/ 58 w 126"/>
                  <a:gd name="T17" fmla="*/ 43 h 245"/>
                  <a:gd name="T18" fmla="*/ 65 w 126"/>
                  <a:gd name="T19" fmla="*/ 49 h 245"/>
                  <a:gd name="T20" fmla="*/ 67 w 126"/>
                  <a:gd name="T21" fmla="*/ 34 h 245"/>
                  <a:gd name="T22" fmla="*/ 74 w 126"/>
                  <a:gd name="T23" fmla="*/ 44 h 245"/>
                  <a:gd name="T24" fmla="*/ 78 w 126"/>
                  <a:gd name="T25" fmla="*/ 55 h 245"/>
                  <a:gd name="T26" fmla="*/ 85 w 126"/>
                  <a:gd name="T27" fmla="*/ 56 h 245"/>
                  <a:gd name="T28" fmla="*/ 90 w 126"/>
                  <a:gd name="T29" fmla="*/ 63 h 245"/>
                  <a:gd name="T30" fmla="*/ 80 w 126"/>
                  <a:gd name="T31" fmla="*/ 65 h 245"/>
                  <a:gd name="T32" fmla="*/ 71 w 126"/>
                  <a:gd name="T33" fmla="*/ 66 h 245"/>
                  <a:gd name="T34" fmla="*/ 64 w 126"/>
                  <a:gd name="T35" fmla="*/ 63 h 245"/>
                  <a:gd name="T36" fmla="*/ 56 w 126"/>
                  <a:gd name="T37" fmla="*/ 58 h 245"/>
                  <a:gd name="T38" fmla="*/ 48 w 126"/>
                  <a:gd name="T39" fmla="*/ 53 h 245"/>
                  <a:gd name="T40" fmla="*/ 32 w 126"/>
                  <a:gd name="T41" fmla="*/ 54 h 245"/>
                  <a:gd name="T42" fmla="*/ 24 w 126"/>
                  <a:gd name="T43" fmla="*/ 58 h 245"/>
                  <a:gd name="T44" fmla="*/ 14 w 126"/>
                  <a:gd name="T45" fmla="*/ 72 h 245"/>
                  <a:gd name="T46" fmla="*/ 6 w 126"/>
                  <a:gd name="T47" fmla="*/ 80 h 245"/>
                  <a:gd name="T48" fmla="*/ 1 w 126"/>
                  <a:gd name="T49" fmla="*/ 96 h 245"/>
                  <a:gd name="T50" fmla="*/ 1 w 126"/>
                  <a:gd name="T51" fmla="*/ 109 h 245"/>
                  <a:gd name="T52" fmla="*/ 9 w 126"/>
                  <a:gd name="T53" fmla="*/ 120 h 245"/>
                  <a:gd name="T54" fmla="*/ 21 w 126"/>
                  <a:gd name="T55" fmla="*/ 132 h 245"/>
                  <a:gd name="T56" fmla="*/ 33 w 126"/>
                  <a:gd name="T57" fmla="*/ 138 h 245"/>
                  <a:gd name="T58" fmla="*/ 43 w 126"/>
                  <a:gd name="T59" fmla="*/ 139 h 245"/>
                  <a:gd name="T60" fmla="*/ 57 w 126"/>
                  <a:gd name="T61" fmla="*/ 135 h 245"/>
                  <a:gd name="T62" fmla="*/ 67 w 126"/>
                  <a:gd name="T63" fmla="*/ 140 h 245"/>
                  <a:gd name="T64" fmla="*/ 68 w 126"/>
                  <a:gd name="T65" fmla="*/ 153 h 245"/>
                  <a:gd name="T66" fmla="*/ 76 w 126"/>
                  <a:gd name="T67" fmla="*/ 168 h 245"/>
                  <a:gd name="T68" fmla="*/ 77 w 126"/>
                  <a:gd name="T69" fmla="*/ 181 h 245"/>
                  <a:gd name="T70" fmla="*/ 71 w 126"/>
                  <a:gd name="T71" fmla="*/ 194 h 245"/>
                  <a:gd name="T72" fmla="*/ 71 w 126"/>
                  <a:gd name="T73" fmla="*/ 214 h 245"/>
                  <a:gd name="T74" fmla="*/ 72 w 126"/>
                  <a:gd name="T75" fmla="*/ 234 h 245"/>
                  <a:gd name="T76" fmla="*/ 81 w 126"/>
                  <a:gd name="T77" fmla="*/ 242 h 245"/>
                  <a:gd name="T78" fmla="*/ 97 w 126"/>
                  <a:gd name="T79" fmla="*/ 232 h 245"/>
                  <a:gd name="T80" fmla="*/ 100 w 126"/>
                  <a:gd name="T81" fmla="*/ 221 h 245"/>
                  <a:gd name="T82" fmla="*/ 108 w 126"/>
                  <a:gd name="T83" fmla="*/ 206 h 245"/>
                  <a:gd name="T84" fmla="*/ 119 w 126"/>
                  <a:gd name="T85" fmla="*/ 181 h 245"/>
                  <a:gd name="T86" fmla="*/ 122 w 126"/>
                  <a:gd name="T87" fmla="*/ 158 h 245"/>
                  <a:gd name="T88" fmla="*/ 124 w 126"/>
                  <a:gd name="T89" fmla="*/ 142 h 245"/>
                  <a:gd name="T90" fmla="*/ 122 w 126"/>
                  <a:gd name="T91" fmla="*/ 116 h 245"/>
                  <a:gd name="T92" fmla="*/ 116 w 126"/>
                  <a:gd name="T93" fmla="*/ 107 h 245"/>
                  <a:gd name="T94" fmla="*/ 106 w 126"/>
                  <a:gd name="T95" fmla="*/ 90 h 245"/>
                  <a:gd name="T96" fmla="*/ 99 w 126"/>
                  <a:gd name="T97" fmla="*/ 76 h 245"/>
                  <a:gd name="T98" fmla="*/ 103 w 126"/>
                  <a:gd name="T99" fmla="*/ 82 h 245"/>
                  <a:gd name="T100" fmla="*/ 111 w 126"/>
                  <a:gd name="T101" fmla="*/ 95 h 245"/>
                  <a:gd name="T102" fmla="*/ 116 w 126"/>
                  <a:gd name="T103" fmla="*/ 105 h 245"/>
                  <a:gd name="T104" fmla="*/ 118 w 126"/>
                  <a:gd name="T105" fmla="*/ 84 h 245"/>
                  <a:gd name="T106" fmla="*/ 115 w 126"/>
                  <a:gd name="T107" fmla="*/ 77 h 245"/>
                  <a:gd name="T108" fmla="*/ 110 w 126"/>
                  <a:gd name="T109" fmla="*/ 69 h 245"/>
                  <a:gd name="T110" fmla="*/ 106 w 126"/>
                  <a:gd name="T111" fmla="*/ 62 h 245"/>
                  <a:gd name="T112" fmla="*/ 99 w 126"/>
                  <a:gd name="T113" fmla="*/ 52 h 245"/>
                  <a:gd name="T114" fmla="*/ 80 w 126"/>
                  <a:gd name="T115" fmla="*/ 31 h 245"/>
                  <a:gd name="T116" fmla="*/ 62 w 126"/>
                  <a:gd name="T117" fmla="*/ 17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26" h="245">
                    <a:moveTo>
                      <a:pt x="49" y="38"/>
                    </a:moveTo>
                    <a:cubicBezTo>
                      <a:pt x="49" y="38"/>
                      <a:pt x="49" y="38"/>
                      <a:pt x="49" y="38"/>
                    </a:cubicBezTo>
                    <a:cubicBezTo>
                      <a:pt x="49" y="37"/>
                      <a:pt x="49" y="37"/>
                      <a:pt x="49" y="37"/>
                    </a:cubicBezTo>
                    <a:cubicBezTo>
                      <a:pt x="48" y="37"/>
                      <a:pt x="48" y="37"/>
                      <a:pt x="48" y="37"/>
                    </a:cubicBezTo>
                    <a:cubicBezTo>
                      <a:pt x="47" y="37"/>
                      <a:pt x="46" y="36"/>
                      <a:pt x="46" y="35"/>
                    </a:cubicBezTo>
                    <a:cubicBezTo>
                      <a:pt x="46" y="34"/>
                      <a:pt x="46" y="34"/>
                      <a:pt x="46" y="34"/>
                    </a:cubicBezTo>
                    <a:cubicBezTo>
                      <a:pt x="46" y="34"/>
                      <a:pt x="46" y="34"/>
                      <a:pt x="46" y="34"/>
                    </a:cubicBezTo>
                    <a:cubicBezTo>
                      <a:pt x="47" y="34"/>
                      <a:pt x="47" y="35"/>
                      <a:pt x="47" y="35"/>
                    </a:cubicBezTo>
                    <a:cubicBezTo>
                      <a:pt x="47" y="35"/>
                      <a:pt x="47" y="35"/>
                      <a:pt x="47" y="35"/>
                    </a:cubicBezTo>
                    <a:cubicBezTo>
                      <a:pt x="47" y="36"/>
                      <a:pt x="47" y="36"/>
                      <a:pt x="47" y="36"/>
                    </a:cubicBezTo>
                    <a:cubicBezTo>
                      <a:pt x="48" y="36"/>
                      <a:pt x="48" y="36"/>
                      <a:pt x="48" y="36"/>
                    </a:cubicBezTo>
                    <a:cubicBezTo>
                      <a:pt x="48" y="36"/>
                      <a:pt x="48" y="36"/>
                      <a:pt x="49" y="37"/>
                    </a:cubicBezTo>
                    <a:cubicBezTo>
                      <a:pt x="50" y="37"/>
                      <a:pt x="50" y="37"/>
                      <a:pt x="50" y="37"/>
                    </a:cubicBezTo>
                    <a:cubicBezTo>
                      <a:pt x="50" y="37"/>
                      <a:pt x="50" y="37"/>
                      <a:pt x="51" y="38"/>
                    </a:cubicBezTo>
                    <a:cubicBezTo>
                      <a:pt x="51" y="38"/>
                      <a:pt x="52" y="38"/>
                      <a:pt x="52" y="38"/>
                    </a:cubicBezTo>
                    <a:cubicBezTo>
                      <a:pt x="52" y="39"/>
                      <a:pt x="52" y="39"/>
                      <a:pt x="52" y="39"/>
                    </a:cubicBezTo>
                    <a:cubicBezTo>
                      <a:pt x="53" y="39"/>
                      <a:pt x="53" y="39"/>
                      <a:pt x="53" y="39"/>
                    </a:cubicBezTo>
                    <a:cubicBezTo>
                      <a:pt x="53" y="40"/>
                      <a:pt x="53" y="40"/>
                      <a:pt x="53" y="40"/>
                    </a:cubicBezTo>
                    <a:cubicBezTo>
                      <a:pt x="52" y="40"/>
                      <a:pt x="52" y="40"/>
                      <a:pt x="52" y="40"/>
                    </a:cubicBezTo>
                    <a:cubicBezTo>
                      <a:pt x="52" y="40"/>
                      <a:pt x="52" y="40"/>
                      <a:pt x="52" y="40"/>
                    </a:cubicBezTo>
                    <a:cubicBezTo>
                      <a:pt x="52" y="38"/>
                      <a:pt x="52" y="38"/>
                      <a:pt x="52" y="38"/>
                    </a:cubicBezTo>
                    <a:cubicBezTo>
                      <a:pt x="51" y="38"/>
                      <a:pt x="51" y="38"/>
                      <a:pt x="51" y="38"/>
                    </a:cubicBezTo>
                    <a:cubicBezTo>
                      <a:pt x="50" y="38"/>
                      <a:pt x="50" y="38"/>
                      <a:pt x="50" y="38"/>
                    </a:cubicBezTo>
                    <a:cubicBezTo>
                      <a:pt x="50" y="38"/>
                      <a:pt x="50" y="38"/>
                      <a:pt x="50" y="38"/>
                    </a:cubicBezTo>
                    <a:cubicBezTo>
                      <a:pt x="49" y="38"/>
                      <a:pt x="49" y="38"/>
                      <a:pt x="49" y="38"/>
                    </a:cubicBezTo>
                    <a:cubicBezTo>
                      <a:pt x="49" y="38"/>
                      <a:pt x="49" y="38"/>
                      <a:pt x="49" y="38"/>
                    </a:cubicBezTo>
                    <a:moveTo>
                      <a:pt x="34" y="0"/>
                    </a:moveTo>
                    <a:cubicBezTo>
                      <a:pt x="34" y="3"/>
                      <a:pt x="34" y="3"/>
                      <a:pt x="34" y="3"/>
                    </a:cubicBezTo>
                    <a:cubicBezTo>
                      <a:pt x="34" y="4"/>
                      <a:pt x="34" y="4"/>
                      <a:pt x="35" y="4"/>
                    </a:cubicBezTo>
                    <a:cubicBezTo>
                      <a:pt x="35" y="4"/>
                      <a:pt x="35" y="4"/>
                      <a:pt x="35" y="4"/>
                    </a:cubicBezTo>
                    <a:cubicBezTo>
                      <a:pt x="35" y="5"/>
                      <a:pt x="35" y="5"/>
                      <a:pt x="35" y="5"/>
                    </a:cubicBezTo>
                    <a:cubicBezTo>
                      <a:pt x="35" y="5"/>
                      <a:pt x="35" y="5"/>
                      <a:pt x="35" y="5"/>
                    </a:cubicBezTo>
                    <a:cubicBezTo>
                      <a:pt x="35" y="6"/>
                      <a:pt x="35" y="6"/>
                      <a:pt x="35" y="6"/>
                    </a:cubicBezTo>
                    <a:cubicBezTo>
                      <a:pt x="35" y="6"/>
                      <a:pt x="35" y="6"/>
                      <a:pt x="35" y="6"/>
                    </a:cubicBezTo>
                    <a:cubicBezTo>
                      <a:pt x="35" y="6"/>
                      <a:pt x="35" y="6"/>
                      <a:pt x="36" y="7"/>
                    </a:cubicBezTo>
                    <a:cubicBezTo>
                      <a:pt x="36" y="7"/>
                      <a:pt x="36" y="7"/>
                      <a:pt x="36" y="7"/>
                    </a:cubicBezTo>
                    <a:cubicBezTo>
                      <a:pt x="37" y="7"/>
                      <a:pt x="37" y="7"/>
                      <a:pt x="37" y="7"/>
                    </a:cubicBezTo>
                    <a:cubicBezTo>
                      <a:pt x="37" y="9"/>
                      <a:pt x="37" y="9"/>
                      <a:pt x="37" y="9"/>
                    </a:cubicBezTo>
                    <a:cubicBezTo>
                      <a:pt x="37" y="9"/>
                      <a:pt x="37" y="9"/>
                      <a:pt x="37" y="9"/>
                    </a:cubicBezTo>
                    <a:cubicBezTo>
                      <a:pt x="37" y="10"/>
                      <a:pt x="37" y="10"/>
                      <a:pt x="37" y="10"/>
                    </a:cubicBezTo>
                    <a:cubicBezTo>
                      <a:pt x="37" y="10"/>
                      <a:pt x="37" y="10"/>
                      <a:pt x="37" y="10"/>
                    </a:cubicBezTo>
                    <a:cubicBezTo>
                      <a:pt x="35" y="9"/>
                      <a:pt x="35" y="9"/>
                      <a:pt x="35" y="9"/>
                    </a:cubicBezTo>
                    <a:cubicBezTo>
                      <a:pt x="35" y="12"/>
                      <a:pt x="35" y="12"/>
                      <a:pt x="35" y="12"/>
                    </a:cubicBezTo>
                    <a:cubicBezTo>
                      <a:pt x="35" y="12"/>
                      <a:pt x="35" y="12"/>
                      <a:pt x="35" y="12"/>
                    </a:cubicBezTo>
                    <a:cubicBezTo>
                      <a:pt x="35" y="13"/>
                      <a:pt x="35" y="14"/>
                      <a:pt x="36" y="14"/>
                    </a:cubicBezTo>
                    <a:cubicBezTo>
                      <a:pt x="37" y="15"/>
                      <a:pt x="37" y="15"/>
                      <a:pt x="38" y="15"/>
                    </a:cubicBezTo>
                    <a:cubicBezTo>
                      <a:pt x="38" y="16"/>
                      <a:pt x="38" y="16"/>
                      <a:pt x="38" y="16"/>
                    </a:cubicBezTo>
                    <a:cubicBezTo>
                      <a:pt x="38" y="16"/>
                      <a:pt x="38" y="17"/>
                      <a:pt x="39" y="17"/>
                    </a:cubicBezTo>
                    <a:cubicBezTo>
                      <a:pt x="40" y="18"/>
                      <a:pt x="40" y="18"/>
                      <a:pt x="40" y="18"/>
                    </a:cubicBezTo>
                    <a:cubicBezTo>
                      <a:pt x="40" y="18"/>
                      <a:pt x="40" y="18"/>
                      <a:pt x="40" y="18"/>
                    </a:cubicBezTo>
                    <a:cubicBezTo>
                      <a:pt x="39" y="18"/>
                      <a:pt x="39" y="18"/>
                      <a:pt x="39" y="18"/>
                    </a:cubicBezTo>
                    <a:cubicBezTo>
                      <a:pt x="39" y="19"/>
                      <a:pt x="39" y="19"/>
                      <a:pt x="39" y="19"/>
                    </a:cubicBezTo>
                    <a:cubicBezTo>
                      <a:pt x="38" y="18"/>
                      <a:pt x="38" y="18"/>
                      <a:pt x="38" y="18"/>
                    </a:cubicBezTo>
                    <a:cubicBezTo>
                      <a:pt x="35" y="18"/>
                      <a:pt x="35" y="18"/>
                      <a:pt x="35" y="18"/>
                    </a:cubicBezTo>
                    <a:cubicBezTo>
                      <a:pt x="34" y="18"/>
                      <a:pt x="34" y="18"/>
                      <a:pt x="34" y="18"/>
                    </a:cubicBezTo>
                    <a:cubicBezTo>
                      <a:pt x="34" y="18"/>
                      <a:pt x="34" y="18"/>
                      <a:pt x="34" y="18"/>
                    </a:cubicBezTo>
                    <a:cubicBezTo>
                      <a:pt x="33" y="18"/>
                      <a:pt x="33" y="19"/>
                      <a:pt x="32" y="19"/>
                    </a:cubicBezTo>
                    <a:cubicBezTo>
                      <a:pt x="32" y="20"/>
                      <a:pt x="32" y="20"/>
                      <a:pt x="32" y="20"/>
                    </a:cubicBezTo>
                    <a:cubicBezTo>
                      <a:pt x="32" y="20"/>
                      <a:pt x="32" y="20"/>
                      <a:pt x="32" y="20"/>
                    </a:cubicBezTo>
                    <a:cubicBezTo>
                      <a:pt x="32" y="20"/>
                      <a:pt x="32" y="20"/>
                      <a:pt x="32" y="20"/>
                    </a:cubicBezTo>
                    <a:cubicBezTo>
                      <a:pt x="31" y="20"/>
                      <a:pt x="31" y="20"/>
                      <a:pt x="31" y="20"/>
                    </a:cubicBezTo>
                    <a:cubicBezTo>
                      <a:pt x="29" y="20"/>
                      <a:pt x="29" y="20"/>
                      <a:pt x="29" y="20"/>
                    </a:cubicBezTo>
                    <a:cubicBezTo>
                      <a:pt x="28" y="20"/>
                      <a:pt x="28" y="20"/>
                      <a:pt x="28" y="21"/>
                    </a:cubicBezTo>
                    <a:cubicBezTo>
                      <a:pt x="28" y="21"/>
                      <a:pt x="28" y="21"/>
                      <a:pt x="28" y="21"/>
                    </a:cubicBezTo>
                    <a:cubicBezTo>
                      <a:pt x="27" y="21"/>
                      <a:pt x="27" y="21"/>
                      <a:pt x="27" y="21"/>
                    </a:cubicBezTo>
                    <a:cubicBezTo>
                      <a:pt x="27" y="21"/>
                      <a:pt x="27" y="21"/>
                      <a:pt x="27" y="21"/>
                    </a:cubicBezTo>
                    <a:cubicBezTo>
                      <a:pt x="26" y="21"/>
                      <a:pt x="25" y="21"/>
                      <a:pt x="24" y="22"/>
                    </a:cubicBezTo>
                    <a:cubicBezTo>
                      <a:pt x="24" y="23"/>
                      <a:pt x="23" y="23"/>
                      <a:pt x="23" y="24"/>
                    </a:cubicBezTo>
                    <a:cubicBezTo>
                      <a:pt x="22" y="25"/>
                      <a:pt x="22" y="25"/>
                      <a:pt x="22" y="25"/>
                    </a:cubicBezTo>
                    <a:cubicBezTo>
                      <a:pt x="22" y="25"/>
                      <a:pt x="22" y="26"/>
                      <a:pt x="22" y="26"/>
                    </a:cubicBezTo>
                    <a:cubicBezTo>
                      <a:pt x="21" y="26"/>
                      <a:pt x="21" y="27"/>
                      <a:pt x="20" y="27"/>
                    </a:cubicBezTo>
                    <a:cubicBezTo>
                      <a:pt x="19" y="27"/>
                      <a:pt x="19" y="27"/>
                      <a:pt x="19" y="27"/>
                    </a:cubicBezTo>
                    <a:cubicBezTo>
                      <a:pt x="20" y="28"/>
                      <a:pt x="20" y="28"/>
                      <a:pt x="20" y="28"/>
                    </a:cubicBezTo>
                    <a:cubicBezTo>
                      <a:pt x="21" y="31"/>
                      <a:pt x="23" y="33"/>
                      <a:pt x="25" y="34"/>
                    </a:cubicBezTo>
                    <a:cubicBezTo>
                      <a:pt x="25" y="35"/>
                      <a:pt x="26" y="36"/>
                      <a:pt x="27" y="36"/>
                    </a:cubicBezTo>
                    <a:cubicBezTo>
                      <a:pt x="29" y="39"/>
                      <a:pt x="31" y="42"/>
                      <a:pt x="31" y="45"/>
                    </a:cubicBezTo>
                    <a:cubicBezTo>
                      <a:pt x="31" y="46"/>
                      <a:pt x="31" y="46"/>
                      <a:pt x="31" y="46"/>
                    </a:cubicBezTo>
                    <a:cubicBezTo>
                      <a:pt x="32" y="46"/>
                      <a:pt x="32" y="46"/>
                      <a:pt x="32" y="46"/>
                    </a:cubicBezTo>
                    <a:cubicBezTo>
                      <a:pt x="34" y="46"/>
                      <a:pt x="34" y="44"/>
                      <a:pt x="34" y="43"/>
                    </a:cubicBezTo>
                    <a:cubicBezTo>
                      <a:pt x="34" y="42"/>
                      <a:pt x="34" y="42"/>
                      <a:pt x="34" y="42"/>
                    </a:cubicBezTo>
                    <a:cubicBezTo>
                      <a:pt x="35" y="42"/>
                      <a:pt x="35" y="42"/>
                      <a:pt x="35" y="42"/>
                    </a:cubicBezTo>
                    <a:cubicBezTo>
                      <a:pt x="35" y="42"/>
                      <a:pt x="35" y="42"/>
                      <a:pt x="35" y="42"/>
                    </a:cubicBezTo>
                    <a:cubicBezTo>
                      <a:pt x="38" y="42"/>
                      <a:pt x="38" y="42"/>
                      <a:pt x="38" y="42"/>
                    </a:cubicBezTo>
                    <a:cubicBezTo>
                      <a:pt x="39" y="42"/>
                      <a:pt x="39" y="42"/>
                      <a:pt x="39" y="42"/>
                    </a:cubicBezTo>
                    <a:cubicBezTo>
                      <a:pt x="39" y="42"/>
                      <a:pt x="39" y="42"/>
                      <a:pt x="39" y="42"/>
                    </a:cubicBezTo>
                    <a:cubicBezTo>
                      <a:pt x="39" y="42"/>
                      <a:pt x="40" y="42"/>
                      <a:pt x="40" y="41"/>
                    </a:cubicBezTo>
                    <a:cubicBezTo>
                      <a:pt x="40" y="41"/>
                      <a:pt x="41" y="40"/>
                      <a:pt x="41" y="40"/>
                    </a:cubicBezTo>
                    <a:cubicBezTo>
                      <a:pt x="41" y="40"/>
                      <a:pt x="41" y="40"/>
                      <a:pt x="41" y="40"/>
                    </a:cubicBezTo>
                    <a:cubicBezTo>
                      <a:pt x="42" y="40"/>
                      <a:pt x="42" y="40"/>
                      <a:pt x="42" y="41"/>
                    </a:cubicBezTo>
                    <a:cubicBezTo>
                      <a:pt x="43" y="41"/>
                      <a:pt x="43" y="41"/>
                      <a:pt x="43" y="41"/>
                    </a:cubicBezTo>
                    <a:cubicBezTo>
                      <a:pt x="43" y="41"/>
                      <a:pt x="43" y="42"/>
                      <a:pt x="44" y="42"/>
                    </a:cubicBezTo>
                    <a:cubicBezTo>
                      <a:pt x="44" y="42"/>
                      <a:pt x="44" y="42"/>
                      <a:pt x="44" y="42"/>
                    </a:cubicBezTo>
                    <a:cubicBezTo>
                      <a:pt x="44" y="42"/>
                      <a:pt x="44" y="42"/>
                      <a:pt x="44" y="42"/>
                    </a:cubicBezTo>
                    <a:cubicBezTo>
                      <a:pt x="45" y="42"/>
                      <a:pt x="45" y="42"/>
                      <a:pt x="46" y="42"/>
                    </a:cubicBezTo>
                    <a:cubicBezTo>
                      <a:pt x="46" y="42"/>
                      <a:pt x="46" y="43"/>
                      <a:pt x="46" y="43"/>
                    </a:cubicBezTo>
                    <a:cubicBezTo>
                      <a:pt x="47" y="44"/>
                      <a:pt x="47" y="44"/>
                      <a:pt x="47" y="44"/>
                    </a:cubicBezTo>
                    <a:cubicBezTo>
                      <a:pt x="47" y="44"/>
                      <a:pt x="47" y="45"/>
                      <a:pt x="48" y="45"/>
                    </a:cubicBezTo>
                    <a:cubicBezTo>
                      <a:pt x="48" y="45"/>
                      <a:pt x="48" y="45"/>
                      <a:pt x="48" y="45"/>
                    </a:cubicBezTo>
                    <a:cubicBezTo>
                      <a:pt x="50" y="45"/>
                      <a:pt x="50" y="45"/>
                      <a:pt x="50" y="45"/>
                    </a:cubicBezTo>
                    <a:cubicBezTo>
                      <a:pt x="50" y="45"/>
                      <a:pt x="50" y="45"/>
                      <a:pt x="50" y="45"/>
                    </a:cubicBezTo>
                    <a:cubicBezTo>
                      <a:pt x="49" y="46"/>
                      <a:pt x="49" y="46"/>
                      <a:pt x="49" y="46"/>
                    </a:cubicBezTo>
                    <a:cubicBezTo>
                      <a:pt x="51" y="46"/>
                      <a:pt x="51" y="46"/>
                      <a:pt x="51" y="46"/>
                    </a:cubicBezTo>
                    <a:cubicBezTo>
                      <a:pt x="52" y="46"/>
                      <a:pt x="52" y="46"/>
                      <a:pt x="53" y="47"/>
                    </a:cubicBezTo>
                    <a:cubicBezTo>
                      <a:pt x="54" y="47"/>
                      <a:pt x="54" y="48"/>
                      <a:pt x="54" y="48"/>
                    </a:cubicBezTo>
                    <a:cubicBezTo>
                      <a:pt x="54" y="53"/>
                      <a:pt x="54" y="53"/>
                      <a:pt x="54" y="53"/>
                    </a:cubicBezTo>
                    <a:cubicBezTo>
                      <a:pt x="55" y="53"/>
                      <a:pt x="55" y="53"/>
                      <a:pt x="55" y="53"/>
                    </a:cubicBezTo>
                    <a:cubicBezTo>
                      <a:pt x="55" y="53"/>
                      <a:pt x="55" y="53"/>
                      <a:pt x="55" y="53"/>
                    </a:cubicBezTo>
                    <a:cubicBezTo>
                      <a:pt x="55" y="53"/>
                      <a:pt x="55" y="53"/>
                      <a:pt x="55" y="53"/>
                    </a:cubicBezTo>
                    <a:cubicBezTo>
                      <a:pt x="55" y="53"/>
                      <a:pt x="55" y="53"/>
                      <a:pt x="55" y="53"/>
                    </a:cubicBezTo>
                    <a:cubicBezTo>
                      <a:pt x="55" y="55"/>
                      <a:pt x="55" y="55"/>
                      <a:pt x="55" y="55"/>
                    </a:cubicBezTo>
                    <a:cubicBezTo>
                      <a:pt x="59" y="55"/>
                      <a:pt x="59" y="55"/>
                      <a:pt x="59" y="55"/>
                    </a:cubicBezTo>
                    <a:cubicBezTo>
                      <a:pt x="59" y="54"/>
                      <a:pt x="59" y="54"/>
                      <a:pt x="59" y="54"/>
                    </a:cubicBezTo>
                    <a:cubicBezTo>
                      <a:pt x="59" y="53"/>
                      <a:pt x="59" y="53"/>
                      <a:pt x="59" y="53"/>
                    </a:cubicBezTo>
                    <a:cubicBezTo>
                      <a:pt x="59" y="53"/>
                      <a:pt x="59" y="53"/>
                      <a:pt x="59" y="53"/>
                    </a:cubicBezTo>
                    <a:cubicBezTo>
                      <a:pt x="60" y="52"/>
                      <a:pt x="60" y="52"/>
                      <a:pt x="60" y="51"/>
                    </a:cubicBezTo>
                    <a:cubicBezTo>
                      <a:pt x="60" y="51"/>
                      <a:pt x="60" y="51"/>
                      <a:pt x="60" y="51"/>
                    </a:cubicBezTo>
                    <a:cubicBezTo>
                      <a:pt x="60" y="45"/>
                      <a:pt x="60" y="45"/>
                      <a:pt x="60" y="45"/>
                    </a:cubicBezTo>
                    <a:cubicBezTo>
                      <a:pt x="60" y="44"/>
                      <a:pt x="59" y="44"/>
                      <a:pt x="59" y="44"/>
                    </a:cubicBezTo>
                    <a:cubicBezTo>
                      <a:pt x="59" y="44"/>
                      <a:pt x="59" y="44"/>
                      <a:pt x="59" y="44"/>
                    </a:cubicBezTo>
                    <a:cubicBezTo>
                      <a:pt x="58" y="43"/>
                      <a:pt x="57" y="43"/>
                      <a:pt x="56" y="42"/>
                    </a:cubicBezTo>
                    <a:cubicBezTo>
                      <a:pt x="57" y="42"/>
                      <a:pt x="57" y="42"/>
                      <a:pt x="57" y="42"/>
                    </a:cubicBezTo>
                    <a:cubicBezTo>
                      <a:pt x="57" y="42"/>
                      <a:pt x="57" y="42"/>
                      <a:pt x="57" y="42"/>
                    </a:cubicBezTo>
                    <a:cubicBezTo>
                      <a:pt x="58" y="42"/>
                      <a:pt x="58" y="42"/>
                      <a:pt x="58" y="42"/>
                    </a:cubicBezTo>
                    <a:cubicBezTo>
                      <a:pt x="58" y="42"/>
                      <a:pt x="58" y="42"/>
                      <a:pt x="58" y="42"/>
                    </a:cubicBezTo>
                    <a:cubicBezTo>
                      <a:pt x="58" y="42"/>
                      <a:pt x="58" y="42"/>
                      <a:pt x="58" y="42"/>
                    </a:cubicBezTo>
                    <a:cubicBezTo>
                      <a:pt x="58" y="43"/>
                      <a:pt x="58" y="43"/>
                      <a:pt x="58" y="43"/>
                    </a:cubicBezTo>
                    <a:cubicBezTo>
                      <a:pt x="59" y="43"/>
                      <a:pt x="59" y="43"/>
                      <a:pt x="59" y="43"/>
                    </a:cubicBezTo>
                    <a:cubicBezTo>
                      <a:pt x="60" y="43"/>
                      <a:pt x="60" y="43"/>
                      <a:pt x="60" y="43"/>
                    </a:cubicBezTo>
                    <a:cubicBezTo>
                      <a:pt x="60" y="43"/>
                      <a:pt x="60" y="43"/>
                      <a:pt x="60" y="43"/>
                    </a:cubicBezTo>
                    <a:cubicBezTo>
                      <a:pt x="61" y="43"/>
                      <a:pt x="61" y="43"/>
                      <a:pt x="61" y="43"/>
                    </a:cubicBezTo>
                    <a:cubicBezTo>
                      <a:pt x="61" y="43"/>
                      <a:pt x="61" y="43"/>
                      <a:pt x="61" y="43"/>
                    </a:cubicBezTo>
                    <a:cubicBezTo>
                      <a:pt x="61" y="43"/>
                      <a:pt x="61" y="43"/>
                      <a:pt x="61" y="43"/>
                    </a:cubicBezTo>
                    <a:cubicBezTo>
                      <a:pt x="61" y="44"/>
                      <a:pt x="61" y="44"/>
                      <a:pt x="61" y="44"/>
                    </a:cubicBezTo>
                    <a:cubicBezTo>
                      <a:pt x="61" y="45"/>
                      <a:pt x="62" y="46"/>
                      <a:pt x="62" y="46"/>
                    </a:cubicBezTo>
                    <a:cubicBezTo>
                      <a:pt x="63" y="47"/>
                      <a:pt x="63" y="47"/>
                      <a:pt x="63" y="47"/>
                    </a:cubicBezTo>
                    <a:cubicBezTo>
                      <a:pt x="63" y="47"/>
                      <a:pt x="63" y="47"/>
                      <a:pt x="63" y="47"/>
                    </a:cubicBezTo>
                    <a:cubicBezTo>
                      <a:pt x="63" y="47"/>
                      <a:pt x="63" y="47"/>
                      <a:pt x="63" y="47"/>
                    </a:cubicBezTo>
                    <a:cubicBezTo>
                      <a:pt x="64" y="48"/>
                      <a:pt x="64" y="48"/>
                      <a:pt x="64" y="48"/>
                    </a:cubicBezTo>
                    <a:cubicBezTo>
                      <a:pt x="65" y="48"/>
                      <a:pt x="65" y="48"/>
                      <a:pt x="65" y="49"/>
                    </a:cubicBezTo>
                    <a:cubicBezTo>
                      <a:pt x="65" y="49"/>
                      <a:pt x="65" y="49"/>
                      <a:pt x="65" y="49"/>
                    </a:cubicBezTo>
                    <a:cubicBezTo>
                      <a:pt x="65" y="49"/>
                      <a:pt x="65" y="49"/>
                      <a:pt x="65" y="49"/>
                    </a:cubicBezTo>
                    <a:cubicBezTo>
                      <a:pt x="66" y="50"/>
                      <a:pt x="66" y="50"/>
                      <a:pt x="67" y="50"/>
                    </a:cubicBezTo>
                    <a:cubicBezTo>
                      <a:pt x="67" y="50"/>
                      <a:pt x="67" y="50"/>
                      <a:pt x="67" y="50"/>
                    </a:cubicBezTo>
                    <a:cubicBezTo>
                      <a:pt x="67" y="50"/>
                      <a:pt x="68" y="50"/>
                      <a:pt x="69" y="49"/>
                    </a:cubicBezTo>
                    <a:cubicBezTo>
                      <a:pt x="69" y="49"/>
                      <a:pt x="69" y="49"/>
                      <a:pt x="69" y="48"/>
                    </a:cubicBezTo>
                    <a:cubicBezTo>
                      <a:pt x="69" y="48"/>
                      <a:pt x="69" y="48"/>
                      <a:pt x="69" y="48"/>
                    </a:cubicBezTo>
                    <a:cubicBezTo>
                      <a:pt x="70" y="47"/>
                      <a:pt x="70" y="46"/>
                      <a:pt x="70" y="44"/>
                    </a:cubicBezTo>
                    <a:cubicBezTo>
                      <a:pt x="70" y="42"/>
                      <a:pt x="69" y="40"/>
                      <a:pt x="67" y="38"/>
                    </a:cubicBezTo>
                    <a:cubicBezTo>
                      <a:pt x="67" y="38"/>
                      <a:pt x="67" y="38"/>
                      <a:pt x="67" y="38"/>
                    </a:cubicBezTo>
                    <a:cubicBezTo>
                      <a:pt x="67" y="37"/>
                      <a:pt x="66" y="37"/>
                      <a:pt x="66" y="36"/>
                    </a:cubicBezTo>
                    <a:cubicBezTo>
                      <a:pt x="66" y="36"/>
                      <a:pt x="66" y="36"/>
                      <a:pt x="66" y="36"/>
                    </a:cubicBezTo>
                    <a:cubicBezTo>
                      <a:pt x="66" y="36"/>
                      <a:pt x="66" y="35"/>
                      <a:pt x="66" y="35"/>
                    </a:cubicBezTo>
                    <a:cubicBezTo>
                      <a:pt x="67" y="34"/>
                      <a:pt x="67" y="34"/>
                      <a:pt x="67" y="34"/>
                    </a:cubicBezTo>
                    <a:cubicBezTo>
                      <a:pt x="67" y="34"/>
                      <a:pt x="67" y="34"/>
                      <a:pt x="67" y="34"/>
                    </a:cubicBezTo>
                    <a:cubicBezTo>
                      <a:pt x="68" y="34"/>
                      <a:pt x="69" y="35"/>
                      <a:pt x="70" y="35"/>
                    </a:cubicBezTo>
                    <a:cubicBezTo>
                      <a:pt x="71" y="36"/>
                      <a:pt x="71" y="36"/>
                      <a:pt x="72" y="36"/>
                    </a:cubicBezTo>
                    <a:cubicBezTo>
                      <a:pt x="73" y="37"/>
                      <a:pt x="73" y="37"/>
                      <a:pt x="73" y="37"/>
                    </a:cubicBezTo>
                    <a:cubicBezTo>
                      <a:pt x="73" y="37"/>
                      <a:pt x="74" y="37"/>
                      <a:pt x="74" y="37"/>
                    </a:cubicBezTo>
                    <a:cubicBezTo>
                      <a:pt x="74" y="37"/>
                      <a:pt x="74" y="37"/>
                      <a:pt x="74" y="37"/>
                    </a:cubicBezTo>
                    <a:cubicBezTo>
                      <a:pt x="74" y="38"/>
                      <a:pt x="74" y="39"/>
                      <a:pt x="75" y="39"/>
                    </a:cubicBezTo>
                    <a:cubicBezTo>
                      <a:pt x="76" y="39"/>
                      <a:pt x="76" y="39"/>
                      <a:pt x="76" y="39"/>
                    </a:cubicBezTo>
                    <a:cubicBezTo>
                      <a:pt x="76" y="40"/>
                      <a:pt x="77" y="40"/>
                      <a:pt x="78" y="41"/>
                    </a:cubicBezTo>
                    <a:cubicBezTo>
                      <a:pt x="78" y="42"/>
                      <a:pt x="78" y="42"/>
                      <a:pt x="78" y="42"/>
                    </a:cubicBezTo>
                    <a:cubicBezTo>
                      <a:pt x="78" y="42"/>
                      <a:pt x="78" y="42"/>
                      <a:pt x="79" y="43"/>
                    </a:cubicBezTo>
                    <a:cubicBezTo>
                      <a:pt x="76" y="43"/>
                      <a:pt x="76" y="43"/>
                      <a:pt x="76" y="43"/>
                    </a:cubicBezTo>
                    <a:cubicBezTo>
                      <a:pt x="75" y="43"/>
                      <a:pt x="74" y="43"/>
                      <a:pt x="74" y="44"/>
                    </a:cubicBezTo>
                    <a:cubicBezTo>
                      <a:pt x="74" y="44"/>
                      <a:pt x="74" y="44"/>
                      <a:pt x="74" y="44"/>
                    </a:cubicBezTo>
                    <a:cubicBezTo>
                      <a:pt x="74" y="44"/>
                      <a:pt x="74" y="44"/>
                      <a:pt x="74" y="44"/>
                    </a:cubicBezTo>
                    <a:cubicBezTo>
                      <a:pt x="74" y="44"/>
                      <a:pt x="74" y="44"/>
                      <a:pt x="74" y="44"/>
                    </a:cubicBezTo>
                    <a:cubicBezTo>
                      <a:pt x="74" y="44"/>
                      <a:pt x="74" y="44"/>
                      <a:pt x="74" y="44"/>
                    </a:cubicBezTo>
                    <a:cubicBezTo>
                      <a:pt x="73" y="44"/>
                      <a:pt x="73" y="44"/>
                      <a:pt x="73" y="44"/>
                    </a:cubicBezTo>
                    <a:cubicBezTo>
                      <a:pt x="73" y="45"/>
                      <a:pt x="73" y="45"/>
                      <a:pt x="73" y="45"/>
                    </a:cubicBezTo>
                    <a:cubicBezTo>
                      <a:pt x="73" y="46"/>
                      <a:pt x="73" y="48"/>
                      <a:pt x="74" y="49"/>
                    </a:cubicBezTo>
                    <a:cubicBezTo>
                      <a:pt x="74" y="49"/>
                      <a:pt x="74" y="49"/>
                      <a:pt x="74" y="49"/>
                    </a:cubicBezTo>
                    <a:cubicBezTo>
                      <a:pt x="74" y="50"/>
                      <a:pt x="74" y="50"/>
                      <a:pt x="75" y="50"/>
                    </a:cubicBezTo>
                    <a:cubicBezTo>
                      <a:pt x="76" y="50"/>
                      <a:pt x="76" y="50"/>
                      <a:pt x="76" y="50"/>
                    </a:cubicBezTo>
                    <a:cubicBezTo>
                      <a:pt x="76" y="51"/>
                      <a:pt x="76" y="51"/>
                      <a:pt x="76" y="51"/>
                    </a:cubicBezTo>
                    <a:cubicBezTo>
                      <a:pt x="76" y="51"/>
                      <a:pt x="76" y="53"/>
                      <a:pt x="77" y="53"/>
                    </a:cubicBezTo>
                    <a:cubicBezTo>
                      <a:pt x="78" y="53"/>
                      <a:pt x="78" y="53"/>
                      <a:pt x="78" y="53"/>
                    </a:cubicBezTo>
                    <a:cubicBezTo>
                      <a:pt x="78" y="53"/>
                      <a:pt x="78" y="53"/>
                      <a:pt x="78" y="53"/>
                    </a:cubicBezTo>
                    <a:cubicBezTo>
                      <a:pt x="78" y="53"/>
                      <a:pt x="78" y="53"/>
                      <a:pt x="78" y="53"/>
                    </a:cubicBezTo>
                    <a:cubicBezTo>
                      <a:pt x="78" y="55"/>
                      <a:pt x="78" y="55"/>
                      <a:pt x="78" y="55"/>
                    </a:cubicBezTo>
                    <a:cubicBezTo>
                      <a:pt x="79" y="55"/>
                      <a:pt x="79" y="55"/>
                      <a:pt x="79" y="55"/>
                    </a:cubicBezTo>
                    <a:cubicBezTo>
                      <a:pt x="80" y="55"/>
                      <a:pt x="80" y="55"/>
                      <a:pt x="81" y="55"/>
                    </a:cubicBezTo>
                    <a:cubicBezTo>
                      <a:pt x="81" y="56"/>
                      <a:pt x="82" y="56"/>
                      <a:pt x="83" y="56"/>
                    </a:cubicBezTo>
                    <a:cubicBezTo>
                      <a:pt x="84" y="56"/>
                      <a:pt x="84" y="56"/>
                      <a:pt x="84" y="56"/>
                    </a:cubicBezTo>
                    <a:cubicBezTo>
                      <a:pt x="85" y="56"/>
                      <a:pt x="85" y="56"/>
                      <a:pt x="85" y="56"/>
                    </a:cubicBezTo>
                    <a:cubicBezTo>
                      <a:pt x="85" y="55"/>
                      <a:pt x="85" y="55"/>
                      <a:pt x="85" y="55"/>
                    </a:cubicBezTo>
                    <a:cubicBezTo>
                      <a:pt x="85" y="55"/>
                      <a:pt x="85" y="55"/>
                      <a:pt x="85" y="55"/>
                    </a:cubicBezTo>
                    <a:cubicBezTo>
                      <a:pt x="85" y="55"/>
                      <a:pt x="85" y="55"/>
                      <a:pt x="85" y="55"/>
                    </a:cubicBezTo>
                    <a:cubicBezTo>
                      <a:pt x="85" y="55"/>
                      <a:pt x="85" y="55"/>
                      <a:pt x="85" y="55"/>
                    </a:cubicBezTo>
                    <a:cubicBezTo>
                      <a:pt x="85" y="55"/>
                      <a:pt x="85" y="55"/>
                      <a:pt x="85" y="55"/>
                    </a:cubicBezTo>
                    <a:cubicBezTo>
                      <a:pt x="85" y="55"/>
                      <a:pt x="85" y="55"/>
                      <a:pt x="85" y="55"/>
                    </a:cubicBezTo>
                    <a:cubicBezTo>
                      <a:pt x="85" y="55"/>
                      <a:pt x="86" y="55"/>
                      <a:pt x="86" y="55"/>
                    </a:cubicBezTo>
                    <a:cubicBezTo>
                      <a:pt x="86" y="55"/>
                      <a:pt x="86" y="55"/>
                      <a:pt x="86" y="55"/>
                    </a:cubicBezTo>
                    <a:cubicBezTo>
                      <a:pt x="85" y="56"/>
                      <a:pt x="85" y="56"/>
                      <a:pt x="85" y="56"/>
                    </a:cubicBezTo>
                    <a:cubicBezTo>
                      <a:pt x="86" y="56"/>
                      <a:pt x="86" y="56"/>
                      <a:pt x="86" y="56"/>
                    </a:cubicBezTo>
                    <a:cubicBezTo>
                      <a:pt x="87" y="56"/>
                      <a:pt x="87" y="56"/>
                      <a:pt x="87" y="56"/>
                    </a:cubicBezTo>
                    <a:cubicBezTo>
                      <a:pt x="87" y="56"/>
                      <a:pt x="87" y="56"/>
                      <a:pt x="87" y="56"/>
                    </a:cubicBezTo>
                    <a:cubicBezTo>
                      <a:pt x="87" y="57"/>
                      <a:pt x="87" y="57"/>
                      <a:pt x="87" y="57"/>
                    </a:cubicBezTo>
                    <a:cubicBezTo>
                      <a:pt x="87" y="59"/>
                      <a:pt x="87" y="59"/>
                      <a:pt x="87" y="59"/>
                    </a:cubicBezTo>
                    <a:cubicBezTo>
                      <a:pt x="87" y="59"/>
                      <a:pt x="87" y="59"/>
                      <a:pt x="87" y="59"/>
                    </a:cubicBezTo>
                    <a:cubicBezTo>
                      <a:pt x="87" y="59"/>
                      <a:pt x="87" y="60"/>
                      <a:pt x="88" y="60"/>
                    </a:cubicBezTo>
                    <a:cubicBezTo>
                      <a:pt x="88" y="60"/>
                      <a:pt x="88" y="60"/>
                      <a:pt x="88" y="60"/>
                    </a:cubicBezTo>
                    <a:cubicBezTo>
                      <a:pt x="88" y="60"/>
                      <a:pt x="88" y="60"/>
                      <a:pt x="88" y="60"/>
                    </a:cubicBezTo>
                    <a:cubicBezTo>
                      <a:pt x="88" y="62"/>
                      <a:pt x="88" y="62"/>
                      <a:pt x="88" y="62"/>
                    </a:cubicBezTo>
                    <a:cubicBezTo>
                      <a:pt x="88" y="62"/>
                      <a:pt x="88" y="62"/>
                      <a:pt x="88" y="62"/>
                    </a:cubicBezTo>
                    <a:cubicBezTo>
                      <a:pt x="88" y="63"/>
                      <a:pt x="88" y="63"/>
                      <a:pt x="88" y="63"/>
                    </a:cubicBezTo>
                    <a:cubicBezTo>
                      <a:pt x="89" y="63"/>
                      <a:pt x="89" y="63"/>
                      <a:pt x="89" y="63"/>
                    </a:cubicBezTo>
                    <a:cubicBezTo>
                      <a:pt x="90" y="63"/>
                      <a:pt x="90" y="63"/>
                      <a:pt x="90" y="63"/>
                    </a:cubicBezTo>
                    <a:cubicBezTo>
                      <a:pt x="90" y="65"/>
                      <a:pt x="90" y="65"/>
                      <a:pt x="90" y="65"/>
                    </a:cubicBezTo>
                    <a:cubicBezTo>
                      <a:pt x="90" y="65"/>
                      <a:pt x="90" y="65"/>
                      <a:pt x="90" y="65"/>
                    </a:cubicBezTo>
                    <a:cubicBezTo>
                      <a:pt x="90" y="66"/>
                      <a:pt x="89" y="66"/>
                      <a:pt x="89" y="66"/>
                    </a:cubicBezTo>
                    <a:cubicBezTo>
                      <a:pt x="88" y="66"/>
                      <a:pt x="88" y="66"/>
                      <a:pt x="88" y="66"/>
                    </a:cubicBezTo>
                    <a:cubicBezTo>
                      <a:pt x="87" y="65"/>
                      <a:pt x="87" y="65"/>
                      <a:pt x="87" y="65"/>
                    </a:cubicBezTo>
                    <a:cubicBezTo>
                      <a:pt x="87" y="67"/>
                      <a:pt x="87" y="67"/>
                      <a:pt x="87" y="67"/>
                    </a:cubicBezTo>
                    <a:cubicBezTo>
                      <a:pt x="87" y="67"/>
                      <a:pt x="86" y="67"/>
                      <a:pt x="86" y="67"/>
                    </a:cubicBezTo>
                    <a:cubicBezTo>
                      <a:pt x="85" y="67"/>
                      <a:pt x="85" y="67"/>
                      <a:pt x="85" y="67"/>
                    </a:cubicBezTo>
                    <a:cubicBezTo>
                      <a:pt x="85" y="66"/>
                      <a:pt x="85" y="66"/>
                      <a:pt x="85" y="66"/>
                    </a:cubicBezTo>
                    <a:cubicBezTo>
                      <a:pt x="84" y="66"/>
                      <a:pt x="83" y="66"/>
                      <a:pt x="83" y="66"/>
                    </a:cubicBezTo>
                    <a:cubicBezTo>
                      <a:pt x="82" y="66"/>
                      <a:pt x="82" y="66"/>
                      <a:pt x="82" y="66"/>
                    </a:cubicBezTo>
                    <a:cubicBezTo>
                      <a:pt x="81" y="66"/>
                      <a:pt x="81" y="66"/>
                      <a:pt x="81" y="66"/>
                    </a:cubicBezTo>
                    <a:cubicBezTo>
                      <a:pt x="80" y="66"/>
                      <a:pt x="80" y="66"/>
                      <a:pt x="80" y="66"/>
                    </a:cubicBezTo>
                    <a:cubicBezTo>
                      <a:pt x="80" y="65"/>
                      <a:pt x="80" y="65"/>
                      <a:pt x="80" y="65"/>
                    </a:cubicBezTo>
                    <a:cubicBezTo>
                      <a:pt x="80" y="64"/>
                      <a:pt x="80" y="64"/>
                      <a:pt x="80" y="64"/>
                    </a:cubicBezTo>
                    <a:cubicBezTo>
                      <a:pt x="79" y="64"/>
                      <a:pt x="79" y="64"/>
                      <a:pt x="79" y="64"/>
                    </a:cubicBezTo>
                    <a:cubicBezTo>
                      <a:pt x="79" y="64"/>
                      <a:pt x="79" y="64"/>
                      <a:pt x="78" y="64"/>
                    </a:cubicBezTo>
                    <a:cubicBezTo>
                      <a:pt x="78" y="63"/>
                      <a:pt x="77" y="63"/>
                      <a:pt x="77" y="63"/>
                    </a:cubicBezTo>
                    <a:cubicBezTo>
                      <a:pt x="76" y="63"/>
                      <a:pt x="76" y="63"/>
                      <a:pt x="76" y="63"/>
                    </a:cubicBezTo>
                    <a:cubicBezTo>
                      <a:pt x="76" y="64"/>
                      <a:pt x="76" y="64"/>
                      <a:pt x="76" y="64"/>
                    </a:cubicBezTo>
                    <a:cubicBezTo>
                      <a:pt x="76" y="65"/>
                      <a:pt x="76" y="66"/>
                      <a:pt x="75" y="67"/>
                    </a:cubicBezTo>
                    <a:cubicBezTo>
                      <a:pt x="75" y="67"/>
                      <a:pt x="75" y="67"/>
                      <a:pt x="74" y="67"/>
                    </a:cubicBezTo>
                    <a:cubicBezTo>
                      <a:pt x="74" y="67"/>
                      <a:pt x="74" y="67"/>
                      <a:pt x="74" y="67"/>
                    </a:cubicBezTo>
                    <a:cubicBezTo>
                      <a:pt x="73" y="67"/>
                      <a:pt x="73" y="67"/>
                      <a:pt x="73" y="67"/>
                    </a:cubicBezTo>
                    <a:cubicBezTo>
                      <a:pt x="73" y="67"/>
                      <a:pt x="73" y="67"/>
                      <a:pt x="73" y="67"/>
                    </a:cubicBezTo>
                    <a:cubicBezTo>
                      <a:pt x="72" y="67"/>
                      <a:pt x="72" y="67"/>
                      <a:pt x="72" y="67"/>
                    </a:cubicBezTo>
                    <a:cubicBezTo>
                      <a:pt x="72" y="66"/>
                      <a:pt x="72" y="66"/>
                      <a:pt x="72" y="66"/>
                    </a:cubicBezTo>
                    <a:cubicBezTo>
                      <a:pt x="71" y="66"/>
                      <a:pt x="71" y="66"/>
                      <a:pt x="71" y="66"/>
                    </a:cubicBezTo>
                    <a:cubicBezTo>
                      <a:pt x="70" y="66"/>
                      <a:pt x="70" y="66"/>
                      <a:pt x="70" y="66"/>
                    </a:cubicBezTo>
                    <a:cubicBezTo>
                      <a:pt x="70" y="66"/>
                      <a:pt x="70" y="66"/>
                      <a:pt x="70" y="66"/>
                    </a:cubicBezTo>
                    <a:cubicBezTo>
                      <a:pt x="69" y="66"/>
                      <a:pt x="69" y="66"/>
                      <a:pt x="69" y="66"/>
                    </a:cubicBezTo>
                    <a:cubicBezTo>
                      <a:pt x="69" y="66"/>
                      <a:pt x="69" y="66"/>
                      <a:pt x="69" y="66"/>
                    </a:cubicBezTo>
                    <a:cubicBezTo>
                      <a:pt x="69" y="65"/>
                      <a:pt x="69" y="65"/>
                      <a:pt x="69" y="65"/>
                    </a:cubicBezTo>
                    <a:cubicBezTo>
                      <a:pt x="69" y="64"/>
                      <a:pt x="69" y="64"/>
                      <a:pt x="69" y="64"/>
                    </a:cubicBezTo>
                    <a:cubicBezTo>
                      <a:pt x="68" y="64"/>
                      <a:pt x="68" y="64"/>
                      <a:pt x="68" y="64"/>
                    </a:cubicBezTo>
                    <a:cubicBezTo>
                      <a:pt x="68" y="64"/>
                      <a:pt x="67" y="64"/>
                      <a:pt x="67" y="64"/>
                    </a:cubicBezTo>
                    <a:cubicBezTo>
                      <a:pt x="67" y="64"/>
                      <a:pt x="67" y="64"/>
                      <a:pt x="67" y="64"/>
                    </a:cubicBezTo>
                    <a:cubicBezTo>
                      <a:pt x="67" y="64"/>
                      <a:pt x="67" y="64"/>
                      <a:pt x="67" y="64"/>
                    </a:cubicBezTo>
                    <a:cubicBezTo>
                      <a:pt x="68" y="63"/>
                      <a:pt x="68" y="63"/>
                      <a:pt x="68" y="63"/>
                    </a:cubicBezTo>
                    <a:cubicBezTo>
                      <a:pt x="66" y="63"/>
                      <a:pt x="66" y="63"/>
                      <a:pt x="66" y="63"/>
                    </a:cubicBezTo>
                    <a:cubicBezTo>
                      <a:pt x="66" y="63"/>
                      <a:pt x="66" y="63"/>
                      <a:pt x="66" y="63"/>
                    </a:cubicBezTo>
                    <a:cubicBezTo>
                      <a:pt x="65" y="63"/>
                      <a:pt x="65" y="63"/>
                      <a:pt x="64" y="63"/>
                    </a:cubicBezTo>
                    <a:cubicBezTo>
                      <a:pt x="63" y="63"/>
                      <a:pt x="63" y="63"/>
                      <a:pt x="63" y="63"/>
                    </a:cubicBezTo>
                    <a:cubicBezTo>
                      <a:pt x="63" y="63"/>
                      <a:pt x="63" y="63"/>
                      <a:pt x="63" y="63"/>
                    </a:cubicBezTo>
                    <a:cubicBezTo>
                      <a:pt x="63" y="62"/>
                      <a:pt x="63" y="62"/>
                      <a:pt x="63" y="62"/>
                    </a:cubicBezTo>
                    <a:cubicBezTo>
                      <a:pt x="63" y="61"/>
                      <a:pt x="63" y="61"/>
                      <a:pt x="63" y="61"/>
                    </a:cubicBezTo>
                    <a:cubicBezTo>
                      <a:pt x="62" y="61"/>
                      <a:pt x="62" y="61"/>
                      <a:pt x="62" y="61"/>
                    </a:cubicBezTo>
                    <a:cubicBezTo>
                      <a:pt x="61" y="61"/>
                      <a:pt x="61" y="61"/>
                      <a:pt x="61" y="61"/>
                    </a:cubicBezTo>
                    <a:cubicBezTo>
                      <a:pt x="61" y="61"/>
                      <a:pt x="60" y="61"/>
                      <a:pt x="60" y="61"/>
                    </a:cubicBezTo>
                    <a:cubicBezTo>
                      <a:pt x="59" y="61"/>
                      <a:pt x="59" y="61"/>
                      <a:pt x="58" y="61"/>
                    </a:cubicBezTo>
                    <a:cubicBezTo>
                      <a:pt x="58" y="61"/>
                      <a:pt x="58" y="61"/>
                      <a:pt x="58" y="61"/>
                    </a:cubicBezTo>
                    <a:cubicBezTo>
                      <a:pt x="57" y="61"/>
                      <a:pt x="57" y="61"/>
                      <a:pt x="57" y="61"/>
                    </a:cubicBezTo>
                    <a:cubicBezTo>
                      <a:pt x="57" y="61"/>
                      <a:pt x="57" y="60"/>
                      <a:pt x="57" y="60"/>
                    </a:cubicBezTo>
                    <a:cubicBezTo>
                      <a:pt x="58" y="59"/>
                      <a:pt x="58" y="59"/>
                      <a:pt x="58" y="59"/>
                    </a:cubicBezTo>
                    <a:cubicBezTo>
                      <a:pt x="56" y="58"/>
                      <a:pt x="56" y="58"/>
                      <a:pt x="56" y="58"/>
                    </a:cubicBezTo>
                    <a:cubicBezTo>
                      <a:pt x="56" y="58"/>
                      <a:pt x="56" y="58"/>
                      <a:pt x="56" y="58"/>
                    </a:cubicBezTo>
                    <a:cubicBezTo>
                      <a:pt x="56" y="58"/>
                      <a:pt x="56" y="58"/>
                      <a:pt x="56" y="58"/>
                    </a:cubicBezTo>
                    <a:cubicBezTo>
                      <a:pt x="56" y="58"/>
                      <a:pt x="56" y="58"/>
                      <a:pt x="56" y="58"/>
                    </a:cubicBezTo>
                    <a:cubicBezTo>
                      <a:pt x="56" y="56"/>
                      <a:pt x="56" y="56"/>
                      <a:pt x="56" y="56"/>
                    </a:cubicBezTo>
                    <a:cubicBezTo>
                      <a:pt x="55" y="56"/>
                      <a:pt x="55" y="56"/>
                      <a:pt x="55" y="56"/>
                    </a:cubicBezTo>
                    <a:cubicBezTo>
                      <a:pt x="55" y="56"/>
                      <a:pt x="55" y="56"/>
                      <a:pt x="55" y="56"/>
                    </a:cubicBezTo>
                    <a:cubicBezTo>
                      <a:pt x="54" y="56"/>
                      <a:pt x="54" y="56"/>
                      <a:pt x="54" y="56"/>
                    </a:cubicBezTo>
                    <a:cubicBezTo>
                      <a:pt x="54" y="55"/>
                      <a:pt x="54" y="55"/>
                      <a:pt x="54" y="55"/>
                    </a:cubicBezTo>
                    <a:cubicBezTo>
                      <a:pt x="55" y="55"/>
                      <a:pt x="55" y="54"/>
                      <a:pt x="54" y="54"/>
                    </a:cubicBezTo>
                    <a:cubicBezTo>
                      <a:pt x="54" y="53"/>
                      <a:pt x="53" y="53"/>
                      <a:pt x="52" y="53"/>
                    </a:cubicBezTo>
                    <a:cubicBezTo>
                      <a:pt x="52" y="53"/>
                      <a:pt x="52" y="53"/>
                      <a:pt x="52" y="53"/>
                    </a:cubicBezTo>
                    <a:cubicBezTo>
                      <a:pt x="52" y="52"/>
                      <a:pt x="52" y="52"/>
                      <a:pt x="52" y="52"/>
                    </a:cubicBezTo>
                    <a:cubicBezTo>
                      <a:pt x="52" y="51"/>
                      <a:pt x="52" y="51"/>
                      <a:pt x="52" y="51"/>
                    </a:cubicBezTo>
                    <a:cubicBezTo>
                      <a:pt x="51" y="51"/>
                      <a:pt x="51" y="51"/>
                      <a:pt x="51" y="51"/>
                    </a:cubicBezTo>
                    <a:cubicBezTo>
                      <a:pt x="49" y="51"/>
                      <a:pt x="48" y="52"/>
                      <a:pt x="48" y="53"/>
                    </a:cubicBezTo>
                    <a:cubicBezTo>
                      <a:pt x="47" y="54"/>
                      <a:pt x="47" y="54"/>
                      <a:pt x="46" y="54"/>
                    </a:cubicBezTo>
                    <a:cubicBezTo>
                      <a:pt x="46" y="54"/>
                      <a:pt x="46" y="54"/>
                      <a:pt x="46" y="54"/>
                    </a:cubicBezTo>
                    <a:cubicBezTo>
                      <a:pt x="46" y="54"/>
                      <a:pt x="45" y="54"/>
                      <a:pt x="44" y="54"/>
                    </a:cubicBezTo>
                    <a:cubicBezTo>
                      <a:pt x="44" y="53"/>
                      <a:pt x="43" y="53"/>
                      <a:pt x="43" y="53"/>
                    </a:cubicBezTo>
                    <a:cubicBezTo>
                      <a:pt x="41" y="53"/>
                      <a:pt x="40" y="53"/>
                      <a:pt x="39" y="53"/>
                    </a:cubicBezTo>
                    <a:cubicBezTo>
                      <a:pt x="39" y="53"/>
                      <a:pt x="38" y="53"/>
                      <a:pt x="38" y="53"/>
                    </a:cubicBezTo>
                    <a:cubicBezTo>
                      <a:pt x="37" y="53"/>
                      <a:pt x="37" y="53"/>
                      <a:pt x="36" y="53"/>
                    </a:cubicBezTo>
                    <a:cubicBezTo>
                      <a:pt x="35" y="53"/>
                      <a:pt x="35" y="53"/>
                      <a:pt x="35" y="53"/>
                    </a:cubicBezTo>
                    <a:cubicBezTo>
                      <a:pt x="35" y="54"/>
                      <a:pt x="35" y="54"/>
                      <a:pt x="35" y="54"/>
                    </a:cubicBezTo>
                    <a:cubicBezTo>
                      <a:pt x="35" y="54"/>
                      <a:pt x="35" y="54"/>
                      <a:pt x="35" y="54"/>
                    </a:cubicBezTo>
                    <a:cubicBezTo>
                      <a:pt x="35" y="54"/>
                      <a:pt x="35" y="54"/>
                      <a:pt x="34" y="54"/>
                    </a:cubicBezTo>
                    <a:cubicBezTo>
                      <a:pt x="34" y="54"/>
                      <a:pt x="34" y="54"/>
                      <a:pt x="34" y="54"/>
                    </a:cubicBezTo>
                    <a:cubicBezTo>
                      <a:pt x="33" y="54"/>
                      <a:pt x="33" y="54"/>
                      <a:pt x="33" y="54"/>
                    </a:cubicBezTo>
                    <a:cubicBezTo>
                      <a:pt x="32" y="54"/>
                      <a:pt x="32" y="54"/>
                      <a:pt x="32" y="54"/>
                    </a:cubicBezTo>
                    <a:cubicBezTo>
                      <a:pt x="32" y="55"/>
                      <a:pt x="32" y="55"/>
                      <a:pt x="32" y="55"/>
                    </a:cubicBezTo>
                    <a:cubicBezTo>
                      <a:pt x="32" y="56"/>
                      <a:pt x="32" y="56"/>
                      <a:pt x="32" y="56"/>
                    </a:cubicBezTo>
                    <a:cubicBezTo>
                      <a:pt x="32" y="56"/>
                      <a:pt x="32" y="56"/>
                      <a:pt x="31" y="56"/>
                    </a:cubicBezTo>
                    <a:cubicBezTo>
                      <a:pt x="31" y="56"/>
                      <a:pt x="30" y="56"/>
                      <a:pt x="30" y="56"/>
                    </a:cubicBezTo>
                    <a:cubicBezTo>
                      <a:pt x="29" y="56"/>
                      <a:pt x="29" y="56"/>
                      <a:pt x="29" y="56"/>
                    </a:cubicBezTo>
                    <a:cubicBezTo>
                      <a:pt x="29" y="55"/>
                      <a:pt x="28" y="55"/>
                      <a:pt x="27" y="55"/>
                    </a:cubicBezTo>
                    <a:cubicBezTo>
                      <a:pt x="27" y="55"/>
                      <a:pt x="27" y="55"/>
                      <a:pt x="26" y="56"/>
                    </a:cubicBezTo>
                    <a:cubicBezTo>
                      <a:pt x="26" y="56"/>
                      <a:pt x="26" y="56"/>
                      <a:pt x="26" y="56"/>
                    </a:cubicBezTo>
                    <a:cubicBezTo>
                      <a:pt x="26" y="57"/>
                      <a:pt x="26" y="57"/>
                      <a:pt x="26" y="57"/>
                    </a:cubicBezTo>
                    <a:cubicBezTo>
                      <a:pt x="26" y="56"/>
                      <a:pt x="26" y="56"/>
                      <a:pt x="26" y="56"/>
                    </a:cubicBezTo>
                    <a:cubicBezTo>
                      <a:pt x="26" y="56"/>
                      <a:pt x="25" y="56"/>
                      <a:pt x="24" y="57"/>
                    </a:cubicBezTo>
                    <a:cubicBezTo>
                      <a:pt x="24" y="57"/>
                      <a:pt x="24" y="57"/>
                      <a:pt x="24" y="58"/>
                    </a:cubicBezTo>
                    <a:cubicBezTo>
                      <a:pt x="24" y="58"/>
                      <a:pt x="24" y="58"/>
                      <a:pt x="24" y="58"/>
                    </a:cubicBezTo>
                    <a:cubicBezTo>
                      <a:pt x="24" y="58"/>
                      <a:pt x="24" y="58"/>
                      <a:pt x="24" y="58"/>
                    </a:cubicBezTo>
                    <a:cubicBezTo>
                      <a:pt x="23" y="60"/>
                      <a:pt x="22" y="60"/>
                      <a:pt x="21" y="60"/>
                    </a:cubicBezTo>
                    <a:cubicBezTo>
                      <a:pt x="20" y="60"/>
                      <a:pt x="20" y="60"/>
                      <a:pt x="20" y="61"/>
                    </a:cubicBezTo>
                    <a:cubicBezTo>
                      <a:pt x="20" y="61"/>
                      <a:pt x="20" y="61"/>
                      <a:pt x="20" y="61"/>
                    </a:cubicBezTo>
                    <a:cubicBezTo>
                      <a:pt x="19" y="61"/>
                      <a:pt x="19" y="61"/>
                      <a:pt x="19" y="61"/>
                    </a:cubicBezTo>
                    <a:cubicBezTo>
                      <a:pt x="19" y="61"/>
                      <a:pt x="19" y="61"/>
                      <a:pt x="19" y="61"/>
                    </a:cubicBezTo>
                    <a:cubicBezTo>
                      <a:pt x="19" y="61"/>
                      <a:pt x="19" y="61"/>
                      <a:pt x="19" y="61"/>
                    </a:cubicBezTo>
                    <a:cubicBezTo>
                      <a:pt x="18" y="61"/>
                      <a:pt x="18" y="61"/>
                      <a:pt x="18" y="61"/>
                    </a:cubicBezTo>
                    <a:cubicBezTo>
                      <a:pt x="17" y="62"/>
                      <a:pt x="17" y="64"/>
                      <a:pt x="17" y="65"/>
                    </a:cubicBezTo>
                    <a:cubicBezTo>
                      <a:pt x="17" y="65"/>
                      <a:pt x="17" y="65"/>
                      <a:pt x="17" y="65"/>
                    </a:cubicBezTo>
                    <a:cubicBezTo>
                      <a:pt x="17" y="66"/>
                      <a:pt x="16" y="67"/>
                      <a:pt x="16" y="67"/>
                    </a:cubicBezTo>
                    <a:cubicBezTo>
                      <a:pt x="15" y="67"/>
                      <a:pt x="15" y="67"/>
                      <a:pt x="15" y="67"/>
                    </a:cubicBezTo>
                    <a:cubicBezTo>
                      <a:pt x="15" y="68"/>
                      <a:pt x="15" y="68"/>
                      <a:pt x="15" y="68"/>
                    </a:cubicBezTo>
                    <a:cubicBezTo>
                      <a:pt x="16" y="70"/>
                      <a:pt x="16" y="71"/>
                      <a:pt x="15" y="71"/>
                    </a:cubicBezTo>
                    <a:cubicBezTo>
                      <a:pt x="15" y="72"/>
                      <a:pt x="14" y="72"/>
                      <a:pt x="14" y="72"/>
                    </a:cubicBezTo>
                    <a:cubicBezTo>
                      <a:pt x="13" y="72"/>
                      <a:pt x="13" y="72"/>
                      <a:pt x="13" y="72"/>
                    </a:cubicBezTo>
                    <a:cubicBezTo>
                      <a:pt x="13" y="72"/>
                      <a:pt x="13" y="72"/>
                      <a:pt x="13" y="72"/>
                    </a:cubicBezTo>
                    <a:cubicBezTo>
                      <a:pt x="12" y="71"/>
                      <a:pt x="12" y="71"/>
                      <a:pt x="12" y="71"/>
                    </a:cubicBezTo>
                    <a:cubicBezTo>
                      <a:pt x="11" y="71"/>
                      <a:pt x="11" y="72"/>
                      <a:pt x="11" y="72"/>
                    </a:cubicBezTo>
                    <a:cubicBezTo>
                      <a:pt x="11" y="73"/>
                      <a:pt x="11" y="73"/>
                      <a:pt x="11" y="73"/>
                    </a:cubicBezTo>
                    <a:cubicBezTo>
                      <a:pt x="10" y="73"/>
                      <a:pt x="10" y="73"/>
                      <a:pt x="10" y="73"/>
                    </a:cubicBezTo>
                    <a:cubicBezTo>
                      <a:pt x="10" y="73"/>
                      <a:pt x="10" y="73"/>
                      <a:pt x="10" y="73"/>
                    </a:cubicBezTo>
                    <a:cubicBezTo>
                      <a:pt x="10" y="73"/>
                      <a:pt x="10" y="73"/>
                      <a:pt x="10" y="73"/>
                    </a:cubicBezTo>
                    <a:cubicBezTo>
                      <a:pt x="9" y="73"/>
                      <a:pt x="9" y="73"/>
                      <a:pt x="9" y="73"/>
                    </a:cubicBezTo>
                    <a:cubicBezTo>
                      <a:pt x="9" y="73"/>
                      <a:pt x="8" y="73"/>
                      <a:pt x="8" y="73"/>
                    </a:cubicBezTo>
                    <a:cubicBezTo>
                      <a:pt x="8" y="74"/>
                      <a:pt x="8" y="74"/>
                      <a:pt x="8" y="74"/>
                    </a:cubicBezTo>
                    <a:cubicBezTo>
                      <a:pt x="7" y="75"/>
                      <a:pt x="7" y="77"/>
                      <a:pt x="7" y="78"/>
                    </a:cubicBezTo>
                    <a:cubicBezTo>
                      <a:pt x="7" y="79"/>
                      <a:pt x="7" y="79"/>
                      <a:pt x="7" y="79"/>
                    </a:cubicBezTo>
                    <a:cubicBezTo>
                      <a:pt x="6" y="79"/>
                      <a:pt x="6" y="80"/>
                      <a:pt x="6" y="80"/>
                    </a:cubicBezTo>
                    <a:cubicBezTo>
                      <a:pt x="6" y="80"/>
                      <a:pt x="6" y="80"/>
                      <a:pt x="6" y="80"/>
                    </a:cubicBezTo>
                    <a:cubicBezTo>
                      <a:pt x="5" y="80"/>
                      <a:pt x="5" y="80"/>
                      <a:pt x="5" y="80"/>
                    </a:cubicBezTo>
                    <a:cubicBezTo>
                      <a:pt x="5" y="83"/>
                      <a:pt x="5" y="83"/>
                      <a:pt x="5" y="83"/>
                    </a:cubicBezTo>
                    <a:cubicBezTo>
                      <a:pt x="5" y="84"/>
                      <a:pt x="5" y="85"/>
                      <a:pt x="4" y="85"/>
                    </a:cubicBezTo>
                    <a:cubicBezTo>
                      <a:pt x="3" y="86"/>
                      <a:pt x="3" y="86"/>
                      <a:pt x="3" y="86"/>
                    </a:cubicBezTo>
                    <a:cubicBezTo>
                      <a:pt x="2" y="86"/>
                      <a:pt x="2" y="86"/>
                      <a:pt x="2" y="86"/>
                    </a:cubicBezTo>
                    <a:cubicBezTo>
                      <a:pt x="2" y="87"/>
                      <a:pt x="2" y="87"/>
                      <a:pt x="2" y="87"/>
                    </a:cubicBezTo>
                    <a:cubicBezTo>
                      <a:pt x="2" y="87"/>
                      <a:pt x="2" y="88"/>
                      <a:pt x="2" y="88"/>
                    </a:cubicBezTo>
                    <a:cubicBezTo>
                      <a:pt x="2" y="89"/>
                      <a:pt x="2" y="89"/>
                      <a:pt x="1" y="90"/>
                    </a:cubicBezTo>
                    <a:cubicBezTo>
                      <a:pt x="1" y="90"/>
                      <a:pt x="1" y="90"/>
                      <a:pt x="0" y="90"/>
                    </a:cubicBezTo>
                    <a:cubicBezTo>
                      <a:pt x="0" y="90"/>
                      <a:pt x="0" y="90"/>
                      <a:pt x="0" y="90"/>
                    </a:cubicBezTo>
                    <a:cubicBezTo>
                      <a:pt x="0" y="93"/>
                      <a:pt x="0" y="93"/>
                      <a:pt x="0" y="93"/>
                    </a:cubicBezTo>
                    <a:cubicBezTo>
                      <a:pt x="0" y="94"/>
                      <a:pt x="0" y="95"/>
                      <a:pt x="0" y="96"/>
                    </a:cubicBezTo>
                    <a:cubicBezTo>
                      <a:pt x="1" y="96"/>
                      <a:pt x="1" y="96"/>
                      <a:pt x="1" y="96"/>
                    </a:cubicBezTo>
                    <a:cubicBezTo>
                      <a:pt x="1" y="97"/>
                      <a:pt x="1" y="97"/>
                      <a:pt x="1" y="97"/>
                    </a:cubicBezTo>
                    <a:cubicBezTo>
                      <a:pt x="1" y="97"/>
                      <a:pt x="1" y="98"/>
                      <a:pt x="2" y="98"/>
                    </a:cubicBezTo>
                    <a:cubicBezTo>
                      <a:pt x="2" y="98"/>
                      <a:pt x="2" y="98"/>
                      <a:pt x="2" y="98"/>
                    </a:cubicBezTo>
                    <a:cubicBezTo>
                      <a:pt x="2" y="98"/>
                      <a:pt x="2" y="98"/>
                      <a:pt x="2" y="98"/>
                    </a:cubicBezTo>
                    <a:cubicBezTo>
                      <a:pt x="2" y="99"/>
                      <a:pt x="2" y="99"/>
                      <a:pt x="2" y="99"/>
                    </a:cubicBezTo>
                    <a:cubicBezTo>
                      <a:pt x="2" y="99"/>
                      <a:pt x="2" y="99"/>
                      <a:pt x="2" y="99"/>
                    </a:cubicBezTo>
                    <a:cubicBezTo>
                      <a:pt x="2" y="100"/>
                      <a:pt x="3" y="100"/>
                      <a:pt x="4" y="101"/>
                    </a:cubicBezTo>
                    <a:cubicBezTo>
                      <a:pt x="4" y="101"/>
                      <a:pt x="4" y="101"/>
                      <a:pt x="4" y="101"/>
                    </a:cubicBezTo>
                    <a:cubicBezTo>
                      <a:pt x="4" y="101"/>
                      <a:pt x="4" y="101"/>
                      <a:pt x="4" y="101"/>
                    </a:cubicBezTo>
                    <a:cubicBezTo>
                      <a:pt x="4" y="101"/>
                      <a:pt x="4" y="102"/>
                      <a:pt x="4" y="102"/>
                    </a:cubicBezTo>
                    <a:cubicBezTo>
                      <a:pt x="4" y="103"/>
                      <a:pt x="4" y="103"/>
                      <a:pt x="4" y="103"/>
                    </a:cubicBezTo>
                    <a:cubicBezTo>
                      <a:pt x="4" y="104"/>
                      <a:pt x="4" y="105"/>
                      <a:pt x="3" y="106"/>
                    </a:cubicBezTo>
                    <a:cubicBezTo>
                      <a:pt x="3" y="106"/>
                      <a:pt x="3" y="107"/>
                      <a:pt x="2" y="107"/>
                    </a:cubicBezTo>
                    <a:cubicBezTo>
                      <a:pt x="2" y="108"/>
                      <a:pt x="1" y="108"/>
                      <a:pt x="1" y="109"/>
                    </a:cubicBezTo>
                    <a:cubicBezTo>
                      <a:pt x="0" y="110"/>
                      <a:pt x="0" y="110"/>
                      <a:pt x="0" y="110"/>
                    </a:cubicBezTo>
                    <a:cubicBezTo>
                      <a:pt x="2" y="111"/>
                      <a:pt x="2" y="111"/>
                      <a:pt x="2" y="111"/>
                    </a:cubicBezTo>
                    <a:cubicBezTo>
                      <a:pt x="2" y="111"/>
                      <a:pt x="2" y="111"/>
                      <a:pt x="2" y="111"/>
                    </a:cubicBezTo>
                    <a:cubicBezTo>
                      <a:pt x="2" y="111"/>
                      <a:pt x="2" y="111"/>
                      <a:pt x="2" y="111"/>
                    </a:cubicBezTo>
                    <a:cubicBezTo>
                      <a:pt x="2" y="112"/>
                      <a:pt x="2" y="112"/>
                      <a:pt x="2" y="112"/>
                    </a:cubicBezTo>
                    <a:cubicBezTo>
                      <a:pt x="2" y="112"/>
                      <a:pt x="2" y="112"/>
                      <a:pt x="2" y="112"/>
                    </a:cubicBezTo>
                    <a:cubicBezTo>
                      <a:pt x="2" y="112"/>
                      <a:pt x="2" y="113"/>
                      <a:pt x="3" y="113"/>
                    </a:cubicBezTo>
                    <a:cubicBezTo>
                      <a:pt x="4" y="114"/>
                      <a:pt x="4" y="114"/>
                      <a:pt x="4" y="114"/>
                    </a:cubicBezTo>
                    <a:cubicBezTo>
                      <a:pt x="4" y="114"/>
                      <a:pt x="4" y="115"/>
                      <a:pt x="5" y="116"/>
                    </a:cubicBezTo>
                    <a:cubicBezTo>
                      <a:pt x="5" y="116"/>
                      <a:pt x="5" y="116"/>
                      <a:pt x="5" y="116"/>
                    </a:cubicBezTo>
                    <a:cubicBezTo>
                      <a:pt x="5" y="117"/>
                      <a:pt x="5" y="117"/>
                      <a:pt x="6" y="118"/>
                    </a:cubicBezTo>
                    <a:cubicBezTo>
                      <a:pt x="6" y="118"/>
                      <a:pt x="7" y="118"/>
                      <a:pt x="7" y="118"/>
                    </a:cubicBezTo>
                    <a:cubicBezTo>
                      <a:pt x="7" y="119"/>
                      <a:pt x="7" y="119"/>
                      <a:pt x="7" y="119"/>
                    </a:cubicBezTo>
                    <a:cubicBezTo>
                      <a:pt x="8" y="119"/>
                      <a:pt x="9" y="120"/>
                      <a:pt x="9" y="120"/>
                    </a:cubicBezTo>
                    <a:cubicBezTo>
                      <a:pt x="11" y="121"/>
                      <a:pt x="11" y="123"/>
                      <a:pt x="11" y="125"/>
                    </a:cubicBezTo>
                    <a:cubicBezTo>
                      <a:pt x="11" y="125"/>
                      <a:pt x="11" y="125"/>
                      <a:pt x="11" y="125"/>
                    </a:cubicBezTo>
                    <a:cubicBezTo>
                      <a:pt x="11" y="126"/>
                      <a:pt x="11" y="129"/>
                      <a:pt x="13" y="129"/>
                    </a:cubicBezTo>
                    <a:cubicBezTo>
                      <a:pt x="13" y="129"/>
                      <a:pt x="13" y="129"/>
                      <a:pt x="13" y="129"/>
                    </a:cubicBezTo>
                    <a:cubicBezTo>
                      <a:pt x="14" y="129"/>
                      <a:pt x="14" y="129"/>
                      <a:pt x="14" y="129"/>
                    </a:cubicBezTo>
                    <a:cubicBezTo>
                      <a:pt x="14" y="129"/>
                      <a:pt x="14" y="129"/>
                      <a:pt x="14" y="129"/>
                    </a:cubicBezTo>
                    <a:cubicBezTo>
                      <a:pt x="14" y="131"/>
                      <a:pt x="14" y="131"/>
                      <a:pt x="14" y="131"/>
                    </a:cubicBezTo>
                    <a:cubicBezTo>
                      <a:pt x="15" y="131"/>
                      <a:pt x="15" y="131"/>
                      <a:pt x="15" y="131"/>
                    </a:cubicBezTo>
                    <a:cubicBezTo>
                      <a:pt x="16" y="131"/>
                      <a:pt x="16" y="131"/>
                      <a:pt x="16" y="131"/>
                    </a:cubicBezTo>
                    <a:cubicBezTo>
                      <a:pt x="18" y="131"/>
                      <a:pt x="18" y="131"/>
                      <a:pt x="18" y="131"/>
                    </a:cubicBezTo>
                    <a:cubicBezTo>
                      <a:pt x="18" y="131"/>
                      <a:pt x="18" y="132"/>
                      <a:pt x="20" y="132"/>
                    </a:cubicBezTo>
                    <a:cubicBezTo>
                      <a:pt x="20" y="132"/>
                      <a:pt x="20" y="132"/>
                      <a:pt x="20" y="132"/>
                    </a:cubicBezTo>
                    <a:cubicBezTo>
                      <a:pt x="20" y="132"/>
                      <a:pt x="20" y="132"/>
                      <a:pt x="20" y="132"/>
                    </a:cubicBezTo>
                    <a:cubicBezTo>
                      <a:pt x="21" y="132"/>
                      <a:pt x="21" y="132"/>
                      <a:pt x="21" y="132"/>
                    </a:cubicBezTo>
                    <a:cubicBezTo>
                      <a:pt x="21" y="132"/>
                      <a:pt x="21" y="132"/>
                      <a:pt x="21" y="132"/>
                    </a:cubicBezTo>
                    <a:cubicBezTo>
                      <a:pt x="21" y="132"/>
                      <a:pt x="21" y="132"/>
                      <a:pt x="21" y="132"/>
                    </a:cubicBezTo>
                    <a:cubicBezTo>
                      <a:pt x="21" y="133"/>
                      <a:pt x="21" y="134"/>
                      <a:pt x="22" y="134"/>
                    </a:cubicBezTo>
                    <a:cubicBezTo>
                      <a:pt x="22" y="134"/>
                      <a:pt x="22" y="134"/>
                      <a:pt x="22" y="134"/>
                    </a:cubicBezTo>
                    <a:cubicBezTo>
                      <a:pt x="22" y="135"/>
                      <a:pt x="23" y="136"/>
                      <a:pt x="24" y="136"/>
                    </a:cubicBezTo>
                    <a:cubicBezTo>
                      <a:pt x="25" y="136"/>
                      <a:pt x="26" y="137"/>
                      <a:pt x="26" y="137"/>
                    </a:cubicBezTo>
                    <a:cubicBezTo>
                      <a:pt x="27" y="138"/>
                      <a:pt x="27" y="138"/>
                      <a:pt x="27" y="138"/>
                    </a:cubicBezTo>
                    <a:cubicBezTo>
                      <a:pt x="27" y="138"/>
                      <a:pt x="27" y="138"/>
                      <a:pt x="27" y="138"/>
                    </a:cubicBezTo>
                    <a:cubicBezTo>
                      <a:pt x="27" y="139"/>
                      <a:pt x="28" y="139"/>
                      <a:pt x="28" y="139"/>
                    </a:cubicBezTo>
                    <a:cubicBezTo>
                      <a:pt x="30" y="139"/>
                      <a:pt x="30" y="139"/>
                      <a:pt x="30" y="139"/>
                    </a:cubicBezTo>
                    <a:cubicBezTo>
                      <a:pt x="30" y="138"/>
                      <a:pt x="30" y="138"/>
                      <a:pt x="30" y="138"/>
                    </a:cubicBezTo>
                    <a:cubicBezTo>
                      <a:pt x="30" y="138"/>
                      <a:pt x="30" y="138"/>
                      <a:pt x="30" y="138"/>
                    </a:cubicBezTo>
                    <a:cubicBezTo>
                      <a:pt x="31" y="138"/>
                      <a:pt x="31" y="138"/>
                      <a:pt x="32" y="138"/>
                    </a:cubicBezTo>
                    <a:cubicBezTo>
                      <a:pt x="33" y="138"/>
                      <a:pt x="33" y="138"/>
                      <a:pt x="33" y="138"/>
                    </a:cubicBezTo>
                    <a:cubicBezTo>
                      <a:pt x="33" y="137"/>
                      <a:pt x="33" y="137"/>
                      <a:pt x="33" y="137"/>
                    </a:cubicBezTo>
                    <a:cubicBezTo>
                      <a:pt x="33" y="137"/>
                      <a:pt x="33" y="137"/>
                      <a:pt x="33" y="137"/>
                    </a:cubicBezTo>
                    <a:cubicBezTo>
                      <a:pt x="33" y="137"/>
                      <a:pt x="34" y="136"/>
                      <a:pt x="34" y="136"/>
                    </a:cubicBezTo>
                    <a:cubicBezTo>
                      <a:pt x="34" y="136"/>
                      <a:pt x="35" y="137"/>
                      <a:pt x="35" y="137"/>
                    </a:cubicBezTo>
                    <a:cubicBezTo>
                      <a:pt x="35" y="137"/>
                      <a:pt x="35" y="137"/>
                      <a:pt x="35" y="137"/>
                    </a:cubicBezTo>
                    <a:cubicBezTo>
                      <a:pt x="35" y="137"/>
                      <a:pt x="36" y="138"/>
                      <a:pt x="37" y="138"/>
                    </a:cubicBezTo>
                    <a:cubicBezTo>
                      <a:pt x="38" y="138"/>
                      <a:pt x="38" y="138"/>
                      <a:pt x="38" y="138"/>
                    </a:cubicBezTo>
                    <a:cubicBezTo>
                      <a:pt x="38" y="138"/>
                      <a:pt x="38" y="138"/>
                      <a:pt x="38" y="138"/>
                    </a:cubicBezTo>
                    <a:cubicBezTo>
                      <a:pt x="38" y="138"/>
                      <a:pt x="38" y="138"/>
                      <a:pt x="38" y="138"/>
                    </a:cubicBezTo>
                    <a:cubicBezTo>
                      <a:pt x="39" y="138"/>
                      <a:pt x="39" y="138"/>
                      <a:pt x="39" y="139"/>
                    </a:cubicBezTo>
                    <a:cubicBezTo>
                      <a:pt x="40" y="139"/>
                      <a:pt x="41" y="139"/>
                      <a:pt x="42" y="139"/>
                    </a:cubicBezTo>
                    <a:cubicBezTo>
                      <a:pt x="42" y="139"/>
                      <a:pt x="42" y="139"/>
                      <a:pt x="42" y="139"/>
                    </a:cubicBezTo>
                    <a:cubicBezTo>
                      <a:pt x="43" y="139"/>
                      <a:pt x="43" y="139"/>
                      <a:pt x="43" y="139"/>
                    </a:cubicBezTo>
                    <a:cubicBezTo>
                      <a:pt x="43" y="139"/>
                      <a:pt x="43" y="139"/>
                      <a:pt x="43" y="139"/>
                    </a:cubicBezTo>
                    <a:cubicBezTo>
                      <a:pt x="44" y="139"/>
                      <a:pt x="44" y="139"/>
                      <a:pt x="44" y="139"/>
                    </a:cubicBezTo>
                    <a:cubicBezTo>
                      <a:pt x="46" y="139"/>
                      <a:pt x="46" y="139"/>
                      <a:pt x="46" y="138"/>
                    </a:cubicBezTo>
                    <a:cubicBezTo>
                      <a:pt x="46" y="138"/>
                      <a:pt x="46" y="138"/>
                      <a:pt x="46" y="138"/>
                    </a:cubicBezTo>
                    <a:cubicBezTo>
                      <a:pt x="46" y="138"/>
                      <a:pt x="46" y="138"/>
                      <a:pt x="46" y="138"/>
                    </a:cubicBezTo>
                    <a:cubicBezTo>
                      <a:pt x="46" y="138"/>
                      <a:pt x="46" y="138"/>
                      <a:pt x="46" y="138"/>
                    </a:cubicBezTo>
                    <a:cubicBezTo>
                      <a:pt x="47" y="138"/>
                      <a:pt x="47" y="138"/>
                      <a:pt x="47" y="138"/>
                    </a:cubicBezTo>
                    <a:cubicBezTo>
                      <a:pt x="47" y="137"/>
                      <a:pt x="47" y="137"/>
                      <a:pt x="47" y="137"/>
                    </a:cubicBezTo>
                    <a:cubicBezTo>
                      <a:pt x="47" y="136"/>
                      <a:pt x="47" y="136"/>
                      <a:pt x="48" y="135"/>
                    </a:cubicBezTo>
                    <a:cubicBezTo>
                      <a:pt x="48" y="134"/>
                      <a:pt x="48" y="134"/>
                      <a:pt x="49" y="134"/>
                    </a:cubicBezTo>
                    <a:cubicBezTo>
                      <a:pt x="49" y="134"/>
                      <a:pt x="49" y="133"/>
                      <a:pt x="50" y="133"/>
                    </a:cubicBezTo>
                    <a:cubicBezTo>
                      <a:pt x="50" y="133"/>
                      <a:pt x="50" y="133"/>
                      <a:pt x="50" y="133"/>
                    </a:cubicBezTo>
                    <a:cubicBezTo>
                      <a:pt x="51" y="133"/>
                      <a:pt x="51" y="133"/>
                      <a:pt x="51" y="133"/>
                    </a:cubicBezTo>
                    <a:cubicBezTo>
                      <a:pt x="54" y="133"/>
                      <a:pt x="54" y="133"/>
                      <a:pt x="54" y="133"/>
                    </a:cubicBezTo>
                    <a:cubicBezTo>
                      <a:pt x="55" y="133"/>
                      <a:pt x="56" y="134"/>
                      <a:pt x="57" y="135"/>
                    </a:cubicBezTo>
                    <a:cubicBezTo>
                      <a:pt x="57" y="136"/>
                      <a:pt x="57" y="136"/>
                      <a:pt x="58" y="136"/>
                    </a:cubicBezTo>
                    <a:cubicBezTo>
                      <a:pt x="59" y="136"/>
                      <a:pt x="59" y="136"/>
                      <a:pt x="59" y="136"/>
                    </a:cubicBezTo>
                    <a:cubicBezTo>
                      <a:pt x="60" y="136"/>
                      <a:pt x="60" y="136"/>
                      <a:pt x="60" y="136"/>
                    </a:cubicBezTo>
                    <a:cubicBezTo>
                      <a:pt x="60" y="136"/>
                      <a:pt x="60" y="136"/>
                      <a:pt x="60" y="136"/>
                    </a:cubicBezTo>
                    <a:cubicBezTo>
                      <a:pt x="60" y="137"/>
                      <a:pt x="60" y="137"/>
                      <a:pt x="60" y="137"/>
                    </a:cubicBezTo>
                    <a:cubicBezTo>
                      <a:pt x="60" y="138"/>
                      <a:pt x="60" y="138"/>
                      <a:pt x="60" y="138"/>
                    </a:cubicBezTo>
                    <a:cubicBezTo>
                      <a:pt x="61" y="138"/>
                      <a:pt x="61" y="138"/>
                      <a:pt x="61" y="138"/>
                    </a:cubicBezTo>
                    <a:cubicBezTo>
                      <a:pt x="61" y="138"/>
                      <a:pt x="61" y="138"/>
                      <a:pt x="61" y="138"/>
                    </a:cubicBezTo>
                    <a:cubicBezTo>
                      <a:pt x="62" y="138"/>
                      <a:pt x="62" y="138"/>
                      <a:pt x="63" y="138"/>
                    </a:cubicBezTo>
                    <a:cubicBezTo>
                      <a:pt x="64" y="138"/>
                      <a:pt x="64" y="138"/>
                      <a:pt x="64" y="138"/>
                    </a:cubicBezTo>
                    <a:cubicBezTo>
                      <a:pt x="64" y="138"/>
                      <a:pt x="64" y="138"/>
                      <a:pt x="64" y="138"/>
                    </a:cubicBezTo>
                    <a:cubicBezTo>
                      <a:pt x="64" y="139"/>
                      <a:pt x="64" y="139"/>
                      <a:pt x="64" y="139"/>
                    </a:cubicBezTo>
                    <a:cubicBezTo>
                      <a:pt x="65" y="139"/>
                      <a:pt x="65" y="139"/>
                      <a:pt x="65" y="139"/>
                    </a:cubicBezTo>
                    <a:cubicBezTo>
                      <a:pt x="66" y="139"/>
                      <a:pt x="66" y="139"/>
                      <a:pt x="67" y="140"/>
                    </a:cubicBezTo>
                    <a:cubicBezTo>
                      <a:pt x="67" y="140"/>
                      <a:pt x="68" y="140"/>
                      <a:pt x="68" y="141"/>
                    </a:cubicBezTo>
                    <a:cubicBezTo>
                      <a:pt x="69" y="141"/>
                      <a:pt x="70" y="143"/>
                      <a:pt x="70" y="144"/>
                    </a:cubicBezTo>
                    <a:cubicBezTo>
                      <a:pt x="70" y="145"/>
                      <a:pt x="70" y="145"/>
                      <a:pt x="69" y="146"/>
                    </a:cubicBezTo>
                    <a:cubicBezTo>
                      <a:pt x="69" y="147"/>
                      <a:pt x="69" y="147"/>
                      <a:pt x="69" y="147"/>
                    </a:cubicBezTo>
                    <a:cubicBezTo>
                      <a:pt x="69" y="147"/>
                      <a:pt x="69" y="148"/>
                      <a:pt x="68" y="148"/>
                    </a:cubicBezTo>
                    <a:cubicBezTo>
                      <a:pt x="68" y="149"/>
                      <a:pt x="68" y="149"/>
                      <a:pt x="68" y="149"/>
                    </a:cubicBezTo>
                    <a:cubicBezTo>
                      <a:pt x="68" y="149"/>
                      <a:pt x="68" y="149"/>
                      <a:pt x="68" y="149"/>
                    </a:cubicBezTo>
                    <a:cubicBezTo>
                      <a:pt x="67" y="149"/>
                      <a:pt x="67" y="149"/>
                      <a:pt x="67" y="149"/>
                    </a:cubicBezTo>
                    <a:cubicBezTo>
                      <a:pt x="67" y="151"/>
                      <a:pt x="67" y="151"/>
                      <a:pt x="67" y="151"/>
                    </a:cubicBezTo>
                    <a:cubicBezTo>
                      <a:pt x="67" y="152"/>
                      <a:pt x="67" y="152"/>
                      <a:pt x="67" y="152"/>
                    </a:cubicBezTo>
                    <a:cubicBezTo>
                      <a:pt x="68" y="152"/>
                      <a:pt x="68" y="152"/>
                      <a:pt x="68" y="152"/>
                    </a:cubicBezTo>
                    <a:cubicBezTo>
                      <a:pt x="68" y="152"/>
                      <a:pt x="68" y="152"/>
                      <a:pt x="68" y="152"/>
                    </a:cubicBezTo>
                    <a:cubicBezTo>
                      <a:pt x="68" y="153"/>
                      <a:pt x="68" y="153"/>
                      <a:pt x="68" y="153"/>
                    </a:cubicBezTo>
                    <a:cubicBezTo>
                      <a:pt x="68" y="153"/>
                      <a:pt x="68" y="153"/>
                      <a:pt x="68" y="153"/>
                    </a:cubicBezTo>
                    <a:cubicBezTo>
                      <a:pt x="68" y="154"/>
                      <a:pt x="68" y="154"/>
                      <a:pt x="68" y="154"/>
                    </a:cubicBezTo>
                    <a:cubicBezTo>
                      <a:pt x="68" y="154"/>
                      <a:pt x="69" y="155"/>
                      <a:pt x="70" y="155"/>
                    </a:cubicBezTo>
                    <a:cubicBezTo>
                      <a:pt x="70" y="155"/>
                      <a:pt x="70" y="155"/>
                      <a:pt x="70" y="155"/>
                    </a:cubicBezTo>
                    <a:cubicBezTo>
                      <a:pt x="70" y="156"/>
                      <a:pt x="71" y="156"/>
                      <a:pt x="71" y="157"/>
                    </a:cubicBezTo>
                    <a:cubicBezTo>
                      <a:pt x="71" y="157"/>
                      <a:pt x="71" y="157"/>
                      <a:pt x="72" y="158"/>
                    </a:cubicBezTo>
                    <a:cubicBezTo>
                      <a:pt x="72" y="159"/>
                      <a:pt x="72" y="159"/>
                      <a:pt x="73" y="160"/>
                    </a:cubicBezTo>
                    <a:cubicBezTo>
                      <a:pt x="73" y="161"/>
                      <a:pt x="73" y="161"/>
                      <a:pt x="73" y="161"/>
                    </a:cubicBezTo>
                    <a:cubicBezTo>
                      <a:pt x="73" y="161"/>
                      <a:pt x="73" y="162"/>
                      <a:pt x="73" y="162"/>
                    </a:cubicBezTo>
                    <a:cubicBezTo>
                      <a:pt x="73" y="163"/>
                      <a:pt x="73" y="163"/>
                      <a:pt x="74" y="164"/>
                    </a:cubicBezTo>
                    <a:cubicBezTo>
                      <a:pt x="75" y="164"/>
                      <a:pt x="75" y="164"/>
                      <a:pt x="75" y="164"/>
                    </a:cubicBezTo>
                    <a:cubicBezTo>
                      <a:pt x="75" y="165"/>
                      <a:pt x="75" y="165"/>
                      <a:pt x="76" y="165"/>
                    </a:cubicBezTo>
                    <a:cubicBezTo>
                      <a:pt x="76" y="165"/>
                      <a:pt x="76" y="166"/>
                      <a:pt x="76" y="166"/>
                    </a:cubicBezTo>
                    <a:cubicBezTo>
                      <a:pt x="76" y="166"/>
                      <a:pt x="76" y="166"/>
                      <a:pt x="76" y="166"/>
                    </a:cubicBezTo>
                    <a:cubicBezTo>
                      <a:pt x="76" y="167"/>
                      <a:pt x="76" y="167"/>
                      <a:pt x="76" y="168"/>
                    </a:cubicBezTo>
                    <a:cubicBezTo>
                      <a:pt x="76" y="169"/>
                      <a:pt x="76" y="169"/>
                      <a:pt x="76" y="169"/>
                    </a:cubicBezTo>
                    <a:cubicBezTo>
                      <a:pt x="76" y="169"/>
                      <a:pt x="76" y="169"/>
                      <a:pt x="76" y="169"/>
                    </a:cubicBezTo>
                    <a:cubicBezTo>
                      <a:pt x="77" y="169"/>
                      <a:pt x="77" y="169"/>
                      <a:pt x="77" y="169"/>
                    </a:cubicBezTo>
                    <a:cubicBezTo>
                      <a:pt x="77" y="169"/>
                      <a:pt x="77" y="169"/>
                      <a:pt x="77" y="169"/>
                    </a:cubicBezTo>
                    <a:cubicBezTo>
                      <a:pt x="77" y="170"/>
                      <a:pt x="77" y="170"/>
                      <a:pt x="77" y="170"/>
                    </a:cubicBezTo>
                    <a:cubicBezTo>
                      <a:pt x="77" y="170"/>
                      <a:pt x="77" y="170"/>
                      <a:pt x="77" y="170"/>
                    </a:cubicBezTo>
                    <a:cubicBezTo>
                      <a:pt x="77" y="173"/>
                      <a:pt x="77" y="173"/>
                      <a:pt x="77" y="173"/>
                    </a:cubicBezTo>
                    <a:cubicBezTo>
                      <a:pt x="77" y="174"/>
                      <a:pt x="77" y="174"/>
                      <a:pt x="77" y="174"/>
                    </a:cubicBezTo>
                    <a:cubicBezTo>
                      <a:pt x="77" y="174"/>
                      <a:pt x="77" y="176"/>
                      <a:pt x="77" y="176"/>
                    </a:cubicBezTo>
                    <a:cubicBezTo>
                      <a:pt x="77" y="176"/>
                      <a:pt x="77" y="176"/>
                      <a:pt x="77" y="176"/>
                    </a:cubicBezTo>
                    <a:cubicBezTo>
                      <a:pt x="76" y="176"/>
                      <a:pt x="76" y="176"/>
                      <a:pt x="76" y="176"/>
                    </a:cubicBezTo>
                    <a:cubicBezTo>
                      <a:pt x="76" y="181"/>
                      <a:pt x="76" y="181"/>
                      <a:pt x="76" y="181"/>
                    </a:cubicBezTo>
                    <a:cubicBezTo>
                      <a:pt x="76" y="181"/>
                      <a:pt x="76" y="181"/>
                      <a:pt x="76" y="181"/>
                    </a:cubicBezTo>
                    <a:cubicBezTo>
                      <a:pt x="77" y="181"/>
                      <a:pt x="77" y="181"/>
                      <a:pt x="77" y="181"/>
                    </a:cubicBezTo>
                    <a:cubicBezTo>
                      <a:pt x="78" y="182"/>
                      <a:pt x="78" y="182"/>
                      <a:pt x="78" y="182"/>
                    </a:cubicBezTo>
                    <a:cubicBezTo>
                      <a:pt x="77" y="182"/>
                      <a:pt x="77" y="182"/>
                      <a:pt x="77" y="183"/>
                    </a:cubicBezTo>
                    <a:cubicBezTo>
                      <a:pt x="77" y="183"/>
                      <a:pt x="77" y="183"/>
                      <a:pt x="77" y="183"/>
                    </a:cubicBezTo>
                    <a:cubicBezTo>
                      <a:pt x="77" y="183"/>
                      <a:pt x="76" y="184"/>
                      <a:pt x="76" y="184"/>
                    </a:cubicBezTo>
                    <a:cubicBezTo>
                      <a:pt x="75" y="185"/>
                      <a:pt x="75" y="185"/>
                      <a:pt x="75" y="185"/>
                    </a:cubicBezTo>
                    <a:cubicBezTo>
                      <a:pt x="74" y="186"/>
                      <a:pt x="74" y="186"/>
                      <a:pt x="74" y="187"/>
                    </a:cubicBezTo>
                    <a:cubicBezTo>
                      <a:pt x="74" y="188"/>
                      <a:pt x="74" y="188"/>
                      <a:pt x="74" y="188"/>
                    </a:cubicBezTo>
                    <a:cubicBezTo>
                      <a:pt x="74" y="188"/>
                      <a:pt x="74" y="188"/>
                      <a:pt x="74" y="188"/>
                    </a:cubicBezTo>
                    <a:cubicBezTo>
                      <a:pt x="73" y="187"/>
                      <a:pt x="73" y="187"/>
                      <a:pt x="73" y="187"/>
                    </a:cubicBezTo>
                    <a:cubicBezTo>
                      <a:pt x="73" y="193"/>
                      <a:pt x="73" y="193"/>
                      <a:pt x="73" y="193"/>
                    </a:cubicBezTo>
                    <a:cubicBezTo>
                      <a:pt x="73" y="193"/>
                      <a:pt x="73" y="193"/>
                      <a:pt x="73" y="193"/>
                    </a:cubicBezTo>
                    <a:cubicBezTo>
                      <a:pt x="72" y="193"/>
                      <a:pt x="72" y="193"/>
                      <a:pt x="72" y="193"/>
                    </a:cubicBezTo>
                    <a:cubicBezTo>
                      <a:pt x="71" y="193"/>
                      <a:pt x="71" y="193"/>
                      <a:pt x="71" y="193"/>
                    </a:cubicBezTo>
                    <a:cubicBezTo>
                      <a:pt x="71" y="194"/>
                      <a:pt x="71" y="194"/>
                      <a:pt x="71" y="194"/>
                    </a:cubicBezTo>
                    <a:cubicBezTo>
                      <a:pt x="71" y="195"/>
                      <a:pt x="71" y="195"/>
                      <a:pt x="71" y="195"/>
                    </a:cubicBezTo>
                    <a:cubicBezTo>
                      <a:pt x="70" y="196"/>
                      <a:pt x="70" y="196"/>
                      <a:pt x="70" y="196"/>
                    </a:cubicBezTo>
                    <a:cubicBezTo>
                      <a:pt x="70" y="197"/>
                      <a:pt x="70" y="197"/>
                      <a:pt x="70" y="197"/>
                    </a:cubicBezTo>
                    <a:cubicBezTo>
                      <a:pt x="70" y="198"/>
                      <a:pt x="70" y="198"/>
                      <a:pt x="70" y="198"/>
                    </a:cubicBezTo>
                    <a:cubicBezTo>
                      <a:pt x="69" y="198"/>
                      <a:pt x="69" y="198"/>
                      <a:pt x="69" y="198"/>
                    </a:cubicBezTo>
                    <a:cubicBezTo>
                      <a:pt x="68" y="197"/>
                      <a:pt x="68" y="197"/>
                      <a:pt x="68" y="197"/>
                    </a:cubicBezTo>
                    <a:cubicBezTo>
                      <a:pt x="68" y="211"/>
                      <a:pt x="68" y="211"/>
                      <a:pt x="68" y="211"/>
                    </a:cubicBezTo>
                    <a:cubicBezTo>
                      <a:pt x="69" y="211"/>
                      <a:pt x="69" y="211"/>
                      <a:pt x="69" y="211"/>
                    </a:cubicBezTo>
                    <a:cubicBezTo>
                      <a:pt x="70" y="211"/>
                      <a:pt x="70" y="211"/>
                      <a:pt x="70" y="211"/>
                    </a:cubicBezTo>
                    <a:cubicBezTo>
                      <a:pt x="70" y="211"/>
                      <a:pt x="70" y="211"/>
                      <a:pt x="70" y="211"/>
                    </a:cubicBezTo>
                    <a:cubicBezTo>
                      <a:pt x="70" y="211"/>
                      <a:pt x="70" y="211"/>
                      <a:pt x="70" y="211"/>
                    </a:cubicBezTo>
                    <a:cubicBezTo>
                      <a:pt x="70" y="212"/>
                      <a:pt x="70" y="212"/>
                      <a:pt x="70" y="212"/>
                    </a:cubicBezTo>
                    <a:cubicBezTo>
                      <a:pt x="70" y="213"/>
                      <a:pt x="70" y="213"/>
                      <a:pt x="70" y="213"/>
                    </a:cubicBezTo>
                    <a:cubicBezTo>
                      <a:pt x="70" y="213"/>
                      <a:pt x="70" y="214"/>
                      <a:pt x="71" y="214"/>
                    </a:cubicBezTo>
                    <a:cubicBezTo>
                      <a:pt x="71" y="214"/>
                      <a:pt x="71" y="214"/>
                      <a:pt x="71" y="214"/>
                    </a:cubicBezTo>
                    <a:cubicBezTo>
                      <a:pt x="71" y="214"/>
                      <a:pt x="71" y="214"/>
                      <a:pt x="71" y="214"/>
                    </a:cubicBezTo>
                    <a:cubicBezTo>
                      <a:pt x="71" y="214"/>
                      <a:pt x="71" y="214"/>
                      <a:pt x="71" y="214"/>
                    </a:cubicBezTo>
                    <a:cubicBezTo>
                      <a:pt x="71" y="214"/>
                      <a:pt x="71" y="214"/>
                      <a:pt x="71" y="214"/>
                    </a:cubicBezTo>
                    <a:cubicBezTo>
                      <a:pt x="71" y="214"/>
                      <a:pt x="71" y="214"/>
                      <a:pt x="71" y="214"/>
                    </a:cubicBezTo>
                    <a:cubicBezTo>
                      <a:pt x="71" y="214"/>
                      <a:pt x="71" y="214"/>
                      <a:pt x="71" y="214"/>
                    </a:cubicBezTo>
                    <a:cubicBezTo>
                      <a:pt x="71" y="215"/>
                      <a:pt x="71" y="215"/>
                      <a:pt x="71" y="215"/>
                    </a:cubicBezTo>
                    <a:cubicBezTo>
                      <a:pt x="71" y="217"/>
                      <a:pt x="71" y="217"/>
                      <a:pt x="71" y="218"/>
                    </a:cubicBezTo>
                    <a:cubicBezTo>
                      <a:pt x="71" y="218"/>
                      <a:pt x="71" y="218"/>
                      <a:pt x="71" y="218"/>
                    </a:cubicBezTo>
                    <a:cubicBezTo>
                      <a:pt x="70" y="217"/>
                      <a:pt x="70" y="217"/>
                      <a:pt x="70" y="217"/>
                    </a:cubicBezTo>
                    <a:cubicBezTo>
                      <a:pt x="70" y="231"/>
                      <a:pt x="70" y="231"/>
                      <a:pt x="70" y="231"/>
                    </a:cubicBezTo>
                    <a:cubicBezTo>
                      <a:pt x="70" y="231"/>
                      <a:pt x="70" y="231"/>
                      <a:pt x="70" y="231"/>
                    </a:cubicBezTo>
                    <a:cubicBezTo>
                      <a:pt x="71" y="232"/>
                      <a:pt x="71" y="232"/>
                      <a:pt x="71" y="232"/>
                    </a:cubicBezTo>
                    <a:cubicBezTo>
                      <a:pt x="72" y="232"/>
                      <a:pt x="72" y="233"/>
                      <a:pt x="72" y="234"/>
                    </a:cubicBezTo>
                    <a:cubicBezTo>
                      <a:pt x="73" y="235"/>
                      <a:pt x="73" y="236"/>
                      <a:pt x="72" y="236"/>
                    </a:cubicBezTo>
                    <a:cubicBezTo>
                      <a:pt x="72" y="237"/>
                      <a:pt x="72" y="237"/>
                      <a:pt x="71" y="238"/>
                    </a:cubicBezTo>
                    <a:cubicBezTo>
                      <a:pt x="71" y="238"/>
                      <a:pt x="70" y="238"/>
                      <a:pt x="70" y="238"/>
                    </a:cubicBezTo>
                    <a:cubicBezTo>
                      <a:pt x="69" y="239"/>
                      <a:pt x="69" y="239"/>
                      <a:pt x="69" y="239"/>
                    </a:cubicBezTo>
                    <a:cubicBezTo>
                      <a:pt x="68" y="239"/>
                      <a:pt x="68" y="239"/>
                      <a:pt x="67" y="239"/>
                    </a:cubicBezTo>
                    <a:cubicBezTo>
                      <a:pt x="67" y="240"/>
                      <a:pt x="67" y="241"/>
                      <a:pt x="67" y="242"/>
                    </a:cubicBezTo>
                    <a:cubicBezTo>
                      <a:pt x="67" y="243"/>
                      <a:pt x="67" y="243"/>
                      <a:pt x="67" y="243"/>
                    </a:cubicBezTo>
                    <a:cubicBezTo>
                      <a:pt x="67" y="243"/>
                      <a:pt x="67" y="244"/>
                      <a:pt x="68" y="245"/>
                    </a:cubicBezTo>
                    <a:cubicBezTo>
                      <a:pt x="68" y="245"/>
                      <a:pt x="69" y="245"/>
                      <a:pt x="69" y="245"/>
                    </a:cubicBezTo>
                    <a:cubicBezTo>
                      <a:pt x="70" y="245"/>
                      <a:pt x="70" y="245"/>
                      <a:pt x="71" y="245"/>
                    </a:cubicBezTo>
                    <a:cubicBezTo>
                      <a:pt x="71" y="244"/>
                      <a:pt x="71" y="244"/>
                      <a:pt x="71" y="244"/>
                    </a:cubicBezTo>
                    <a:cubicBezTo>
                      <a:pt x="72" y="244"/>
                      <a:pt x="74" y="244"/>
                      <a:pt x="75" y="244"/>
                    </a:cubicBezTo>
                    <a:cubicBezTo>
                      <a:pt x="76" y="244"/>
                      <a:pt x="76" y="244"/>
                      <a:pt x="76" y="244"/>
                    </a:cubicBezTo>
                    <a:cubicBezTo>
                      <a:pt x="78" y="244"/>
                      <a:pt x="80" y="243"/>
                      <a:pt x="81" y="242"/>
                    </a:cubicBezTo>
                    <a:cubicBezTo>
                      <a:pt x="83" y="242"/>
                      <a:pt x="83" y="242"/>
                      <a:pt x="83" y="242"/>
                    </a:cubicBezTo>
                    <a:cubicBezTo>
                      <a:pt x="83" y="242"/>
                      <a:pt x="83" y="242"/>
                      <a:pt x="83" y="242"/>
                    </a:cubicBezTo>
                    <a:cubicBezTo>
                      <a:pt x="83" y="243"/>
                      <a:pt x="83" y="243"/>
                      <a:pt x="83" y="243"/>
                    </a:cubicBezTo>
                    <a:cubicBezTo>
                      <a:pt x="84" y="243"/>
                      <a:pt x="84" y="242"/>
                      <a:pt x="85" y="242"/>
                    </a:cubicBezTo>
                    <a:cubicBezTo>
                      <a:pt x="85" y="241"/>
                      <a:pt x="85" y="241"/>
                      <a:pt x="85" y="241"/>
                    </a:cubicBezTo>
                    <a:cubicBezTo>
                      <a:pt x="85" y="240"/>
                      <a:pt x="86" y="240"/>
                      <a:pt x="87" y="240"/>
                    </a:cubicBezTo>
                    <a:cubicBezTo>
                      <a:pt x="87" y="239"/>
                      <a:pt x="87" y="239"/>
                      <a:pt x="87" y="239"/>
                    </a:cubicBezTo>
                    <a:cubicBezTo>
                      <a:pt x="87" y="239"/>
                      <a:pt x="87" y="239"/>
                      <a:pt x="87" y="239"/>
                    </a:cubicBezTo>
                    <a:cubicBezTo>
                      <a:pt x="87" y="236"/>
                      <a:pt x="88" y="234"/>
                      <a:pt x="90" y="233"/>
                    </a:cubicBezTo>
                    <a:cubicBezTo>
                      <a:pt x="90" y="233"/>
                      <a:pt x="91" y="232"/>
                      <a:pt x="93" y="232"/>
                    </a:cubicBezTo>
                    <a:cubicBezTo>
                      <a:pt x="93" y="232"/>
                      <a:pt x="93" y="232"/>
                      <a:pt x="93" y="232"/>
                    </a:cubicBezTo>
                    <a:cubicBezTo>
                      <a:pt x="94" y="232"/>
                      <a:pt x="94" y="232"/>
                      <a:pt x="95" y="232"/>
                    </a:cubicBezTo>
                    <a:cubicBezTo>
                      <a:pt x="95" y="232"/>
                      <a:pt x="95" y="232"/>
                      <a:pt x="96" y="232"/>
                    </a:cubicBezTo>
                    <a:cubicBezTo>
                      <a:pt x="96" y="232"/>
                      <a:pt x="97" y="232"/>
                      <a:pt x="97" y="232"/>
                    </a:cubicBezTo>
                    <a:cubicBezTo>
                      <a:pt x="99" y="232"/>
                      <a:pt x="99" y="231"/>
                      <a:pt x="99" y="231"/>
                    </a:cubicBezTo>
                    <a:cubicBezTo>
                      <a:pt x="99" y="230"/>
                      <a:pt x="99" y="229"/>
                      <a:pt x="99" y="229"/>
                    </a:cubicBezTo>
                    <a:cubicBezTo>
                      <a:pt x="99" y="228"/>
                      <a:pt x="99" y="228"/>
                      <a:pt x="99" y="228"/>
                    </a:cubicBezTo>
                    <a:cubicBezTo>
                      <a:pt x="99" y="226"/>
                      <a:pt x="99" y="226"/>
                      <a:pt x="99" y="226"/>
                    </a:cubicBezTo>
                    <a:cubicBezTo>
                      <a:pt x="99" y="225"/>
                      <a:pt x="99" y="225"/>
                      <a:pt x="98" y="225"/>
                    </a:cubicBezTo>
                    <a:cubicBezTo>
                      <a:pt x="98" y="224"/>
                      <a:pt x="98" y="224"/>
                      <a:pt x="98" y="224"/>
                    </a:cubicBezTo>
                    <a:cubicBezTo>
                      <a:pt x="97" y="224"/>
                      <a:pt x="98" y="223"/>
                      <a:pt x="98" y="223"/>
                    </a:cubicBezTo>
                    <a:cubicBezTo>
                      <a:pt x="98" y="222"/>
                      <a:pt x="98" y="222"/>
                      <a:pt x="98" y="222"/>
                    </a:cubicBezTo>
                    <a:cubicBezTo>
                      <a:pt x="99" y="222"/>
                      <a:pt x="99" y="222"/>
                      <a:pt x="99" y="221"/>
                    </a:cubicBezTo>
                    <a:cubicBezTo>
                      <a:pt x="99" y="221"/>
                      <a:pt x="99" y="221"/>
                      <a:pt x="99" y="221"/>
                    </a:cubicBezTo>
                    <a:cubicBezTo>
                      <a:pt x="99" y="221"/>
                      <a:pt x="99" y="221"/>
                      <a:pt x="99" y="221"/>
                    </a:cubicBezTo>
                    <a:cubicBezTo>
                      <a:pt x="99" y="221"/>
                      <a:pt x="99" y="221"/>
                      <a:pt x="99" y="221"/>
                    </a:cubicBezTo>
                    <a:cubicBezTo>
                      <a:pt x="99" y="221"/>
                      <a:pt x="99" y="221"/>
                      <a:pt x="99" y="221"/>
                    </a:cubicBezTo>
                    <a:cubicBezTo>
                      <a:pt x="100" y="221"/>
                      <a:pt x="100" y="221"/>
                      <a:pt x="100" y="221"/>
                    </a:cubicBezTo>
                    <a:cubicBezTo>
                      <a:pt x="100" y="220"/>
                      <a:pt x="100" y="220"/>
                      <a:pt x="100" y="220"/>
                    </a:cubicBezTo>
                    <a:cubicBezTo>
                      <a:pt x="100" y="219"/>
                      <a:pt x="100" y="219"/>
                      <a:pt x="100" y="219"/>
                    </a:cubicBezTo>
                    <a:cubicBezTo>
                      <a:pt x="101" y="219"/>
                      <a:pt x="101" y="219"/>
                      <a:pt x="101" y="219"/>
                    </a:cubicBezTo>
                    <a:cubicBezTo>
                      <a:pt x="101" y="219"/>
                      <a:pt x="101" y="219"/>
                      <a:pt x="101" y="219"/>
                    </a:cubicBezTo>
                    <a:cubicBezTo>
                      <a:pt x="101" y="219"/>
                      <a:pt x="102" y="219"/>
                      <a:pt x="102" y="219"/>
                    </a:cubicBezTo>
                    <a:cubicBezTo>
                      <a:pt x="103" y="219"/>
                      <a:pt x="104" y="218"/>
                      <a:pt x="105" y="216"/>
                    </a:cubicBezTo>
                    <a:cubicBezTo>
                      <a:pt x="105" y="215"/>
                      <a:pt x="105" y="213"/>
                      <a:pt x="105" y="212"/>
                    </a:cubicBezTo>
                    <a:cubicBezTo>
                      <a:pt x="105" y="211"/>
                      <a:pt x="105" y="211"/>
                      <a:pt x="105" y="211"/>
                    </a:cubicBezTo>
                    <a:cubicBezTo>
                      <a:pt x="105" y="211"/>
                      <a:pt x="105" y="210"/>
                      <a:pt x="105" y="209"/>
                    </a:cubicBezTo>
                    <a:cubicBezTo>
                      <a:pt x="105" y="209"/>
                      <a:pt x="105" y="209"/>
                      <a:pt x="105" y="209"/>
                    </a:cubicBezTo>
                    <a:cubicBezTo>
                      <a:pt x="106" y="210"/>
                      <a:pt x="106" y="210"/>
                      <a:pt x="106" y="210"/>
                    </a:cubicBezTo>
                    <a:cubicBezTo>
                      <a:pt x="106" y="208"/>
                      <a:pt x="106" y="208"/>
                      <a:pt x="106" y="208"/>
                    </a:cubicBezTo>
                    <a:cubicBezTo>
                      <a:pt x="106" y="208"/>
                      <a:pt x="106" y="207"/>
                      <a:pt x="106" y="207"/>
                    </a:cubicBezTo>
                    <a:cubicBezTo>
                      <a:pt x="107" y="206"/>
                      <a:pt x="107" y="206"/>
                      <a:pt x="108" y="206"/>
                    </a:cubicBezTo>
                    <a:cubicBezTo>
                      <a:pt x="108" y="205"/>
                      <a:pt x="108" y="205"/>
                      <a:pt x="108" y="205"/>
                    </a:cubicBezTo>
                    <a:cubicBezTo>
                      <a:pt x="109" y="205"/>
                      <a:pt x="109" y="205"/>
                      <a:pt x="110" y="204"/>
                    </a:cubicBezTo>
                    <a:cubicBezTo>
                      <a:pt x="110" y="204"/>
                      <a:pt x="110" y="203"/>
                      <a:pt x="110" y="202"/>
                    </a:cubicBezTo>
                    <a:cubicBezTo>
                      <a:pt x="110" y="201"/>
                      <a:pt x="110" y="201"/>
                      <a:pt x="110" y="201"/>
                    </a:cubicBezTo>
                    <a:cubicBezTo>
                      <a:pt x="110" y="200"/>
                      <a:pt x="110" y="200"/>
                      <a:pt x="110" y="200"/>
                    </a:cubicBezTo>
                    <a:cubicBezTo>
                      <a:pt x="111" y="199"/>
                      <a:pt x="111" y="199"/>
                      <a:pt x="112" y="198"/>
                    </a:cubicBezTo>
                    <a:cubicBezTo>
                      <a:pt x="113" y="197"/>
                      <a:pt x="114" y="196"/>
                      <a:pt x="116" y="195"/>
                    </a:cubicBezTo>
                    <a:cubicBezTo>
                      <a:pt x="116" y="194"/>
                      <a:pt x="116" y="194"/>
                      <a:pt x="117" y="194"/>
                    </a:cubicBezTo>
                    <a:cubicBezTo>
                      <a:pt x="117" y="193"/>
                      <a:pt x="118" y="193"/>
                      <a:pt x="118" y="192"/>
                    </a:cubicBezTo>
                    <a:cubicBezTo>
                      <a:pt x="118" y="191"/>
                      <a:pt x="118" y="191"/>
                      <a:pt x="118" y="190"/>
                    </a:cubicBezTo>
                    <a:cubicBezTo>
                      <a:pt x="118" y="189"/>
                      <a:pt x="118" y="189"/>
                      <a:pt x="118" y="188"/>
                    </a:cubicBezTo>
                    <a:cubicBezTo>
                      <a:pt x="117" y="187"/>
                      <a:pt x="117" y="186"/>
                      <a:pt x="118" y="185"/>
                    </a:cubicBezTo>
                    <a:cubicBezTo>
                      <a:pt x="118" y="184"/>
                      <a:pt x="118" y="182"/>
                      <a:pt x="118" y="181"/>
                    </a:cubicBezTo>
                    <a:cubicBezTo>
                      <a:pt x="119" y="181"/>
                      <a:pt x="119" y="181"/>
                      <a:pt x="119" y="181"/>
                    </a:cubicBezTo>
                    <a:cubicBezTo>
                      <a:pt x="119" y="180"/>
                      <a:pt x="119" y="180"/>
                      <a:pt x="119" y="180"/>
                    </a:cubicBezTo>
                    <a:cubicBezTo>
                      <a:pt x="119" y="179"/>
                      <a:pt x="119" y="179"/>
                      <a:pt x="119" y="179"/>
                    </a:cubicBezTo>
                    <a:cubicBezTo>
                      <a:pt x="119" y="179"/>
                      <a:pt x="119" y="179"/>
                      <a:pt x="119" y="179"/>
                    </a:cubicBezTo>
                    <a:cubicBezTo>
                      <a:pt x="119" y="179"/>
                      <a:pt x="119" y="179"/>
                      <a:pt x="119" y="179"/>
                    </a:cubicBezTo>
                    <a:cubicBezTo>
                      <a:pt x="119" y="179"/>
                      <a:pt x="119" y="179"/>
                      <a:pt x="119" y="179"/>
                    </a:cubicBezTo>
                    <a:cubicBezTo>
                      <a:pt x="120" y="180"/>
                      <a:pt x="120" y="180"/>
                      <a:pt x="120" y="180"/>
                    </a:cubicBezTo>
                    <a:cubicBezTo>
                      <a:pt x="120" y="179"/>
                      <a:pt x="120" y="179"/>
                      <a:pt x="120" y="179"/>
                    </a:cubicBezTo>
                    <a:cubicBezTo>
                      <a:pt x="121" y="176"/>
                      <a:pt x="121" y="173"/>
                      <a:pt x="120" y="171"/>
                    </a:cubicBezTo>
                    <a:cubicBezTo>
                      <a:pt x="120" y="169"/>
                      <a:pt x="120" y="168"/>
                      <a:pt x="120" y="166"/>
                    </a:cubicBezTo>
                    <a:cubicBezTo>
                      <a:pt x="120" y="164"/>
                      <a:pt x="120" y="162"/>
                      <a:pt x="121" y="161"/>
                    </a:cubicBezTo>
                    <a:cubicBezTo>
                      <a:pt x="121" y="160"/>
                      <a:pt x="121" y="159"/>
                      <a:pt x="122" y="159"/>
                    </a:cubicBezTo>
                    <a:cubicBezTo>
                      <a:pt x="122" y="159"/>
                      <a:pt x="122" y="159"/>
                      <a:pt x="122" y="159"/>
                    </a:cubicBezTo>
                    <a:cubicBezTo>
                      <a:pt x="122" y="158"/>
                      <a:pt x="122" y="158"/>
                      <a:pt x="122" y="158"/>
                    </a:cubicBezTo>
                    <a:cubicBezTo>
                      <a:pt x="122" y="158"/>
                      <a:pt x="122" y="158"/>
                      <a:pt x="122" y="158"/>
                    </a:cubicBezTo>
                    <a:cubicBezTo>
                      <a:pt x="122" y="158"/>
                      <a:pt x="122" y="158"/>
                      <a:pt x="122" y="158"/>
                    </a:cubicBezTo>
                    <a:cubicBezTo>
                      <a:pt x="123" y="158"/>
                      <a:pt x="123" y="158"/>
                      <a:pt x="123" y="158"/>
                    </a:cubicBezTo>
                    <a:cubicBezTo>
                      <a:pt x="123" y="157"/>
                      <a:pt x="123" y="157"/>
                      <a:pt x="123" y="157"/>
                    </a:cubicBezTo>
                    <a:cubicBezTo>
                      <a:pt x="123" y="156"/>
                      <a:pt x="123" y="156"/>
                      <a:pt x="123" y="156"/>
                    </a:cubicBezTo>
                    <a:cubicBezTo>
                      <a:pt x="123" y="156"/>
                      <a:pt x="123" y="155"/>
                      <a:pt x="123" y="155"/>
                    </a:cubicBezTo>
                    <a:cubicBezTo>
                      <a:pt x="124" y="155"/>
                      <a:pt x="124" y="155"/>
                      <a:pt x="124" y="155"/>
                    </a:cubicBezTo>
                    <a:cubicBezTo>
                      <a:pt x="125" y="155"/>
                      <a:pt x="125" y="155"/>
                      <a:pt x="125" y="155"/>
                    </a:cubicBezTo>
                    <a:cubicBezTo>
                      <a:pt x="125" y="150"/>
                      <a:pt x="125" y="150"/>
                      <a:pt x="125" y="150"/>
                    </a:cubicBezTo>
                    <a:cubicBezTo>
                      <a:pt x="125" y="149"/>
                      <a:pt x="124" y="149"/>
                      <a:pt x="124" y="149"/>
                    </a:cubicBezTo>
                    <a:cubicBezTo>
                      <a:pt x="124" y="149"/>
                      <a:pt x="124" y="149"/>
                      <a:pt x="124" y="149"/>
                    </a:cubicBezTo>
                    <a:cubicBezTo>
                      <a:pt x="123" y="148"/>
                      <a:pt x="123" y="148"/>
                      <a:pt x="123" y="147"/>
                    </a:cubicBezTo>
                    <a:cubicBezTo>
                      <a:pt x="123" y="146"/>
                      <a:pt x="123" y="146"/>
                      <a:pt x="123" y="146"/>
                    </a:cubicBezTo>
                    <a:cubicBezTo>
                      <a:pt x="123" y="145"/>
                      <a:pt x="123" y="145"/>
                      <a:pt x="123" y="145"/>
                    </a:cubicBezTo>
                    <a:cubicBezTo>
                      <a:pt x="123" y="144"/>
                      <a:pt x="123" y="143"/>
                      <a:pt x="124" y="142"/>
                    </a:cubicBezTo>
                    <a:cubicBezTo>
                      <a:pt x="124" y="142"/>
                      <a:pt x="124" y="142"/>
                      <a:pt x="124" y="142"/>
                    </a:cubicBezTo>
                    <a:cubicBezTo>
                      <a:pt x="124" y="142"/>
                      <a:pt x="125" y="142"/>
                      <a:pt x="125" y="141"/>
                    </a:cubicBezTo>
                    <a:cubicBezTo>
                      <a:pt x="125" y="140"/>
                      <a:pt x="125" y="140"/>
                      <a:pt x="125" y="140"/>
                    </a:cubicBezTo>
                    <a:cubicBezTo>
                      <a:pt x="125" y="139"/>
                      <a:pt x="125" y="139"/>
                      <a:pt x="125" y="138"/>
                    </a:cubicBezTo>
                    <a:cubicBezTo>
                      <a:pt x="125" y="138"/>
                      <a:pt x="125" y="137"/>
                      <a:pt x="125" y="137"/>
                    </a:cubicBezTo>
                    <a:cubicBezTo>
                      <a:pt x="125" y="136"/>
                      <a:pt x="125" y="136"/>
                      <a:pt x="125" y="135"/>
                    </a:cubicBezTo>
                    <a:cubicBezTo>
                      <a:pt x="125" y="135"/>
                      <a:pt x="125" y="135"/>
                      <a:pt x="125" y="135"/>
                    </a:cubicBezTo>
                    <a:cubicBezTo>
                      <a:pt x="126" y="135"/>
                      <a:pt x="126" y="135"/>
                      <a:pt x="126" y="135"/>
                    </a:cubicBezTo>
                    <a:cubicBezTo>
                      <a:pt x="126" y="128"/>
                      <a:pt x="126" y="128"/>
                      <a:pt x="126" y="128"/>
                    </a:cubicBezTo>
                    <a:cubicBezTo>
                      <a:pt x="126" y="127"/>
                      <a:pt x="126" y="127"/>
                      <a:pt x="126" y="127"/>
                    </a:cubicBezTo>
                    <a:cubicBezTo>
                      <a:pt x="126" y="126"/>
                      <a:pt x="126" y="125"/>
                      <a:pt x="126" y="124"/>
                    </a:cubicBezTo>
                    <a:cubicBezTo>
                      <a:pt x="125" y="123"/>
                      <a:pt x="124" y="122"/>
                      <a:pt x="122" y="121"/>
                    </a:cubicBezTo>
                    <a:cubicBezTo>
                      <a:pt x="122" y="121"/>
                      <a:pt x="122" y="120"/>
                      <a:pt x="122" y="120"/>
                    </a:cubicBezTo>
                    <a:cubicBezTo>
                      <a:pt x="122" y="116"/>
                      <a:pt x="122" y="116"/>
                      <a:pt x="122" y="116"/>
                    </a:cubicBezTo>
                    <a:cubicBezTo>
                      <a:pt x="120" y="116"/>
                      <a:pt x="120" y="116"/>
                      <a:pt x="120" y="116"/>
                    </a:cubicBezTo>
                    <a:cubicBezTo>
                      <a:pt x="120" y="116"/>
                      <a:pt x="120" y="116"/>
                      <a:pt x="120" y="116"/>
                    </a:cubicBezTo>
                    <a:cubicBezTo>
                      <a:pt x="120" y="115"/>
                      <a:pt x="120" y="115"/>
                      <a:pt x="120" y="115"/>
                    </a:cubicBezTo>
                    <a:cubicBezTo>
                      <a:pt x="120" y="115"/>
                      <a:pt x="120" y="115"/>
                      <a:pt x="120" y="115"/>
                    </a:cubicBezTo>
                    <a:cubicBezTo>
                      <a:pt x="120" y="114"/>
                      <a:pt x="120" y="114"/>
                      <a:pt x="120" y="113"/>
                    </a:cubicBezTo>
                    <a:cubicBezTo>
                      <a:pt x="119" y="113"/>
                      <a:pt x="119" y="113"/>
                      <a:pt x="119" y="113"/>
                    </a:cubicBezTo>
                    <a:cubicBezTo>
                      <a:pt x="119" y="112"/>
                      <a:pt x="119" y="112"/>
                      <a:pt x="118" y="112"/>
                    </a:cubicBezTo>
                    <a:cubicBezTo>
                      <a:pt x="118" y="111"/>
                      <a:pt x="118" y="111"/>
                      <a:pt x="118" y="111"/>
                    </a:cubicBezTo>
                    <a:cubicBezTo>
                      <a:pt x="118" y="111"/>
                      <a:pt x="118" y="111"/>
                      <a:pt x="118" y="111"/>
                    </a:cubicBezTo>
                    <a:cubicBezTo>
                      <a:pt x="118" y="110"/>
                      <a:pt x="118" y="109"/>
                      <a:pt x="117" y="109"/>
                    </a:cubicBezTo>
                    <a:cubicBezTo>
                      <a:pt x="116" y="109"/>
                      <a:pt x="116" y="109"/>
                      <a:pt x="116" y="109"/>
                    </a:cubicBezTo>
                    <a:cubicBezTo>
                      <a:pt x="116" y="109"/>
                      <a:pt x="116" y="109"/>
                      <a:pt x="116" y="109"/>
                    </a:cubicBezTo>
                    <a:cubicBezTo>
                      <a:pt x="116" y="108"/>
                      <a:pt x="116" y="108"/>
                      <a:pt x="116" y="108"/>
                    </a:cubicBezTo>
                    <a:cubicBezTo>
                      <a:pt x="116" y="107"/>
                      <a:pt x="116" y="107"/>
                      <a:pt x="116" y="107"/>
                    </a:cubicBezTo>
                    <a:cubicBezTo>
                      <a:pt x="115" y="106"/>
                      <a:pt x="115" y="106"/>
                      <a:pt x="115" y="106"/>
                    </a:cubicBezTo>
                    <a:cubicBezTo>
                      <a:pt x="114" y="105"/>
                      <a:pt x="114" y="105"/>
                      <a:pt x="114" y="105"/>
                    </a:cubicBezTo>
                    <a:cubicBezTo>
                      <a:pt x="113" y="104"/>
                      <a:pt x="113" y="104"/>
                      <a:pt x="113" y="104"/>
                    </a:cubicBezTo>
                    <a:cubicBezTo>
                      <a:pt x="112" y="102"/>
                      <a:pt x="111" y="101"/>
                      <a:pt x="112" y="98"/>
                    </a:cubicBezTo>
                    <a:cubicBezTo>
                      <a:pt x="112" y="97"/>
                      <a:pt x="112" y="97"/>
                      <a:pt x="112" y="97"/>
                    </a:cubicBezTo>
                    <a:cubicBezTo>
                      <a:pt x="111" y="97"/>
                      <a:pt x="111" y="97"/>
                      <a:pt x="111" y="97"/>
                    </a:cubicBezTo>
                    <a:cubicBezTo>
                      <a:pt x="110" y="97"/>
                      <a:pt x="110" y="97"/>
                      <a:pt x="110" y="97"/>
                    </a:cubicBezTo>
                    <a:cubicBezTo>
                      <a:pt x="110" y="96"/>
                      <a:pt x="110" y="95"/>
                      <a:pt x="109" y="94"/>
                    </a:cubicBezTo>
                    <a:cubicBezTo>
                      <a:pt x="109" y="94"/>
                      <a:pt x="109" y="94"/>
                      <a:pt x="109" y="94"/>
                    </a:cubicBezTo>
                    <a:cubicBezTo>
                      <a:pt x="108" y="93"/>
                      <a:pt x="108" y="93"/>
                      <a:pt x="108" y="92"/>
                    </a:cubicBezTo>
                    <a:cubicBezTo>
                      <a:pt x="107" y="92"/>
                      <a:pt x="107" y="91"/>
                      <a:pt x="106" y="91"/>
                    </a:cubicBezTo>
                    <a:cubicBezTo>
                      <a:pt x="106" y="91"/>
                      <a:pt x="106" y="91"/>
                      <a:pt x="106" y="91"/>
                    </a:cubicBezTo>
                    <a:cubicBezTo>
                      <a:pt x="106" y="91"/>
                      <a:pt x="106" y="90"/>
                      <a:pt x="106" y="90"/>
                    </a:cubicBezTo>
                    <a:cubicBezTo>
                      <a:pt x="106" y="90"/>
                      <a:pt x="106" y="90"/>
                      <a:pt x="106" y="90"/>
                    </a:cubicBezTo>
                    <a:cubicBezTo>
                      <a:pt x="106" y="89"/>
                      <a:pt x="106" y="89"/>
                      <a:pt x="106" y="89"/>
                    </a:cubicBezTo>
                    <a:cubicBezTo>
                      <a:pt x="105" y="89"/>
                      <a:pt x="105" y="89"/>
                      <a:pt x="105" y="89"/>
                    </a:cubicBezTo>
                    <a:cubicBezTo>
                      <a:pt x="105" y="88"/>
                      <a:pt x="105" y="88"/>
                      <a:pt x="105" y="88"/>
                    </a:cubicBezTo>
                    <a:cubicBezTo>
                      <a:pt x="105" y="88"/>
                      <a:pt x="105" y="88"/>
                      <a:pt x="105" y="88"/>
                    </a:cubicBezTo>
                    <a:cubicBezTo>
                      <a:pt x="105" y="88"/>
                      <a:pt x="105" y="88"/>
                      <a:pt x="105" y="88"/>
                    </a:cubicBezTo>
                    <a:cubicBezTo>
                      <a:pt x="104" y="88"/>
                      <a:pt x="104" y="88"/>
                      <a:pt x="104" y="88"/>
                    </a:cubicBezTo>
                    <a:cubicBezTo>
                      <a:pt x="104" y="87"/>
                      <a:pt x="104" y="87"/>
                      <a:pt x="103" y="86"/>
                    </a:cubicBezTo>
                    <a:cubicBezTo>
                      <a:pt x="102" y="84"/>
                      <a:pt x="101" y="83"/>
                      <a:pt x="100" y="81"/>
                    </a:cubicBezTo>
                    <a:cubicBezTo>
                      <a:pt x="99" y="80"/>
                      <a:pt x="99" y="80"/>
                      <a:pt x="99" y="80"/>
                    </a:cubicBezTo>
                    <a:cubicBezTo>
                      <a:pt x="98" y="78"/>
                      <a:pt x="97" y="76"/>
                      <a:pt x="95" y="75"/>
                    </a:cubicBezTo>
                    <a:cubicBezTo>
                      <a:pt x="97" y="75"/>
                      <a:pt x="97" y="75"/>
                      <a:pt x="97" y="75"/>
                    </a:cubicBezTo>
                    <a:cubicBezTo>
                      <a:pt x="97" y="74"/>
                      <a:pt x="97" y="74"/>
                      <a:pt x="97" y="74"/>
                    </a:cubicBezTo>
                    <a:cubicBezTo>
                      <a:pt x="98" y="74"/>
                      <a:pt x="98" y="75"/>
                      <a:pt x="98" y="75"/>
                    </a:cubicBezTo>
                    <a:cubicBezTo>
                      <a:pt x="99" y="76"/>
                      <a:pt x="99" y="76"/>
                      <a:pt x="99" y="76"/>
                    </a:cubicBezTo>
                    <a:cubicBezTo>
                      <a:pt x="99" y="76"/>
                      <a:pt x="99" y="76"/>
                      <a:pt x="99" y="76"/>
                    </a:cubicBezTo>
                    <a:cubicBezTo>
                      <a:pt x="100" y="76"/>
                      <a:pt x="100" y="76"/>
                      <a:pt x="100" y="76"/>
                    </a:cubicBezTo>
                    <a:cubicBezTo>
                      <a:pt x="100" y="76"/>
                      <a:pt x="100" y="76"/>
                      <a:pt x="100" y="76"/>
                    </a:cubicBezTo>
                    <a:cubicBezTo>
                      <a:pt x="100" y="76"/>
                      <a:pt x="100" y="76"/>
                      <a:pt x="100" y="76"/>
                    </a:cubicBezTo>
                    <a:cubicBezTo>
                      <a:pt x="100" y="77"/>
                      <a:pt x="100" y="77"/>
                      <a:pt x="100" y="77"/>
                    </a:cubicBezTo>
                    <a:cubicBezTo>
                      <a:pt x="101" y="78"/>
                      <a:pt x="101" y="78"/>
                      <a:pt x="101" y="78"/>
                    </a:cubicBezTo>
                    <a:cubicBezTo>
                      <a:pt x="101" y="78"/>
                      <a:pt x="101" y="78"/>
                      <a:pt x="101" y="78"/>
                    </a:cubicBezTo>
                    <a:cubicBezTo>
                      <a:pt x="101" y="78"/>
                      <a:pt x="101" y="78"/>
                      <a:pt x="101" y="78"/>
                    </a:cubicBezTo>
                    <a:cubicBezTo>
                      <a:pt x="101" y="78"/>
                      <a:pt x="101" y="79"/>
                      <a:pt x="101" y="79"/>
                    </a:cubicBezTo>
                    <a:cubicBezTo>
                      <a:pt x="101" y="82"/>
                      <a:pt x="101" y="82"/>
                      <a:pt x="101" y="82"/>
                    </a:cubicBezTo>
                    <a:cubicBezTo>
                      <a:pt x="102" y="82"/>
                      <a:pt x="102" y="82"/>
                      <a:pt x="102" y="82"/>
                    </a:cubicBezTo>
                    <a:cubicBezTo>
                      <a:pt x="103" y="82"/>
                      <a:pt x="103" y="82"/>
                      <a:pt x="103" y="82"/>
                    </a:cubicBezTo>
                    <a:cubicBezTo>
                      <a:pt x="103" y="82"/>
                      <a:pt x="103" y="82"/>
                      <a:pt x="103" y="82"/>
                    </a:cubicBezTo>
                    <a:cubicBezTo>
                      <a:pt x="103" y="82"/>
                      <a:pt x="103" y="82"/>
                      <a:pt x="103" y="82"/>
                    </a:cubicBezTo>
                    <a:cubicBezTo>
                      <a:pt x="103" y="83"/>
                      <a:pt x="103" y="83"/>
                      <a:pt x="103" y="83"/>
                    </a:cubicBezTo>
                    <a:cubicBezTo>
                      <a:pt x="103" y="85"/>
                      <a:pt x="104" y="85"/>
                      <a:pt x="105" y="85"/>
                    </a:cubicBezTo>
                    <a:cubicBezTo>
                      <a:pt x="105" y="85"/>
                      <a:pt x="105" y="85"/>
                      <a:pt x="105" y="85"/>
                    </a:cubicBezTo>
                    <a:cubicBezTo>
                      <a:pt x="106" y="85"/>
                      <a:pt x="106" y="86"/>
                      <a:pt x="107" y="86"/>
                    </a:cubicBezTo>
                    <a:cubicBezTo>
                      <a:pt x="107" y="87"/>
                      <a:pt x="107" y="87"/>
                      <a:pt x="107" y="88"/>
                    </a:cubicBezTo>
                    <a:cubicBezTo>
                      <a:pt x="107" y="88"/>
                      <a:pt x="107" y="89"/>
                      <a:pt x="108" y="89"/>
                    </a:cubicBezTo>
                    <a:cubicBezTo>
                      <a:pt x="108" y="89"/>
                      <a:pt x="108" y="89"/>
                      <a:pt x="108" y="89"/>
                    </a:cubicBezTo>
                    <a:cubicBezTo>
                      <a:pt x="108" y="90"/>
                      <a:pt x="108" y="90"/>
                      <a:pt x="108" y="90"/>
                    </a:cubicBezTo>
                    <a:cubicBezTo>
                      <a:pt x="108" y="90"/>
                      <a:pt x="108" y="92"/>
                      <a:pt x="110" y="92"/>
                    </a:cubicBezTo>
                    <a:cubicBezTo>
                      <a:pt x="110" y="92"/>
                      <a:pt x="110" y="92"/>
                      <a:pt x="110" y="92"/>
                    </a:cubicBezTo>
                    <a:cubicBezTo>
                      <a:pt x="110" y="92"/>
                      <a:pt x="110" y="92"/>
                      <a:pt x="110" y="92"/>
                    </a:cubicBezTo>
                    <a:cubicBezTo>
                      <a:pt x="110" y="93"/>
                      <a:pt x="110" y="93"/>
                      <a:pt x="110" y="93"/>
                    </a:cubicBezTo>
                    <a:cubicBezTo>
                      <a:pt x="110" y="93"/>
                      <a:pt x="110" y="93"/>
                      <a:pt x="110" y="93"/>
                    </a:cubicBezTo>
                    <a:cubicBezTo>
                      <a:pt x="110" y="94"/>
                      <a:pt x="110" y="95"/>
                      <a:pt x="111" y="95"/>
                    </a:cubicBezTo>
                    <a:cubicBezTo>
                      <a:pt x="111" y="95"/>
                      <a:pt x="111" y="95"/>
                      <a:pt x="111" y="95"/>
                    </a:cubicBezTo>
                    <a:cubicBezTo>
                      <a:pt x="111" y="95"/>
                      <a:pt x="111" y="95"/>
                      <a:pt x="111" y="95"/>
                    </a:cubicBezTo>
                    <a:cubicBezTo>
                      <a:pt x="111" y="95"/>
                      <a:pt x="111" y="95"/>
                      <a:pt x="111" y="95"/>
                    </a:cubicBezTo>
                    <a:cubicBezTo>
                      <a:pt x="111" y="96"/>
                      <a:pt x="111" y="96"/>
                      <a:pt x="111" y="96"/>
                    </a:cubicBezTo>
                    <a:cubicBezTo>
                      <a:pt x="112" y="97"/>
                      <a:pt x="112" y="97"/>
                      <a:pt x="112" y="98"/>
                    </a:cubicBezTo>
                    <a:cubicBezTo>
                      <a:pt x="113" y="98"/>
                      <a:pt x="113" y="98"/>
                      <a:pt x="113" y="98"/>
                    </a:cubicBezTo>
                    <a:cubicBezTo>
                      <a:pt x="113" y="99"/>
                      <a:pt x="114" y="99"/>
                      <a:pt x="114" y="99"/>
                    </a:cubicBezTo>
                    <a:cubicBezTo>
                      <a:pt x="114" y="99"/>
                      <a:pt x="114" y="99"/>
                      <a:pt x="114" y="99"/>
                    </a:cubicBezTo>
                    <a:cubicBezTo>
                      <a:pt x="114" y="100"/>
                      <a:pt x="114" y="100"/>
                      <a:pt x="114" y="100"/>
                    </a:cubicBezTo>
                    <a:cubicBezTo>
                      <a:pt x="114" y="101"/>
                      <a:pt x="114" y="102"/>
                      <a:pt x="115" y="102"/>
                    </a:cubicBezTo>
                    <a:cubicBezTo>
                      <a:pt x="116" y="102"/>
                      <a:pt x="116" y="102"/>
                      <a:pt x="116" y="102"/>
                    </a:cubicBezTo>
                    <a:cubicBezTo>
                      <a:pt x="116" y="102"/>
                      <a:pt x="116" y="102"/>
                      <a:pt x="116" y="102"/>
                    </a:cubicBezTo>
                    <a:cubicBezTo>
                      <a:pt x="116" y="103"/>
                      <a:pt x="116" y="103"/>
                      <a:pt x="116" y="103"/>
                    </a:cubicBezTo>
                    <a:cubicBezTo>
                      <a:pt x="116" y="105"/>
                      <a:pt x="116" y="105"/>
                      <a:pt x="116" y="105"/>
                    </a:cubicBezTo>
                    <a:cubicBezTo>
                      <a:pt x="116" y="106"/>
                      <a:pt x="116" y="106"/>
                      <a:pt x="117" y="106"/>
                    </a:cubicBezTo>
                    <a:cubicBezTo>
                      <a:pt x="117" y="106"/>
                      <a:pt x="117" y="106"/>
                      <a:pt x="117" y="106"/>
                    </a:cubicBezTo>
                    <a:cubicBezTo>
                      <a:pt x="117" y="107"/>
                      <a:pt x="117" y="108"/>
                      <a:pt x="118" y="108"/>
                    </a:cubicBezTo>
                    <a:cubicBezTo>
                      <a:pt x="118" y="109"/>
                      <a:pt x="119" y="110"/>
                      <a:pt x="120" y="110"/>
                    </a:cubicBezTo>
                    <a:cubicBezTo>
                      <a:pt x="122" y="111"/>
                      <a:pt x="122" y="111"/>
                      <a:pt x="122" y="111"/>
                    </a:cubicBezTo>
                    <a:cubicBezTo>
                      <a:pt x="122" y="109"/>
                      <a:pt x="122" y="109"/>
                      <a:pt x="122" y="109"/>
                    </a:cubicBezTo>
                    <a:cubicBezTo>
                      <a:pt x="121" y="106"/>
                      <a:pt x="120" y="102"/>
                      <a:pt x="119" y="97"/>
                    </a:cubicBezTo>
                    <a:cubicBezTo>
                      <a:pt x="118" y="95"/>
                      <a:pt x="118" y="93"/>
                      <a:pt x="118" y="91"/>
                    </a:cubicBezTo>
                    <a:cubicBezTo>
                      <a:pt x="118" y="90"/>
                      <a:pt x="118" y="90"/>
                      <a:pt x="118" y="89"/>
                    </a:cubicBezTo>
                    <a:cubicBezTo>
                      <a:pt x="119" y="88"/>
                      <a:pt x="119" y="88"/>
                      <a:pt x="119" y="88"/>
                    </a:cubicBezTo>
                    <a:cubicBezTo>
                      <a:pt x="119" y="87"/>
                      <a:pt x="119" y="87"/>
                      <a:pt x="119" y="86"/>
                    </a:cubicBezTo>
                    <a:cubicBezTo>
                      <a:pt x="119" y="86"/>
                      <a:pt x="119" y="86"/>
                      <a:pt x="119" y="86"/>
                    </a:cubicBezTo>
                    <a:cubicBezTo>
                      <a:pt x="119" y="86"/>
                      <a:pt x="119" y="85"/>
                      <a:pt x="119" y="85"/>
                    </a:cubicBezTo>
                    <a:cubicBezTo>
                      <a:pt x="119" y="85"/>
                      <a:pt x="118" y="84"/>
                      <a:pt x="118" y="84"/>
                    </a:cubicBezTo>
                    <a:cubicBezTo>
                      <a:pt x="118" y="84"/>
                      <a:pt x="118" y="84"/>
                      <a:pt x="118" y="84"/>
                    </a:cubicBezTo>
                    <a:cubicBezTo>
                      <a:pt x="118" y="84"/>
                      <a:pt x="118" y="84"/>
                      <a:pt x="118" y="84"/>
                    </a:cubicBezTo>
                    <a:cubicBezTo>
                      <a:pt x="117" y="84"/>
                      <a:pt x="118" y="84"/>
                      <a:pt x="118" y="83"/>
                    </a:cubicBezTo>
                    <a:cubicBezTo>
                      <a:pt x="118" y="82"/>
                      <a:pt x="118" y="82"/>
                      <a:pt x="118" y="82"/>
                    </a:cubicBezTo>
                    <a:cubicBezTo>
                      <a:pt x="117" y="81"/>
                      <a:pt x="117" y="81"/>
                      <a:pt x="117" y="81"/>
                    </a:cubicBezTo>
                    <a:cubicBezTo>
                      <a:pt x="117" y="81"/>
                      <a:pt x="117" y="81"/>
                      <a:pt x="117" y="81"/>
                    </a:cubicBezTo>
                    <a:cubicBezTo>
                      <a:pt x="116" y="81"/>
                      <a:pt x="116" y="81"/>
                      <a:pt x="116" y="81"/>
                    </a:cubicBezTo>
                    <a:cubicBezTo>
                      <a:pt x="116" y="81"/>
                      <a:pt x="116" y="81"/>
                      <a:pt x="116" y="81"/>
                    </a:cubicBezTo>
                    <a:cubicBezTo>
                      <a:pt x="116" y="81"/>
                      <a:pt x="116" y="81"/>
                      <a:pt x="116" y="81"/>
                    </a:cubicBezTo>
                    <a:cubicBezTo>
                      <a:pt x="116" y="79"/>
                      <a:pt x="116" y="79"/>
                      <a:pt x="116" y="79"/>
                    </a:cubicBezTo>
                    <a:cubicBezTo>
                      <a:pt x="115" y="79"/>
                      <a:pt x="115" y="79"/>
                      <a:pt x="115" y="79"/>
                    </a:cubicBezTo>
                    <a:cubicBezTo>
                      <a:pt x="115" y="78"/>
                      <a:pt x="115" y="78"/>
                      <a:pt x="115" y="78"/>
                    </a:cubicBezTo>
                    <a:cubicBezTo>
                      <a:pt x="115" y="77"/>
                      <a:pt x="115" y="77"/>
                      <a:pt x="115" y="77"/>
                    </a:cubicBezTo>
                    <a:cubicBezTo>
                      <a:pt x="115" y="77"/>
                      <a:pt x="115" y="77"/>
                      <a:pt x="115" y="77"/>
                    </a:cubicBezTo>
                    <a:cubicBezTo>
                      <a:pt x="115" y="76"/>
                      <a:pt x="115" y="76"/>
                      <a:pt x="115" y="76"/>
                    </a:cubicBezTo>
                    <a:cubicBezTo>
                      <a:pt x="114" y="76"/>
                      <a:pt x="114" y="76"/>
                      <a:pt x="114" y="76"/>
                    </a:cubicBezTo>
                    <a:cubicBezTo>
                      <a:pt x="113" y="76"/>
                      <a:pt x="113" y="76"/>
                      <a:pt x="113" y="76"/>
                    </a:cubicBezTo>
                    <a:cubicBezTo>
                      <a:pt x="113" y="76"/>
                      <a:pt x="113" y="76"/>
                      <a:pt x="113" y="76"/>
                    </a:cubicBezTo>
                    <a:cubicBezTo>
                      <a:pt x="113" y="75"/>
                      <a:pt x="113" y="75"/>
                      <a:pt x="113" y="75"/>
                    </a:cubicBezTo>
                    <a:cubicBezTo>
                      <a:pt x="113" y="75"/>
                      <a:pt x="113" y="75"/>
                      <a:pt x="113" y="75"/>
                    </a:cubicBezTo>
                    <a:cubicBezTo>
                      <a:pt x="113" y="74"/>
                      <a:pt x="113" y="74"/>
                      <a:pt x="113" y="74"/>
                    </a:cubicBezTo>
                    <a:cubicBezTo>
                      <a:pt x="113" y="73"/>
                      <a:pt x="113" y="73"/>
                      <a:pt x="112" y="73"/>
                    </a:cubicBezTo>
                    <a:cubicBezTo>
                      <a:pt x="112" y="73"/>
                      <a:pt x="112" y="73"/>
                      <a:pt x="112" y="73"/>
                    </a:cubicBezTo>
                    <a:cubicBezTo>
                      <a:pt x="112" y="73"/>
                      <a:pt x="112" y="73"/>
                      <a:pt x="112" y="73"/>
                    </a:cubicBezTo>
                    <a:cubicBezTo>
                      <a:pt x="112" y="72"/>
                      <a:pt x="112" y="72"/>
                      <a:pt x="112" y="72"/>
                    </a:cubicBezTo>
                    <a:cubicBezTo>
                      <a:pt x="112" y="72"/>
                      <a:pt x="112" y="72"/>
                      <a:pt x="112" y="71"/>
                    </a:cubicBezTo>
                    <a:cubicBezTo>
                      <a:pt x="111" y="71"/>
                      <a:pt x="111" y="70"/>
                      <a:pt x="111" y="70"/>
                    </a:cubicBezTo>
                    <a:cubicBezTo>
                      <a:pt x="110" y="69"/>
                      <a:pt x="110" y="69"/>
                      <a:pt x="110" y="69"/>
                    </a:cubicBezTo>
                    <a:cubicBezTo>
                      <a:pt x="110" y="69"/>
                      <a:pt x="110" y="69"/>
                      <a:pt x="110" y="69"/>
                    </a:cubicBezTo>
                    <a:cubicBezTo>
                      <a:pt x="109" y="69"/>
                      <a:pt x="109" y="69"/>
                      <a:pt x="109" y="69"/>
                    </a:cubicBezTo>
                    <a:cubicBezTo>
                      <a:pt x="109" y="68"/>
                      <a:pt x="109" y="68"/>
                      <a:pt x="109" y="68"/>
                    </a:cubicBezTo>
                    <a:cubicBezTo>
                      <a:pt x="109" y="68"/>
                      <a:pt x="109" y="68"/>
                      <a:pt x="109" y="68"/>
                    </a:cubicBezTo>
                    <a:cubicBezTo>
                      <a:pt x="109" y="68"/>
                      <a:pt x="109" y="68"/>
                      <a:pt x="109" y="68"/>
                    </a:cubicBezTo>
                    <a:cubicBezTo>
                      <a:pt x="109" y="66"/>
                      <a:pt x="109" y="66"/>
                      <a:pt x="109" y="66"/>
                    </a:cubicBezTo>
                    <a:cubicBezTo>
                      <a:pt x="108" y="66"/>
                      <a:pt x="108" y="66"/>
                      <a:pt x="108" y="66"/>
                    </a:cubicBezTo>
                    <a:cubicBezTo>
                      <a:pt x="108" y="66"/>
                      <a:pt x="108" y="66"/>
                      <a:pt x="108" y="66"/>
                    </a:cubicBezTo>
                    <a:cubicBezTo>
                      <a:pt x="108" y="66"/>
                      <a:pt x="108" y="66"/>
                      <a:pt x="108" y="66"/>
                    </a:cubicBezTo>
                    <a:cubicBezTo>
                      <a:pt x="107" y="65"/>
                      <a:pt x="107" y="65"/>
                      <a:pt x="107" y="65"/>
                    </a:cubicBezTo>
                    <a:cubicBezTo>
                      <a:pt x="107" y="65"/>
                      <a:pt x="107" y="64"/>
                      <a:pt x="107" y="64"/>
                    </a:cubicBezTo>
                    <a:cubicBezTo>
                      <a:pt x="107" y="63"/>
                      <a:pt x="107" y="63"/>
                      <a:pt x="107" y="63"/>
                    </a:cubicBezTo>
                    <a:cubicBezTo>
                      <a:pt x="106" y="63"/>
                      <a:pt x="106" y="63"/>
                      <a:pt x="106" y="63"/>
                    </a:cubicBezTo>
                    <a:cubicBezTo>
                      <a:pt x="106" y="62"/>
                      <a:pt x="106" y="62"/>
                      <a:pt x="106" y="62"/>
                    </a:cubicBezTo>
                    <a:cubicBezTo>
                      <a:pt x="106" y="62"/>
                      <a:pt x="106" y="61"/>
                      <a:pt x="105" y="61"/>
                    </a:cubicBezTo>
                    <a:cubicBezTo>
                      <a:pt x="105" y="61"/>
                      <a:pt x="105" y="61"/>
                      <a:pt x="105" y="61"/>
                    </a:cubicBezTo>
                    <a:cubicBezTo>
                      <a:pt x="105" y="61"/>
                      <a:pt x="105" y="61"/>
                      <a:pt x="105" y="61"/>
                    </a:cubicBezTo>
                    <a:cubicBezTo>
                      <a:pt x="105" y="60"/>
                      <a:pt x="105" y="60"/>
                      <a:pt x="105" y="60"/>
                    </a:cubicBezTo>
                    <a:cubicBezTo>
                      <a:pt x="104" y="59"/>
                      <a:pt x="104" y="59"/>
                      <a:pt x="104" y="59"/>
                    </a:cubicBezTo>
                    <a:cubicBezTo>
                      <a:pt x="103" y="58"/>
                      <a:pt x="103" y="58"/>
                      <a:pt x="103" y="58"/>
                    </a:cubicBezTo>
                    <a:cubicBezTo>
                      <a:pt x="103" y="57"/>
                      <a:pt x="102" y="57"/>
                      <a:pt x="102" y="57"/>
                    </a:cubicBezTo>
                    <a:cubicBezTo>
                      <a:pt x="102" y="57"/>
                      <a:pt x="102" y="57"/>
                      <a:pt x="102" y="57"/>
                    </a:cubicBezTo>
                    <a:cubicBezTo>
                      <a:pt x="101" y="56"/>
                      <a:pt x="101" y="56"/>
                      <a:pt x="101" y="56"/>
                    </a:cubicBezTo>
                    <a:cubicBezTo>
                      <a:pt x="100" y="56"/>
                      <a:pt x="100" y="55"/>
                      <a:pt x="100" y="55"/>
                    </a:cubicBezTo>
                    <a:cubicBezTo>
                      <a:pt x="100" y="54"/>
                      <a:pt x="100" y="54"/>
                      <a:pt x="100" y="53"/>
                    </a:cubicBezTo>
                    <a:cubicBezTo>
                      <a:pt x="99" y="53"/>
                      <a:pt x="99" y="53"/>
                      <a:pt x="99" y="53"/>
                    </a:cubicBezTo>
                    <a:cubicBezTo>
                      <a:pt x="99" y="52"/>
                      <a:pt x="99" y="52"/>
                      <a:pt x="99" y="52"/>
                    </a:cubicBezTo>
                    <a:cubicBezTo>
                      <a:pt x="99" y="52"/>
                      <a:pt x="99" y="52"/>
                      <a:pt x="99" y="52"/>
                    </a:cubicBezTo>
                    <a:cubicBezTo>
                      <a:pt x="99" y="52"/>
                      <a:pt x="99" y="51"/>
                      <a:pt x="98" y="51"/>
                    </a:cubicBezTo>
                    <a:cubicBezTo>
                      <a:pt x="97" y="51"/>
                      <a:pt x="97" y="51"/>
                      <a:pt x="97" y="51"/>
                    </a:cubicBezTo>
                    <a:cubicBezTo>
                      <a:pt x="96" y="50"/>
                      <a:pt x="96" y="50"/>
                      <a:pt x="95" y="49"/>
                    </a:cubicBezTo>
                    <a:cubicBezTo>
                      <a:pt x="95" y="49"/>
                      <a:pt x="95" y="48"/>
                      <a:pt x="95" y="48"/>
                    </a:cubicBezTo>
                    <a:cubicBezTo>
                      <a:pt x="95" y="47"/>
                      <a:pt x="94" y="47"/>
                      <a:pt x="94" y="46"/>
                    </a:cubicBezTo>
                    <a:cubicBezTo>
                      <a:pt x="94" y="45"/>
                      <a:pt x="93" y="45"/>
                      <a:pt x="92" y="44"/>
                    </a:cubicBezTo>
                    <a:cubicBezTo>
                      <a:pt x="91" y="44"/>
                      <a:pt x="91" y="43"/>
                      <a:pt x="91" y="43"/>
                    </a:cubicBezTo>
                    <a:cubicBezTo>
                      <a:pt x="90" y="43"/>
                      <a:pt x="90" y="43"/>
                      <a:pt x="90" y="43"/>
                    </a:cubicBezTo>
                    <a:cubicBezTo>
                      <a:pt x="90" y="42"/>
                      <a:pt x="90" y="42"/>
                      <a:pt x="90" y="41"/>
                    </a:cubicBezTo>
                    <a:cubicBezTo>
                      <a:pt x="89" y="41"/>
                      <a:pt x="89" y="41"/>
                      <a:pt x="88" y="40"/>
                    </a:cubicBezTo>
                    <a:cubicBezTo>
                      <a:pt x="87" y="39"/>
                      <a:pt x="86" y="38"/>
                      <a:pt x="85" y="38"/>
                    </a:cubicBezTo>
                    <a:cubicBezTo>
                      <a:pt x="83" y="36"/>
                      <a:pt x="82" y="34"/>
                      <a:pt x="80" y="32"/>
                    </a:cubicBezTo>
                    <a:cubicBezTo>
                      <a:pt x="80" y="31"/>
                      <a:pt x="80" y="31"/>
                      <a:pt x="80" y="31"/>
                    </a:cubicBezTo>
                    <a:cubicBezTo>
                      <a:pt x="80" y="31"/>
                      <a:pt x="80" y="31"/>
                      <a:pt x="80" y="31"/>
                    </a:cubicBezTo>
                    <a:cubicBezTo>
                      <a:pt x="78" y="31"/>
                      <a:pt x="77" y="30"/>
                      <a:pt x="76" y="29"/>
                    </a:cubicBezTo>
                    <a:cubicBezTo>
                      <a:pt x="76" y="28"/>
                      <a:pt x="76" y="28"/>
                      <a:pt x="76" y="28"/>
                    </a:cubicBezTo>
                    <a:cubicBezTo>
                      <a:pt x="75" y="27"/>
                      <a:pt x="75" y="26"/>
                      <a:pt x="73" y="26"/>
                    </a:cubicBezTo>
                    <a:cubicBezTo>
                      <a:pt x="73" y="26"/>
                      <a:pt x="73" y="26"/>
                      <a:pt x="72" y="25"/>
                    </a:cubicBezTo>
                    <a:cubicBezTo>
                      <a:pt x="72" y="25"/>
                      <a:pt x="71" y="25"/>
                      <a:pt x="71" y="25"/>
                    </a:cubicBezTo>
                    <a:cubicBezTo>
                      <a:pt x="70" y="24"/>
                      <a:pt x="69" y="23"/>
                      <a:pt x="69" y="22"/>
                    </a:cubicBezTo>
                    <a:cubicBezTo>
                      <a:pt x="69" y="22"/>
                      <a:pt x="69" y="22"/>
                      <a:pt x="69" y="22"/>
                    </a:cubicBezTo>
                    <a:cubicBezTo>
                      <a:pt x="69" y="21"/>
                      <a:pt x="69" y="21"/>
                      <a:pt x="69" y="21"/>
                    </a:cubicBezTo>
                    <a:cubicBezTo>
                      <a:pt x="67" y="21"/>
                      <a:pt x="67" y="21"/>
                      <a:pt x="67" y="21"/>
                    </a:cubicBezTo>
                    <a:cubicBezTo>
                      <a:pt x="66" y="21"/>
                      <a:pt x="66" y="21"/>
                      <a:pt x="65" y="21"/>
                    </a:cubicBezTo>
                    <a:cubicBezTo>
                      <a:pt x="65" y="20"/>
                      <a:pt x="64" y="19"/>
                      <a:pt x="64" y="19"/>
                    </a:cubicBezTo>
                    <a:cubicBezTo>
                      <a:pt x="63" y="18"/>
                      <a:pt x="63" y="18"/>
                      <a:pt x="63" y="17"/>
                    </a:cubicBezTo>
                    <a:cubicBezTo>
                      <a:pt x="63" y="17"/>
                      <a:pt x="63" y="17"/>
                      <a:pt x="63" y="17"/>
                    </a:cubicBezTo>
                    <a:cubicBezTo>
                      <a:pt x="62" y="17"/>
                      <a:pt x="62" y="17"/>
                      <a:pt x="62" y="17"/>
                    </a:cubicBezTo>
                    <a:cubicBezTo>
                      <a:pt x="61" y="17"/>
                      <a:pt x="61" y="17"/>
                      <a:pt x="60" y="17"/>
                    </a:cubicBezTo>
                    <a:cubicBezTo>
                      <a:pt x="60" y="16"/>
                      <a:pt x="59" y="16"/>
                      <a:pt x="59" y="15"/>
                    </a:cubicBezTo>
                    <a:cubicBezTo>
                      <a:pt x="59" y="15"/>
                      <a:pt x="59" y="15"/>
                      <a:pt x="59" y="15"/>
                    </a:cubicBezTo>
                    <a:cubicBezTo>
                      <a:pt x="59" y="14"/>
                      <a:pt x="58" y="14"/>
                      <a:pt x="57" y="14"/>
                    </a:cubicBezTo>
                    <a:cubicBezTo>
                      <a:pt x="57" y="14"/>
                      <a:pt x="57" y="14"/>
                      <a:pt x="57" y="14"/>
                    </a:cubicBezTo>
                    <a:cubicBezTo>
                      <a:pt x="56" y="14"/>
                      <a:pt x="56" y="13"/>
                      <a:pt x="56" y="13"/>
                    </a:cubicBezTo>
                    <a:cubicBezTo>
                      <a:pt x="54" y="11"/>
                      <a:pt x="52" y="10"/>
                      <a:pt x="49" y="8"/>
                    </a:cubicBezTo>
                    <a:cubicBezTo>
                      <a:pt x="47" y="7"/>
                      <a:pt x="44" y="6"/>
                      <a:pt x="42" y="4"/>
                    </a:cubicBezTo>
                    <a:cubicBezTo>
                      <a:pt x="40" y="3"/>
                      <a:pt x="38" y="2"/>
                      <a:pt x="36" y="1"/>
                    </a:cubicBezTo>
                    <a:cubicBezTo>
                      <a:pt x="34" y="0"/>
                      <a:pt x="34" y="0"/>
                      <a:pt x="34"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95" name="Freeform 42"/>
              <p:cNvSpPr>
                <a:spLocks noEditPoints="1"/>
              </p:cNvSpPr>
              <p:nvPr/>
            </p:nvSpPr>
            <p:spPr bwMode="auto">
              <a:xfrm>
                <a:off x="3477" y="1838"/>
                <a:ext cx="322" cy="675"/>
              </a:xfrm>
              <a:custGeom>
                <a:avLst/>
                <a:gdLst>
                  <a:gd name="T0" fmla="*/ 3 w 135"/>
                  <a:gd name="T1" fmla="*/ 78 h 283"/>
                  <a:gd name="T2" fmla="*/ 0 w 135"/>
                  <a:gd name="T3" fmla="*/ 85 h 283"/>
                  <a:gd name="T4" fmla="*/ 9 w 135"/>
                  <a:gd name="T5" fmla="*/ 113 h 283"/>
                  <a:gd name="T6" fmla="*/ 14 w 135"/>
                  <a:gd name="T7" fmla="*/ 116 h 283"/>
                  <a:gd name="T8" fmla="*/ 18 w 135"/>
                  <a:gd name="T9" fmla="*/ 128 h 283"/>
                  <a:gd name="T10" fmla="*/ 25 w 135"/>
                  <a:gd name="T11" fmla="*/ 137 h 283"/>
                  <a:gd name="T12" fmla="*/ 22 w 135"/>
                  <a:gd name="T13" fmla="*/ 150 h 283"/>
                  <a:gd name="T14" fmla="*/ 20 w 135"/>
                  <a:gd name="T15" fmla="*/ 166 h 283"/>
                  <a:gd name="T16" fmla="*/ 29 w 135"/>
                  <a:gd name="T17" fmla="*/ 180 h 283"/>
                  <a:gd name="T18" fmla="*/ 32 w 135"/>
                  <a:gd name="T19" fmla="*/ 192 h 283"/>
                  <a:gd name="T20" fmla="*/ 42 w 135"/>
                  <a:gd name="T21" fmla="*/ 204 h 283"/>
                  <a:gd name="T22" fmla="*/ 48 w 135"/>
                  <a:gd name="T23" fmla="*/ 208 h 283"/>
                  <a:gd name="T24" fmla="*/ 51 w 135"/>
                  <a:gd name="T25" fmla="*/ 218 h 283"/>
                  <a:gd name="T26" fmla="*/ 54 w 135"/>
                  <a:gd name="T27" fmla="*/ 238 h 283"/>
                  <a:gd name="T28" fmla="*/ 57 w 135"/>
                  <a:gd name="T29" fmla="*/ 253 h 283"/>
                  <a:gd name="T30" fmla="*/ 66 w 135"/>
                  <a:gd name="T31" fmla="*/ 265 h 283"/>
                  <a:gd name="T32" fmla="*/ 74 w 135"/>
                  <a:gd name="T33" fmla="*/ 278 h 283"/>
                  <a:gd name="T34" fmla="*/ 80 w 135"/>
                  <a:gd name="T35" fmla="*/ 283 h 283"/>
                  <a:gd name="T36" fmla="*/ 84 w 135"/>
                  <a:gd name="T37" fmla="*/ 275 h 283"/>
                  <a:gd name="T38" fmla="*/ 79 w 135"/>
                  <a:gd name="T39" fmla="*/ 262 h 283"/>
                  <a:gd name="T40" fmla="*/ 85 w 135"/>
                  <a:gd name="T41" fmla="*/ 255 h 283"/>
                  <a:gd name="T42" fmla="*/ 90 w 135"/>
                  <a:gd name="T43" fmla="*/ 244 h 283"/>
                  <a:gd name="T44" fmla="*/ 98 w 135"/>
                  <a:gd name="T45" fmla="*/ 224 h 283"/>
                  <a:gd name="T46" fmla="*/ 111 w 135"/>
                  <a:gd name="T47" fmla="*/ 217 h 283"/>
                  <a:gd name="T48" fmla="*/ 119 w 135"/>
                  <a:gd name="T49" fmla="*/ 210 h 283"/>
                  <a:gd name="T50" fmla="*/ 124 w 135"/>
                  <a:gd name="T51" fmla="*/ 188 h 283"/>
                  <a:gd name="T52" fmla="*/ 134 w 135"/>
                  <a:gd name="T53" fmla="*/ 178 h 283"/>
                  <a:gd name="T54" fmla="*/ 133 w 135"/>
                  <a:gd name="T55" fmla="*/ 166 h 283"/>
                  <a:gd name="T56" fmla="*/ 120 w 135"/>
                  <a:gd name="T57" fmla="*/ 159 h 283"/>
                  <a:gd name="T58" fmla="*/ 104 w 135"/>
                  <a:gd name="T59" fmla="*/ 156 h 283"/>
                  <a:gd name="T60" fmla="*/ 91 w 135"/>
                  <a:gd name="T61" fmla="*/ 153 h 283"/>
                  <a:gd name="T62" fmla="*/ 95 w 135"/>
                  <a:gd name="T63" fmla="*/ 146 h 283"/>
                  <a:gd name="T64" fmla="*/ 85 w 135"/>
                  <a:gd name="T65" fmla="*/ 136 h 283"/>
                  <a:gd name="T66" fmla="*/ 70 w 135"/>
                  <a:gd name="T67" fmla="*/ 129 h 283"/>
                  <a:gd name="T68" fmla="*/ 60 w 135"/>
                  <a:gd name="T69" fmla="*/ 123 h 283"/>
                  <a:gd name="T70" fmla="*/ 44 w 135"/>
                  <a:gd name="T71" fmla="*/ 117 h 283"/>
                  <a:gd name="T72" fmla="*/ 32 w 135"/>
                  <a:gd name="T73" fmla="*/ 120 h 283"/>
                  <a:gd name="T74" fmla="*/ 29 w 135"/>
                  <a:gd name="T75" fmla="*/ 125 h 283"/>
                  <a:gd name="T76" fmla="*/ 20 w 135"/>
                  <a:gd name="T77" fmla="*/ 120 h 283"/>
                  <a:gd name="T78" fmla="*/ 19 w 135"/>
                  <a:gd name="T79" fmla="*/ 106 h 283"/>
                  <a:gd name="T80" fmla="*/ 18 w 135"/>
                  <a:gd name="T81" fmla="*/ 99 h 283"/>
                  <a:gd name="T82" fmla="*/ 14 w 135"/>
                  <a:gd name="T83" fmla="*/ 94 h 283"/>
                  <a:gd name="T84" fmla="*/ 7 w 135"/>
                  <a:gd name="T85" fmla="*/ 96 h 283"/>
                  <a:gd name="T86" fmla="*/ 10 w 135"/>
                  <a:gd name="T87" fmla="*/ 89 h 283"/>
                  <a:gd name="T88" fmla="*/ 15 w 135"/>
                  <a:gd name="T89" fmla="*/ 79 h 283"/>
                  <a:gd name="T90" fmla="*/ 27 w 135"/>
                  <a:gd name="T91" fmla="*/ 71 h 283"/>
                  <a:gd name="T92" fmla="*/ 32 w 135"/>
                  <a:gd name="T93" fmla="*/ 82 h 283"/>
                  <a:gd name="T94" fmla="*/ 39 w 135"/>
                  <a:gd name="T95" fmla="*/ 69 h 283"/>
                  <a:gd name="T96" fmla="*/ 43 w 135"/>
                  <a:gd name="T97" fmla="*/ 63 h 283"/>
                  <a:gd name="T98" fmla="*/ 56 w 135"/>
                  <a:gd name="T99" fmla="*/ 55 h 283"/>
                  <a:gd name="T100" fmla="*/ 68 w 135"/>
                  <a:gd name="T101" fmla="*/ 45 h 283"/>
                  <a:gd name="T102" fmla="*/ 74 w 135"/>
                  <a:gd name="T103" fmla="*/ 37 h 283"/>
                  <a:gd name="T104" fmla="*/ 83 w 135"/>
                  <a:gd name="T105" fmla="*/ 31 h 283"/>
                  <a:gd name="T106" fmla="*/ 80 w 135"/>
                  <a:gd name="T107" fmla="*/ 29 h 283"/>
                  <a:gd name="T108" fmla="*/ 96 w 135"/>
                  <a:gd name="T109" fmla="*/ 24 h 283"/>
                  <a:gd name="T110" fmla="*/ 102 w 135"/>
                  <a:gd name="T111" fmla="*/ 11 h 283"/>
                  <a:gd name="T112" fmla="*/ 96 w 135"/>
                  <a:gd name="T113" fmla="*/ 8 h 283"/>
                  <a:gd name="T114" fmla="*/ 80 w 135"/>
                  <a:gd name="T115" fmla="*/ 18 h 283"/>
                  <a:gd name="T116" fmla="*/ 72 w 135"/>
                  <a:gd name="T117" fmla="*/ 18 h 283"/>
                  <a:gd name="T118" fmla="*/ 76 w 135"/>
                  <a:gd name="T119" fmla="*/ 9 h 283"/>
                  <a:gd name="T120" fmla="*/ 86 w 135"/>
                  <a:gd name="T121" fmla="*/ 6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5" h="283">
                    <a:moveTo>
                      <a:pt x="71" y="39"/>
                    </a:moveTo>
                    <a:cubicBezTo>
                      <a:pt x="71" y="39"/>
                      <a:pt x="71" y="39"/>
                      <a:pt x="71" y="39"/>
                    </a:cubicBezTo>
                    <a:cubicBezTo>
                      <a:pt x="71" y="39"/>
                      <a:pt x="71" y="39"/>
                      <a:pt x="71" y="39"/>
                    </a:cubicBezTo>
                    <a:moveTo>
                      <a:pt x="96" y="12"/>
                    </a:moveTo>
                    <a:cubicBezTo>
                      <a:pt x="96" y="12"/>
                      <a:pt x="96" y="12"/>
                      <a:pt x="96" y="12"/>
                    </a:cubicBezTo>
                    <a:moveTo>
                      <a:pt x="86" y="0"/>
                    </a:moveTo>
                    <a:cubicBezTo>
                      <a:pt x="84" y="0"/>
                      <a:pt x="84" y="0"/>
                      <a:pt x="84" y="0"/>
                    </a:cubicBezTo>
                    <a:cubicBezTo>
                      <a:pt x="83" y="0"/>
                      <a:pt x="82" y="0"/>
                      <a:pt x="81" y="0"/>
                    </a:cubicBezTo>
                    <a:cubicBezTo>
                      <a:pt x="72" y="5"/>
                      <a:pt x="63" y="10"/>
                      <a:pt x="56" y="16"/>
                    </a:cubicBezTo>
                    <a:cubicBezTo>
                      <a:pt x="39" y="28"/>
                      <a:pt x="25" y="41"/>
                      <a:pt x="14" y="57"/>
                    </a:cubicBezTo>
                    <a:cubicBezTo>
                      <a:pt x="9" y="63"/>
                      <a:pt x="5" y="69"/>
                      <a:pt x="1" y="76"/>
                    </a:cubicBezTo>
                    <a:cubicBezTo>
                      <a:pt x="0" y="78"/>
                      <a:pt x="0" y="78"/>
                      <a:pt x="0" y="78"/>
                    </a:cubicBezTo>
                    <a:cubicBezTo>
                      <a:pt x="2" y="78"/>
                      <a:pt x="2" y="78"/>
                      <a:pt x="2" y="78"/>
                    </a:cubicBezTo>
                    <a:cubicBezTo>
                      <a:pt x="3" y="78"/>
                      <a:pt x="3" y="78"/>
                      <a:pt x="3" y="78"/>
                    </a:cubicBezTo>
                    <a:cubicBezTo>
                      <a:pt x="3" y="78"/>
                      <a:pt x="3" y="78"/>
                      <a:pt x="3" y="78"/>
                    </a:cubicBezTo>
                    <a:cubicBezTo>
                      <a:pt x="4" y="78"/>
                      <a:pt x="4" y="78"/>
                      <a:pt x="4" y="78"/>
                    </a:cubicBezTo>
                    <a:cubicBezTo>
                      <a:pt x="4" y="78"/>
                      <a:pt x="4" y="78"/>
                      <a:pt x="4" y="78"/>
                    </a:cubicBezTo>
                    <a:cubicBezTo>
                      <a:pt x="4" y="78"/>
                      <a:pt x="4" y="78"/>
                      <a:pt x="4" y="78"/>
                    </a:cubicBezTo>
                    <a:cubicBezTo>
                      <a:pt x="3" y="79"/>
                      <a:pt x="3" y="79"/>
                      <a:pt x="3" y="80"/>
                    </a:cubicBezTo>
                    <a:cubicBezTo>
                      <a:pt x="3" y="82"/>
                      <a:pt x="3" y="82"/>
                      <a:pt x="3" y="82"/>
                    </a:cubicBezTo>
                    <a:cubicBezTo>
                      <a:pt x="3" y="83"/>
                      <a:pt x="2" y="83"/>
                      <a:pt x="2" y="83"/>
                    </a:cubicBezTo>
                    <a:cubicBezTo>
                      <a:pt x="2" y="83"/>
                      <a:pt x="2" y="83"/>
                      <a:pt x="2" y="83"/>
                    </a:cubicBezTo>
                    <a:cubicBezTo>
                      <a:pt x="1" y="83"/>
                      <a:pt x="1" y="83"/>
                      <a:pt x="1" y="83"/>
                    </a:cubicBezTo>
                    <a:cubicBezTo>
                      <a:pt x="1" y="84"/>
                      <a:pt x="1" y="84"/>
                      <a:pt x="1" y="84"/>
                    </a:cubicBezTo>
                    <a:cubicBezTo>
                      <a:pt x="1" y="84"/>
                      <a:pt x="1" y="84"/>
                      <a:pt x="1" y="84"/>
                    </a:cubicBezTo>
                    <a:cubicBezTo>
                      <a:pt x="1" y="85"/>
                      <a:pt x="1" y="86"/>
                      <a:pt x="1" y="86"/>
                    </a:cubicBezTo>
                    <a:cubicBezTo>
                      <a:pt x="1" y="86"/>
                      <a:pt x="1" y="86"/>
                      <a:pt x="1" y="86"/>
                    </a:cubicBezTo>
                    <a:cubicBezTo>
                      <a:pt x="0" y="85"/>
                      <a:pt x="0" y="85"/>
                      <a:pt x="0" y="85"/>
                    </a:cubicBezTo>
                    <a:cubicBezTo>
                      <a:pt x="0" y="105"/>
                      <a:pt x="0" y="105"/>
                      <a:pt x="0" y="105"/>
                    </a:cubicBezTo>
                    <a:cubicBezTo>
                      <a:pt x="0" y="105"/>
                      <a:pt x="0" y="106"/>
                      <a:pt x="1" y="106"/>
                    </a:cubicBezTo>
                    <a:cubicBezTo>
                      <a:pt x="1" y="106"/>
                      <a:pt x="1" y="106"/>
                      <a:pt x="1" y="106"/>
                    </a:cubicBezTo>
                    <a:cubicBezTo>
                      <a:pt x="2" y="107"/>
                      <a:pt x="2" y="107"/>
                      <a:pt x="2" y="107"/>
                    </a:cubicBezTo>
                    <a:cubicBezTo>
                      <a:pt x="2" y="107"/>
                      <a:pt x="2" y="107"/>
                      <a:pt x="2" y="107"/>
                    </a:cubicBezTo>
                    <a:cubicBezTo>
                      <a:pt x="3" y="108"/>
                      <a:pt x="4" y="108"/>
                      <a:pt x="4" y="108"/>
                    </a:cubicBezTo>
                    <a:cubicBezTo>
                      <a:pt x="5" y="108"/>
                      <a:pt x="5" y="108"/>
                      <a:pt x="5" y="108"/>
                    </a:cubicBezTo>
                    <a:cubicBezTo>
                      <a:pt x="5" y="108"/>
                      <a:pt x="5" y="108"/>
                      <a:pt x="5" y="108"/>
                    </a:cubicBezTo>
                    <a:cubicBezTo>
                      <a:pt x="6" y="109"/>
                      <a:pt x="6" y="109"/>
                      <a:pt x="6" y="109"/>
                    </a:cubicBezTo>
                    <a:cubicBezTo>
                      <a:pt x="5" y="109"/>
                      <a:pt x="5" y="109"/>
                      <a:pt x="5" y="109"/>
                    </a:cubicBezTo>
                    <a:cubicBezTo>
                      <a:pt x="5" y="110"/>
                      <a:pt x="6" y="110"/>
                      <a:pt x="6" y="111"/>
                    </a:cubicBezTo>
                    <a:cubicBezTo>
                      <a:pt x="7" y="111"/>
                      <a:pt x="7" y="111"/>
                      <a:pt x="7" y="111"/>
                    </a:cubicBezTo>
                    <a:cubicBezTo>
                      <a:pt x="7" y="111"/>
                      <a:pt x="8" y="112"/>
                      <a:pt x="8" y="113"/>
                    </a:cubicBezTo>
                    <a:cubicBezTo>
                      <a:pt x="9" y="113"/>
                      <a:pt x="9" y="113"/>
                      <a:pt x="9" y="113"/>
                    </a:cubicBezTo>
                    <a:cubicBezTo>
                      <a:pt x="9" y="113"/>
                      <a:pt x="9" y="113"/>
                      <a:pt x="9" y="113"/>
                    </a:cubicBezTo>
                    <a:cubicBezTo>
                      <a:pt x="10" y="113"/>
                      <a:pt x="10" y="113"/>
                      <a:pt x="10" y="113"/>
                    </a:cubicBezTo>
                    <a:cubicBezTo>
                      <a:pt x="10" y="113"/>
                      <a:pt x="10" y="113"/>
                      <a:pt x="10" y="113"/>
                    </a:cubicBezTo>
                    <a:cubicBezTo>
                      <a:pt x="11" y="113"/>
                      <a:pt x="11" y="114"/>
                      <a:pt x="11" y="114"/>
                    </a:cubicBezTo>
                    <a:cubicBezTo>
                      <a:pt x="11" y="114"/>
                      <a:pt x="11" y="114"/>
                      <a:pt x="11" y="114"/>
                    </a:cubicBezTo>
                    <a:cubicBezTo>
                      <a:pt x="11" y="114"/>
                      <a:pt x="11" y="114"/>
                      <a:pt x="11" y="114"/>
                    </a:cubicBezTo>
                    <a:cubicBezTo>
                      <a:pt x="11" y="115"/>
                      <a:pt x="11" y="115"/>
                      <a:pt x="11" y="115"/>
                    </a:cubicBezTo>
                    <a:cubicBezTo>
                      <a:pt x="12" y="115"/>
                      <a:pt x="12" y="115"/>
                      <a:pt x="12" y="115"/>
                    </a:cubicBezTo>
                    <a:cubicBezTo>
                      <a:pt x="12" y="115"/>
                      <a:pt x="13" y="115"/>
                      <a:pt x="13" y="115"/>
                    </a:cubicBezTo>
                    <a:cubicBezTo>
                      <a:pt x="13" y="115"/>
                      <a:pt x="13" y="115"/>
                      <a:pt x="13" y="115"/>
                    </a:cubicBezTo>
                    <a:cubicBezTo>
                      <a:pt x="13" y="115"/>
                      <a:pt x="13" y="115"/>
                      <a:pt x="13" y="115"/>
                    </a:cubicBezTo>
                    <a:cubicBezTo>
                      <a:pt x="12" y="116"/>
                      <a:pt x="12" y="116"/>
                      <a:pt x="12" y="116"/>
                    </a:cubicBezTo>
                    <a:cubicBezTo>
                      <a:pt x="13" y="116"/>
                      <a:pt x="13" y="116"/>
                      <a:pt x="13" y="116"/>
                    </a:cubicBezTo>
                    <a:cubicBezTo>
                      <a:pt x="14" y="116"/>
                      <a:pt x="14" y="116"/>
                      <a:pt x="14" y="116"/>
                    </a:cubicBezTo>
                    <a:cubicBezTo>
                      <a:pt x="14" y="117"/>
                      <a:pt x="14" y="117"/>
                      <a:pt x="14" y="117"/>
                    </a:cubicBezTo>
                    <a:cubicBezTo>
                      <a:pt x="14" y="117"/>
                      <a:pt x="14" y="118"/>
                      <a:pt x="15" y="119"/>
                    </a:cubicBezTo>
                    <a:cubicBezTo>
                      <a:pt x="15" y="119"/>
                      <a:pt x="15" y="119"/>
                      <a:pt x="15" y="119"/>
                    </a:cubicBezTo>
                    <a:cubicBezTo>
                      <a:pt x="15" y="120"/>
                      <a:pt x="15" y="120"/>
                      <a:pt x="15" y="120"/>
                    </a:cubicBezTo>
                    <a:cubicBezTo>
                      <a:pt x="16" y="120"/>
                      <a:pt x="16" y="120"/>
                      <a:pt x="16" y="120"/>
                    </a:cubicBezTo>
                    <a:cubicBezTo>
                      <a:pt x="16" y="121"/>
                      <a:pt x="16" y="121"/>
                      <a:pt x="16" y="121"/>
                    </a:cubicBezTo>
                    <a:cubicBezTo>
                      <a:pt x="17" y="121"/>
                      <a:pt x="17" y="121"/>
                      <a:pt x="17" y="121"/>
                    </a:cubicBezTo>
                    <a:cubicBezTo>
                      <a:pt x="17" y="122"/>
                      <a:pt x="17" y="123"/>
                      <a:pt x="17" y="124"/>
                    </a:cubicBezTo>
                    <a:cubicBezTo>
                      <a:pt x="17" y="124"/>
                      <a:pt x="17" y="124"/>
                      <a:pt x="17" y="125"/>
                    </a:cubicBezTo>
                    <a:cubicBezTo>
                      <a:pt x="17" y="125"/>
                      <a:pt x="17" y="125"/>
                      <a:pt x="17" y="125"/>
                    </a:cubicBezTo>
                    <a:cubicBezTo>
                      <a:pt x="17" y="126"/>
                      <a:pt x="17" y="126"/>
                      <a:pt x="17" y="126"/>
                    </a:cubicBezTo>
                    <a:cubicBezTo>
                      <a:pt x="17" y="126"/>
                      <a:pt x="17" y="126"/>
                      <a:pt x="17" y="126"/>
                    </a:cubicBezTo>
                    <a:cubicBezTo>
                      <a:pt x="17" y="127"/>
                      <a:pt x="17" y="128"/>
                      <a:pt x="18" y="128"/>
                    </a:cubicBezTo>
                    <a:cubicBezTo>
                      <a:pt x="18" y="128"/>
                      <a:pt x="18" y="128"/>
                      <a:pt x="18" y="128"/>
                    </a:cubicBezTo>
                    <a:cubicBezTo>
                      <a:pt x="18" y="128"/>
                      <a:pt x="18" y="128"/>
                      <a:pt x="18" y="128"/>
                    </a:cubicBezTo>
                    <a:cubicBezTo>
                      <a:pt x="18" y="128"/>
                      <a:pt x="18" y="128"/>
                      <a:pt x="18" y="128"/>
                    </a:cubicBezTo>
                    <a:cubicBezTo>
                      <a:pt x="18" y="128"/>
                      <a:pt x="18" y="128"/>
                      <a:pt x="18" y="128"/>
                    </a:cubicBezTo>
                    <a:cubicBezTo>
                      <a:pt x="18" y="129"/>
                      <a:pt x="18" y="129"/>
                      <a:pt x="18" y="129"/>
                    </a:cubicBezTo>
                    <a:cubicBezTo>
                      <a:pt x="23" y="129"/>
                      <a:pt x="23" y="129"/>
                      <a:pt x="23" y="129"/>
                    </a:cubicBezTo>
                    <a:cubicBezTo>
                      <a:pt x="23" y="129"/>
                      <a:pt x="23" y="129"/>
                      <a:pt x="23" y="129"/>
                    </a:cubicBezTo>
                    <a:cubicBezTo>
                      <a:pt x="23" y="129"/>
                      <a:pt x="23" y="129"/>
                      <a:pt x="23" y="129"/>
                    </a:cubicBezTo>
                    <a:cubicBezTo>
                      <a:pt x="24" y="129"/>
                      <a:pt x="24" y="129"/>
                      <a:pt x="24" y="129"/>
                    </a:cubicBezTo>
                    <a:cubicBezTo>
                      <a:pt x="24" y="131"/>
                      <a:pt x="24" y="131"/>
                      <a:pt x="24" y="131"/>
                    </a:cubicBezTo>
                    <a:cubicBezTo>
                      <a:pt x="24" y="132"/>
                      <a:pt x="25" y="132"/>
                      <a:pt x="25" y="132"/>
                    </a:cubicBezTo>
                    <a:cubicBezTo>
                      <a:pt x="25" y="132"/>
                      <a:pt x="25" y="132"/>
                      <a:pt x="25" y="132"/>
                    </a:cubicBezTo>
                    <a:cubicBezTo>
                      <a:pt x="26" y="133"/>
                      <a:pt x="26" y="134"/>
                      <a:pt x="26" y="135"/>
                    </a:cubicBezTo>
                    <a:cubicBezTo>
                      <a:pt x="25" y="135"/>
                      <a:pt x="25" y="135"/>
                      <a:pt x="25" y="135"/>
                    </a:cubicBezTo>
                    <a:cubicBezTo>
                      <a:pt x="25" y="137"/>
                      <a:pt x="25" y="137"/>
                      <a:pt x="25" y="137"/>
                    </a:cubicBezTo>
                    <a:cubicBezTo>
                      <a:pt x="27" y="136"/>
                      <a:pt x="27" y="136"/>
                      <a:pt x="27" y="136"/>
                    </a:cubicBezTo>
                    <a:cubicBezTo>
                      <a:pt x="27" y="136"/>
                      <a:pt x="27" y="137"/>
                      <a:pt x="27" y="138"/>
                    </a:cubicBezTo>
                    <a:cubicBezTo>
                      <a:pt x="27" y="139"/>
                      <a:pt x="27" y="140"/>
                      <a:pt x="27" y="140"/>
                    </a:cubicBezTo>
                    <a:cubicBezTo>
                      <a:pt x="25" y="140"/>
                      <a:pt x="25" y="140"/>
                      <a:pt x="25" y="140"/>
                    </a:cubicBezTo>
                    <a:cubicBezTo>
                      <a:pt x="26" y="145"/>
                      <a:pt x="26" y="145"/>
                      <a:pt x="26" y="145"/>
                    </a:cubicBezTo>
                    <a:cubicBezTo>
                      <a:pt x="25" y="146"/>
                      <a:pt x="25" y="146"/>
                      <a:pt x="25" y="146"/>
                    </a:cubicBezTo>
                    <a:cubicBezTo>
                      <a:pt x="25" y="146"/>
                      <a:pt x="25" y="146"/>
                      <a:pt x="25" y="146"/>
                    </a:cubicBezTo>
                    <a:cubicBezTo>
                      <a:pt x="24" y="146"/>
                      <a:pt x="24" y="146"/>
                      <a:pt x="24" y="146"/>
                    </a:cubicBezTo>
                    <a:cubicBezTo>
                      <a:pt x="24" y="147"/>
                      <a:pt x="24" y="147"/>
                      <a:pt x="24" y="147"/>
                    </a:cubicBezTo>
                    <a:cubicBezTo>
                      <a:pt x="24" y="147"/>
                      <a:pt x="24" y="147"/>
                      <a:pt x="24" y="148"/>
                    </a:cubicBezTo>
                    <a:cubicBezTo>
                      <a:pt x="23" y="148"/>
                      <a:pt x="23" y="149"/>
                      <a:pt x="23" y="149"/>
                    </a:cubicBezTo>
                    <a:cubicBezTo>
                      <a:pt x="23" y="150"/>
                      <a:pt x="23" y="150"/>
                      <a:pt x="23" y="150"/>
                    </a:cubicBezTo>
                    <a:cubicBezTo>
                      <a:pt x="22" y="150"/>
                      <a:pt x="22" y="150"/>
                      <a:pt x="22" y="150"/>
                    </a:cubicBezTo>
                    <a:cubicBezTo>
                      <a:pt x="22" y="150"/>
                      <a:pt x="22" y="150"/>
                      <a:pt x="22" y="150"/>
                    </a:cubicBezTo>
                    <a:cubicBezTo>
                      <a:pt x="21" y="150"/>
                      <a:pt x="21" y="150"/>
                      <a:pt x="21" y="150"/>
                    </a:cubicBezTo>
                    <a:cubicBezTo>
                      <a:pt x="21" y="153"/>
                      <a:pt x="21" y="153"/>
                      <a:pt x="21" y="153"/>
                    </a:cubicBezTo>
                    <a:cubicBezTo>
                      <a:pt x="21" y="154"/>
                      <a:pt x="21" y="154"/>
                      <a:pt x="21" y="154"/>
                    </a:cubicBezTo>
                    <a:cubicBezTo>
                      <a:pt x="21" y="155"/>
                      <a:pt x="21" y="156"/>
                      <a:pt x="22" y="156"/>
                    </a:cubicBezTo>
                    <a:cubicBezTo>
                      <a:pt x="22" y="157"/>
                      <a:pt x="22" y="157"/>
                      <a:pt x="22" y="157"/>
                    </a:cubicBezTo>
                    <a:cubicBezTo>
                      <a:pt x="22" y="157"/>
                      <a:pt x="22" y="157"/>
                      <a:pt x="22" y="157"/>
                    </a:cubicBezTo>
                    <a:cubicBezTo>
                      <a:pt x="22" y="157"/>
                      <a:pt x="22" y="157"/>
                      <a:pt x="22" y="157"/>
                    </a:cubicBezTo>
                    <a:cubicBezTo>
                      <a:pt x="21" y="158"/>
                      <a:pt x="21" y="158"/>
                      <a:pt x="21" y="159"/>
                    </a:cubicBezTo>
                    <a:cubicBezTo>
                      <a:pt x="21" y="159"/>
                      <a:pt x="21" y="159"/>
                      <a:pt x="21" y="159"/>
                    </a:cubicBezTo>
                    <a:cubicBezTo>
                      <a:pt x="21" y="160"/>
                      <a:pt x="21" y="160"/>
                      <a:pt x="21" y="160"/>
                    </a:cubicBezTo>
                    <a:cubicBezTo>
                      <a:pt x="21" y="160"/>
                      <a:pt x="21" y="160"/>
                      <a:pt x="21" y="160"/>
                    </a:cubicBezTo>
                    <a:cubicBezTo>
                      <a:pt x="20" y="160"/>
                      <a:pt x="20" y="160"/>
                      <a:pt x="20" y="160"/>
                    </a:cubicBezTo>
                    <a:cubicBezTo>
                      <a:pt x="20" y="165"/>
                      <a:pt x="20" y="165"/>
                      <a:pt x="20" y="165"/>
                    </a:cubicBezTo>
                    <a:cubicBezTo>
                      <a:pt x="20" y="166"/>
                      <a:pt x="20" y="166"/>
                      <a:pt x="20" y="166"/>
                    </a:cubicBezTo>
                    <a:cubicBezTo>
                      <a:pt x="20" y="166"/>
                      <a:pt x="20" y="168"/>
                      <a:pt x="21" y="168"/>
                    </a:cubicBezTo>
                    <a:cubicBezTo>
                      <a:pt x="21" y="168"/>
                      <a:pt x="21" y="168"/>
                      <a:pt x="22" y="169"/>
                    </a:cubicBezTo>
                    <a:cubicBezTo>
                      <a:pt x="23" y="169"/>
                      <a:pt x="24" y="171"/>
                      <a:pt x="24" y="172"/>
                    </a:cubicBezTo>
                    <a:cubicBezTo>
                      <a:pt x="24" y="172"/>
                      <a:pt x="25" y="173"/>
                      <a:pt x="25" y="173"/>
                    </a:cubicBezTo>
                    <a:cubicBezTo>
                      <a:pt x="25" y="174"/>
                      <a:pt x="25" y="174"/>
                      <a:pt x="26" y="175"/>
                    </a:cubicBezTo>
                    <a:cubicBezTo>
                      <a:pt x="26" y="175"/>
                      <a:pt x="26" y="176"/>
                      <a:pt x="27" y="176"/>
                    </a:cubicBezTo>
                    <a:cubicBezTo>
                      <a:pt x="27" y="177"/>
                      <a:pt x="27" y="177"/>
                      <a:pt x="27" y="177"/>
                    </a:cubicBezTo>
                    <a:cubicBezTo>
                      <a:pt x="27" y="178"/>
                      <a:pt x="27" y="178"/>
                      <a:pt x="28" y="178"/>
                    </a:cubicBezTo>
                    <a:cubicBezTo>
                      <a:pt x="28" y="178"/>
                      <a:pt x="28" y="178"/>
                      <a:pt x="28" y="178"/>
                    </a:cubicBezTo>
                    <a:cubicBezTo>
                      <a:pt x="28" y="178"/>
                      <a:pt x="28" y="178"/>
                      <a:pt x="28" y="178"/>
                    </a:cubicBezTo>
                    <a:cubicBezTo>
                      <a:pt x="28" y="179"/>
                      <a:pt x="28" y="179"/>
                      <a:pt x="28" y="179"/>
                    </a:cubicBezTo>
                    <a:cubicBezTo>
                      <a:pt x="28" y="179"/>
                      <a:pt x="28" y="179"/>
                      <a:pt x="28" y="179"/>
                    </a:cubicBezTo>
                    <a:cubicBezTo>
                      <a:pt x="28" y="179"/>
                      <a:pt x="28" y="179"/>
                      <a:pt x="28" y="179"/>
                    </a:cubicBezTo>
                    <a:cubicBezTo>
                      <a:pt x="28" y="180"/>
                      <a:pt x="28" y="180"/>
                      <a:pt x="29" y="180"/>
                    </a:cubicBezTo>
                    <a:cubicBezTo>
                      <a:pt x="29" y="181"/>
                      <a:pt x="29" y="181"/>
                      <a:pt x="29" y="181"/>
                    </a:cubicBezTo>
                    <a:cubicBezTo>
                      <a:pt x="30" y="181"/>
                      <a:pt x="30" y="181"/>
                      <a:pt x="30" y="181"/>
                    </a:cubicBezTo>
                    <a:cubicBezTo>
                      <a:pt x="30" y="182"/>
                      <a:pt x="30" y="182"/>
                      <a:pt x="30" y="182"/>
                    </a:cubicBezTo>
                    <a:cubicBezTo>
                      <a:pt x="30" y="183"/>
                      <a:pt x="30" y="183"/>
                      <a:pt x="30" y="183"/>
                    </a:cubicBezTo>
                    <a:cubicBezTo>
                      <a:pt x="30" y="184"/>
                      <a:pt x="30" y="184"/>
                      <a:pt x="30" y="184"/>
                    </a:cubicBezTo>
                    <a:cubicBezTo>
                      <a:pt x="31" y="184"/>
                      <a:pt x="31" y="184"/>
                      <a:pt x="31" y="184"/>
                    </a:cubicBezTo>
                    <a:cubicBezTo>
                      <a:pt x="31" y="184"/>
                      <a:pt x="31" y="184"/>
                      <a:pt x="31" y="184"/>
                    </a:cubicBezTo>
                    <a:cubicBezTo>
                      <a:pt x="31" y="184"/>
                      <a:pt x="31" y="184"/>
                      <a:pt x="31" y="184"/>
                    </a:cubicBezTo>
                    <a:cubicBezTo>
                      <a:pt x="32" y="184"/>
                      <a:pt x="31" y="186"/>
                      <a:pt x="31" y="187"/>
                    </a:cubicBezTo>
                    <a:cubicBezTo>
                      <a:pt x="31" y="188"/>
                      <a:pt x="31" y="189"/>
                      <a:pt x="31" y="189"/>
                    </a:cubicBezTo>
                    <a:cubicBezTo>
                      <a:pt x="31" y="190"/>
                      <a:pt x="31" y="190"/>
                      <a:pt x="31" y="190"/>
                    </a:cubicBezTo>
                    <a:cubicBezTo>
                      <a:pt x="31" y="190"/>
                      <a:pt x="31" y="190"/>
                      <a:pt x="31" y="190"/>
                    </a:cubicBezTo>
                    <a:cubicBezTo>
                      <a:pt x="31" y="192"/>
                      <a:pt x="31" y="192"/>
                      <a:pt x="31" y="192"/>
                    </a:cubicBezTo>
                    <a:cubicBezTo>
                      <a:pt x="32" y="192"/>
                      <a:pt x="32" y="192"/>
                      <a:pt x="32" y="192"/>
                    </a:cubicBezTo>
                    <a:cubicBezTo>
                      <a:pt x="33" y="192"/>
                      <a:pt x="33" y="192"/>
                      <a:pt x="33" y="192"/>
                    </a:cubicBezTo>
                    <a:cubicBezTo>
                      <a:pt x="33" y="193"/>
                      <a:pt x="33" y="193"/>
                      <a:pt x="34" y="194"/>
                    </a:cubicBezTo>
                    <a:cubicBezTo>
                      <a:pt x="34" y="194"/>
                      <a:pt x="34" y="195"/>
                      <a:pt x="34" y="195"/>
                    </a:cubicBezTo>
                    <a:cubicBezTo>
                      <a:pt x="34" y="195"/>
                      <a:pt x="34" y="195"/>
                      <a:pt x="34" y="195"/>
                    </a:cubicBezTo>
                    <a:cubicBezTo>
                      <a:pt x="34" y="196"/>
                      <a:pt x="34" y="196"/>
                      <a:pt x="35" y="197"/>
                    </a:cubicBezTo>
                    <a:cubicBezTo>
                      <a:pt x="35" y="197"/>
                      <a:pt x="35" y="197"/>
                      <a:pt x="35" y="197"/>
                    </a:cubicBezTo>
                    <a:cubicBezTo>
                      <a:pt x="36" y="197"/>
                      <a:pt x="36" y="198"/>
                      <a:pt x="36" y="198"/>
                    </a:cubicBezTo>
                    <a:cubicBezTo>
                      <a:pt x="35" y="199"/>
                      <a:pt x="35" y="199"/>
                      <a:pt x="35" y="199"/>
                    </a:cubicBezTo>
                    <a:cubicBezTo>
                      <a:pt x="41" y="199"/>
                      <a:pt x="41" y="199"/>
                      <a:pt x="41" y="199"/>
                    </a:cubicBezTo>
                    <a:cubicBezTo>
                      <a:pt x="41" y="200"/>
                      <a:pt x="41" y="200"/>
                      <a:pt x="41" y="200"/>
                    </a:cubicBezTo>
                    <a:cubicBezTo>
                      <a:pt x="41" y="200"/>
                      <a:pt x="41" y="200"/>
                      <a:pt x="41" y="200"/>
                    </a:cubicBezTo>
                    <a:cubicBezTo>
                      <a:pt x="41" y="200"/>
                      <a:pt x="41" y="200"/>
                      <a:pt x="41" y="200"/>
                    </a:cubicBezTo>
                    <a:cubicBezTo>
                      <a:pt x="41" y="202"/>
                      <a:pt x="41" y="202"/>
                      <a:pt x="41" y="202"/>
                    </a:cubicBezTo>
                    <a:cubicBezTo>
                      <a:pt x="41" y="203"/>
                      <a:pt x="42" y="204"/>
                      <a:pt x="42" y="204"/>
                    </a:cubicBezTo>
                    <a:cubicBezTo>
                      <a:pt x="43" y="204"/>
                      <a:pt x="43" y="204"/>
                      <a:pt x="43" y="204"/>
                    </a:cubicBezTo>
                    <a:cubicBezTo>
                      <a:pt x="43" y="204"/>
                      <a:pt x="43" y="204"/>
                      <a:pt x="43" y="204"/>
                    </a:cubicBezTo>
                    <a:cubicBezTo>
                      <a:pt x="43" y="204"/>
                      <a:pt x="43" y="204"/>
                      <a:pt x="43" y="204"/>
                    </a:cubicBezTo>
                    <a:cubicBezTo>
                      <a:pt x="44" y="204"/>
                      <a:pt x="44" y="204"/>
                      <a:pt x="44" y="204"/>
                    </a:cubicBezTo>
                    <a:cubicBezTo>
                      <a:pt x="44" y="204"/>
                      <a:pt x="44" y="204"/>
                      <a:pt x="44" y="204"/>
                    </a:cubicBezTo>
                    <a:cubicBezTo>
                      <a:pt x="45" y="204"/>
                      <a:pt x="45" y="204"/>
                      <a:pt x="46" y="204"/>
                    </a:cubicBezTo>
                    <a:cubicBezTo>
                      <a:pt x="46" y="205"/>
                      <a:pt x="46" y="205"/>
                      <a:pt x="47" y="205"/>
                    </a:cubicBezTo>
                    <a:cubicBezTo>
                      <a:pt x="47" y="205"/>
                      <a:pt x="47" y="205"/>
                      <a:pt x="47" y="205"/>
                    </a:cubicBezTo>
                    <a:cubicBezTo>
                      <a:pt x="47" y="205"/>
                      <a:pt x="47" y="205"/>
                      <a:pt x="47" y="205"/>
                    </a:cubicBezTo>
                    <a:cubicBezTo>
                      <a:pt x="48" y="205"/>
                      <a:pt x="48" y="205"/>
                      <a:pt x="48" y="205"/>
                    </a:cubicBezTo>
                    <a:cubicBezTo>
                      <a:pt x="48" y="205"/>
                      <a:pt x="48" y="205"/>
                      <a:pt x="48" y="205"/>
                    </a:cubicBezTo>
                    <a:cubicBezTo>
                      <a:pt x="48" y="205"/>
                      <a:pt x="48" y="205"/>
                      <a:pt x="48" y="205"/>
                    </a:cubicBezTo>
                    <a:cubicBezTo>
                      <a:pt x="49" y="206"/>
                      <a:pt x="49" y="206"/>
                      <a:pt x="49" y="206"/>
                    </a:cubicBezTo>
                    <a:cubicBezTo>
                      <a:pt x="49" y="207"/>
                      <a:pt x="49" y="207"/>
                      <a:pt x="48" y="208"/>
                    </a:cubicBezTo>
                    <a:cubicBezTo>
                      <a:pt x="48" y="209"/>
                      <a:pt x="48" y="210"/>
                      <a:pt x="48" y="210"/>
                    </a:cubicBezTo>
                    <a:cubicBezTo>
                      <a:pt x="48" y="211"/>
                      <a:pt x="48" y="211"/>
                      <a:pt x="48" y="212"/>
                    </a:cubicBezTo>
                    <a:cubicBezTo>
                      <a:pt x="48" y="212"/>
                      <a:pt x="48" y="212"/>
                      <a:pt x="48" y="212"/>
                    </a:cubicBezTo>
                    <a:cubicBezTo>
                      <a:pt x="48" y="212"/>
                      <a:pt x="48" y="214"/>
                      <a:pt x="49" y="214"/>
                    </a:cubicBezTo>
                    <a:cubicBezTo>
                      <a:pt x="50" y="214"/>
                      <a:pt x="50" y="214"/>
                      <a:pt x="50" y="214"/>
                    </a:cubicBezTo>
                    <a:cubicBezTo>
                      <a:pt x="50" y="214"/>
                      <a:pt x="50" y="214"/>
                      <a:pt x="50" y="214"/>
                    </a:cubicBezTo>
                    <a:cubicBezTo>
                      <a:pt x="50" y="215"/>
                      <a:pt x="50" y="215"/>
                      <a:pt x="50" y="215"/>
                    </a:cubicBezTo>
                    <a:cubicBezTo>
                      <a:pt x="50" y="215"/>
                      <a:pt x="50" y="215"/>
                      <a:pt x="50" y="215"/>
                    </a:cubicBezTo>
                    <a:cubicBezTo>
                      <a:pt x="50" y="215"/>
                      <a:pt x="50" y="215"/>
                      <a:pt x="50" y="215"/>
                    </a:cubicBezTo>
                    <a:cubicBezTo>
                      <a:pt x="50" y="215"/>
                      <a:pt x="50" y="216"/>
                      <a:pt x="50" y="216"/>
                    </a:cubicBezTo>
                    <a:cubicBezTo>
                      <a:pt x="50" y="216"/>
                      <a:pt x="50" y="217"/>
                      <a:pt x="51" y="217"/>
                    </a:cubicBezTo>
                    <a:cubicBezTo>
                      <a:pt x="51" y="217"/>
                      <a:pt x="51" y="217"/>
                      <a:pt x="51" y="217"/>
                    </a:cubicBezTo>
                    <a:cubicBezTo>
                      <a:pt x="51" y="217"/>
                      <a:pt x="51" y="217"/>
                      <a:pt x="51" y="217"/>
                    </a:cubicBezTo>
                    <a:cubicBezTo>
                      <a:pt x="51" y="217"/>
                      <a:pt x="51" y="217"/>
                      <a:pt x="51" y="218"/>
                    </a:cubicBezTo>
                    <a:cubicBezTo>
                      <a:pt x="51" y="219"/>
                      <a:pt x="51" y="219"/>
                      <a:pt x="51" y="219"/>
                    </a:cubicBezTo>
                    <a:cubicBezTo>
                      <a:pt x="51" y="219"/>
                      <a:pt x="51" y="219"/>
                      <a:pt x="51" y="219"/>
                    </a:cubicBezTo>
                    <a:cubicBezTo>
                      <a:pt x="52" y="220"/>
                      <a:pt x="52" y="220"/>
                      <a:pt x="52" y="220"/>
                    </a:cubicBezTo>
                    <a:cubicBezTo>
                      <a:pt x="53" y="220"/>
                      <a:pt x="53" y="220"/>
                      <a:pt x="53" y="220"/>
                    </a:cubicBezTo>
                    <a:cubicBezTo>
                      <a:pt x="53" y="220"/>
                      <a:pt x="53" y="221"/>
                      <a:pt x="53" y="221"/>
                    </a:cubicBezTo>
                    <a:cubicBezTo>
                      <a:pt x="53" y="222"/>
                      <a:pt x="53" y="222"/>
                      <a:pt x="53" y="223"/>
                    </a:cubicBezTo>
                    <a:cubicBezTo>
                      <a:pt x="53" y="223"/>
                      <a:pt x="53" y="224"/>
                      <a:pt x="53" y="225"/>
                    </a:cubicBezTo>
                    <a:cubicBezTo>
                      <a:pt x="53" y="236"/>
                      <a:pt x="53" y="236"/>
                      <a:pt x="53" y="236"/>
                    </a:cubicBezTo>
                    <a:cubicBezTo>
                      <a:pt x="53" y="237"/>
                      <a:pt x="53" y="237"/>
                      <a:pt x="53" y="237"/>
                    </a:cubicBezTo>
                    <a:cubicBezTo>
                      <a:pt x="54" y="237"/>
                      <a:pt x="54" y="237"/>
                      <a:pt x="54" y="237"/>
                    </a:cubicBezTo>
                    <a:cubicBezTo>
                      <a:pt x="54" y="237"/>
                      <a:pt x="54" y="237"/>
                      <a:pt x="54" y="237"/>
                    </a:cubicBezTo>
                    <a:cubicBezTo>
                      <a:pt x="54" y="237"/>
                      <a:pt x="54" y="237"/>
                      <a:pt x="54" y="237"/>
                    </a:cubicBezTo>
                    <a:cubicBezTo>
                      <a:pt x="54" y="237"/>
                      <a:pt x="54" y="237"/>
                      <a:pt x="54" y="237"/>
                    </a:cubicBezTo>
                    <a:cubicBezTo>
                      <a:pt x="54" y="238"/>
                      <a:pt x="54" y="238"/>
                      <a:pt x="54" y="238"/>
                    </a:cubicBezTo>
                    <a:cubicBezTo>
                      <a:pt x="54" y="239"/>
                      <a:pt x="54" y="239"/>
                      <a:pt x="55" y="240"/>
                    </a:cubicBezTo>
                    <a:cubicBezTo>
                      <a:pt x="55" y="240"/>
                      <a:pt x="55" y="240"/>
                      <a:pt x="55" y="240"/>
                    </a:cubicBezTo>
                    <a:cubicBezTo>
                      <a:pt x="56" y="240"/>
                      <a:pt x="56" y="241"/>
                      <a:pt x="56" y="241"/>
                    </a:cubicBezTo>
                    <a:cubicBezTo>
                      <a:pt x="56" y="242"/>
                      <a:pt x="56" y="243"/>
                      <a:pt x="56" y="244"/>
                    </a:cubicBezTo>
                    <a:cubicBezTo>
                      <a:pt x="56" y="245"/>
                      <a:pt x="56" y="245"/>
                      <a:pt x="56" y="246"/>
                    </a:cubicBezTo>
                    <a:cubicBezTo>
                      <a:pt x="56" y="247"/>
                      <a:pt x="56" y="247"/>
                      <a:pt x="56" y="247"/>
                    </a:cubicBezTo>
                    <a:cubicBezTo>
                      <a:pt x="57" y="247"/>
                      <a:pt x="57" y="247"/>
                      <a:pt x="57" y="247"/>
                    </a:cubicBezTo>
                    <a:cubicBezTo>
                      <a:pt x="57" y="247"/>
                      <a:pt x="57" y="247"/>
                      <a:pt x="57" y="247"/>
                    </a:cubicBezTo>
                    <a:cubicBezTo>
                      <a:pt x="57" y="247"/>
                      <a:pt x="57" y="247"/>
                      <a:pt x="57" y="247"/>
                    </a:cubicBezTo>
                    <a:cubicBezTo>
                      <a:pt x="57" y="247"/>
                      <a:pt x="57" y="247"/>
                      <a:pt x="57" y="249"/>
                    </a:cubicBezTo>
                    <a:cubicBezTo>
                      <a:pt x="57" y="249"/>
                      <a:pt x="57" y="249"/>
                      <a:pt x="57" y="250"/>
                    </a:cubicBezTo>
                    <a:cubicBezTo>
                      <a:pt x="57" y="250"/>
                      <a:pt x="57" y="251"/>
                      <a:pt x="57" y="251"/>
                    </a:cubicBezTo>
                    <a:cubicBezTo>
                      <a:pt x="57" y="251"/>
                      <a:pt x="57" y="252"/>
                      <a:pt x="57" y="252"/>
                    </a:cubicBezTo>
                    <a:cubicBezTo>
                      <a:pt x="57" y="253"/>
                      <a:pt x="57" y="253"/>
                      <a:pt x="57" y="253"/>
                    </a:cubicBezTo>
                    <a:cubicBezTo>
                      <a:pt x="57" y="255"/>
                      <a:pt x="58" y="257"/>
                      <a:pt x="59" y="258"/>
                    </a:cubicBezTo>
                    <a:cubicBezTo>
                      <a:pt x="59" y="258"/>
                      <a:pt x="59" y="258"/>
                      <a:pt x="59" y="258"/>
                    </a:cubicBezTo>
                    <a:cubicBezTo>
                      <a:pt x="61" y="259"/>
                      <a:pt x="61" y="259"/>
                      <a:pt x="61" y="260"/>
                    </a:cubicBezTo>
                    <a:cubicBezTo>
                      <a:pt x="61" y="261"/>
                      <a:pt x="61" y="261"/>
                      <a:pt x="61" y="261"/>
                    </a:cubicBezTo>
                    <a:cubicBezTo>
                      <a:pt x="62" y="261"/>
                      <a:pt x="62" y="261"/>
                      <a:pt x="62" y="261"/>
                    </a:cubicBezTo>
                    <a:cubicBezTo>
                      <a:pt x="63" y="261"/>
                      <a:pt x="63" y="261"/>
                      <a:pt x="63" y="261"/>
                    </a:cubicBezTo>
                    <a:cubicBezTo>
                      <a:pt x="63" y="261"/>
                      <a:pt x="63" y="261"/>
                      <a:pt x="63" y="261"/>
                    </a:cubicBezTo>
                    <a:cubicBezTo>
                      <a:pt x="63" y="261"/>
                      <a:pt x="63" y="261"/>
                      <a:pt x="63" y="261"/>
                    </a:cubicBezTo>
                    <a:cubicBezTo>
                      <a:pt x="63" y="262"/>
                      <a:pt x="63" y="262"/>
                      <a:pt x="63" y="262"/>
                    </a:cubicBezTo>
                    <a:cubicBezTo>
                      <a:pt x="63" y="262"/>
                      <a:pt x="63" y="262"/>
                      <a:pt x="63" y="262"/>
                    </a:cubicBezTo>
                    <a:cubicBezTo>
                      <a:pt x="63" y="263"/>
                      <a:pt x="63" y="263"/>
                      <a:pt x="64" y="263"/>
                    </a:cubicBezTo>
                    <a:cubicBezTo>
                      <a:pt x="64" y="264"/>
                      <a:pt x="64" y="264"/>
                      <a:pt x="64" y="264"/>
                    </a:cubicBezTo>
                    <a:cubicBezTo>
                      <a:pt x="64" y="265"/>
                      <a:pt x="65" y="265"/>
                      <a:pt x="65" y="265"/>
                    </a:cubicBezTo>
                    <a:cubicBezTo>
                      <a:pt x="66" y="265"/>
                      <a:pt x="66" y="265"/>
                      <a:pt x="66" y="265"/>
                    </a:cubicBezTo>
                    <a:cubicBezTo>
                      <a:pt x="66" y="265"/>
                      <a:pt x="66" y="265"/>
                      <a:pt x="66" y="265"/>
                    </a:cubicBezTo>
                    <a:cubicBezTo>
                      <a:pt x="66" y="267"/>
                      <a:pt x="66" y="268"/>
                      <a:pt x="67" y="269"/>
                    </a:cubicBezTo>
                    <a:cubicBezTo>
                      <a:pt x="67" y="269"/>
                      <a:pt x="68" y="269"/>
                      <a:pt x="68" y="270"/>
                    </a:cubicBezTo>
                    <a:cubicBezTo>
                      <a:pt x="69" y="270"/>
                      <a:pt x="70" y="271"/>
                      <a:pt x="70" y="272"/>
                    </a:cubicBezTo>
                    <a:cubicBezTo>
                      <a:pt x="70" y="273"/>
                      <a:pt x="70" y="273"/>
                      <a:pt x="70" y="273"/>
                    </a:cubicBezTo>
                    <a:cubicBezTo>
                      <a:pt x="70" y="273"/>
                      <a:pt x="70" y="273"/>
                      <a:pt x="70" y="273"/>
                    </a:cubicBezTo>
                    <a:cubicBezTo>
                      <a:pt x="70" y="273"/>
                      <a:pt x="70" y="273"/>
                      <a:pt x="70" y="274"/>
                    </a:cubicBezTo>
                    <a:cubicBezTo>
                      <a:pt x="70" y="274"/>
                      <a:pt x="70" y="274"/>
                      <a:pt x="70" y="274"/>
                    </a:cubicBezTo>
                    <a:cubicBezTo>
                      <a:pt x="70" y="274"/>
                      <a:pt x="70" y="274"/>
                      <a:pt x="70" y="274"/>
                    </a:cubicBezTo>
                    <a:cubicBezTo>
                      <a:pt x="70" y="274"/>
                      <a:pt x="70" y="275"/>
                      <a:pt x="71" y="275"/>
                    </a:cubicBezTo>
                    <a:cubicBezTo>
                      <a:pt x="72" y="276"/>
                      <a:pt x="72" y="276"/>
                      <a:pt x="72" y="276"/>
                    </a:cubicBezTo>
                    <a:cubicBezTo>
                      <a:pt x="72" y="276"/>
                      <a:pt x="72" y="277"/>
                      <a:pt x="73" y="277"/>
                    </a:cubicBezTo>
                    <a:cubicBezTo>
                      <a:pt x="73" y="277"/>
                      <a:pt x="73" y="277"/>
                      <a:pt x="73" y="277"/>
                    </a:cubicBezTo>
                    <a:cubicBezTo>
                      <a:pt x="73" y="278"/>
                      <a:pt x="73" y="278"/>
                      <a:pt x="74" y="278"/>
                    </a:cubicBezTo>
                    <a:cubicBezTo>
                      <a:pt x="74" y="279"/>
                      <a:pt x="74" y="279"/>
                      <a:pt x="74" y="279"/>
                    </a:cubicBezTo>
                    <a:cubicBezTo>
                      <a:pt x="75" y="280"/>
                      <a:pt x="76" y="280"/>
                      <a:pt x="77" y="280"/>
                    </a:cubicBezTo>
                    <a:cubicBezTo>
                      <a:pt x="77" y="280"/>
                      <a:pt x="77" y="280"/>
                      <a:pt x="77" y="280"/>
                    </a:cubicBezTo>
                    <a:cubicBezTo>
                      <a:pt x="77" y="280"/>
                      <a:pt x="77" y="280"/>
                      <a:pt x="77" y="280"/>
                    </a:cubicBezTo>
                    <a:cubicBezTo>
                      <a:pt x="77" y="280"/>
                      <a:pt x="77" y="280"/>
                      <a:pt x="77" y="280"/>
                    </a:cubicBezTo>
                    <a:cubicBezTo>
                      <a:pt x="77" y="280"/>
                      <a:pt x="77" y="280"/>
                      <a:pt x="77" y="280"/>
                    </a:cubicBezTo>
                    <a:cubicBezTo>
                      <a:pt x="77" y="281"/>
                      <a:pt x="77" y="281"/>
                      <a:pt x="77" y="281"/>
                    </a:cubicBezTo>
                    <a:cubicBezTo>
                      <a:pt x="78" y="281"/>
                      <a:pt x="78" y="281"/>
                      <a:pt x="78" y="281"/>
                    </a:cubicBezTo>
                    <a:cubicBezTo>
                      <a:pt x="79" y="281"/>
                      <a:pt x="79" y="281"/>
                      <a:pt x="79" y="281"/>
                    </a:cubicBezTo>
                    <a:cubicBezTo>
                      <a:pt x="79" y="281"/>
                      <a:pt x="79" y="281"/>
                      <a:pt x="79" y="281"/>
                    </a:cubicBezTo>
                    <a:cubicBezTo>
                      <a:pt x="80" y="281"/>
                      <a:pt x="80" y="281"/>
                      <a:pt x="80" y="281"/>
                    </a:cubicBezTo>
                    <a:cubicBezTo>
                      <a:pt x="80" y="281"/>
                      <a:pt x="80" y="281"/>
                      <a:pt x="80" y="281"/>
                    </a:cubicBezTo>
                    <a:cubicBezTo>
                      <a:pt x="80" y="281"/>
                      <a:pt x="80" y="281"/>
                      <a:pt x="80" y="281"/>
                    </a:cubicBezTo>
                    <a:cubicBezTo>
                      <a:pt x="80" y="283"/>
                      <a:pt x="80" y="283"/>
                      <a:pt x="80" y="283"/>
                    </a:cubicBezTo>
                    <a:cubicBezTo>
                      <a:pt x="81" y="283"/>
                      <a:pt x="81" y="283"/>
                      <a:pt x="81" y="283"/>
                    </a:cubicBezTo>
                    <a:cubicBezTo>
                      <a:pt x="81" y="283"/>
                      <a:pt x="81" y="283"/>
                      <a:pt x="81" y="283"/>
                    </a:cubicBezTo>
                    <a:cubicBezTo>
                      <a:pt x="81" y="283"/>
                      <a:pt x="82" y="283"/>
                      <a:pt x="82" y="283"/>
                    </a:cubicBezTo>
                    <a:cubicBezTo>
                      <a:pt x="83" y="283"/>
                      <a:pt x="84" y="283"/>
                      <a:pt x="84" y="282"/>
                    </a:cubicBezTo>
                    <a:cubicBezTo>
                      <a:pt x="85" y="282"/>
                      <a:pt x="85" y="281"/>
                      <a:pt x="85" y="281"/>
                    </a:cubicBezTo>
                    <a:cubicBezTo>
                      <a:pt x="84" y="280"/>
                      <a:pt x="84" y="280"/>
                      <a:pt x="84" y="279"/>
                    </a:cubicBezTo>
                    <a:cubicBezTo>
                      <a:pt x="83" y="278"/>
                      <a:pt x="83" y="278"/>
                      <a:pt x="83" y="278"/>
                    </a:cubicBezTo>
                    <a:cubicBezTo>
                      <a:pt x="83" y="278"/>
                      <a:pt x="83" y="278"/>
                      <a:pt x="83" y="278"/>
                    </a:cubicBezTo>
                    <a:cubicBezTo>
                      <a:pt x="83" y="278"/>
                      <a:pt x="83" y="278"/>
                      <a:pt x="83" y="278"/>
                    </a:cubicBezTo>
                    <a:cubicBezTo>
                      <a:pt x="84" y="278"/>
                      <a:pt x="84" y="278"/>
                      <a:pt x="84" y="278"/>
                    </a:cubicBezTo>
                    <a:cubicBezTo>
                      <a:pt x="85" y="278"/>
                      <a:pt x="85" y="278"/>
                      <a:pt x="85" y="278"/>
                    </a:cubicBezTo>
                    <a:cubicBezTo>
                      <a:pt x="85" y="278"/>
                      <a:pt x="85" y="278"/>
                      <a:pt x="85" y="278"/>
                    </a:cubicBezTo>
                    <a:cubicBezTo>
                      <a:pt x="85" y="277"/>
                      <a:pt x="85" y="277"/>
                      <a:pt x="85" y="276"/>
                    </a:cubicBezTo>
                    <a:cubicBezTo>
                      <a:pt x="85" y="276"/>
                      <a:pt x="85" y="275"/>
                      <a:pt x="84" y="275"/>
                    </a:cubicBezTo>
                    <a:cubicBezTo>
                      <a:pt x="84" y="274"/>
                      <a:pt x="83" y="274"/>
                      <a:pt x="82" y="274"/>
                    </a:cubicBezTo>
                    <a:cubicBezTo>
                      <a:pt x="82" y="273"/>
                      <a:pt x="82" y="273"/>
                      <a:pt x="82" y="273"/>
                    </a:cubicBezTo>
                    <a:cubicBezTo>
                      <a:pt x="82" y="273"/>
                      <a:pt x="82" y="273"/>
                      <a:pt x="82" y="273"/>
                    </a:cubicBezTo>
                    <a:cubicBezTo>
                      <a:pt x="82" y="273"/>
                      <a:pt x="82" y="273"/>
                      <a:pt x="82" y="273"/>
                    </a:cubicBezTo>
                    <a:cubicBezTo>
                      <a:pt x="82" y="271"/>
                      <a:pt x="82" y="271"/>
                      <a:pt x="82" y="271"/>
                    </a:cubicBezTo>
                    <a:cubicBezTo>
                      <a:pt x="82" y="271"/>
                      <a:pt x="82" y="271"/>
                      <a:pt x="82" y="271"/>
                    </a:cubicBezTo>
                    <a:cubicBezTo>
                      <a:pt x="82" y="271"/>
                      <a:pt x="82" y="270"/>
                      <a:pt x="82" y="270"/>
                    </a:cubicBezTo>
                    <a:cubicBezTo>
                      <a:pt x="82" y="270"/>
                      <a:pt x="81" y="269"/>
                      <a:pt x="81" y="269"/>
                    </a:cubicBezTo>
                    <a:cubicBezTo>
                      <a:pt x="80" y="269"/>
                      <a:pt x="80" y="269"/>
                      <a:pt x="80" y="269"/>
                    </a:cubicBezTo>
                    <a:cubicBezTo>
                      <a:pt x="80" y="268"/>
                      <a:pt x="80" y="267"/>
                      <a:pt x="80" y="266"/>
                    </a:cubicBezTo>
                    <a:cubicBezTo>
                      <a:pt x="80" y="266"/>
                      <a:pt x="80" y="265"/>
                      <a:pt x="80" y="265"/>
                    </a:cubicBezTo>
                    <a:cubicBezTo>
                      <a:pt x="80" y="264"/>
                      <a:pt x="80" y="263"/>
                      <a:pt x="80" y="263"/>
                    </a:cubicBezTo>
                    <a:cubicBezTo>
                      <a:pt x="79" y="262"/>
                      <a:pt x="79" y="262"/>
                      <a:pt x="79" y="262"/>
                    </a:cubicBezTo>
                    <a:cubicBezTo>
                      <a:pt x="79" y="262"/>
                      <a:pt x="79" y="262"/>
                      <a:pt x="79" y="262"/>
                    </a:cubicBezTo>
                    <a:cubicBezTo>
                      <a:pt x="79" y="261"/>
                      <a:pt x="79" y="261"/>
                      <a:pt x="79" y="261"/>
                    </a:cubicBezTo>
                    <a:cubicBezTo>
                      <a:pt x="78" y="261"/>
                      <a:pt x="78" y="261"/>
                      <a:pt x="78" y="261"/>
                    </a:cubicBezTo>
                    <a:cubicBezTo>
                      <a:pt x="78" y="261"/>
                      <a:pt x="78" y="261"/>
                      <a:pt x="78" y="261"/>
                    </a:cubicBezTo>
                    <a:cubicBezTo>
                      <a:pt x="78" y="260"/>
                      <a:pt x="78" y="260"/>
                      <a:pt x="78" y="260"/>
                    </a:cubicBezTo>
                    <a:cubicBezTo>
                      <a:pt x="78" y="260"/>
                      <a:pt x="78" y="260"/>
                      <a:pt x="78" y="260"/>
                    </a:cubicBezTo>
                    <a:cubicBezTo>
                      <a:pt x="78" y="260"/>
                      <a:pt x="78" y="260"/>
                      <a:pt x="78" y="260"/>
                    </a:cubicBezTo>
                    <a:cubicBezTo>
                      <a:pt x="79" y="260"/>
                      <a:pt x="79" y="260"/>
                      <a:pt x="79" y="260"/>
                    </a:cubicBezTo>
                    <a:cubicBezTo>
                      <a:pt x="80" y="259"/>
                      <a:pt x="80" y="258"/>
                      <a:pt x="81" y="257"/>
                    </a:cubicBezTo>
                    <a:cubicBezTo>
                      <a:pt x="81" y="256"/>
                      <a:pt x="81" y="256"/>
                      <a:pt x="81" y="256"/>
                    </a:cubicBezTo>
                    <a:cubicBezTo>
                      <a:pt x="81" y="256"/>
                      <a:pt x="81" y="255"/>
                      <a:pt x="81" y="255"/>
                    </a:cubicBezTo>
                    <a:cubicBezTo>
                      <a:pt x="82" y="255"/>
                      <a:pt x="82" y="255"/>
                      <a:pt x="82" y="255"/>
                    </a:cubicBezTo>
                    <a:cubicBezTo>
                      <a:pt x="82" y="255"/>
                      <a:pt x="83" y="255"/>
                      <a:pt x="83" y="255"/>
                    </a:cubicBezTo>
                    <a:cubicBezTo>
                      <a:pt x="85" y="256"/>
                      <a:pt x="85" y="256"/>
                      <a:pt x="85" y="256"/>
                    </a:cubicBezTo>
                    <a:cubicBezTo>
                      <a:pt x="85" y="255"/>
                      <a:pt x="85" y="255"/>
                      <a:pt x="85" y="255"/>
                    </a:cubicBezTo>
                    <a:cubicBezTo>
                      <a:pt x="85" y="254"/>
                      <a:pt x="85" y="254"/>
                      <a:pt x="85" y="254"/>
                    </a:cubicBezTo>
                    <a:cubicBezTo>
                      <a:pt x="85" y="254"/>
                      <a:pt x="85" y="254"/>
                      <a:pt x="85" y="254"/>
                    </a:cubicBezTo>
                    <a:cubicBezTo>
                      <a:pt x="85" y="254"/>
                      <a:pt x="85" y="254"/>
                      <a:pt x="85" y="254"/>
                    </a:cubicBezTo>
                    <a:cubicBezTo>
                      <a:pt x="86" y="254"/>
                      <a:pt x="86" y="254"/>
                      <a:pt x="86" y="254"/>
                    </a:cubicBezTo>
                    <a:cubicBezTo>
                      <a:pt x="87" y="254"/>
                      <a:pt x="88" y="253"/>
                      <a:pt x="89" y="252"/>
                    </a:cubicBezTo>
                    <a:cubicBezTo>
                      <a:pt x="90" y="251"/>
                      <a:pt x="89" y="250"/>
                      <a:pt x="88" y="249"/>
                    </a:cubicBezTo>
                    <a:cubicBezTo>
                      <a:pt x="88" y="248"/>
                      <a:pt x="88" y="248"/>
                      <a:pt x="88" y="247"/>
                    </a:cubicBezTo>
                    <a:cubicBezTo>
                      <a:pt x="88" y="246"/>
                      <a:pt x="88" y="246"/>
                      <a:pt x="88" y="246"/>
                    </a:cubicBezTo>
                    <a:cubicBezTo>
                      <a:pt x="87" y="246"/>
                      <a:pt x="87" y="246"/>
                      <a:pt x="87" y="246"/>
                    </a:cubicBezTo>
                    <a:cubicBezTo>
                      <a:pt x="86" y="246"/>
                      <a:pt x="86" y="246"/>
                      <a:pt x="86" y="246"/>
                    </a:cubicBezTo>
                    <a:cubicBezTo>
                      <a:pt x="85" y="246"/>
                      <a:pt x="85" y="246"/>
                      <a:pt x="85" y="246"/>
                    </a:cubicBezTo>
                    <a:cubicBezTo>
                      <a:pt x="85" y="245"/>
                      <a:pt x="85" y="245"/>
                      <a:pt x="85" y="245"/>
                    </a:cubicBezTo>
                    <a:cubicBezTo>
                      <a:pt x="90" y="245"/>
                      <a:pt x="90" y="245"/>
                      <a:pt x="90" y="245"/>
                    </a:cubicBezTo>
                    <a:cubicBezTo>
                      <a:pt x="90" y="244"/>
                      <a:pt x="90" y="244"/>
                      <a:pt x="90" y="244"/>
                    </a:cubicBezTo>
                    <a:cubicBezTo>
                      <a:pt x="91" y="244"/>
                      <a:pt x="91" y="244"/>
                      <a:pt x="91" y="244"/>
                    </a:cubicBezTo>
                    <a:cubicBezTo>
                      <a:pt x="91" y="244"/>
                      <a:pt x="91" y="244"/>
                      <a:pt x="91" y="244"/>
                    </a:cubicBezTo>
                    <a:cubicBezTo>
                      <a:pt x="92" y="244"/>
                      <a:pt x="92" y="244"/>
                      <a:pt x="92" y="244"/>
                    </a:cubicBezTo>
                    <a:cubicBezTo>
                      <a:pt x="92" y="243"/>
                      <a:pt x="92" y="243"/>
                      <a:pt x="92" y="243"/>
                    </a:cubicBezTo>
                    <a:cubicBezTo>
                      <a:pt x="92" y="242"/>
                      <a:pt x="92" y="242"/>
                      <a:pt x="92" y="242"/>
                    </a:cubicBezTo>
                    <a:cubicBezTo>
                      <a:pt x="92" y="241"/>
                      <a:pt x="92" y="240"/>
                      <a:pt x="92" y="240"/>
                    </a:cubicBezTo>
                    <a:cubicBezTo>
                      <a:pt x="92" y="240"/>
                      <a:pt x="92" y="240"/>
                      <a:pt x="92" y="240"/>
                    </a:cubicBezTo>
                    <a:cubicBezTo>
                      <a:pt x="92" y="240"/>
                      <a:pt x="92" y="240"/>
                      <a:pt x="92" y="240"/>
                    </a:cubicBezTo>
                    <a:cubicBezTo>
                      <a:pt x="92" y="240"/>
                      <a:pt x="93" y="240"/>
                      <a:pt x="93" y="239"/>
                    </a:cubicBezTo>
                    <a:cubicBezTo>
                      <a:pt x="94" y="239"/>
                      <a:pt x="94" y="239"/>
                      <a:pt x="94" y="239"/>
                    </a:cubicBezTo>
                    <a:cubicBezTo>
                      <a:pt x="95" y="238"/>
                      <a:pt x="96" y="237"/>
                      <a:pt x="97" y="236"/>
                    </a:cubicBezTo>
                    <a:cubicBezTo>
                      <a:pt x="98" y="235"/>
                      <a:pt x="98" y="234"/>
                      <a:pt x="98" y="233"/>
                    </a:cubicBezTo>
                    <a:cubicBezTo>
                      <a:pt x="98" y="224"/>
                      <a:pt x="98" y="224"/>
                      <a:pt x="98" y="224"/>
                    </a:cubicBezTo>
                    <a:cubicBezTo>
                      <a:pt x="98" y="224"/>
                      <a:pt x="98" y="224"/>
                      <a:pt x="98" y="224"/>
                    </a:cubicBezTo>
                    <a:cubicBezTo>
                      <a:pt x="98" y="224"/>
                      <a:pt x="98" y="224"/>
                      <a:pt x="98" y="224"/>
                    </a:cubicBezTo>
                    <a:cubicBezTo>
                      <a:pt x="99" y="224"/>
                      <a:pt x="99" y="224"/>
                      <a:pt x="99" y="224"/>
                    </a:cubicBezTo>
                    <a:cubicBezTo>
                      <a:pt x="99" y="223"/>
                      <a:pt x="99" y="223"/>
                      <a:pt x="99" y="223"/>
                    </a:cubicBezTo>
                    <a:cubicBezTo>
                      <a:pt x="99" y="223"/>
                      <a:pt x="99" y="222"/>
                      <a:pt x="100" y="222"/>
                    </a:cubicBezTo>
                    <a:cubicBezTo>
                      <a:pt x="100" y="221"/>
                      <a:pt x="100" y="221"/>
                      <a:pt x="101" y="220"/>
                    </a:cubicBezTo>
                    <a:cubicBezTo>
                      <a:pt x="101" y="220"/>
                      <a:pt x="101" y="220"/>
                      <a:pt x="101" y="220"/>
                    </a:cubicBezTo>
                    <a:cubicBezTo>
                      <a:pt x="101" y="219"/>
                      <a:pt x="101" y="219"/>
                      <a:pt x="103" y="218"/>
                    </a:cubicBezTo>
                    <a:cubicBezTo>
                      <a:pt x="103" y="218"/>
                      <a:pt x="104" y="218"/>
                      <a:pt x="105" y="218"/>
                    </a:cubicBezTo>
                    <a:cubicBezTo>
                      <a:pt x="105" y="218"/>
                      <a:pt x="106" y="218"/>
                      <a:pt x="106" y="218"/>
                    </a:cubicBezTo>
                    <a:cubicBezTo>
                      <a:pt x="107" y="218"/>
                      <a:pt x="107" y="218"/>
                      <a:pt x="108" y="218"/>
                    </a:cubicBezTo>
                    <a:cubicBezTo>
                      <a:pt x="109" y="218"/>
                      <a:pt x="109" y="218"/>
                      <a:pt x="109" y="218"/>
                    </a:cubicBezTo>
                    <a:cubicBezTo>
                      <a:pt x="110" y="218"/>
                      <a:pt x="111" y="218"/>
                      <a:pt x="111" y="217"/>
                    </a:cubicBezTo>
                    <a:cubicBezTo>
                      <a:pt x="111" y="217"/>
                      <a:pt x="111" y="217"/>
                      <a:pt x="111" y="217"/>
                    </a:cubicBezTo>
                    <a:cubicBezTo>
                      <a:pt x="111" y="217"/>
                      <a:pt x="111" y="217"/>
                      <a:pt x="111" y="217"/>
                    </a:cubicBezTo>
                    <a:cubicBezTo>
                      <a:pt x="111" y="217"/>
                      <a:pt x="111" y="217"/>
                      <a:pt x="111" y="217"/>
                    </a:cubicBezTo>
                    <a:cubicBezTo>
                      <a:pt x="111" y="217"/>
                      <a:pt x="111" y="217"/>
                      <a:pt x="111" y="217"/>
                    </a:cubicBezTo>
                    <a:cubicBezTo>
                      <a:pt x="112" y="217"/>
                      <a:pt x="112" y="217"/>
                      <a:pt x="112" y="217"/>
                    </a:cubicBezTo>
                    <a:cubicBezTo>
                      <a:pt x="112" y="216"/>
                      <a:pt x="112" y="216"/>
                      <a:pt x="112" y="216"/>
                    </a:cubicBezTo>
                    <a:cubicBezTo>
                      <a:pt x="112" y="215"/>
                      <a:pt x="112" y="215"/>
                      <a:pt x="112" y="215"/>
                    </a:cubicBezTo>
                    <a:cubicBezTo>
                      <a:pt x="112" y="215"/>
                      <a:pt x="112" y="214"/>
                      <a:pt x="112" y="214"/>
                    </a:cubicBezTo>
                    <a:cubicBezTo>
                      <a:pt x="113" y="214"/>
                      <a:pt x="113" y="214"/>
                      <a:pt x="113" y="214"/>
                    </a:cubicBezTo>
                    <a:cubicBezTo>
                      <a:pt x="113" y="214"/>
                      <a:pt x="113" y="214"/>
                      <a:pt x="114" y="213"/>
                    </a:cubicBezTo>
                    <a:cubicBezTo>
                      <a:pt x="114" y="213"/>
                      <a:pt x="115" y="213"/>
                      <a:pt x="115" y="213"/>
                    </a:cubicBezTo>
                    <a:cubicBezTo>
                      <a:pt x="115" y="212"/>
                      <a:pt x="115" y="212"/>
                      <a:pt x="115" y="212"/>
                    </a:cubicBezTo>
                    <a:cubicBezTo>
                      <a:pt x="116" y="212"/>
                      <a:pt x="116" y="212"/>
                      <a:pt x="116" y="212"/>
                    </a:cubicBezTo>
                    <a:cubicBezTo>
                      <a:pt x="116" y="212"/>
                      <a:pt x="116" y="212"/>
                      <a:pt x="116" y="212"/>
                    </a:cubicBezTo>
                    <a:cubicBezTo>
                      <a:pt x="117" y="212"/>
                      <a:pt x="118" y="212"/>
                      <a:pt x="118" y="211"/>
                    </a:cubicBezTo>
                    <a:cubicBezTo>
                      <a:pt x="118" y="211"/>
                      <a:pt x="119" y="210"/>
                      <a:pt x="119" y="210"/>
                    </a:cubicBezTo>
                    <a:cubicBezTo>
                      <a:pt x="119" y="209"/>
                      <a:pt x="119" y="208"/>
                      <a:pt x="120" y="207"/>
                    </a:cubicBezTo>
                    <a:cubicBezTo>
                      <a:pt x="120" y="207"/>
                      <a:pt x="121" y="207"/>
                      <a:pt x="121" y="207"/>
                    </a:cubicBezTo>
                    <a:cubicBezTo>
                      <a:pt x="123" y="206"/>
                      <a:pt x="124" y="205"/>
                      <a:pt x="124" y="204"/>
                    </a:cubicBezTo>
                    <a:cubicBezTo>
                      <a:pt x="123" y="203"/>
                      <a:pt x="123" y="201"/>
                      <a:pt x="123" y="199"/>
                    </a:cubicBezTo>
                    <a:cubicBezTo>
                      <a:pt x="123" y="199"/>
                      <a:pt x="123" y="198"/>
                      <a:pt x="123" y="197"/>
                    </a:cubicBezTo>
                    <a:cubicBezTo>
                      <a:pt x="123" y="191"/>
                      <a:pt x="123" y="191"/>
                      <a:pt x="123" y="191"/>
                    </a:cubicBezTo>
                    <a:cubicBezTo>
                      <a:pt x="123" y="190"/>
                      <a:pt x="123" y="190"/>
                      <a:pt x="123" y="190"/>
                    </a:cubicBezTo>
                    <a:cubicBezTo>
                      <a:pt x="123" y="190"/>
                      <a:pt x="123" y="190"/>
                      <a:pt x="123" y="190"/>
                    </a:cubicBezTo>
                    <a:cubicBezTo>
                      <a:pt x="122" y="190"/>
                      <a:pt x="122" y="190"/>
                      <a:pt x="122" y="190"/>
                    </a:cubicBezTo>
                    <a:cubicBezTo>
                      <a:pt x="122" y="189"/>
                      <a:pt x="122" y="189"/>
                      <a:pt x="122" y="189"/>
                    </a:cubicBezTo>
                    <a:cubicBezTo>
                      <a:pt x="122" y="188"/>
                      <a:pt x="122" y="188"/>
                      <a:pt x="122" y="188"/>
                    </a:cubicBezTo>
                    <a:cubicBezTo>
                      <a:pt x="122" y="188"/>
                      <a:pt x="122" y="188"/>
                      <a:pt x="122" y="188"/>
                    </a:cubicBezTo>
                    <a:cubicBezTo>
                      <a:pt x="124" y="188"/>
                      <a:pt x="124" y="188"/>
                      <a:pt x="124" y="188"/>
                    </a:cubicBezTo>
                    <a:cubicBezTo>
                      <a:pt x="124" y="188"/>
                      <a:pt x="124" y="188"/>
                      <a:pt x="124" y="188"/>
                    </a:cubicBezTo>
                    <a:cubicBezTo>
                      <a:pt x="125" y="188"/>
                      <a:pt x="125" y="188"/>
                      <a:pt x="125" y="188"/>
                    </a:cubicBezTo>
                    <a:cubicBezTo>
                      <a:pt x="126" y="188"/>
                      <a:pt x="126" y="187"/>
                      <a:pt x="126" y="187"/>
                    </a:cubicBezTo>
                    <a:cubicBezTo>
                      <a:pt x="127" y="186"/>
                      <a:pt x="127" y="186"/>
                      <a:pt x="127" y="186"/>
                    </a:cubicBezTo>
                    <a:cubicBezTo>
                      <a:pt x="127" y="186"/>
                      <a:pt x="127" y="186"/>
                      <a:pt x="127" y="186"/>
                    </a:cubicBezTo>
                    <a:cubicBezTo>
                      <a:pt x="127" y="185"/>
                      <a:pt x="127" y="185"/>
                      <a:pt x="127" y="185"/>
                    </a:cubicBezTo>
                    <a:cubicBezTo>
                      <a:pt x="128" y="185"/>
                      <a:pt x="128" y="185"/>
                      <a:pt x="128" y="185"/>
                    </a:cubicBezTo>
                    <a:cubicBezTo>
                      <a:pt x="128" y="184"/>
                      <a:pt x="128" y="184"/>
                      <a:pt x="128" y="184"/>
                    </a:cubicBezTo>
                    <a:cubicBezTo>
                      <a:pt x="128" y="184"/>
                      <a:pt x="128" y="184"/>
                      <a:pt x="128" y="184"/>
                    </a:cubicBezTo>
                    <a:cubicBezTo>
                      <a:pt x="128" y="184"/>
                      <a:pt x="128" y="184"/>
                      <a:pt x="128" y="184"/>
                    </a:cubicBezTo>
                    <a:cubicBezTo>
                      <a:pt x="128" y="184"/>
                      <a:pt x="128" y="184"/>
                      <a:pt x="128" y="184"/>
                    </a:cubicBezTo>
                    <a:cubicBezTo>
                      <a:pt x="128" y="184"/>
                      <a:pt x="129" y="184"/>
                      <a:pt x="129" y="183"/>
                    </a:cubicBezTo>
                    <a:cubicBezTo>
                      <a:pt x="129" y="183"/>
                      <a:pt x="130" y="182"/>
                      <a:pt x="130" y="182"/>
                    </a:cubicBezTo>
                    <a:cubicBezTo>
                      <a:pt x="131" y="180"/>
                      <a:pt x="132" y="179"/>
                      <a:pt x="133" y="179"/>
                    </a:cubicBezTo>
                    <a:cubicBezTo>
                      <a:pt x="134" y="178"/>
                      <a:pt x="134" y="178"/>
                      <a:pt x="134" y="178"/>
                    </a:cubicBezTo>
                    <a:cubicBezTo>
                      <a:pt x="135" y="177"/>
                      <a:pt x="135" y="176"/>
                      <a:pt x="135" y="176"/>
                    </a:cubicBezTo>
                    <a:cubicBezTo>
                      <a:pt x="135" y="176"/>
                      <a:pt x="135" y="176"/>
                      <a:pt x="135" y="176"/>
                    </a:cubicBezTo>
                    <a:cubicBezTo>
                      <a:pt x="135" y="175"/>
                      <a:pt x="135" y="175"/>
                      <a:pt x="135" y="175"/>
                    </a:cubicBezTo>
                    <a:cubicBezTo>
                      <a:pt x="134" y="175"/>
                      <a:pt x="134" y="175"/>
                      <a:pt x="134" y="175"/>
                    </a:cubicBezTo>
                    <a:cubicBezTo>
                      <a:pt x="133" y="175"/>
                      <a:pt x="133" y="175"/>
                      <a:pt x="133" y="175"/>
                    </a:cubicBezTo>
                    <a:cubicBezTo>
                      <a:pt x="133" y="174"/>
                      <a:pt x="133" y="174"/>
                      <a:pt x="134" y="172"/>
                    </a:cubicBezTo>
                    <a:cubicBezTo>
                      <a:pt x="134" y="172"/>
                      <a:pt x="134" y="172"/>
                      <a:pt x="134" y="172"/>
                    </a:cubicBezTo>
                    <a:cubicBezTo>
                      <a:pt x="134" y="172"/>
                      <a:pt x="134" y="172"/>
                      <a:pt x="134" y="172"/>
                    </a:cubicBezTo>
                    <a:cubicBezTo>
                      <a:pt x="135" y="172"/>
                      <a:pt x="135" y="172"/>
                      <a:pt x="135" y="172"/>
                    </a:cubicBezTo>
                    <a:cubicBezTo>
                      <a:pt x="135" y="166"/>
                      <a:pt x="135" y="166"/>
                      <a:pt x="135" y="166"/>
                    </a:cubicBezTo>
                    <a:cubicBezTo>
                      <a:pt x="134" y="166"/>
                      <a:pt x="134" y="166"/>
                      <a:pt x="134" y="166"/>
                    </a:cubicBezTo>
                    <a:cubicBezTo>
                      <a:pt x="134" y="166"/>
                      <a:pt x="134" y="166"/>
                      <a:pt x="133" y="166"/>
                    </a:cubicBezTo>
                    <a:cubicBezTo>
                      <a:pt x="133" y="166"/>
                      <a:pt x="133" y="166"/>
                      <a:pt x="133" y="166"/>
                    </a:cubicBezTo>
                    <a:cubicBezTo>
                      <a:pt x="133" y="166"/>
                      <a:pt x="133" y="166"/>
                      <a:pt x="133" y="166"/>
                    </a:cubicBezTo>
                    <a:cubicBezTo>
                      <a:pt x="134" y="165"/>
                      <a:pt x="134" y="165"/>
                      <a:pt x="134" y="165"/>
                    </a:cubicBezTo>
                    <a:cubicBezTo>
                      <a:pt x="133" y="165"/>
                      <a:pt x="133" y="165"/>
                      <a:pt x="133" y="165"/>
                    </a:cubicBezTo>
                    <a:cubicBezTo>
                      <a:pt x="132" y="165"/>
                      <a:pt x="132" y="165"/>
                      <a:pt x="131" y="165"/>
                    </a:cubicBezTo>
                    <a:cubicBezTo>
                      <a:pt x="131" y="165"/>
                      <a:pt x="131" y="165"/>
                      <a:pt x="130" y="165"/>
                    </a:cubicBezTo>
                    <a:cubicBezTo>
                      <a:pt x="128" y="165"/>
                      <a:pt x="128" y="164"/>
                      <a:pt x="127" y="164"/>
                    </a:cubicBezTo>
                    <a:cubicBezTo>
                      <a:pt x="126" y="163"/>
                      <a:pt x="126" y="163"/>
                      <a:pt x="126" y="163"/>
                    </a:cubicBezTo>
                    <a:cubicBezTo>
                      <a:pt x="126" y="163"/>
                      <a:pt x="126" y="163"/>
                      <a:pt x="126" y="163"/>
                    </a:cubicBezTo>
                    <a:cubicBezTo>
                      <a:pt x="126" y="162"/>
                      <a:pt x="125" y="162"/>
                      <a:pt x="125" y="162"/>
                    </a:cubicBezTo>
                    <a:cubicBezTo>
                      <a:pt x="124" y="162"/>
                      <a:pt x="124" y="162"/>
                      <a:pt x="124" y="162"/>
                    </a:cubicBezTo>
                    <a:cubicBezTo>
                      <a:pt x="123" y="161"/>
                      <a:pt x="123" y="161"/>
                      <a:pt x="122" y="160"/>
                    </a:cubicBezTo>
                    <a:cubicBezTo>
                      <a:pt x="122" y="160"/>
                      <a:pt x="122" y="160"/>
                      <a:pt x="122" y="160"/>
                    </a:cubicBezTo>
                    <a:cubicBezTo>
                      <a:pt x="122" y="159"/>
                      <a:pt x="121" y="159"/>
                      <a:pt x="121" y="159"/>
                    </a:cubicBezTo>
                    <a:cubicBezTo>
                      <a:pt x="121" y="159"/>
                      <a:pt x="121" y="159"/>
                      <a:pt x="121" y="159"/>
                    </a:cubicBezTo>
                    <a:cubicBezTo>
                      <a:pt x="120" y="159"/>
                      <a:pt x="120" y="159"/>
                      <a:pt x="120" y="159"/>
                    </a:cubicBezTo>
                    <a:cubicBezTo>
                      <a:pt x="119" y="159"/>
                      <a:pt x="119" y="159"/>
                      <a:pt x="119" y="159"/>
                    </a:cubicBezTo>
                    <a:cubicBezTo>
                      <a:pt x="119" y="159"/>
                      <a:pt x="119" y="159"/>
                      <a:pt x="119" y="159"/>
                    </a:cubicBezTo>
                    <a:cubicBezTo>
                      <a:pt x="118" y="159"/>
                      <a:pt x="118" y="159"/>
                      <a:pt x="118" y="159"/>
                    </a:cubicBezTo>
                    <a:cubicBezTo>
                      <a:pt x="117" y="159"/>
                      <a:pt x="117" y="159"/>
                      <a:pt x="117" y="159"/>
                    </a:cubicBezTo>
                    <a:cubicBezTo>
                      <a:pt x="117" y="159"/>
                      <a:pt x="116" y="159"/>
                      <a:pt x="116" y="159"/>
                    </a:cubicBezTo>
                    <a:cubicBezTo>
                      <a:pt x="115" y="159"/>
                      <a:pt x="115" y="158"/>
                      <a:pt x="115" y="158"/>
                    </a:cubicBezTo>
                    <a:cubicBezTo>
                      <a:pt x="115" y="157"/>
                      <a:pt x="114" y="157"/>
                      <a:pt x="112" y="157"/>
                    </a:cubicBezTo>
                    <a:cubicBezTo>
                      <a:pt x="112" y="157"/>
                      <a:pt x="111" y="157"/>
                      <a:pt x="110" y="157"/>
                    </a:cubicBezTo>
                    <a:cubicBezTo>
                      <a:pt x="110" y="157"/>
                      <a:pt x="110" y="157"/>
                      <a:pt x="110" y="157"/>
                    </a:cubicBezTo>
                    <a:cubicBezTo>
                      <a:pt x="108" y="157"/>
                      <a:pt x="108" y="157"/>
                      <a:pt x="108" y="157"/>
                    </a:cubicBezTo>
                    <a:cubicBezTo>
                      <a:pt x="108" y="158"/>
                      <a:pt x="108" y="158"/>
                      <a:pt x="108" y="158"/>
                    </a:cubicBezTo>
                    <a:cubicBezTo>
                      <a:pt x="108" y="157"/>
                      <a:pt x="108" y="156"/>
                      <a:pt x="107" y="156"/>
                    </a:cubicBezTo>
                    <a:cubicBezTo>
                      <a:pt x="106" y="156"/>
                      <a:pt x="106" y="156"/>
                      <a:pt x="105" y="156"/>
                    </a:cubicBezTo>
                    <a:cubicBezTo>
                      <a:pt x="105" y="156"/>
                      <a:pt x="104" y="156"/>
                      <a:pt x="104" y="156"/>
                    </a:cubicBezTo>
                    <a:cubicBezTo>
                      <a:pt x="103" y="156"/>
                      <a:pt x="103" y="156"/>
                      <a:pt x="103" y="156"/>
                    </a:cubicBezTo>
                    <a:cubicBezTo>
                      <a:pt x="103" y="155"/>
                      <a:pt x="103" y="155"/>
                      <a:pt x="103" y="155"/>
                    </a:cubicBezTo>
                    <a:cubicBezTo>
                      <a:pt x="103" y="155"/>
                      <a:pt x="103" y="155"/>
                      <a:pt x="102" y="155"/>
                    </a:cubicBezTo>
                    <a:cubicBezTo>
                      <a:pt x="102" y="155"/>
                      <a:pt x="102" y="155"/>
                      <a:pt x="102" y="155"/>
                    </a:cubicBezTo>
                    <a:cubicBezTo>
                      <a:pt x="102" y="155"/>
                      <a:pt x="102" y="155"/>
                      <a:pt x="102" y="155"/>
                    </a:cubicBezTo>
                    <a:cubicBezTo>
                      <a:pt x="102" y="154"/>
                      <a:pt x="102" y="154"/>
                      <a:pt x="102" y="154"/>
                    </a:cubicBezTo>
                    <a:cubicBezTo>
                      <a:pt x="102" y="154"/>
                      <a:pt x="101" y="153"/>
                      <a:pt x="101" y="153"/>
                    </a:cubicBezTo>
                    <a:cubicBezTo>
                      <a:pt x="100" y="153"/>
                      <a:pt x="100" y="153"/>
                      <a:pt x="100" y="153"/>
                    </a:cubicBezTo>
                    <a:cubicBezTo>
                      <a:pt x="100" y="153"/>
                      <a:pt x="100" y="153"/>
                      <a:pt x="100" y="153"/>
                    </a:cubicBezTo>
                    <a:cubicBezTo>
                      <a:pt x="96" y="153"/>
                      <a:pt x="96" y="153"/>
                      <a:pt x="96" y="153"/>
                    </a:cubicBezTo>
                    <a:cubicBezTo>
                      <a:pt x="94" y="153"/>
                      <a:pt x="94" y="153"/>
                      <a:pt x="94" y="153"/>
                    </a:cubicBezTo>
                    <a:cubicBezTo>
                      <a:pt x="93" y="153"/>
                      <a:pt x="93" y="153"/>
                      <a:pt x="92" y="153"/>
                    </a:cubicBezTo>
                    <a:cubicBezTo>
                      <a:pt x="92" y="153"/>
                      <a:pt x="92" y="153"/>
                      <a:pt x="92" y="153"/>
                    </a:cubicBezTo>
                    <a:cubicBezTo>
                      <a:pt x="91" y="153"/>
                      <a:pt x="91" y="153"/>
                      <a:pt x="91" y="153"/>
                    </a:cubicBezTo>
                    <a:cubicBezTo>
                      <a:pt x="90" y="153"/>
                      <a:pt x="90" y="153"/>
                      <a:pt x="90" y="153"/>
                    </a:cubicBezTo>
                    <a:cubicBezTo>
                      <a:pt x="89" y="153"/>
                      <a:pt x="89" y="153"/>
                      <a:pt x="89" y="153"/>
                    </a:cubicBezTo>
                    <a:cubicBezTo>
                      <a:pt x="89" y="152"/>
                      <a:pt x="89" y="152"/>
                      <a:pt x="89" y="152"/>
                    </a:cubicBezTo>
                    <a:cubicBezTo>
                      <a:pt x="89" y="152"/>
                      <a:pt x="89" y="152"/>
                      <a:pt x="89" y="152"/>
                    </a:cubicBezTo>
                    <a:cubicBezTo>
                      <a:pt x="89" y="152"/>
                      <a:pt x="89" y="152"/>
                      <a:pt x="89" y="152"/>
                    </a:cubicBezTo>
                    <a:cubicBezTo>
                      <a:pt x="90" y="152"/>
                      <a:pt x="90" y="152"/>
                      <a:pt x="90" y="152"/>
                    </a:cubicBezTo>
                    <a:cubicBezTo>
                      <a:pt x="90" y="152"/>
                      <a:pt x="91" y="152"/>
                      <a:pt x="92" y="151"/>
                    </a:cubicBezTo>
                    <a:cubicBezTo>
                      <a:pt x="92" y="151"/>
                      <a:pt x="92" y="151"/>
                      <a:pt x="92" y="151"/>
                    </a:cubicBezTo>
                    <a:cubicBezTo>
                      <a:pt x="95" y="151"/>
                      <a:pt x="95" y="151"/>
                      <a:pt x="95" y="151"/>
                    </a:cubicBezTo>
                    <a:cubicBezTo>
                      <a:pt x="95" y="151"/>
                      <a:pt x="95" y="151"/>
                      <a:pt x="95" y="151"/>
                    </a:cubicBezTo>
                    <a:cubicBezTo>
                      <a:pt x="96" y="150"/>
                      <a:pt x="96" y="150"/>
                      <a:pt x="96" y="150"/>
                    </a:cubicBezTo>
                    <a:cubicBezTo>
                      <a:pt x="96" y="150"/>
                      <a:pt x="96" y="150"/>
                      <a:pt x="96" y="149"/>
                    </a:cubicBezTo>
                    <a:cubicBezTo>
                      <a:pt x="96" y="149"/>
                      <a:pt x="96" y="149"/>
                      <a:pt x="96" y="149"/>
                    </a:cubicBezTo>
                    <a:cubicBezTo>
                      <a:pt x="96" y="148"/>
                      <a:pt x="96" y="147"/>
                      <a:pt x="95" y="146"/>
                    </a:cubicBezTo>
                    <a:cubicBezTo>
                      <a:pt x="94" y="145"/>
                      <a:pt x="93" y="144"/>
                      <a:pt x="92" y="144"/>
                    </a:cubicBezTo>
                    <a:cubicBezTo>
                      <a:pt x="91" y="143"/>
                      <a:pt x="91" y="143"/>
                      <a:pt x="91" y="143"/>
                    </a:cubicBezTo>
                    <a:cubicBezTo>
                      <a:pt x="91" y="143"/>
                      <a:pt x="91" y="143"/>
                      <a:pt x="91" y="143"/>
                    </a:cubicBezTo>
                    <a:cubicBezTo>
                      <a:pt x="91" y="143"/>
                      <a:pt x="91" y="143"/>
                      <a:pt x="91" y="143"/>
                    </a:cubicBezTo>
                    <a:cubicBezTo>
                      <a:pt x="91" y="143"/>
                      <a:pt x="91" y="143"/>
                      <a:pt x="91" y="143"/>
                    </a:cubicBezTo>
                    <a:cubicBezTo>
                      <a:pt x="90" y="143"/>
                      <a:pt x="90" y="143"/>
                      <a:pt x="90" y="143"/>
                    </a:cubicBezTo>
                    <a:cubicBezTo>
                      <a:pt x="90" y="142"/>
                      <a:pt x="90" y="142"/>
                      <a:pt x="90" y="142"/>
                    </a:cubicBezTo>
                    <a:cubicBezTo>
                      <a:pt x="89" y="141"/>
                      <a:pt x="88" y="141"/>
                      <a:pt x="88" y="140"/>
                    </a:cubicBezTo>
                    <a:cubicBezTo>
                      <a:pt x="88" y="140"/>
                      <a:pt x="88" y="140"/>
                      <a:pt x="88" y="140"/>
                    </a:cubicBezTo>
                    <a:cubicBezTo>
                      <a:pt x="88" y="140"/>
                      <a:pt x="88" y="140"/>
                      <a:pt x="88" y="140"/>
                    </a:cubicBezTo>
                    <a:cubicBezTo>
                      <a:pt x="88" y="140"/>
                      <a:pt x="88" y="140"/>
                      <a:pt x="88" y="140"/>
                    </a:cubicBezTo>
                    <a:cubicBezTo>
                      <a:pt x="88" y="139"/>
                      <a:pt x="88" y="139"/>
                      <a:pt x="88" y="139"/>
                    </a:cubicBezTo>
                    <a:cubicBezTo>
                      <a:pt x="87" y="139"/>
                      <a:pt x="87" y="139"/>
                      <a:pt x="87" y="138"/>
                    </a:cubicBezTo>
                    <a:cubicBezTo>
                      <a:pt x="86" y="137"/>
                      <a:pt x="86" y="137"/>
                      <a:pt x="85" y="136"/>
                    </a:cubicBezTo>
                    <a:cubicBezTo>
                      <a:pt x="84" y="136"/>
                      <a:pt x="84" y="136"/>
                      <a:pt x="84" y="136"/>
                    </a:cubicBezTo>
                    <a:cubicBezTo>
                      <a:pt x="84" y="135"/>
                      <a:pt x="83" y="135"/>
                      <a:pt x="83" y="135"/>
                    </a:cubicBezTo>
                    <a:cubicBezTo>
                      <a:pt x="83" y="134"/>
                      <a:pt x="83" y="134"/>
                      <a:pt x="83" y="134"/>
                    </a:cubicBezTo>
                    <a:cubicBezTo>
                      <a:pt x="82" y="134"/>
                      <a:pt x="81" y="133"/>
                      <a:pt x="81" y="133"/>
                    </a:cubicBezTo>
                    <a:cubicBezTo>
                      <a:pt x="80" y="133"/>
                      <a:pt x="80" y="133"/>
                      <a:pt x="80" y="133"/>
                    </a:cubicBezTo>
                    <a:cubicBezTo>
                      <a:pt x="78" y="133"/>
                      <a:pt x="78" y="133"/>
                      <a:pt x="78" y="133"/>
                    </a:cubicBezTo>
                    <a:cubicBezTo>
                      <a:pt x="78" y="131"/>
                      <a:pt x="78" y="131"/>
                      <a:pt x="78" y="131"/>
                    </a:cubicBezTo>
                    <a:cubicBezTo>
                      <a:pt x="77" y="132"/>
                      <a:pt x="77" y="132"/>
                      <a:pt x="77" y="132"/>
                    </a:cubicBezTo>
                    <a:cubicBezTo>
                      <a:pt x="76" y="132"/>
                      <a:pt x="75" y="132"/>
                      <a:pt x="75" y="132"/>
                    </a:cubicBezTo>
                    <a:cubicBezTo>
                      <a:pt x="74" y="132"/>
                      <a:pt x="74" y="132"/>
                      <a:pt x="73" y="131"/>
                    </a:cubicBezTo>
                    <a:cubicBezTo>
                      <a:pt x="72" y="131"/>
                      <a:pt x="72" y="131"/>
                      <a:pt x="72" y="131"/>
                    </a:cubicBezTo>
                    <a:cubicBezTo>
                      <a:pt x="72" y="130"/>
                      <a:pt x="72" y="130"/>
                      <a:pt x="72" y="130"/>
                    </a:cubicBezTo>
                    <a:cubicBezTo>
                      <a:pt x="72" y="130"/>
                      <a:pt x="72" y="129"/>
                      <a:pt x="71" y="129"/>
                    </a:cubicBezTo>
                    <a:cubicBezTo>
                      <a:pt x="70" y="129"/>
                      <a:pt x="70" y="129"/>
                      <a:pt x="70" y="129"/>
                    </a:cubicBezTo>
                    <a:cubicBezTo>
                      <a:pt x="70" y="128"/>
                      <a:pt x="70" y="128"/>
                      <a:pt x="70" y="128"/>
                    </a:cubicBezTo>
                    <a:cubicBezTo>
                      <a:pt x="70" y="128"/>
                      <a:pt x="70" y="128"/>
                      <a:pt x="70" y="127"/>
                    </a:cubicBezTo>
                    <a:cubicBezTo>
                      <a:pt x="69" y="126"/>
                      <a:pt x="68" y="126"/>
                      <a:pt x="68" y="126"/>
                    </a:cubicBezTo>
                    <a:cubicBezTo>
                      <a:pt x="67" y="126"/>
                      <a:pt x="66" y="126"/>
                      <a:pt x="66" y="126"/>
                    </a:cubicBezTo>
                    <a:cubicBezTo>
                      <a:pt x="65" y="126"/>
                      <a:pt x="65" y="126"/>
                      <a:pt x="65" y="126"/>
                    </a:cubicBezTo>
                    <a:cubicBezTo>
                      <a:pt x="64" y="126"/>
                      <a:pt x="64" y="126"/>
                      <a:pt x="63" y="126"/>
                    </a:cubicBezTo>
                    <a:cubicBezTo>
                      <a:pt x="64" y="125"/>
                      <a:pt x="64" y="125"/>
                      <a:pt x="64" y="125"/>
                    </a:cubicBezTo>
                    <a:cubicBezTo>
                      <a:pt x="66" y="123"/>
                      <a:pt x="66" y="123"/>
                      <a:pt x="66" y="123"/>
                    </a:cubicBezTo>
                    <a:cubicBezTo>
                      <a:pt x="64" y="123"/>
                      <a:pt x="64" y="123"/>
                      <a:pt x="64" y="123"/>
                    </a:cubicBezTo>
                    <a:cubicBezTo>
                      <a:pt x="63" y="123"/>
                      <a:pt x="63" y="123"/>
                      <a:pt x="63" y="123"/>
                    </a:cubicBezTo>
                    <a:cubicBezTo>
                      <a:pt x="63" y="123"/>
                      <a:pt x="63" y="123"/>
                      <a:pt x="63" y="123"/>
                    </a:cubicBezTo>
                    <a:cubicBezTo>
                      <a:pt x="63" y="122"/>
                      <a:pt x="63" y="122"/>
                      <a:pt x="63" y="122"/>
                    </a:cubicBezTo>
                    <a:cubicBezTo>
                      <a:pt x="61" y="122"/>
                      <a:pt x="61" y="122"/>
                      <a:pt x="61" y="122"/>
                    </a:cubicBezTo>
                    <a:cubicBezTo>
                      <a:pt x="60" y="122"/>
                      <a:pt x="60" y="122"/>
                      <a:pt x="60" y="123"/>
                    </a:cubicBezTo>
                    <a:cubicBezTo>
                      <a:pt x="60" y="123"/>
                      <a:pt x="60" y="123"/>
                      <a:pt x="60" y="123"/>
                    </a:cubicBezTo>
                    <a:cubicBezTo>
                      <a:pt x="60" y="123"/>
                      <a:pt x="60" y="123"/>
                      <a:pt x="60" y="123"/>
                    </a:cubicBezTo>
                    <a:cubicBezTo>
                      <a:pt x="60" y="123"/>
                      <a:pt x="60" y="123"/>
                      <a:pt x="60" y="123"/>
                    </a:cubicBezTo>
                    <a:cubicBezTo>
                      <a:pt x="59" y="123"/>
                      <a:pt x="59" y="123"/>
                      <a:pt x="59" y="123"/>
                    </a:cubicBezTo>
                    <a:cubicBezTo>
                      <a:pt x="58" y="123"/>
                      <a:pt x="57" y="122"/>
                      <a:pt x="57" y="121"/>
                    </a:cubicBezTo>
                    <a:cubicBezTo>
                      <a:pt x="58" y="120"/>
                      <a:pt x="58" y="120"/>
                      <a:pt x="58" y="120"/>
                    </a:cubicBezTo>
                    <a:cubicBezTo>
                      <a:pt x="56" y="120"/>
                      <a:pt x="56" y="120"/>
                      <a:pt x="56" y="120"/>
                    </a:cubicBezTo>
                    <a:cubicBezTo>
                      <a:pt x="55" y="120"/>
                      <a:pt x="55" y="121"/>
                      <a:pt x="54" y="121"/>
                    </a:cubicBezTo>
                    <a:cubicBezTo>
                      <a:pt x="53" y="121"/>
                      <a:pt x="52" y="120"/>
                      <a:pt x="52" y="120"/>
                    </a:cubicBezTo>
                    <a:cubicBezTo>
                      <a:pt x="51" y="120"/>
                      <a:pt x="50" y="119"/>
                      <a:pt x="50" y="119"/>
                    </a:cubicBezTo>
                    <a:cubicBezTo>
                      <a:pt x="49" y="119"/>
                      <a:pt x="49" y="118"/>
                      <a:pt x="48" y="118"/>
                    </a:cubicBezTo>
                    <a:cubicBezTo>
                      <a:pt x="47" y="118"/>
                      <a:pt x="46" y="117"/>
                      <a:pt x="46" y="117"/>
                    </a:cubicBezTo>
                    <a:cubicBezTo>
                      <a:pt x="45" y="117"/>
                      <a:pt x="45" y="117"/>
                      <a:pt x="45" y="117"/>
                    </a:cubicBezTo>
                    <a:cubicBezTo>
                      <a:pt x="44" y="117"/>
                      <a:pt x="44" y="117"/>
                      <a:pt x="44" y="117"/>
                    </a:cubicBezTo>
                    <a:cubicBezTo>
                      <a:pt x="44" y="117"/>
                      <a:pt x="44" y="117"/>
                      <a:pt x="44" y="117"/>
                    </a:cubicBezTo>
                    <a:cubicBezTo>
                      <a:pt x="43" y="117"/>
                      <a:pt x="43" y="118"/>
                      <a:pt x="43" y="118"/>
                    </a:cubicBezTo>
                    <a:cubicBezTo>
                      <a:pt x="43" y="118"/>
                      <a:pt x="43" y="118"/>
                      <a:pt x="43" y="118"/>
                    </a:cubicBezTo>
                    <a:cubicBezTo>
                      <a:pt x="42" y="117"/>
                      <a:pt x="40" y="117"/>
                      <a:pt x="39" y="117"/>
                    </a:cubicBezTo>
                    <a:cubicBezTo>
                      <a:pt x="38" y="117"/>
                      <a:pt x="38" y="117"/>
                      <a:pt x="38" y="117"/>
                    </a:cubicBezTo>
                    <a:cubicBezTo>
                      <a:pt x="38" y="118"/>
                      <a:pt x="38" y="118"/>
                      <a:pt x="38" y="118"/>
                    </a:cubicBezTo>
                    <a:cubicBezTo>
                      <a:pt x="38" y="119"/>
                      <a:pt x="38" y="119"/>
                      <a:pt x="38" y="119"/>
                    </a:cubicBezTo>
                    <a:cubicBezTo>
                      <a:pt x="38" y="119"/>
                      <a:pt x="38" y="119"/>
                      <a:pt x="38" y="119"/>
                    </a:cubicBezTo>
                    <a:cubicBezTo>
                      <a:pt x="38" y="119"/>
                      <a:pt x="38" y="119"/>
                      <a:pt x="38" y="119"/>
                    </a:cubicBezTo>
                    <a:cubicBezTo>
                      <a:pt x="37" y="119"/>
                      <a:pt x="37" y="119"/>
                      <a:pt x="37" y="119"/>
                    </a:cubicBezTo>
                    <a:cubicBezTo>
                      <a:pt x="37" y="119"/>
                      <a:pt x="36" y="119"/>
                      <a:pt x="35" y="120"/>
                    </a:cubicBezTo>
                    <a:cubicBezTo>
                      <a:pt x="35" y="120"/>
                      <a:pt x="35" y="120"/>
                      <a:pt x="34" y="120"/>
                    </a:cubicBezTo>
                    <a:cubicBezTo>
                      <a:pt x="33" y="120"/>
                      <a:pt x="33" y="120"/>
                      <a:pt x="33" y="120"/>
                    </a:cubicBezTo>
                    <a:cubicBezTo>
                      <a:pt x="32" y="120"/>
                      <a:pt x="32" y="120"/>
                      <a:pt x="32" y="120"/>
                    </a:cubicBezTo>
                    <a:cubicBezTo>
                      <a:pt x="31" y="120"/>
                      <a:pt x="31" y="120"/>
                      <a:pt x="31" y="120"/>
                    </a:cubicBezTo>
                    <a:cubicBezTo>
                      <a:pt x="31" y="121"/>
                      <a:pt x="31" y="121"/>
                      <a:pt x="31" y="121"/>
                    </a:cubicBezTo>
                    <a:cubicBezTo>
                      <a:pt x="31" y="122"/>
                      <a:pt x="32" y="122"/>
                      <a:pt x="32" y="123"/>
                    </a:cubicBezTo>
                    <a:cubicBezTo>
                      <a:pt x="33" y="124"/>
                      <a:pt x="33" y="124"/>
                      <a:pt x="33" y="124"/>
                    </a:cubicBezTo>
                    <a:cubicBezTo>
                      <a:pt x="33" y="124"/>
                      <a:pt x="33" y="124"/>
                      <a:pt x="33" y="124"/>
                    </a:cubicBezTo>
                    <a:cubicBezTo>
                      <a:pt x="33" y="125"/>
                      <a:pt x="33" y="125"/>
                      <a:pt x="33" y="125"/>
                    </a:cubicBezTo>
                    <a:cubicBezTo>
                      <a:pt x="33" y="125"/>
                      <a:pt x="33" y="125"/>
                      <a:pt x="33" y="125"/>
                    </a:cubicBezTo>
                    <a:cubicBezTo>
                      <a:pt x="33" y="125"/>
                      <a:pt x="33" y="126"/>
                      <a:pt x="32" y="126"/>
                    </a:cubicBezTo>
                    <a:cubicBezTo>
                      <a:pt x="32" y="126"/>
                      <a:pt x="32" y="126"/>
                      <a:pt x="32" y="126"/>
                    </a:cubicBezTo>
                    <a:cubicBezTo>
                      <a:pt x="31" y="126"/>
                      <a:pt x="31" y="126"/>
                      <a:pt x="31" y="126"/>
                    </a:cubicBezTo>
                    <a:cubicBezTo>
                      <a:pt x="30" y="126"/>
                      <a:pt x="30" y="126"/>
                      <a:pt x="30" y="126"/>
                    </a:cubicBezTo>
                    <a:cubicBezTo>
                      <a:pt x="30" y="126"/>
                      <a:pt x="30" y="126"/>
                      <a:pt x="30" y="126"/>
                    </a:cubicBezTo>
                    <a:cubicBezTo>
                      <a:pt x="30" y="125"/>
                      <a:pt x="30" y="125"/>
                      <a:pt x="30" y="125"/>
                    </a:cubicBezTo>
                    <a:cubicBezTo>
                      <a:pt x="30" y="125"/>
                      <a:pt x="30" y="125"/>
                      <a:pt x="29" y="125"/>
                    </a:cubicBezTo>
                    <a:cubicBezTo>
                      <a:pt x="29" y="124"/>
                      <a:pt x="29" y="124"/>
                      <a:pt x="29" y="124"/>
                    </a:cubicBezTo>
                    <a:cubicBezTo>
                      <a:pt x="29" y="124"/>
                      <a:pt x="29" y="124"/>
                      <a:pt x="29" y="124"/>
                    </a:cubicBezTo>
                    <a:cubicBezTo>
                      <a:pt x="29" y="123"/>
                      <a:pt x="29" y="123"/>
                      <a:pt x="29" y="123"/>
                    </a:cubicBezTo>
                    <a:cubicBezTo>
                      <a:pt x="28" y="122"/>
                      <a:pt x="27" y="122"/>
                      <a:pt x="27" y="122"/>
                    </a:cubicBezTo>
                    <a:cubicBezTo>
                      <a:pt x="26" y="122"/>
                      <a:pt x="26" y="122"/>
                      <a:pt x="25" y="122"/>
                    </a:cubicBezTo>
                    <a:cubicBezTo>
                      <a:pt x="25" y="122"/>
                      <a:pt x="25" y="122"/>
                      <a:pt x="25" y="122"/>
                    </a:cubicBezTo>
                    <a:cubicBezTo>
                      <a:pt x="24" y="123"/>
                      <a:pt x="23" y="123"/>
                      <a:pt x="23" y="123"/>
                    </a:cubicBezTo>
                    <a:cubicBezTo>
                      <a:pt x="22" y="123"/>
                      <a:pt x="22" y="123"/>
                      <a:pt x="22" y="123"/>
                    </a:cubicBezTo>
                    <a:cubicBezTo>
                      <a:pt x="22" y="123"/>
                      <a:pt x="22" y="123"/>
                      <a:pt x="22" y="123"/>
                    </a:cubicBezTo>
                    <a:cubicBezTo>
                      <a:pt x="22" y="123"/>
                      <a:pt x="22" y="123"/>
                      <a:pt x="22" y="123"/>
                    </a:cubicBezTo>
                    <a:cubicBezTo>
                      <a:pt x="22" y="123"/>
                      <a:pt x="22" y="123"/>
                      <a:pt x="22" y="123"/>
                    </a:cubicBezTo>
                    <a:cubicBezTo>
                      <a:pt x="22" y="122"/>
                      <a:pt x="21" y="122"/>
                      <a:pt x="20" y="122"/>
                    </a:cubicBezTo>
                    <a:cubicBezTo>
                      <a:pt x="20" y="121"/>
                      <a:pt x="20" y="121"/>
                      <a:pt x="20" y="121"/>
                    </a:cubicBezTo>
                    <a:cubicBezTo>
                      <a:pt x="20" y="121"/>
                      <a:pt x="20" y="120"/>
                      <a:pt x="20" y="120"/>
                    </a:cubicBezTo>
                    <a:cubicBezTo>
                      <a:pt x="19" y="120"/>
                      <a:pt x="19" y="120"/>
                      <a:pt x="19" y="120"/>
                    </a:cubicBezTo>
                    <a:cubicBezTo>
                      <a:pt x="19" y="119"/>
                      <a:pt x="19" y="119"/>
                      <a:pt x="19" y="118"/>
                    </a:cubicBezTo>
                    <a:cubicBezTo>
                      <a:pt x="19" y="118"/>
                      <a:pt x="19" y="118"/>
                      <a:pt x="19" y="117"/>
                    </a:cubicBezTo>
                    <a:cubicBezTo>
                      <a:pt x="19" y="117"/>
                      <a:pt x="19" y="117"/>
                      <a:pt x="19" y="117"/>
                    </a:cubicBezTo>
                    <a:cubicBezTo>
                      <a:pt x="19" y="117"/>
                      <a:pt x="20" y="117"/>
                      <a:pt x="20" y="117"/>
                    </a:cubicBezTo>
                    <a:cubicBezTo>
                      <a:pt x="21" y="117"/>
                      <a:pt x="22" y="116"/>
                      <a:pt x="23" y="115"/>
                    </a:cubicBezTo>
                    <a:cubicBezTo>
                      <a:pt x="24" y="114"/>
                      <a:pt x="23" y="113"/>
                      <a:pt x="23" y="112"/>
                    </a:cubicBezTo>
                    <a:cubicBezTo>
                      <a:pt x="23" y="112"/>
                      <a:pt x="23" y="112"/>
                      <a:pt x="23" y="112"/>
                    </a:cubicBezTo>
                    <a:cubicBezTo>
                      <a:pt x="22" y="112"/>
                      <a:pt x="22" y="112"/>
                      <a:pt x="22" y="112"/>
                    </a:cubicBezTo>
                    <a:cubicBezTo>
                      <a:pt x="22" y="112"/>
                      <a:pt x="22" y="111"/>
                      <a:pt x="22" y="111"/>
                    </a:cubicBezTo>
                    <a:cubicBezTo>
                      <a:pt x="22" y="110"/>
                      <a:pt x="22" y="109"/>
                      <a:pt x="22" y="109"/>
                    </a:cubicBezTo>
                    <a:cubicBezTo>
                      <a:pt x="22" y="108"/>
                      <a:pt x="22" y="107"/>
                      <a:pt x="22" y="107"/>
                    </a:cubicBezTo>
                    <a:cubicBezTo>
                      <a:pt x="22" y="107"/>
                      <a:pt x="21" y="106"/>
                      <a:pt x="20" y="106"/>
                    </a:cubicBezTo>
                    <a:cubicBezTo>
                      <a:pt x="19" y="106"/>
                      <a:pt x="19" y="106"/>
                      <a:pt x="19" y="106"/>
                    </a:cubicBezTo>
                    <a:cubicBezTo>
                      <a:pt x="19" y="106"/>
                      <a:pt x="19" y="106"/>
                      <a:pt x="19" y="106"/>
                    </a:cubicBezTo>
                    <a:cubicBezTo>
                      <a:pt x="19" y="106"/>
                      <a:pt x="19" y="106"/>
                      <a:pt x="19" y="106"/>
                    </a:cubicBezTo>
                    <a:cubicBezTo>
                      <a:pt x="18" y="106"/>
                      <a:pt x="18" y="106"/>
                      <a:pt x="18" y="106"/>
                    </a:cubicBezTo>
                    <a:cubicBezTo>
                      <a:pt x="17" y="106"/>
                      <a:pt x="17" y="106"/>
                      <a:pt x="17" y="106"/>
                    </a:cubicBezTo>
                    <a:cubicBezTo>
                      <a:pt x="16" y="106"/>
                      <a:pt x="16" y="105"/>
                      <a:pt x="16" y="105"/>
                    </a:cubicBezTo>
                    <a:cubicBezTo>
                      <a:pt x="16" y="105"/>
                      <a:pt x="16" y="105"/>
                      <a:pt x="16" y="105"/>
                    </a:cubicBezTo>
                    <a:cubicBezTo>
                      <a:pt x="16" y="105"/>
                      <a:pt x="16" y="104"/>
                      <a:pt x="16" y="103"/>
                    </a:cubicBezTo>
                    <a:cubicBezTo>
                      <a:pt x="16" y="103"/>
                      <a:pt x="16" y="103"/>
                      <a:pt x="16" y="103"/>
                    </a:cubicBezTo>
                    <a:cubicBezTo>
                      <a:pt x="17" y="104"/>
                      <a:pt x="17" y="104"/>
                      <a:pt x="17" y="104"/>
                    </a:cubicBezTo>
                    <a:cubicBezTo>
                      <a:pt x="17" y="102"/>
                      <a:pt x="17" y="102"/>
                      <a:pt x="17" y="102"/>
                    </a:cubicBezTo>
                    <a:cubicBezTo>
                      <a:pt x="17" y="101"/>
                      <a:pt x="17" y="101"/>
                      <a:pt x="17" y="101"/>
                    </a:cubicBezTo>
                    <a:cubicBezTo>
                      <a:pt x="17" y="101"/>
                      <a:pt x="17" y="100"/>
                      <a:pt x="17" y="99"/>
                    </a:cubicBezTo>
                    <a:cubicBezTo>
                      <a:pt x="17" y="99"/>
                      <a:pt x="17" y="99"/>
                      <a:pt x="17" y="99"/>
                    </a:cubicBezTo>
                    <a:cubicBezTo>
                      <a:pt x="18" y="99"/>
                      <a:pt x="18" y="99"/>
                      <a:pt x="18" y="99"/>
                    </a:cubicBezTo>
                    <a:cubicBezTo>
                      <a:pt x="18" y="99"/>
                      <a:pt x="18" y="99"/>
                      <a:pt x="18" y="99"/>
                    </a:cubicBezTo>
                    <a:cubicBezTo>
                      <a:pt x="19" y="99"/>
                      <a:pt x="19" y="99"/>
                      <a:pt x="19" y="99"/>
                    </a:cubicBezTo>
                    <a:cubicBezTo>
                      <a:pt x="20" y="99"/>
                      <a:pt x="21" y="99"/>
                      <a:pt x="22" y="96"/>
                    </a:cubicBezTo>
                    <a:cubicBezTo>
                      <a:pt x="22" y="95"/>
                      <a:pt x="22" y="94"/>
                      <a:pt x="22" y="93"/>
                    </a:cubicBezTo>
                    <a:cubicBezTo>
                      <a:pt x="22" y="92"/>
                      <a:pt x="22" y="92"/>
                      <a:pt x="22" y="92"/>
                    </a:cubicBezTo>
                    <a:cubicBezTo>
                      <a:pt x="22" y="92"/>
                      <a:pt x="22" y="92"/>
                      <a:pt x="22" y="92"/>
                    </a:cubicBezTo>
                    <a:cubicBezTo>
                      <a:pt x="20" y="91"/>
                      <a:pt x="20" y="91"/>
                      <a:pt x="20" y="91"/>
                    </a:cubicBezTo>
                    <a:cubicBezTo>
                      <a:pt x="20" y="91"/>
                      <a:pt x="20" y="91"/>
                      <a:pt x="19" y="91"/>
                    </a:cubicBezTo>
                    <a:cubicBezTo>
                      <a:pt x="19" y="91"/>
                      <a:pt x="18" y="91"/>
                      <a:pt x="18" y="92"/>
                    </a:cubicBezTo>
                    <a:cubicBezTo>
                      <a:pt x="16" y="92"/>
                      <a:pt x="16" y="93"/>
                      <a:pt x="15" y="94"/>
                    </a:cubicBezTo>
                    <a:cubicBezTo>
                      <a:pt x="15" y="94"/>
                      <a:pt x="15" y="94"/>
                      <a:pt x="15" y="94"/>
                    </a:cubicBezTo>
                    <a:cubicBezTo>
                      <a:pt x="15" y="94"/>
                      <a:pt x="15" y="94"/>
                      <a:pt x="15" y="94"/>
                    </a:cubicBezTo>
                    <a:cubicBezTo>
                      <a:pt x="15" y="94"/>
                      <a:pt x="15" y="94"/>
                      <a:pt x="15" y="94"/>
                    </a:cubicBezTo>
                    <a:cubicBezTo>
                      <a:pt x="14" y="94"/>
                      <a:pt x="14" y="94"/>
                      <a:pt x="14" y="94"/>
                    </a:cubicBezTo>
                    <a:cubicBezTo>
                      <a:pt x="14" y="95"/>
                      <a:pt x="14" y="95"/>
                      <a:pt x="14" y="95"/>
                    </a:cubicBezTo>
                    <a:cubicBezTo>
                      <a:pt x="14" y="96"/>
                      <a:pt x="14" y="96"/>
                      <a:pt x="14" y="96"/>
                    </a:cubicBezTo>
                    <a:cubicBezTo>
                      <a:pt x="14" y="96"/>
                      <a:pt x="14" y="96"/>
                      <a:pt x="14" y="96"/>
                    </a:cubicBezTo>
                    <a:cubicBezTo>
                      <a:pt x="13" y="96"/>
                      <a:pt x="13" y="96"/>
                      <a:pt x="13" y="96"/>
                    </a:cubicBezTo>
                    <a:cubicBezTo>
                      <a:pt x="13" y="96"/>
                      <a:pt x="13" y="96"/>
                      <a:pt x="13" y="96"/>
                    </a:cubicBezTo>
                    <a:cubicBezTo>
                      <a:pt x="13" y="96"/>
                      <a:pt x="12" y="97"/>
                      <a:pt x="12" y="97"/>
                    </a:cubicBezTo>
                    <a:cubicBezTo>
                      <a:pt x="11" y="97"/>
                      <a:pt x="11" y="97"/>
                      <a:pt x="11" y="97"/>
                    </a:cubicBezTo>
                    <a:cubicBezTo>
                      <a:pt x="11" y="98"/>
                      <a:pt x="11" y="98"/>
                      <a:pt x="11" y="98"/>
                    </a:cubicBezTo>
                    <a:cubicBezTo>
                      <a:pt x="10" y="98"/>
                      <a:pt x="9" y="99"/>
                      <a:pt x="9" y="100"/>
                    </a:cubicBezTo>
                    <a:cubicBezTo>
                      <a:pt x="9" y="99"/>
                      <a:pt x="9" y="99"/>
                      <a:pt x="9" y="99"/>
                    </a:cubicBezTo>
                    <a:cubicBezTo>
                      <a:pt x="9" y="98"/>
                      <a:pt x="9" y="98"/>
                      <a:pt x="9" y="98"/>
                    </a:cubicBezTo>
                    <a:cubicBezTo>
                      <a:pt x="9" y="97"/>
                      <a:pt x="9" y="97"/>
                      <a:pt x="9" y="97"/>
                    </a:cubicBezTo>
                    <a:cubicBezTo>
                      <a:pt x="9" y="96"/>
                      <a:pt x="8" y="96"/>
                      <a:pt x="8" y="96"/>
                    </a:cubicBezTo>
                    <a:cubicBezTo>
                      <a:pt x="7" y="96"/>
                      <a:pt x="7" y="96"/>
                      <a:pt x="7" y="96"/>
                    </a:cubicBezTo>
                    <a:cubicBezTo>
                      <a:pt x="7" y="96"/>
                      <a:pt x="7" y="96"/>
                      <a:pt x="7" y="96"/>
                    </a:cubicBezTo>
                    <a:cubicBezTo>
                      <a:pt x="7" y="95"/>
                      <a:pt x="7" y="95"/>
                      <a:pt x="7" y="95"/>
                    </a:cubicBezTo>
                    <a:cubicBezTo>
                      <a:pt x="7" y="94"/>
                      <a:pt x="7" y="94"/>
                      <a:pt x="7" y="94"/>
                    </a:cubicBezTo>
                    <a:cubicBezTo>
                      <a:pt x="7" y="93"/>
                      <a:pt x="7" y="93"/>
                      <a:pt x="7" y="93"/>
                    </a:cubicBezTo>
                    <a:cubicBezTo>
                      <a:pt x="8" y="93"/>
                      <a:pt x="8" y="93"/>
                      <a:pt x="8" y="93"/>
                    </a:cubicBezTo>
                    <a:cubicBezTo>
                      <a:pt x="9" y="94"/>
                      <a:pt x="9" y="94"/>
                      <a:pt x="9" y="94"/>
                    </a:cubicBezTo>
                    <a:cubicBezTo>
                      <a:pt x="9" y="92"/>
                      <a:pt x="9" y="92"/>
                      <a:pt x="9" y="92"/>
                    </a:cubicBezTo>
                    <a:cubicBezTo>
                      <a:pt x="9" y="92"/>
                      <a:pt x="9" y="92"/>
                      <a:pt x="9" y="92"/>
                    </a:cubicBezTo>
                    <a:cubicBezTo>
                      <a:pt x="9" y="92"/>
                      <a:pt x="9" y="92"/>
                      <a:pt x="9" y="92"/>
                    </a:cubicBezTo>
                    <a:cubicBezTo>
                      <a:pt x="10" y="92"/>
                      <a:pt x="10" y="92"/>
                      <a:pt x="10" y="92"/>
                    </a:cubicBezTo>
                    <a:cubicBezTo>
                      <a:pt x="10" y="91"/>
                      <a:pt x="10" y="91"/>
                      <a:pt x="10" y="91"/>
                    </a:cubicBezTo>
                    <a:cubicBezTo>
                      <a:pt x="10" y="91"/>
                      <a:pt x="10" y="91"/>
                      <a:pt x="10" y="91"/>
                    </a:cubicBezTo>
                    <a:cubicBezTo>
                      <a:pt x="10" y="90"/>
                      <a:pt x="10" y="89"/>
                      <a:pt x="10" y="89"/>
                    </a:cubicBezTo>
                    <a:cubicBezTo>
                      <a:pt x="10" y="89"/>
                      <a:pt x="10" y="89"/>
                      <a:pt x="10" y="89"/>
                    </a:cubicBezTo>
                    <a:cubicBezTo>
                      <a:pt x="12" y="89"/>
                      <a:pt x="12" y="89"/>
                      <a:pt x="12" y="89"/>
                    </a:cubicBezTo>
                    <a:cubicBezTo>
                      <a:pt x="12" y="88"/>
                      <a:pt x="12" y="88"/>
                      <a:pt x="12" y="88"/>
                    </a:cubicBezTo>
                    <a:cubicBezTo>
                      <a:pt x="12" y="87"/>
                      <a:pt x="12" y="87"/>
                      <a:pt x="12" y="87"/>
                    </a:cubicBezTo>
                    <a:cubicBezTo>
                      <a:pt x="11" y="86"/>
                      <a:pt x="12" y="85"/>
                      <a:pt x="12" y="85"/>
                    </a:cubicBezTo>
                    <a:cubicBezTo>
                      <a:pt x="12" y="85"/>
                      <a:pt x="12" y="85"/>
                      <a:pt x="12" y="85"/>
                    </a:cubicBezTo>
                    <a:cubicBezTo>
                      <a:pt x="13" y="85"/>
                      <a:pt x="13" y="85"/>
                      <a:pt x="13" y="85"/>
                    </a:cubicBezTo>
                    <a:cubicBezTo>
                      <a:pt x="13" y="84"/>
                      <a:pt x="13" y="84"/>
                      <a:pt x="13" y="84"/>
                    </a:cubicBezTo>
                    <a:cubicBezTo>
                      <a:pt x="13" y="83"/>
                      <a:pt x="13" y="83"/>
                      <a:pt x="13" y="83"/>
                    </a:cubicBezTo>
                    <a:cubicBezTo>
                      <a:pt x="13" y="83"/>
                      <a:pt x="13" y="82"/>
                      <a:pt x="13" y="82"/>
                    </a:cubicBezTo>
                    <a:cubicBezTo>
                      <a:pt x="13" y="82"/>
                      <a:pt x="13" y="82"/>
                      <a:pt x="13" y="82"/>
                    </a:cubicBezTo>
                    <a:cubicBezTo>
                      <a:pt x="14" y="82"/>
                      <a:pt x="14" y="82"/>
                      <a:pt x="14" y="82"/>
                    </a:cubicBezTo>
                    <a:cubicBezTo>
                      <a:pt x="14" y="81"/>
                      <a:pt x="14" y="81"/>
                      <a:pt x="14" y="81"/>
                    </a:cubicBezTo>
                    <a:cubicBezTo>
                      <a:pt x="14" y="80"/>
                      <a:pt x="14" y="80"/>
                      <a:pt x="14" y="80"/>
                    </a:cubicBezTo>
                    <a:cubicBezTo>
                      <a:pt x="15" y="79"/>
                      <a:pt x="15" y="79"/>
                      <a:pt x="15" y="79"/>
                    </a:cubicBezTo>
                    <a:cubicBezTo>
                      <a:pt x="15" y="79"/>
                      <a:pt x="15" y="79"/>
                      <a:pt x="15" y="79"/>
                    </a:cubicBezTo>
                    <a:cubicBezTo>
                      <a:pt x="15" y="79"/>
                      <a:pt x="15" y="79"/>
                      <a:pt x="15" y="79"/>
                    </a:cubicBezTo>
                    <a:cubicBezTo>
                      <a:pt x="15" y="79"/>
                      <a:pt x="16" y="79"/>
                      <a:pt x="16" y="78"/>
                    </a:cubicBezTo>
                    <a:cubicBezTo>
                      <a:pt x="16" y="77"/>
                      <a:pt x="16" y="77"/>
                      <a:pt x="16" y="77"/>
                    </a:cubicBezTo>
                    <a:cubicBezTo>
                      <a:pt x="17" y="77"/>
                      <a:pt x="17" y="76"/>
                      <a:pt x="18" y="76"/>
                    </a:cubicBezTo>
                    <a:cubicBezTo>
                      <a:pt x="19" y="75"/>
                      <a:pt x="20" y="74"/>
                      <a:pt x="20" y="73"/>
                    </a:cubicBezTo>
                    <a:cubicBezTo>
                      <a:pt x="20" y="72"/>
                      <a:pt x="20" y="72"/>
                      <a:pt x="20" y="72"/>
                    </a:cubicBezTo>
                    <a:cubicBezTo>
                      <a:pt x="20" y="72"/>
                      <a:pt x="20" y="72"/>
                      <a:pt x="20" y="72"/>
                    </a:cubicBezTo>
                    <a:cubicBezTo>
                      <a:pt x="21" y="72"/>
                      <a:pt x="21" y="72"/>
                      <a:pt x="21" y="72"/>
                    </a:cubicBezTo>
                    <a:cubicBezTo>
                      <a:pt x="22" y="72"/>
                      <a:pt x="22" y="72"/>
                      <a:pt x="22" y="72"/>
                    </a:cubicBezTo>
                    <a:cubicBezTo>
                      <a:pt x="22" y="73"/>
                      <a:pt x="23" y="73"/>
                      <a:pt x="23" y="73"/>
                    </a:cubicBezTo>
                    <a:cubicBezTo>
                      <a:pt x="24" y="73"/>
                      <a:pt x="24" y="73"/>
                      <a:pt x="24" y="73"/>
                    </a:cubicBezTo>
                    <a:cubicBezTo>
                      <a:pt x="25" y="73"/>
                      <a:pt x="26" y="72"/>
                      <a:pt x="27" y="72"/>
                    </a:cubicBezTo>
                    <a:cubicBezTo>
                      <a:pt x="27" y="71"/>
                      <a:pt x="27" y="71"/>
                      <a:pt x="27" y="71"/>
                    </a:cubicBezTo>
                    <a:cubicBezTo>
                      <a:pt x="28" y="71"/>
                      <a:pt x="29" y="70"/>
                      <a:pt x="30" y="70"/>
                    </a:cubicBezTo>
                    <a:cubicBezTo>
                      <a:pt x="30" y="70"/>
                      <a:pt x="30" y="70"/>
                      <a:pt x="30" y="70"/>
                    </a:cubicBezTo>
                    <a:cubicBezTo>
                      <a:pt x="31" y="70"/>
                      <a:pt x="31" y="70"/>
                      <a:pt x="31" y="70"/>
                    </a:cubicBezTo>
                    <a:cubicBezTo>
                      <a:pt x="31" y="70"/>
                      <a:pt x="31" y="70"/>
                      <a:pt x="31" y="70"/>
                    </a:cubicBezTo>
                    <a:cubicBezTo>
                      <a:pt x="32" y="71"/>
                      <a:pt x="33" y="72"/>
                      <a:pt x="33" y="73"/>
                    </a:cubicBezTo>
                    <a:cubicBezTo>
                      <a:pt x="33" y="75"/>
                      <a:pt x="33" y="76"/>
                      <a:pt x="33" y="77"/>
                    </a:cubicBezTo>
                    <a:cubicBezTo>
                      <a:pt x="32" y="77"/>
                      <a:pt x="32" y="77"/>
                      <a:pt x="32" y="77"/>
                    </a:cubicBezTo>
                    <a:cubicBezTo>
                      <a:pt x="31" y="77"/>
                      <a:pt x="31" y="77"/>
                      <a:pt x="31" y="77"/>
                    </a:cubicBezTo>
                    <a:cubicBezTo>
                      <a:pt x="31" y="79"/>
                      <a:pt x="31" y="79"/>
                      <a:pt x="31" y="79"/>
                    </a:cubicBezTo>
                    <a:cubicBezTo>
                      <a:pt x="31" y="80"/>
                      <a:pt x="32" y="80"/>
                      <a:pt x="32" y="80"/>
                    </a:cubicBezTo>
                    <a:cubicBezTo>
                      <a:pt x="32" y="80"/>
                      <a:pt x="32" y="80"/>
                      <a:pt x="32" y="80"/>
                    </a:cubicBezTo>
                    <a:cubicBezTo>
                      <a:pt x="33" y="81"/>
                      <a:pt x="33" y="81"/>
                      <a:pt x="33" y="81"/>
                    </a:cubicBezTo>
                    <a:cubicBezTo>
                      <a:pt x="33" y="81"/>
                      <a:pt x="33" y="81"/>
                      <a:pt x="33" y="81"/>
                    </a:cubicBezTo>
                    <a:cubicBezTo>
                      <a:pt x="32" y="82"/>
                      <a:pt x="32" y="82"/>
                      <a:pt x="32" y="82"/>
                    </a:cubicBezTo>
                    <a:cubicBezTo>
                      <a:pt x="34" y="82"/>
                      <a:pt x="34" y="82"/>
                      <a:pt x="34" y="82"/>
                    </a:cubicBezTo>
                    <a:cubicBezTo>
                      <a:pt x="36" y="82"/>
                      <a:pt x="36" y="79"/>
                      <a:pt x="36" y="78"/>
                    </a:cubicBezTo>
                    <a:cubicBezTo>
                      <a:pt x="36" y="77"/>
                      <a:pt x="36" y="76"/>
                      <a:pt x="36" y="76"/>
                    </a:cubicBezTo>
                    <a:cubicBezTo>
                      <a:pt x="36" y="76"/>
                      <a:pt x="36" y="76"/>
                      <a:pt x="36" y="76"/>
                    </a:cubicBezTo>
                    <a:cubicBezTo>
                      <a:pt x="37" y="76"/>
                      <a:pt x="37" y="76"/>
                      <a:pt x="37" y="76"/>
                    </a:cubicBezTo>
                    <a:cubicBezTo>
                      <a:pt x="37" y="75"/>
                      <a:pt x="37" y="75"/>
                      <a:pt x="37" y="75"/>
                    </a:cubicBezTo>
                    <a:cubicBezTo>
                      <a:pt x="37" y="75"/>
                      <a:pt x="37" y="75"/>
                      <a:pt x="37" y="75"/>
                    </a:cubicBezTo>
                    <a:cubicBezTo>
                      <a:pt x="37" y="74"/>
                      <a:pt x="37" y="73"/>
                      <a:pt x="38" y="73"/>
                    </a:cubicBezTo>
                    <a:cubicBezTo>
                      <a:pt x="38" y="73"/>
                      <a:pt x="38" y="73"/>
                      <a:pt x="38" y="73"/>
                    </a:cubicBezTo>
                    <a:cubicBezTo>
                      <a:pt x="39" y="73"/>
                      <a:pt x="39" y="73"/>
                      <a:pt x="39" y="73"/>
                    </a:cubicBezTo>
                    <a:cubicBezTo>
                      <a:pt x="39" y="72"/>
                      <a:pt x="39" y="72"/>
                      <a:pt x="39" y="72"/>
                    </a:cubicBezTo>
                    <a:cubicBezTo>
                      <a:pt x="39" y="72"/>
                      <a:pt x="39" y="72"/>
                      <a:pt x="39" y="72"/>
                    </a:cubicBezTo>
                    <a:cubicBezTo>
                      <a:pt x="39" y="70"/>
                      <a:pt x="39" y="69"/>
                      <a:pt x="39" y="69"/>
                    </a:cubicBezTo>
                    <a:cubicBezTo>
                      <a:pt x="39" y="69"/>
                      <a:pt x="39" y="69"/>
                      <a:pt x="39" y="69"/>
                    </a:cubicBezTo>
                    <a:cubicBezTo>
                      <a:pt x="39" y="69"/>
                      <a:pt x="39" y="69"/>
                      <a:pt x="39" y="69"/>
                    </a:cubicBezTo>
                    <a:cubicBezTo>
                      <a:pt x="39" y="69"/>
                      <a:pt x="39" y="69"/>
                      <a:pt x="39" y="69"/>
                    </a:cubicBezTo>
                    <a:cubicBezTo>
                      <a:pt x="40" y="69"/>
                      <a:pt x="40" y="69"/>
                      <a:pt x="40" y="69"/>
                    </a:cubicBezTo>
                    <a:cubicBezTo>
                      <a:pt x="40" y="69"/>
                      <a:pt x="40" y="69"/>
                      <a:pt x="40" y="69"/>
                    </a:cubicBezTo>
                    <a:cubicBezTo>
                      <a:pt x="41" y="69"/>
                      <a:pt x="42" y="69"/>
                      <a:pt x="42" y="68"/>
                    </a:cubicBezTo>
                    <a:cubicBezTo>
                      <a:pt x="42" y="68"/>
                      <a:pt x="42" y="68"/>
                      <a:pt x="42" y="68"/>
                    </a:cubicBezTo>
                    <a:cubicBezTo>
                      <a:pt x="42" y="68"/>
                      <a:pt x="43" y="67"/>
                      <a:pt x="43" y="67"/>
                    </a:cubicBezTo>
                    <a:cubicBezTo>
                      <a:pt x="44" y="68"/>
                      <a:pt x="44" y="68"/>
                      <a:pt x="44" y="68"/>
                    </a:cubicBezTo>
                    <a:cubicBezTo>
                      <a:pt x="45" y="68"/>
                      <a:pt x="45" y="68"/>
                      <a:pt x="45" y="68"/>
                    </a:cubicBezTo>
                    <a:cubicBezTo>
                      <a:pt x="45" y="67"/>
                      <a:pt x="45" y="67"/>
                      <a:pt x="45" y="67"/>
                    </a:cubicBezTo>
                    <a:cubicBezTo>
                      <a:pt x="45" y="66"/>
                      <a:pt x="45" y="66"/>
                      <a:pt x="45" y="66"/>
                    </a:cubicBezTo>
                    <a:cubicBezTo>
                      <a:pt x="45" y="66"/>
                      <a:pt x="45" y="65"/>
                      <a:pt x="44" y="64"/>
                    </a:cubicBezTo>
                    <a:cubicBezTo>
                      <a:pt x="43" y="64"/>
                      <a:pt x="43" y="64"/>
                      <a:pt x="43" y="64"/>
                    </a:cubicBezTo>
                    <a:cubicBezTo>
                      <a:pt x="43" y="63"/>
                      <a:pt x="43" y="63"/>
                      <a:pt x="43" y="63"/>
                    </a:cubicBezTo>
                    <a:cubicBezTo>
                      <a:pt x="43" y="63"/>
                      <a:pt x="43" y="63"/>
                      <a:pt x="43" y="63"/>
                    </a:cubicBezTo>
                    <a:cubicBezTo>
                      <a:pt x="45" y="63"/>
                      <a:pt x="45" y="63"/>
                      <a:pt x="45" y="63"/>
                    </a:cubicBezTo>
                    <a:cubicBezTo>
                      <a:pt x="45" y="63"/>
                      <a:pt x="45" y="63"/>
                      <a:pt x="45" y="63"/>
                    </a:cubicBezTo>
                    <a:cubicBezTo>
                      <a:pt x="46" y="63"/>
                      <a:pt x="46" y="63"/>
                      <a:pt x="46" y="63"/>
                    </a:cubicBezTo>
                    <a:cubicBezTo>
                      <a:pt x="47" y="63"/>
                      <a:pt x="47" y="63"/>
                      <a:pt x="47" y="62"/>
                    </a:cubicBezTo>
                    <a:cubicBezTo>
                      <a:pt x="48" y="62"/>
                      <a:pt x="48" y="61"/>
                      <a:pt x="49" y="60"/>
                    </a:cubicBezTo>
                    <a:cubicBezTo>
                      <a:pt x="50" y="60"/>
                      <a:pt x="50" y="59"/>
                      <a:pt x="51" y="59"/>
                    </a:cubicBezTo>
                    <a:cubicBezTo>
                      <a:pt x="52" y="59"/>
                      <a:pt x="52" y="59"/>
                      <a:pt x="52" y="59"/>
                    </a:cubicBezTo>
                    <a:cubicBezTo>
                      <a:pt x="52" y="59"/>
                      <a:pt x="53" y="59"/>
                      <a:pt x="53" y="58"/>
                    </a:cubicBezTo>
                    <a:cubicBezTo>
                      <a:pt x="53" y="58"/>
                      <a:pt x="53" y="58"/>
                      <a:pt x="53" y="58"/>
                    </a:cubicBezTo>
                    <a:cubicBezTo>
                      <a:pt x="54" y="58"/>
                      <a:pt x="54" y="57"/>
                      <a:pt x="54" y="57"/>
                    </a:cubicBezTo>
                    <a:cubicBezTo>
                      <a:pt x="55" y="56"/>
                      <a:pt x="55" y="56"/>
                      <a:pt x="55" y="56"/>
                    </a:cubicBezTo>
                    <a:cubicBezTo>
                      <a:pt x="55" y="56"/>
                      <a:pt x="55" y="56"/>
                      <a:pt x="55" y="56"/>
                    </a:cubicBezTo>
                    <a:cubicBezTo>
                      <a:pt x="56" y="56"/>
                      <a:pt x="56" y="56"/>
                      <a:pt x="56" y="55"/>
                    </a:cubicBezTo>
                    <a:cubicBezTo>
                      <a:pt x="56" y="54"/>
                      <a:pt x="56" y="54"/>
                      <a:pt x="56" y="54"/>
                    </a:cubicBezTo>
                    <a:cubicBezTo>
                      <a:pt x="56" y="52"/>
                      <a:pt x="56" y="52"/>
                      <a:pt x="56" y="52"/>
                    </a:cubicBezTo>
                    <a:cubicBezTo>
                      <a:pt x="56" y="52"/>
                      <a:pt x="57" y="52"/>
                      <a:pt x="57" y="51"/>
                    </a:cubicBezTo>
                    <a:cubicBezTo>
                      <a:pt x="58" y="50"/>
                      <a:pt x="59" y="48"/>
                      <a:pt x="61" y="47"/>
                    </a:cubicBezTo>
                    <a:cubicBezTo>
                      <a:pt x="61" y="47"/>
                      <a:pt x="61" y="47"/>
                      <a:pt x="61" y="47"/>
                    </a:cubicBezTo>
                    <a:cubicBezTo>
                      <a:pt x="62" y="47"/>
                      <a:pt x="62" y="47"/>
                      <a:pt x="62" y="47"/>
                    </a:cubicBezTo>
                    <a:cubicBezTo>
                      <a:pt x="63" y="47"/>
                      <a:pt x="63" y="47"/>
                      <a:pt x="63" y="46"/>
                    </a:cubicBezTo>
                    <a:cubicBezTo>
                      <a:pt x="63" y="46"/>
                      <a:pt x="63" y="46"/>
                      <a:pt x="63" y="46"/>
                    </a:cubicBezTo>
                    <a:cubicBezTo>
                      <a:pt x="63" y="46"/>
                      <a:pt x="63" y="46"/>
                      <a:pt x="63" y="46"/>
                    </a:cubicBezTo>
                    <a:cubicBezTo>
                      <a:pt x="64" y="46"/>
                      <a:pt x="64" y="46"/>
                      <a:pt x="64" y="46"/>
                    </a:cubicBezTo>
                    <a:cubicBezTo>
                      <a:pt x="64" y="46"/>
                      <a:pt x="64" y="46"/>
                      <a:pt x="64" y="46"/>
                    </a:cubicBezTo>
                    <a:cubicBezTo>
                      <a:pt x="66" y="46"/>
                      <a:pt x="66" y="46"/>
                      <a:pt x="66" y="46"/>
                    </a:cubicBezTo>
                    <a:cubicBezTo>
                      <a:pt x="67" y="46"/>
                      <a:pt x="68" y="45"/>
                      <a:pt x="68" y="45"/>
                    </a:cubicBezTo>
                    <a:cubicBezTo>
                      <a:pt x="68" y="45"/>
                      <a:pt x="68" y="45"/>
                      <a:pt x="68" y="45"/>
                    </a:cubicBezTo>
                    <a:cubicBezTo>
                      <a:pt x="68" y="45"/>
                      <a:pt x="68" y="45"/>
                      <a:pt x="68" y="45"/>
                    </a:cubicBezTo>
                    <a:cubicBezTo>
                      <a:pt x="69" y="44"/>
                      <a:pt x="69" y="44"/>
                      <a:pt x="69" y="44"/>
                    </a:cubicBezTo>
                    <a:cubicBezTo>
                      <a:pt x="69" y="43"/>
                      <a:pt x="69" y="42"/>
                      <a:pt x="69" y="42"/>
                    </a:cubicBezTo>
                    <a:cubicBezTo>
                      <a:pt x="69" y="41"/>
                      <a:pt x="69" y="41"/>
                      <a:pt x="69" y="41"/>
                    </a:cubicBezTo>
                    <a:cubicBezTo>
                      <a:pt x="69" y="40"/>
                      <a:pt x="69" y="40"/>
                      <a:pt x="69" y="40"/>
                    </a:cubicBezTo>
                    <a:cubicBezTo>
                      <a:pt x="70" y="40"/>
                      <a:pt x="70" y="40"/>
                      <a:pt x="70" y="40"/>
                    </a:cubicBezTo>
                    <a:cubicBezTo>
                      <a:pt x="70" y="39"/>
                      <a:pt x="70" y="39"/>
                      <a:pt x="70" y="39"/>
                    </a:cubicBezTo>
                    <a:cubicBezTo>
                      <a:pt x="70" y="39"/>
                      <a:pt x="71" y="39"/>
                      <a:pt x="71" y="39"/>
                    </a:cubicBezTo>
                    <a:cubicBezTo>
                      <a:pt x="71" y="39"/>
                      <a:pt x="71" y="39"/>
                      <a:pt x="71" y="39"/>
                    </a:cubicBezTo>
                    <a:cubicBezTo>
                      <a:pt x="72" y="39"/>
                      <a:pt x="72" y="39"/>
                      <a:pt x="72" y="39"/>
                    </a:cubicBezTo>
                    <a:cubicBezTo>
                      <a:pt x="72" y="37"/>
                      <a:pt x="72" y="37"/>
                      <a:pt x="72" y="37"/>
                    </a:cubicBezTo>
                    <a:cubicBezTo>
                      <a:pt x="72" y="37"/>
                      <a:pt x="72" y="37"/>
                      <a:pt x="72" y="37"/>
                    </a:cubicBezTo>
                    <a:cubicBezTo>
                      <a:pt x="73" y="37"/>
                      <a:pt x="73" y="37"/>
                      <a:pt x="73" y="37"/>
                    </a:cubicBezTo>
                    <a:cubicBezTo>
                      <a:pt x="74" y="37"/>
                      <a:pt x="74" y="37"/>
                      <a:pt x="74" y="37"/>
                    </a:cubicBezTo>
                    <a:cubicBezTo>
                      <a:pt x="75" y="37"/>
                      <a:pt x="75" y="37"/>
                      <a:pt x="75" y="37"/>
                    </a:cubicBezTo>
                    <a:cubicBezTo>
                      <a:pt x="75" y="36"/>
                      <a:pt x="75" y="36"/>
                      <a:pt x="75" y="36"/>
                    </a:cubicBezTo>
                    <a:cubicBezTo>
                      <a:pt x="75" y="36"/>
                      <a:pt x="75" y="36"/>
                      <a:pt x="75" y="36"/>
                    </a:cubicBezTo>
                    <a:cubicBezTo>
                      <a:pt x="75" y="36"/>
                      <a:pt x="75" y="36"/>
                      <a:pt x="75" y="36"/>
                    </a:cubicBezTo>
                    <a:cubicBezTo>
                      <a:pt x="76" y="36"/>
                      <a:pt x="76" y="36"/>
                      <a:pt x="76" y="36"/>
                    </a:cubicBezTo>
                    <a:cubicBezTo>
                      <a:pt x="77" y="36"/>
                      <a:pt x="78" y="35"/>
                      <a:pt x="78" y="35"/>
                    </a:cubicBezTo>
                    <a:cubicBezTo>
                      <a:pt x="78" y="34"/>
                      <a:pt x="78" y="34"/>
                      <a:pt x="78" y="34"/>
                    </a:cubicBezTo>
                    <a:cubicBezTo>
                      <a:pt x="78" y="35"/>
                      <a:pt x="78" y="35"/>
                      <a:pt x="78" y="35"/>
                    </a:cubicBezTo>
                    <a:cubicBezTo>
                      <a:pt x="78" y="35"/>
                      <a:pt x="78" y="35"/>
                      <a:pt x="78" y="35"/>
                    </a:cubicBezTo>
                    <a:cubicBezTo>
                      <a:pt x="80" y="35"/>
                      <a:pt x="80" y="35"/>
                      <a:pt x="80" y="35"/>
                    </a:cubicBezTo>
                    <a:cubicBezTo>
                      <a:pt x="81" y="35"/>
                      <a:pt x="81" y="35"/>
                      <a:pt x="81" y="35"/>
                    </a:cubicBezTo>
                    <a:cubicBezTo>
                      <a:pt x="81" y="35"/>
                      <a:pt x="82" y="34"/>
                      <a:pt x="82" y="34"/>
                    </a:cubicBezTo>
                    <a:cubicBezTo>
                      <a:pt x="82" y="33"/>
                      <a:pt x="82" y="33"/>
                      <a:pt x="82" y="33"/>
                    </a:cubicBezTo>
                    <a:cubicBezTo>
                      <a:pt x="83" y="33"/>
                      <a:pt x="83" y="32"/>
                      <a:pt x="83" y="31"/>
                    </a:cubicBezTo>
                    <a:cubicBezTo>
                      <a:pt x="83" y="30"/>
                      <a:pt x="83" y="30"/>
                      <a:pt x="83" y="30"/>
                    </a:cubicBezTo>
                    <a:cubicBezTo>
                      <a:pt x="80" y="30"/>
                      <a:pt x="80" y="30"/>
                      <a:pt x="80" y="30"/>
                    </a:cubicBezTo>
                    <a:cubicBezTo>
                      <a:pt x="79" y="30"/>
                      <a:pt x="79" y="30"/>
                      <a:pt x="79" y="31"/>
                    </a:cubicBezTo>
                    <a:cubicBezTo>
                      <a:pt x="78" y="31"/>
                      <a:pt x="78" y="31"/>
                      <a:pt x="78" y="31"/>
                    </a:cubicBezTo>
                    <a:cubicBezTo>
                      <a:pt x="78" y="31"/>
                      <a:pt x="78" y="31"/>
                      <a:pt x="78" y="31"/>
                    </a:cubicBezTo>
                    <a:cubicBezTo>
                      <a:pt x="77" y="31"/>
                      <a:pt x="77" y="31"/>
                      <a:pt x="77" y="31"/>
                    </a:cubicBezTo>
                    <a:cubicBezTo>
                      <a:pt x="76" y="30"/>
                      <a:pt x="76" y="30"/>
                      <a:pt x="76" y="30"/>
                    </a:cubicBezTo>
                    <a:cubicBezTo>
                      <a:pt x="76" y="30"/>
                      <a:pt x="76" y="30"/>
                      <a:pt x="76" y="30"/>
                    </a:cubicBezTo>
                    <a:cubicBezTo>
                      <a:pt x="77" y="30"/>
                      <a:pt x="77" y="30"/>
                      <a:pt x="77" y="30"/>
                    </a:cubicBezTo>
                    <a:cubicBezTo>
                      <a:pt x="78" y="30"/>
                      <a:pt x="78" y="30"/>
                      <a:pt x="78" y="30"/>
                    </a:cubicBezTo>
                    <a:cubicBezTo>
                      <a:pt x="78" y="29"/>
                      <a:pt x="78" y="29"/>
                      <a:pt x="78" y="29"/>
                    </a:cubicBezTo>
                    <a:cubicBezTo>
                      <a:pt x="78" y="29"/>
                      <a:pt x="78" y="29"/>
                      <a:pt x="78" y="29"/>
                    </a:cubicBezTo>
                    <a:cubicBezTo>
                      <a:pt x="79" y="29"/>
                      <a:pt x="79" y="29"/>
                      <a:pt x="79" y="29"/>
                    </a:cubicBezTo>
                    <a:cubicBezTo>
                      <a:pt x="80" y="29"/>
                      <a:pt x="80" y="29"/>
                      <a:pt x="80" y="29"/>
                    </a:cubicBezTo>
                    <a:cubicBezTo>
                      <a:pt x="80" y="29"/>
                      <a:pt x="80" y="29"/>
                      <a:pt x="80" y="29"/>
                    </a:cubicBezTo>
                    <a:cubicBezTo>
                      <a:pt x="81" y="27"/>
                      <a:pt x="81" y="27"/>
                      <a:pt x="81" y="27"/>
                    </a:cubicBezTo>
                    <a:cubicBezTo>
                      <a:pt x="81" y="27"/>
                      <a:pt x="81" y="27"/>
                      <a:pt x="81" y="27"/>
                    </a:cubicBezTo>
                    <a:cubicBezTo>
                      <a:pt x="82" y="27"/>
                      <a:pt x="82" y="27"/>
                      <a:pt x="82" y="27"/>
                    </a:cubicBezTo>
                    <a:cubicBezTo>
                      <a:pt x="82" y="27"/>
                      <a:pt x="82" y="27"/>
                      <a:pt x="82" y="27"/>
                    </a:cubicBezTo>
                    <a:cubicBezTo>
                      <a:pt x="93" y="27"/>
                      <a:pt x="93" y="27"/>
                      <a:pt x="93" y="27"/>
                    </a:cubicBezTo>
                    <a:cubicBezTo>
                      <a:pt x="93" y="27"/>
                      <a:pt x="93" y="27"/>
                      <a:pt x="93" y="27"/>
                    </a:cubicBezTo>
                    <a:cubicBezTo>
                      <a:pt x="93" y="26"/>
                      <a:pt x="93" y="26"/>
                      <a:pt x="93" y="26"/>
                    </a:cubicBezTo>
                    <a:cubicBezTo>
                      <a:pt x="94" y="26"/>
                      <a:pt x="94" y="26"/>
                      <a:pt x="94" y="26"/>
                    </a:cubicBezTo>
                    <a:cubicBezTo>
                      <a:pt x="95" y="26"/>
                      <a:pt x="95" y="26"/>
                      <a:pt x="95" y="26"/>
                    </a:cubicBezTo>
                    <a:cubicBezTo>
                      <a:pt x="95" y="25"/>
                      <a:pt x="95" y="25"/>
                      <a:pt x="95" y="25"/>
                    </a:cubicBezTo>
                    <a:cubicBezTo>
                      <a:pt x="95" y="25"/>
                      <a:pt x="95" y="25"/>
                      <a:pt x="95" y="25"/>
                    </a:cubicBezTo>
                    <a:cubicBezTo>
                      <a:pt x="95" y="25"/>
                      <a:pt x="95" y="25"/>
                      <a:pt x="95" y="25"/>
                    </a:cubicBezTo>
                    <a:cubicBezTo>
                      <a:pt x="96" y="24"/>
                      <a:pt x="96" y="24"/>
                      <a:pt x="96" y="24"/>
                    </a:cubicBezTo>
                    <a:cubicBezTo>
                      <a:pt x="96" y="23"/>
                      <a:pt x="96" y="23"/>
                      <a:pt x="96" y="23"/>
                    </a:cubicBezTo>
                    <a:cubicBezTo>
                      <a:pt x="97" y="23"/>
                      <a:pt x="97" y="23"/>
                      <a:pt x="97" y="23"/>
                    </a:cubicBezTo>
                    <a:cubicBezTo>
                      <a:pt x="97" y="23"/>
                      <a:pt x="97" y="23"/>
                      <a:pt x="98" y="23"/>
                    </a:cubicBezTo>
                    <a:cubicBezTo>
                      <a:pt x="98" y="23"/>
                      <a:pt x="99" y="23"/>
                      <a:pt x="99" y="23"/>
                    </a:cubicBezTo>
                    <a:cubicBezTo>
                      <a:pt x="100" y="23"/>
                      <a:pt x="100" y="23"/>
                      <a:pt x="101" y="23"/>
                    </a:cubicBezTo>
                    <a:cubicBezTo>
                      <a:pt x="101" y="23"/>
                      <a:pt x="101" y="23"/>
                      <a:pt x="101" y="23"/>
                    </a:cubicBezTo>
                    <a:cubicBezTo>
                      <a:pt x="101" y="23"/>
                      <a:pt x="101" y="23"/>
                      <a:pt x="101" y="23"/>
                    </a:cubicBezTo>
                    <a:cubicBezTo>
                      <a:pt x="102" y="23"/>
                      <a:pt x="102" y="23"/>
                      <a:pt x="102" y="23"/>
                    </a:cubicBezTo>
                    <a:cubicBezTo>
                      <a:pt x="103" y="23"/>
                      <a:pt x="103" y="22"/>
                      <a:pt x="103" y="22"/>
                    </a:cubicBezTo>
                    <a:cubicBezTo>
                      <a:pt x="104" y="21"/>
                      <a:pt x="104" y="21"/>
                      <a:pt x="104" y="20"/>
                    </a:cubicBezTo>
                    <a:cubicBezTo>
                      <a:pt x="103" y="19"/>
                      <a:pt x="103" y="18"/>
                      <a:pt x="103" y="18"/>
                    </a:cubicBezTo>
                    <a:cubicBezTo>
                      <a:pt x="103" y="18"/>
                      <a:pt x="103" y="18"/>
                      <a:pt x="103" y="18"/>
                    </a:cubicBezTo>
                    <a:cubicBezTo>
                      <a:pt x="102" y="17"/>
                      <a:pt x="102" y="17"/>
                      <a:pt x="102" y="16"/>
                    </a:cubicBezTo>
                    <a:cubicBezTo>
                      <a:pt x="102" y="11"/>
                      <a:pt x="102" y="11"/>
                      <a:pt x="102" y="11"/>
                    </a:cubicBezTo>
                    <a:cubicBezTo>
                      <a:pt x="101" y="11"/>
                      <a:pt x="101" y="11"/>
                      <a:pt x="101" y="11"/>
                    </a:cubicBezTo>
                    <a:cubicBezTo>
                      <a:pt x="100" y="11"/>
                      <a:pt x="100" y="12"/>
                      <a:pt x="99" y="12"/>
                    </a:cubicBezTo>
                    <a:cubicBezTo>
                      <a:pt x="99" y="12"/>
                      <a:pt x="99" y="12"/>
                      <a:pt x="99" y="12"/>
                    </a:cubicBezTo>
                    <a:cubicBezTo>
                      <a:pt x="98" y="13"/>
                      <a:pt x="98" y="13"/>
                      <a:pt x="98" y="13"/>
                    </a:cubicBezTo>
                    <a:cubicBezTo>
                      <a:pt x="97" y="12"/>
                      <a:pt x="97" y="12"/>
                      <a:pt x="97" y="12"/>
                    </a:cubicBezTo>
                    <a:cubicBezTo>
                      <a:pt x="97" y="12"/>
                      <a:pt x="97" y="12"/>
                      <a:pt x="97" y="12"/>
                    </a:cubicBezTo>
                    <a:cubicBezTo>
                      <a:pt x="96" y="12"/>
                      <a:pt x="96" y="12"/>
                      <a:pt x="96" y="12"/>
                    </a:cubicBezTo>
                    <a:cubicBezTo>
                      <a:pt x="96" y="12"/>
                      <a:pt x="96" y="12"/>
                      <a:pt x="96" y="12"/>
                    </a:cubicBezTo>
                    <a:cubicBezTo>
                      <a:pt x="97" y="12"/>
                      <a:pt x="97" y="12"/>
                      <a:pt x="97" y="12"/>
                    </a:cubicBezTo>
                    <a:cubicBezTo>
                      <a:pt x="98" y="12"/>
                      <a:pt x="98" y="12"/>
                      <a:pt x="98" y="12"/>
                    </a:cubicBezTo>
                    <a:cubicBezTo>
                      <a:pt x="98" y="10"/>
                      <a:pt x="98" y="10"/>
                      <a:pt x="98" y="10"/>
                    </a:cubicBezTo>
                    <a:cubicBezTo>
                      <a:pt x="98" y="9"/>
                      <a:pt x="97" y="8"/>
                      <a:pt x="96" y="8"/>
                    </a:cubicBezTo>
                    <a:cubicBezTo>
                      <a:pt x="96" y="8"/>
                      <a:pt x="96" y="8"/>
                      <a:pt x="96" y="8"/>
                    </a:cubicBezTo>
                    <a:cubicBezTo>
                      <a:pt x="96" y="8"/>
                      <a:pt x="96" y="8"/>
                      <a:pt x="96" y="8"/>
                    </a:cubicBezTo>
                    <a:cubicBezTo>
                      <a:pt x="90" y="8"/>
                      <a:pt x="90" y="8"/>
                      <a:pt x="90" y="8"/>
                    </a:cubicBezTo>
                    <a:cubicBezTo>
                      <a:pt x="89" y="8"/>
                      <a:pt x="89" y="9"/>
                      <a:pt x="88" y="9"/>
                    </a:cubicBezTo>
                    <a:cubicBezTo>
                      <a:pt x="88" y="10"/>
                      <a:pt x="88" y="11"/>
                      <a:pt x="87" y="11"/>
                    </a:cubicBezTo>
                    <a:cubicBezTo>
                      <a:pt x="87" y="11"/>
                      <a:pt x="86" y="11"/>
                      <a:pt x="86" y="11"/>
                    </a:cubicBezTo>
                    <a:cubicBezTo>
                      <a:pt x="85" y="11"/>
                      <a:pt x="85" y="11"/>
                      <a:pt x="85" y="11"/>
                    </a:cubicBezTo>
                    <a:cubicBezTo>
                      <a:pt x="85" y="11"/>
                      <a:pt x="85" y="11"/>
                      <a:pt x="85" y="11"/>
                    </a:cubicBezTo>
                    <a:cubicBezTo>
                      <a:pt x="81" y="11"/>
                      <a:pt x="81" y="11"/>
                      <a:pt x="81" y="11"/>
                    </a:cubicBezTo>
                    <a:cubicBezTo>
                      <a:pt x="81" y="12"/>
                      <a:pt x="81" y="12"/>
                      <a:pt x="81" y="12"/>
                    </a:cubicBezTo>
                    <a:cubicBezTo>
                      <a:pt x="81" y="13"/>
                      <a:pt x="81" y="13"/>
                      <a:pt x="81" y="13"/>
                    </a:cubicBezTo>
                    <a:cubicBezTo>
                      <a:pt x="82" y="14"/>
                      <a:pt x="82" y="15"/>
                      <a:pt x="81" y="15"/>
                    </a:cubicBezTo>
                    <a:cubicBezTo>
                      <a:pt x="81" y="15"/>
                      <a:pt x="81" y="15"/>
                      <a:pt x="81" y="15"/>
                    </a:cubicBezTo>
                    <a:cubicBezTo>
                      <a:pt x="80" y="16"/>
                      <a:pt x="80" y="16"/>
                      <a:pt x="80" y="17"/>
                    </a:cubicBezTo>
                    <a:cubicBezTo>
                      <a:pt x="80" y="17"/>
                      <a:pt x="80" y="17"/>
                      <a:pt x="80" y="17"/>
                    </a:cubicBezTo>
                    <a:cubicBezTo>
                      <a:pt x="80" y="18"/>
                      <a:pt x="80" y="18"/>
                      <a:pt x="80" y="18"/>
                    </a:cubicBezTo>
                    <a:cubicBezTo>
                      <a:pt x="79" y="18"/>
                      <a:pt x="79" y="18"/>
                      <a:pt x="79" y="18"/>
                    </a:cubicBezTo>
                    <a:cubicBezTo>
                      <a:pt x="79" y="18"/>
                      <a:pt x="79" y="18"/>
                      <a:pt x="79" y="18"/>
                    </a:cubicBezTo>
                    <a:cubicBezTo>
                      <a:pt x="78" y="18"/>
                      <a:pt x="77" y="19"/>
                      <a:pt x="76" y="19"/>
                    </a:cubicBezTo>
                    <a:cubicBezTo>
                      <a:pt x="75" y="20"/>
                      <a:pt x="75" y="20"/>
                      <a:pt x="75" y="20"/>
                    </a:cubicBezTo>
                    <a:cubicBezTo>
                      <a:pt x="75" y="21"/>
                      <a:pt x="74" y="21"/>
                      <a:pt x="74" y="21"/>
                    </a:cubicBezTo>
                    <a:cubicBezTo>
                      <a:pt x="73" y="21"/>
                      <a:pt x="73" y="22"/>
                      <a:pt x="73" y="23"/>
                    </a:cubicBezTo>
                    <a:cubicBezTo>
                      <a:pt x="73" y="23"/>
                      <a:pt x="73" y="23"/>
                      <a:pt x="73" y="23"/>
                    </a:cubicBezTo>
                    <a:cubicBezTo>
                      <a:pt x="72" y="23"/>
                      <a:pt x="72" y="23"/>
                      <a:pt x="72" y="23"/>
                    </a:cubicBezTo>
                    <a:cubicBezTo>
                      <a:pt x="72" y="23"/>
                      <a:pt x="72" y="23"/>
                      <a:pt x="72" y="23"/>
                    </a:cubicBezTo>
                    <a:cubicBezTo>
                      <a:pt x="72" y="23"/>
                      <a:pt x="72" y="23"/>
                      <a:pt x="72" y="23"/>
                    </a:cubicBezTo>
                    <a:cubicBezTo>
                      <a:pt x="72" y="22"/>
                      <a:pt x="72" y="22"/>
                      <a:pt x="72" y="22"/>
                    </a:cubicBezTo>
                    <a:cubicBezTo>
                      <a:pt x="72" y="22"/>
                      <a:pt x="73" y="22"/>
                      <a:pt x="73" y="21"/>
                    </a:cubicBezTo>
                    <a:cubicBezTo>
                      <a:pt x="73" y="20"/>
                      <a:pt x="73" y="19"/>
                      <a:pt x="72" y="18"/>
                    </a:cubicBezTo>
                    <a:cubicBezTo>
                      <a:pt x="72" y="18"/>
                      <a:pt x="72" y="18"/>
                      <a:pt x="72" y="18"/>
                    </a:cubicBezTo>
                    <a:cubicBezTo>
                      <a:pt x="72" y="17"/>
                      <a:pt x="72" y="17"/>
                      <a:pt x="72" y="17"/>
                    </a:cubicBezTo>
                    <a:cubicBezTo>
                      <a:pt x="72" y="17"/>
                      <a:pt x="72" y="16"/>
                      <a:pt x="72" y="16"/>
                    </a:cubicBezTo>
                    <a:cubicBezTo>
                      <a:pt x="72" y="16"/>
                      <a:pt x="72" y="16"/>
                      <a:pt x="72" y="16"/>
                    </a:cubicBezTo>
                    <a:cubicBezTo>
                      <a:pt x="73" y="16"/>
                      <a:pt x="73" y="16"/>
                      <a:pt x="73" y="16"/>
                    </a:cubicBezTo>
                    <a:cubicBezTo>
                      <a:pt x="73" y="14"/>
                      <a:pt x="73" y="14"/>
                      <a:pt x="73" y="14"/>
                    </a:cubicBezTo>
                    <a:cubicBezTo>
                      <a:pt x="73" y="14"/>
                      <a:pt x="73" y="14"/>
                      <a:pt x="73" y="14"/>
                    </a:cubicBezTo>
                    <a:cubicBezTo>
                      <a:pt x="74" y="14"/>
                      <a:pt x="74" y="14"/>
                      <a:pt x="74" y="14"/>
                    </a:cubicBezTo>
                    <a:cubicBezTo>
                      <a:pt x="75" y="14"/>
                      <a:pt x="75" y="13"/>
                      <a:pt x="75" y="13"/>
                    </a:cubicBezTo>
                    <a:cubicBezTo>
                      <a:pt x="75" y="13"/>
                      <a:pt x="75" y="13"/>
                      <a:pt x="75" y="13"/>
                    </a:cubicBezTo>
                    <a:cubicBezTo>
                      <a:pt x="75" y="11"/>
                      <a:pt x="75" y="11"/>
                      <a:pt x="75" y="11"/>
                    </a:cubicBezTo>
                    <a:cubicBezTo>
                      <a:pt x="75" y="10"/>
                      <a:pt x="75" y="10"/>
                      <a:pt x="75" y="10"/>
                    </a:cubicBezTo>
                    <a:cubicBezTo>
                      <a:pt x="75" y="10"/>
                      <a:pt x="75" y="10"/>
                      <a:pt x="75" y="10"/>
                    </a:cubicBezTo>
                    <a:cubicBezTo>
                      <a:pt x="76" y="10"/>
                      <a:pt x="76" y="10"/>
                      <a:pt x="76" y="10"/>
                    </a:cubicBezTo>
                    <a:cubicBezTo>
                      <a:pt x="76" y="9"/>
                      <a:pt x="76" y="9"/>
                      <a:pt x="76" y="9"/>
                    </a:cubicBezTo>
                    <a:cubicBezTo>
                      <a:pt x="76" y="9"/>
                      <a:pt x="76" y="9"/>
                      <a:pt x="76" y="9"/>
                    </a:cubicBezTo>
                    <a:cubicBezTo>
                      <a:pt x="76" y="9"/>
                      <a:pt x="76" y="9"/>
                      <a:pt x="76" y="9"/>
                    </a:cubicBezTo>
                    <a:cubicBezTo>
                      <a:pt x="76" y="9"/>
                      <a:pt x="76" y="9"/>
                      <a:pt x="76" y="9"/>
                    </a:cubicBezTo>
                    <a:cubicBezTo>
                      <a:pt x="77" y="9"/>
                      <a:pt x="77" y="9"/>
                      <a:pt x="77" y="9"/>
                    </a:cubicBezTo>
                    <a:cubicBezTo>
                      <a:pt x="80" y="9"/>
                      <a:pt x="80" y="9"/>
                      <a:pt x="80" y="9"/>
                    </a:cubicBezTo>
                    <a:cubicBezTo>
                      <a:pt x="80" y="9"/>
                      <a:pt x="80" y="9"/>
                      <a:pt x="80" y="9"/>
                    </a:cubicBezTo>
                    <a:cubicBezTo>
                      <a:pt x="80" y="9"/>
                      <a:pt x="80" y="9"/>
                      <a:pt x="80" y="9"/>
                    </a:cubicBezTo>
                    <a:cubicBezTo>
                      <a:pt x="81" y="9"/>
                      <a:pt x="82" y="8"/>
                      <a:pt x="82" y="8"/>
                    </a:cubicBezTo>
                    <a:cubicBezTo>
                      <a:pt x="82" y="7"/>
                      <a:pt x="82" y="7"/>
                      <a:pt x="82" y="7"/>
                    </a:cubicBezTo>
                    <a:cubicBezTo>
                      <a:pt x="83" y="7"/>
                      <a:pt x="83" y="7"/>
                      <a:pt x="83" y="7"/>
                    </a:cubicBezTo>
                    <a:cubicBezTo>
                      <a:pt x="85" y="7"/>
                      <a:pt x="85" y="7"/>
                      <a:pt x="85" y="7"/>
                    </a:cubicBezTo>
                    <a:cubicBezTo>
                      <a:pt x="86" y="7"/>
                      <a:pt x="86" y="7"/>
                      <a:pt x="86" y="6"/>
                    </a:cubicBezTo>
                    <a:cubicBezTo>
                      <a:pt x="86" y="6"/>
                      <a:pt x="86" y="6"/>
                      <a:pt x="86" y="6"/>
                    </a:cubicBezTo>
                    <a:cubicBezTo>
                      <a:pt x="86" y="6"/>
                      <a:pt x="86" y="6"/>
                      <a:pt x="86" y="6"/>
                    </a:cubicBezTo>
                    <a:cubicBezTo>
                      <a:pt x="86" y="6"/>
                      <a:pt x="86" y="6"/>
                      <a:pt x="86" y="6"/>
                    </a:cubicBezTo>
                    <a:cubicBezTo>
                      <a:pt x="87" y="6"/>
                      <a:pt x="87" y="6"/>
                      <a:pt x="87" y="6"/>
                    </a:cubicBezTo>
                    <a:cubicBezTo>
                      <a:pt x="87" y="6"/>
                      <a:pt x="87" y="6"/>
                      <a:pt x="87" y="6"/>
                    </a:cubicBezTo>
                    <a:cubicBezTo>
                      <a:pt x="88" y="5"/>
                      <a:pt x="88" y="5"/>
                      <a:pt x="88" y="4"/>
                    </a:cubicBezTo>
                    <a:cubicBezTo>
                      <a:pt x="89" y="3"/>
                      <a:pt x="89" y="2"/>
                      <a:pt x="89" y="2"/>
                    </a:cubicBezTo>
                    <a:cubicBezTo>
                      <a:pt x="88" y="0"/>
                      <a:pt x="87" y="0"/>
                      <a:pt x="86"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96" name="Freeform 43"/>
              <p:cNvSpPr>
                <a:spLocks noEditPoints="1"/>
              </p:cNvSpPr>
              <p:nvPr/>
            </p:nvSpPr>
            <p:spPr bwMode="auto">
              <a:xfrm>
                <a:off x="4164" y="2301"/>
                <a:ext cx="31" cy="55"/>
              </a:xfrm>
              <a:custGeom>
                <a:avLst/>
                <a:gdLst>
                  <a:gd name="T0" fmla="*/ 12 w 13"/>
                  <a:gd name="T1" fmla="*/ 0 h 23"/>
                  <a:gd name="T2" fmla="*/ 12 w 13"/>
                  <a:gd name="T3" fmla="*/ 0 h 23"/>
                  <a:gd name="T4" fmla="*/ 12 w 13"/>
                  <a:gd name="T5" fmla="*/ 0 h 23"/>
                  <a:gd name="T6" fmla="*/ 12 w 13"/>
                  <a:gd name="T7" fmla="*/ 0 h 23"/>
                  <a:gd name="T8" fmla="*/ 9 w 13"/>
                  <a:gd name="T9" fmla="*/ 0 h 23"/>
                  <a:gd name="T10" fmla="*/ 7 w 13"/>
                  <a:gd name="T11" fmla="*/ 2 h 23"/>
                  <a:gd name="T12" fmla="*/ 6 w 13"/>
                  <a:gd name="T13" fmla="*/ 4 h 23"/>
                  <a:gd name="T14" fmla="*/ 5 w 13"/>
                  <a:gd name="T15" fmla="*/ 6 h 23"/>
                  <a:gd name="T16" fmla="*/ 5 w 13"/>
                  <a:gd name="T17" fmla="*/ 6 h 23"/>
                  <a:gd name="T18" fmla="*/ 4 w 13"/>
                  <a:gd name="T19" fmla="*/ 7 h 23"/>
                  <a:gd name="T20" fmla="*/ 3 w 13"/>
                  <a:gd name="T21" fmla="*/ 9 h 23"/>
                  <a:gd name="T22" fmla="*/ 3 w 13"/>
                  <a:gd name="T23" fmla="*/ 9 h 23"/>
                  <a:gd name="T24" fmla="*/ 3 w 13"/>
                  <a:gd name="T25" fmla="*/ 10 h 23"/>
                  <a:gd name="T26" fmla="*/ 2 w 13"/>
                  <a:gd name="T27" fmla="*/ 14 h 23"/>
                  <a:gd name="T28" fmla="*/ 2 w 13"/>
                  <a:gd name="T29" fmla="*/ 14 h 23"/>
                  <a:gd name="T30" fmla="*/ 1 w 13"/>
                  <a:gd name="T31" fmla="*/ 14 h 23"/>
                  <a:gd name="T32" fmla="*/ 0 w 13"/>
                  <a:gd name="T33" fmla="*/ 19 h 23"/>
                  <a:gd name="T34" fmla="*/ 1 w 13"/>
                  <a:gd name="T35" fmla="*/ 21 h 23"/>
                  <a:gd name="T36" fmla="*/ 0 w 13"/>
                  <a:gd name="T37" fmla="*/ 22 h 23"/>
                  <a:gd name="T38" fmla="*/ 1 w 13"/>
                  <a:gd name="T39" fmla="*/ 23 h 23"/>
                  <a:gd name="T40" fmla="*/ 2 w 13"/>
                  <a:gd name="T41" fmla="*/ 23 h 23"/>
                  <a:gd name="T42" fmla="*/ 6 w 13"/>
                  <a:gd name="T43" fmla="*/ 19 h 23"/>
                  <a:gd name="T44" fmla="*/ 6 w 13"/>
                  <a:gd name="T45" fmla="*/ 18 h 23"/>
                  <a:gd name="T46" fmla="*/ 7 w 13"/>
                  <a:gd name="T47" fmla="*/ 18 h 23"/>
                  <a:gd name="T48" fmla="*/ 7 w 13"/>
                  <a:gd name="T49" fmla="*/ 16 h 23"/>
                  <a:gd name="T50" fmla="*/ 7 w 13"/>
                  <a:gd name="T51" fmla="*/ 14 h 23"/>
                  <a:gd name="T52" fmla="*/ 7 w 13"/>
                  <a:gd name="T53" fmla="*/ 14 h 23"/>
                  <a:gd name="T54" fmla="*/ 7 w 13"/>
                  <a:gd name="T55" fmla="*/ 13 h 23"/>
                  <a:gd name="T56" fmla="*/ 7 w 13"/>
                  <a:gd name="T57" fmla="*/ 12 h 23"/>
                  <a:gd name="T58" fmla="*/ 7 w 13"/>
                  <a:gd name="T59" fmla="*/ 12 h 23"/>
                  <a:gd name="T60" fmla="*/ 8 w 13"/>
                  <a:gd name="T61" fmla="*/ 10 h 23"/>
                  <a:gd name="T62" fmla="*/ 8 w 13"/>
                  <a:gd name="T63" fmla="*/ 10 h 23"/>
                  <a:gd name="T64" fmla="*/ 8 w 13"/>
                  <a:gd name="T65" fmla="*/ 9 h 23"/>
                  <a:gd name="T66" fmla="*/ 8 w 13"/>
                  <a:gd name="T67" fmla="*/ 9 h 23"/>
                  <a:gd name="T68" fmla="*/ 9 w 13"/>
                  <a:gd name="T69" fmla="*/ 9 h 23"/>
                  <a:gd name="T70" fmla="*/ 12 w 13"/>
                  <a:gd name="T71" fmla="*/ 2 h 23"/>
                  <a:gd name="T72" fmla="*/ 12 w 13"/>
                  <a:gd name="T73" fmla="*/ 3 h 23"/>
                  <a:gd name="T74" fmla="*/ 11 w 13"/>
                  <a:gd name="T75" fmla="*/ 3 h 23"/>
                  <a:gd name="T76" fmla="*/ 11 w 13"/>
                  <a:gd name="T77" fmla="*/ 2 h 23"/>
                  <a:gd name="T78" fmla="*/ 10 w 13"/>
                  <a:gd name="T79" fmla="*/ 1 h 23"/>
                  <a:gd name="T80" fmla="*/ 10 w 13"/>
                  <a:gd name="T81" fmla="*/ 0 h 23"/>
                  <a:gd name="T82" fmla="*/ 9 w 13"/>
                  <a:gd name="T83"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3" h="23">
                    <a:moveTo>
                      <a:pt x="12" y="0"/>
                    </a:moveTo>
                    <a:cubicBezTo>
                      <a:pt x="12" y="0"/>
                      <a:pt x="12" y="0"/>
                      <a:pt x="12" y="0"/>
                    </a:cubicBezTo>
                    <a:cubicBezTo>
                      <a:pt x="12" y="0"/>
                      <a:pt x="12" y="0"/>
                      <a:pt x="12" y="0"/>
                    </a:cubicBezTo>
                    <a:cubicBezTo>
                      <a:pt x="12" y="0"/>
                      <a:pt x="12" y="0"/>
                      <a:pt x="12" y="0"/>
                    </a:cubicBezTo>
                    <a:moveTo>
                      <a:pt x="9" y="0"/>
                    </a:moveTo>
                    <a:cubicBezTo>
                      <a:pt x="9" y="1"/>
                      <a:pt x="8" y="1"/>
                      <a:pt x="7" y="2"/>
                    </a:cubicBezTo>
                    <a:cubicBezTo>
                      <a:pt x="7" y="3"/>
                      <a:pt x="6" y="3"/>
                      <a:pt x="6" y="4"/>
                    </a:cubicBezTo>
                    <a:cubicBezTo>
                      <a:pt x="5" y="4"/>
                      <a:pt x="5" y="5"/>
                      <a:pt x="5" y="6"/>
                    </a:cubicBezTo>
                    <a:cubicBezTo>
                      <a:pt x="5" y="6"/>
                      <a:pt x="5" y="6"/>
                      <a:pt x="5" y="6"/>
                    </a:cubicBezTo>
                    <a:cubicBezTo>
                      <a:pt x="4" y="7"/>
                      <a:pt x="4" y="7"/>
                      <a:pt x="4" y="7"/>
                    </a:cubicBezTo>
                    <a:cubicBezTo>
                      <a:pt x="3" y="7"/>
                      <a:pt x="3" y="8"/>
                      <a:pt x="3" y="9"/>
                    </a:cubicBezTo>
                    <a:cubicBezTo>
                      <a:pt x="3" y="9"/>
                      <a:pt x="3" y="9"/>
                      <a:pt x="3" y="9"/>
                    </a:cubicBezTo>
                    <a:cubicBezTo>
                      <a:pt x="3" y="10"/>
                      <a:pt x="3" y="10"/>
                      <a:pt x="3" y="10"/>
                    </a:cubicBezTo>
                    <a:cubicBezTo>
                      <a:pt x="2" y="11"/>
                      <a:pt x="2" y="12"/>
                      <a:pt x="2" y="14"/>
                    </a:cubicBezTo>
                    <a:cubicBezTo>
                      <a:pt x="2" y="14"/>
                      <a:pt x="2" y="14"/>
                      <a:pt x="2" y="14"/>
                    </a:cubicBezTo>
                    <a:cubicBezTo>
                      <a:pt x="1" y="14"/>
                      <a:pt x="1" y="14"/>
                      <a:pt x="1" y="14"/>
                    </a:cubicBezTo>
                    <a:cubicBezTo>
                      <a:pt x="0" y="15"/>
                      <a:pt x="0" y="17"/>
                      <a:pt x="0" y="19"/>
                    </a:cubicBezTo>
                    <a:cubicBezTo>
                      <a:pt x="1" y="20"/>
                      <a:pt x="1" y="21"/>
                      <a:pt x="1" y="21"/>
                    </a:cubicBezTo>
                    <a:cubicBezTo>
                      <a:pt x="0" y="22"/>
                      <a:pt x="0" y="22"/>
                      <a:pt x="0" y="22"/>
                    </a:cubicBezTo>
                    <a:cubicBezTo>
                      <a:pt x="1" y="23"/>
                      <a:pt x="1" y="23"/>
                      <a:pt x="1" y="23"/>
                    </a:cubicBezTo>
                    <a:cubicBezTo>
                      <a:pt x="2" y="23"/>
                      <a:pt x="2" y="23"/>
                      <a:pt x="2" y="23"/>
                    </a:cubicBezTo>
                    <a:cubicBezTo>
                      <a:pt x="5" y="23"/>
                      <a:pt x="5" y="20"/>
                      <a:pt x="6" y="19"/>
                    </a:cubicBezTo>
                    <a:cubicBezTo>
                      <a:pt x="6" y="18"/>
                      <a:pt x="6" y="18"/>
                      <a:pt x="6" y="18"/>
                    </a:cubicBezTo>
                    <a:cubicBezTo>
                      <a:pt x="7" y="18"/>
                      <a:pt x="7" y="18"/>
                      <a:pt x="7" y="18"/>
                    </a:cubicBezTo>
                    <a:cubicBezTo>
                      <a:pt x="7" y="17"/>
                      <a:pt x="7" y="16"/>
                      <a:pt x="7" y="16"/>
                    </a:cubicBezTo>
                    <a:cubicBezTo>
                      <a:pt x="7" y="15"/>
                      <a:pt x="7" y="15"/>
                      <a:pt x="7" y="14"/>
                    </a:cubicBezTo>
                    <a:cubicBezTo>
                      <a:pt x="7" y="14"/>
                      <a:pt x="7" y="14"/>
                      <a:pt x="7" y="14"/>
                    </a:cubicBezTo>
                    <a:cubicBezTo>
                      <a:pt x="7" y="13"/>
                      <a:pt x="7" y="13"/>
                      <a:pt x="7" y="13"/>
                    </a:cubicBezTo>
                    <a:cubicBezTo>
                      <a:pt x="7" y="12"/>
                      <a:pt x="7" y="12"/>
                      <a:pt x="7" y="12"/>
                    </a:cubicBezTo>
                    <a:cubicBezTo>
                      <a:pt x="7" y="12"/>
                      <a:pt x="7" y="12"/>
                      <a:pt x="7" y="12"/>
                    </a:cubicBezTo>
                    <a:cubicBezTo>
                      <a:pt x="8" y="12"/>
                      <a:pt x="8" y="11"/>
                      <a:pt x="8" y="10"/>
                    </a:cubicBezTo>
                    <a:cubicBezTo>
                      <a:pt x="8" y="10"/>
                      <a:pt x="8" y="10"/>
                      <a:pt x="8" y="10"/>
                    </a:cubicBezTo>
                    <a:cubicBezTo>
                      <a:pt x="8" y="9"/>
                      <a:pt x="8" y="9"/>
                      <a:pt x="8" y="9"/>
                    </a:cubicBezTo>
                    <a:cubicBezTo>
                      <a:pt x="8" y="9"/>
                      <a:pt x="8" y="9"/>
                      <a:pt x="8" y="9"/>
                    </a:cubicBezTo>
                    <a:cubicBezTo>
                      <a:pt x="9" y="9"/>
                      <a:pt x="9" y="9"/>
                      <a:pt x="9" y="9"/>
                    </a:cubicBezTo>
                    <a:cubicBezTo>
                      <a:pt x="11" y="8"/>
                      <a:pt x="13" y="5"/>
                      <a:pt x="12" y="2"/>
                    </a:cubicBezTo>
                    <a:cubicBezTo>
                      <a:pt x="12" y="2"/>
                      <a:pt x="12" y="2"/>
                      <a:pt x="12" y="3"/>
                    </a:cubicBezTo>
                    <a:cubicBezTo>
                      <a:pt x="11" y="3"/>
                      <a:pt x="11" y="3"/>
                      <a:pt x="11" y="3"/>
                    </a:cubicBezTo>
                    <a:cubicBezTo>
                      <a:pt x="11" y="2"/>
                      <a:pt x="11" y="2"/>
                      <a:pt x="11" y="2"/>
                    </a:cubicBezTo>
                    <a:cubicBezTo>
                      <a:pt x="10" y="2"/>
                      <a:pt x="10" y="1"/>
                      <a:pt x="10" y="1"/>
                    </a:cubicBezTo>
                    <a:cubicBezTo>
                      <a:pt x="10" y="0"/>
                      <a:pt x="10" y="0"/>
                      <a:pt x="10" y="0"/>
                    </a:cubicBezTo>
                    <a:cubicBezTo>
                      <a:pt x="9" y="0"/>
                      <a:pt x="9" y="0"/>
                      <a:pt x="9"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97" name="Freeform 44"/>
              <p:cNvSpPr/>
              <p:nvPr/>
            </p:nvSpPr>
            <p:spPr bwMode="auto">
              <a:xfrm>
                <a:off x="4188" y="2298"/>
                <a:ext cx="7" cy="10"/>
              </a:xfrm>
              <a:custGeom>
                <a:avLst/>
                <a:gdLst>
                  <a:gd name="T0" fmla="*/ 1 w 3"/>
                  <a:gd name="T1" fmla="*/ 0 h 4"/>
                  <a:gd name="T2" fmla="*/ 0 w 3"/>
                  <a:gd name="T3" fmla="*/ 1 h 4"/>
                  <a:gd name="T4" fmla="*/ 0 w 3"/>
                  <a:gd name="T5" fmla="*/ 2 h 4"/>
                  <a:gd name="T6" fmla="*/ 1 w 3"/>
                  <a:gd name="T7" fmla="*/ 3 h 4"/>
                  <a:gd name="T8" fmla="*/ 1 w 3"/>
                  <a:gd name="T9" fmla="*/ 4 h 4"/>
                  <a:gd name="T10" fmla="*/ 2 w 3"/>
                  <a:gd name="T11" fmla="*/ 4 h 4"/>
                  <a:gd name="T12" fmla="*/ 2 w 3"/>
                  <a:gd name="T13" fmla="*/ 3 h 4"/>
                  <a:gd name="T14" fmla="*/ 3 w 3"/>
                  <a:gd name="T15" fmla="*/ 2 h 4"/>
                  <a:gd name="T16" fmla="*/ 2 w 3"/>
                  <a:gd name="T17" fmla="*/ 1 h 4"/>
                  <a:gd name="T18" fmla="*/ 2 w 3"/>
                  <a:gd name="T19" fmla="*/ 1 h 4"/>
                  <a:gd name="T20" fmla="*/ 1 w 3"/>
                  <a:gd name="T21"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 h="4">
                    <a:moveTo>
                      <a:pt x="1" y="0"/>
                    </a:moveTo>
                    <a:cubicBezTo>
                      <a:pt x="0" y="1"/>
                      <a:pt x="0" y="1"/>
                      <a:pt x="0" y="1"/>
                    </a:cubicBezTo>
                    <a:cubicBezTo>
                      <a:pt x="0" y="2"/>
                      <a:pt x="0" y="2"/>
                      <a:pt x="0" y="2"/>
                    </a:cubicBezTo>
                    <a:cubicBezTo>
                      <a:pt x="0" y="2"/>
                      <a:pt x="0" y="3"/>
                      <a:pt x="1" y="3"/>
                    </a:cubicBezTo>
                    <a:cubicBezTo>
                      <a:pt x="1" y="4"/>
                      <a:pt x="1" y="4"/>
                      <a:pt x="1" y="4"/>
                    </a:cubicBezTo>
                    <a:cubicBezTo>
                      <a:pt x="2" y="4"/>
                      <a:pt x="2" y="4"/>
                      <a:pt x="2" y="4"/>
                    </a:cubicBezTo>
                    <a:cubicBezTo>
                      <a:pt x="2" y="3"/>
                      <a:pt x="2" y="3"/>
                      <a:pt x="2" y="3"/>
                    </a:cubicBezTo>
                    <a:cubicBezTo>
                      <a:pt x="3" y="3"/>
                      <a:pt x="3" y="3"/>
                      <a:pt x="3" y="2"/>
                    </a:cubicBezTo>
                    <a:cubicBezTo>
                      <a:pt x="3" y="2"/>
                      <a:pt x="2" y="2"/>
                      <a:pt x="2" y="1"/>
                    </a:cubicBezTo>
                    <a:cubicBezTo>
                      <a:pt x="2" y="1"/>
                      <a:pt x="2" y="1"/>
                      <a:pt x="2" y="1"/>
                    </a:cubicBezTo>
                    <a:cubicBezTo>
                      <a:pt x="2" y="1"/>
                      <a:pt x="1" y="1"/>
                      <a:pt x="1"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100" name="组合 99"/>
          <p:cNvGrpSpPr/>
          <p:nvPr/>
        </p:nvGrpSpPr>
        <p:grpSpPr>
          <a:xfrm>
            <a:off x="2306472" y="1420724"/>
            <a:ext cx="949655" cy="1397177"/>
            <a:chOff x="3075297" y="1684749"/>
            <a:chExt cx="1266206" cy="1862902"/>
          </a:xfrm>
        </p:grpSpPr>
        <p:grpSp>
          <p:nvGrpSpPr>
            <p:cNvPr id="101" name="组合 100"/>
            <p:cNvGrpSpPr/>
            <p:nvPr/>
          </p:nvGrpSpPr>
          <p:grpSpPr>
            <a:xfrm>
              <a:off x="3075297" y="1684749"/>
              <a:ext cx="1266206" cy="1862902"/>
              <a:chOff x="2993266" y="1723328"/>
              <a:chExt cx="1411736" cy="2077014"/>
            </a:xfrm>
          </p:grpSpPr>
          <p:sp>
            <p:nvSpPr>
              <p:cNvPr id="105" name="圆角矩形 104"/>
              <p:cNvSpPr/>
              <p:nvPr/>
            </p:nvSpPr>
            <p:spPr>
              <a:xfrm rot="2700000">
                <a:off x="2800568" y="2195908"/>
                <a:ext cx="2077014" cy="1131854"/>
              </a:xfrm>
              <a:prstGeom prst="roundRect">
                <a:avLst>
                  <a:gd name="adj" fmla="val 50000"/>
                </a:avLst>
              </a:prstGeom>
              <a:gradFill>
                <a:gsLst>
                  <a:gs pos="0">
                    <a:schemeClr val="tx1">
                      <a:alpha val="69000"/>
                    </a:schemeClr>
                  </a:gs>
                  <a:gs pos="100000">
                    <a:srgbClr val="F2F2F2">
                      <a:alpha val="0"/>
                    </a:srgbClr>
                  </a:gs>
                </a:gsLst>
                <a:lin ang="0" scaled="0"/>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C00000"/>
                  </a:solidFill>
                </a:endParaRPr>
              </a:p>
            </p:txBody>
          </p:sp>
          <p:sp>
            <p:nvSpPr>
              <p:cNvPr id="106" name="椭圆 105"/>
              <p:cNvSpPr/>
              <p:nvPr/>
            </p:nvSpPr>
            <p:spPr>
              <a:xfrm>
                <a:off x="2993266" y="1901066"/>
                <a:ext cx="947668" cy="947668"/>
              </a:xfrm>
              <a:prstGeom prst="ellipse">
                <a:avLst/>
              </a:prstGeom>
              <a:gradFill flip="none" rotWithShape="1">
                <a:gsLst>
                  <a:gs pos="0">
                    <a:schemeClr val="bg1">
                      <a:lumMod val="85000"/>
                    </a:schemeClr>
                  </a:gs>
                  <a:gs pos="100000">
                    <a:schemeClr val="bg1"/>
                  </a:gs>
                </a:gsLst>
                <a:lin ang="2700000" scaled="1"/>
                <a:tileRect/>
              </a:gradFill>
              <a:ln w="12700">
                <a:gradFill flip="none" rotWithShape="1">
                  <a:gsLst>
                    <a:gs pos="0">
                      <a:schemeClr val="bg1"/>
                    </a:gs>
                    <a:gs pos="100000">
                      <a:schemeClr val="bg1">
                        <a:lumMod val="85000"/>
                      </a:schemeClr>
                    </a:gs>
                  </a:gsLst>
                  <a:lin ang="2700000" scaled="1"/>
                  <a:tileRect/>
                </a:gradFill>
              </a:ln>
              <a:effectLst>
                <a:outerShdw blurRad="254000" dist="1016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ndParaRPr>
              </a:p>
            </p:txBody>
          </p:sp>
          <p:sp>
            <p:nvSpPr>
              <p:cNvPr id="107" name="圆角矩形 106"/>
              <p:cNvSpPr/>
              <p:nvPr/>
            </p:nvSpPr>
            <p:spPr>
              <a:xfrm rot="2700000">
                <a:off x="2918202" y="2295926"/>
                <a:ext cx="1827603" cy="902439"/>
              </a:xfrm>
              <a:prstGeom prst="roundRect">
                <a:avLst>
                  <a:gd name="adj" fmla="val 50000"/>
                </a:avLst>
              </a:prstGeom>
              <a:gradFill>
                <a:gsLst>
                  <a:gs pos="0">
                    <a:schemeClr val="tx1">
                      <a:alpha val="55000"/>
                    </a:schemeClr>
                  </a:gs>
                  <a:gs pos="100000">
                    <a:srgbClr val="F2F2F2">
                      <a:alpha val="0"/>
                    </a:srgbClr>
                  </a:gs>
                </a:gsLst>
                <a:lin ang="0" scaled="0"/>
              </a:gra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C00000"/>
                  </a:solidFill>
                </a:endParaRPr>
              </a:p>
            </p:txBody>
          </p:sp>
          <p:sp>
            <p:nvSpPr>
              <p:cNvPr id="108" name="椭圆 107"/>
              <p:cNvSpPr/>
              <p:nvPr/>
            </p:nvSpPr>
            <p:spPr>
              <a:xfrm>
                <a:off x="3086100" y="1993900"/>
                <a:ext cx="762000" cy="762000"/>
              </a:xfrm>
              <a:prstGeom prst="ellipse">
                <a:avLst/>
              </a:prstGeom>
              <a:gradFill flip="none" rotWithShape="1">
                <a:gsLst>
                  <a:gs pos="0">
                    <a:schemeClr val="bg1">
                      <a:lumMod val="85000"/>
                    </a:schemeClr>
                  </a:gs>
                  <a:gs pos="100000">
                    <a:schemeClr val="bg1"/>
                  </a:gs>
                </a:gsLst>
                <a:lin ang="2700000" scaled="1"/>
                <a:tileRect/>
              </a:gradFill>
              <a:ln w="12700">
                <a:gradFill flip="none" rotWithShape="1">
                  <a:gsLst>
                    <a:gs pos="0">
                      <a:schemeClr val="bg1"/>
                    </a:gs>
                    <a:gs pos="100000">
                      <a:schemeClr val="bg1">
                        <a:lumMod val="85000"/>
                      </a:schemeClr>
                    </a:gs>
                  </a:gsLst>
                  <a:lin ang="2700000" scaled="1"/>
                  <a:tileRect/>
                </a:gradFill>
              </a:ln>
              <a:effectLst>
                <a:outerShdw blurRad="165100" dist="76200" dir="2700000" sx="97000" sy="97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ndParaRPr>
              </a:p>
            </p:txBody>
          </p:sp>
        </p:grpSp>
        <p:grpSp>
          <p:nvGrpSpPr>
            <p:cNvPr id="102" name="组合 101"/>
            <p:cNvGrpSpPr/>
            <p:nvPr/>
          </p:nvGrpSpPr>
          <p:grpSpPr>
            <a:xfrm>
              <a:off x="3145018" y="1958461"/>
              <a:ext cx="689124" cy="635675"/>
              <a:chOff x="3145018" y="1958461"/>
              <a:chExt cx="689124" cy="635675"/>
            </a:xfrm>
          </p:grpSpPr>
          <p:sp>
            <p:nvSpPr>
              <p:cNvPr id="103" name="文本框 69"/>
              <p:cNvSpPr txBox="1"/>
              <p:nvPr/>
            </p:nvSpPr>
            <p:spPr>
              <a:xfrm>
                <a:off x="3145018" y="1958461"/>
                <a:ext cx="685800" cy="553997"/>
              </a:xfrm>
              <a:prstGeom prst="rect">
                <a:avLst/>
              </a:prstGeom>
              <a:noFill/>
            </p:spPr>
            <p:txBody>
              <a:bodyPr wrap="square" rtlCol="0">
                <a:spAutoFit/>
              </a:bodyPr>
              <a:lstStyle/>
              <a:p>
                <a:pPr algn="ctr"/>
                <a:r>
                  <a:rPr lang="en-US" altLang="zh-CN" sz="2100" dirty="0">
                    <a:solidFill>
                      <a:srgbClr val="C00000"/>
                    </a:solidFill>
                    <a:latin typeface="Impact" panose="020B0806030902050204" pitchFamily="34" charset="0"/>
                  </a:rPr>
                  <a:t>01</a:t>
                </a:r>
                <a:endParaRPr lang="zh-CN" altLang="en-US" sz="2100" dirty="0">
                  <a:solidFill>
                    <a:srgbClr val="C00000"/>
                  </a:solidFill>
                  <a:latin typeface="Impact" panose="020B0806030902050204" pitchFamily="34" charset="0"/>
                </a:endParaRPr>
              </a:p>
            </p:txBody>
          </p:sp>
          <p:sp>
            <p:nvSpPr>
              <p:cNvPr id="104" name="文本框 90"/>
              <p:cNvSpPr txBox="1"/>
              <p:nvPr/>
            </p:nvSpPr>
            <p:spPr>
              <a:xfrm>
                <a:off x="3190779" y="2306877"/>
                <a:ext cx="643363" cy="287259"/>
              </a:xfrm>
              <a:prstGeom prst="rect">
                <a:avLst/>
              </a:prstGeom>
              <a:noFill/>
            </p:spPr>
            <p:txBody>
              <a:bodyPr wrap="square" rtlCol="0">
                <a:spAutoFit/>
              </a:bodyPr>
              <a:lstStyle/>
              <a:p>
                <a:r>
                  <a:rPr lang="en-US" altLang="zh-CN" sz="800" dirty="0">
                    <a:solidFill>
                      <a:srgbClr val="C00000"/>
                    </a:solidFill>
                    <a:latin typeface="Impact" panose="020B0806030902050204" pitchFamily="34" charset="0"/>
                  </a:rPr>
                  <a:t>OPTION</a:t>
                </a:r>
                <a:endParaRPr lang="zh-CN" altLang="en-US" sz="800" dirty="0">
                  <a:solidFill>
                    <a:srgbClr val="C00000"/>
                  </a:solidFill>
                  <a:latin typeface="Impact" panose="020B0806030902050204" pitchFamily="34" charset="0"/>
                </a:endParaRPr>
              </a:p>
            </p:txBody>
          </p:sp>
        </p:grpSp>
      </p:grpSp>
      <p:grpSp>
        <p:nvGrpSpPr>
          <p:cNvPr id="109" name="组合 108"/>
          <p:cNvGrpSpPr/>
          <p:nvPr/>
        </p:nvGrpSpPr>
        <p:grpSpPr>
          <a:xfrm>
            <a:off x="2306472" y="3154274"/>
            <a:ext cx="949655" cy="1397177"/>
            <a:chOff x="3075297" y="3996149"/>
            <a:chExt cx="1266206" cy="1862902"/>
          </a:xfrm>
        </p:grpSpPr>
        <p:grpSp>
          <p:nvGrpSpPr>
            <p:cNvPr id="110" name="组合 109"/>
            <p:cNvGrpSpPr/>
            <p:nvPr/>
          </p:nvGrpSpPr>
          <p:grpSpPr>
            <a:xfrm>
              <a:off x="3075297" y="3996149"/>
              <a:ext cx="1266206" cy="1862902"/>
              <a:chOff x="2993266" y="1723328"/>
              <a:chExt cx="1411736" cy="2077014"/>
            </a:xfrm>
          </p:grpSpPr>
          <p:sp>
            <p:nvSpPr>
              <p:cNvPr id="114" name="圆角矩形 113"/>
              <p:cNvSpPr/>
              <p:nvPr/>
            </p:nvSpPr>
            <p:spPr>
              <a:xfrm rot="2700000">
                <a:off x="2800568" y="2195908"/>
                <a:ext cx="2077014" cy="1131854"/>
              </a:xfrm>
              <a:prstGeom prst="roundRect">
                <a:avLst>
                  <a:gd name="adj" fmla="val 50000"/>
                </a:avLst>
              </a:prstGeom>
              <a:gradFill>
                <a:gsLst>
                  <a:gs pos="0">
                    <a:schemeClr val="tx1">
                      <a:alpha val="69000"/>
                    </a:schemeClr>
                  </a:gs>
                  <a:gs pos="100000">
                    <a:srgbClr val="F2F2F2">
                      <a:alpha val="0"/>
                    </a:srgbClr>
                  </a:gs>
                </a:gsLst>
                <a:lin ang="0" scaled="0"/>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C00000"/>
                  </a:solidFill>
                </a:endParaRPr>
              </a:p>
            </p:txBody>
          </p:sp>
          <p:sp>
            <p:nvSpPr>
              <p:cNvPr id="115" name="椭圆 114"/>
              <p:cNvSpPr/>
              <p:nvPr/>
            </p:nvSpPr>
            <p:spPr>
              <a:xfrm>
                <a:off x="2993266" y="1901066"/>
                <a:ext cx="947668" cy="947668"/>
              </a:xfrm>
              <a:prstGeom prst="ellipse">
                <a:avLst/>
              </a:prstGeom>
              <a:gradFill flip="none" rotWithShape="1">
                <a:gsLst>
                  <a:gs pos="0">
                    <a:schemeClr val="bg1">
                      <a:lumMod val="85000"/>
                    </a:schemeClr>
                  </a:gs>
                  <a:gs pos="100000">
                    <a:schemeClr val="bg1"/>
                  </a:gs>
                </a:gsLst>
                <a:lin ang="2700000" scaled="1"/>
                <a:tileRect/>
              </a:gradFill>
              <a:ln w="12700">
                <a:gradFill flip="none" rotWithShape="1">
                  <a:gsLst>
                    <a:gs pos="0">
                      <a:schemeClr val="bg1"/>
                    </a:gs>
                    <a:gs pos="100000">
                      <a:schemeClr val="bg1">
                        <a:lumMod val="85000"/>
                      </a:schemeClr>
                    </a:gs>
                  </a:gsLst>
                  <a:lin ang="2700000" scaled="1"/>
                  <a:tileRect/>
                </a:gradFill>
              </a:ln>
              <a:effectLst>
                <a:outerShdw blurRad="254000" dist="1016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ndParaRPr>
              </a:p>
            </p:txBody>
          </p:sp>
          <p:sp>
            <p:nvSpPr>
              <p:cNvPr id="116" name="圆角矩形 115"/>
              <p:cNvSpPr/>
              <p:nvPr/>
            </p:nvSpPr>
            <p:spPr>
              <a:xfrm rot="2700000">
                <a:off x="2918202" y="2295926"/>
                <a:ext cx="1827603" cy="902439"/>
              </a:xfrm>
              <a:prstGeom prst="roundRect">
                <a:avLst>
                  <a:gd name="adj" fmla="val 50000"/>
                </a:avLst>
              </a:prstGeom>
              <a:gradFill>
                <a:gsLst>
                  <a:gs pos="0">
                    <a:schemeClr val="tx1">
                      <a:alpha val="55000"/>
                    </a:schemeClr>
                  </a:gs>
                  <a:gs pos="100000">
                    <a:srgbClr val="F2F2F2">
                      <a:alpha val="0"/>
                    </a:srgbClr>
                  </a:gs>
                </a:gsLst>
                <a:lin ang="0" scaled="0"/>
              </a:gra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C00000"/>
                  </a:solidFill>
                </a:endParaRPr>
              </a:p>
            </p:txBody>
          </p:sp>
          <p:sp>
            <p:nvSpPr>
              <p:cNvPr id="117" name="椭圆 116"/>
              <p:cNvSpPr/>
              <p:nvPr/>
            </p:nvSpPr>
            <p:spPr>
              <a:xfrm>
                <a:off x="3086100" y="1993900"/>
                <a:ext cx="762000" cy="762000"/>
              </a:xfrm>
              <a:prstGeom prst="ellipse">
                <a:avLst/>
              </a:prstGeom>
              <a:gradFill flip="none" rotWithShape="1">
                <a:gsLst>
                  <a:gs pos="0">
                    <a:schemeClr val="bg1">
                      <a:lumMod val="85000"/>
                    </a:schemeClr>
                  </a:gs>
                  <a:gs pos="100000">
                    <a:schemeClr val="bg1"/>
                  </a:gs>
                </a:gsLst>
                <a:lin ang="2700000" scaled="1"/>
                <a:tileRect/>
              </a:gradFill>
              <a:ln w="12700">
                <a:gradFill flip="none" rotWithShape="1">
                  <a:gsLst>
                    <a:gs pos="0">
                      <a:schemeClr val="bg1"/>
                    </a:gs>
                    <a:gs pos="100000">
                      <a:schemeClr val="bg1">
                        <a:lumMod val="85000"/>
                      </a:schemeClr>
                    </a:gs>
                  </a:gsLst>
                  <a:lin ang="2700000" scaled="1"/>
                  <a:tileRect/>
                </a:gradFill>
              </a:ln>
              <a:effectLst>
                <a:outerShdw blurRad="165100" dist="76200" dir="2700000" sx="97000" sy="97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ndParaRPr>
              </a:p>
            </p:txBody>
          </p:sp>
        </p:grpSp>
        <p:grpSp>
          <p:nvGrpSpPr>
            <p:cNvPr id="111" name="组合 110"/>
            <p:cNvGrpSpPr/>
            <p:nvPr/>
          </p:nvGrpSpPr>
          <p:grpSpPr>
            <a:xfrm>
              <a:off x="3145018" y="4265255"/>
              <a:ext cx="689124" cy="635675"/>
              <a:chOff x="3145018" y="1958461"/>
              <a:chExt cx="689124" cy="635675"/>
            </a:xfrm>
          </p:grpSpPr>
          <p:sp>
            <p:nvSpPr>
              <p:cNvPr id="112" name="文本框 94"/>
              <p:cNvSpPr txBox="1"/>
              <p:nvPr/>
            </p:nvSpPr>
            <p:spPr>
              <a:xfrm>
                <a:off x="3145018" y="1958461"/>
                <a:ext cx="685800" cy="553997"/>
              </a:xfrm>
              <a:prstGeom prst="rect">
                <a:avLst/>
              </a:prstGeom>
              <a:noFill/>
            </p:spPr>
            <p:txBody>
              <a:bodyPr wrap="square" rtlCol="0">
                <a:spAutoFit/>
              </a:bodyPr>
              <a:lstStyle/>
              <a:p>
                <a:pPr algn="ctr"/>
                <a:r>
                  <a:rPr lang="en-US" altLang="zh-CN" sz="2100" dirty="0">
                    <a:solidFill>
                      <a:srgbClr val="C00000"/>
                    </a:solidFill>
                    <a:latin typeface="Impact" panose="020B0806030902050204" pitchFamily="34" charset="0"/>
                  </a:rPr>
                  <a:t>03</a:t>
                </a:r>
                <a:endParaRPr lang="zh-CN" altLang="en-US" sz="2100" dirty="0">
                  <a:solidFill>
                    <a:srgbClr val="C00000"/>
                  </a:solidFill>
                  <a:latin typeface="Impact" panose="020B0806030902050204" pitchFamily="34" charset="0"/>
                </a:endParaRPr>
              </a:p>
            </p:txBody>
          </p:sp>
          <p:sp>
            <p:nvSpPr>
              <p:cNvPr id="113" name="文本框 95"/>
              <p:cNvSpPr txBox="1"/>
              <p:nvPr/>
            </p:nvSpPr>
            <p:spPr>
              <a:xfrm>
                <a:off x="3190779" y="2306877"/>
                <a:ext cx="643363" cy="287259"/>
              </a:xfrm>
              <a:prstGeom prst="rect">
                <a:avLst/>
              </a:prstGeom>
              <a:noFill/>
            </p:spPr>
            <p:txBody>
              <a:bodyPr wrap="square" rtlCol="0">
                <a:spAutoFit/>
              </a:bodyPr>
              <a:lstStyle/>
              <a:p>
                <a:r>
                  <a:rPr lang="en-US" altLang="zh-CN" sz="800" dirty="0">
                    <a:solidFill>
                      <a:srgbClr val="C00000"/>
                    </a:solidFill>
                    <a:latin typeface="Impact" panose="020B0806030902050204" pitchFamily="34" charset="0"/>
                  </a:rPr>
                  <a:t>OPTION</a:t>
                </a:r>
                <a:endParaRPr lang="zh-CN" altLang="en-US" sz="800" dirty="0">
                  <a:solidFill>
                    <a:srgbClr val="C00000"/>
                  </a:solidFill>
                  <a:latin typeface="Impact" panose="020B0806030902050204" pitchFamily="34" charset="0"/>
                </a:endParaRPr>
              </a:p>
            </p:txBody>
          </p:sp>
        </p:grpSp>
      </p:grpSp>
      <p:grpSp>
        <p:nvGrpSpPr>
          <p:cNvPr id="118" name="组合 117"/>
          <p:cNvGrpSpPr/>
          <p:nvPr/>
        </p:nvGrpSpPr>
        <p:grpSpPr>
          <a:xfrm>
            <a:off x="6211723" y="1420724"/>
            <a:ext cx="949655" cy="1397177"/>
            <a:chOff x="8282297" y="1684749"/>
            <a:chExt cx="1266206" cy="1862902"/>
          </a:xfrm>
        </p:grpSpPr>
        <p:grpSp>
          <p:nvGrpSpPr>
            <p:cNvPr id="119" name="组合 118"/>
            <p:cNvGrpSpPr/>
            <p:nvPr/>
          </p:nvGrpSpPr>
          <p:grpSpPr>
            <a:xfrm>
              <a:off x="8282297" y="1684749"/>
              <a:ext cx="1266206" cy="1862902"/>
              <a:chOff x="2993266" y="1723328"/>
              <a:chExt cx="1411736" cy="2077014"/>
            </a:xfrm>
          </p:grpSpPr>
          <p:sp>
            <p:nvSpPr>
              <p:cNvPr id="123" name="圆角矩形 122"/>
              <p:cNvSpPr/>
              <p:nvPr/>
            </p:nvSpPr>
            <p:spPr>
              <a:xfrm rot="2700000">
                <a:off x="2800568" y="2195908"/>
                <a:ext cx="2077014" cy="1131854"/>
              </a:xfrm>
              <a:prstGeom prst="roundRect">
                <a:avLst>
                  <a:gd name="adj" fmla="val 50000"/>
                </a:avLst>
              </a:prstGeom>
              <a:gradFill>
                <a:gsLst>
                  <a:gs pos="0">
                    <a:schemeClr val="tx1">
                      <a:alpha val="69000"/>
                    </a:schemeClr>
                  </a:gs>
                  <a:gs pos="100000">
                    <a:srgbClr val="F2F2F2">
                      <a:alpha val="0"/>
                    </a:srgbClr>
                  </a:gs>
                </a:gsLst>
                <a:lin ang="0" scaled="0"/>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C00000"/>
                  </a:solidFill>
                </a:endParaRPr>
              </a:p>
            </p:txBody>
          </p:sp>
          <p:sp>
            <p:nvSpPr>
              <p:cNvPr id="124" name="椭圆 123"/>
              <p:cNvSpPr/>
              <p:nvPr/>
            </p:nvSpPr>
            <p:spPr>
              <a:xfrm>
                <a:off x="2993266" y="1901066"/>
                <a:ext cx="947668" cy="947668"/>
              </a:xfrm>
              <a:prstGeom prst="ellipse">
                <a:avLst/>
              </a:prstGeom>
              <a:gradFill flip="none" rotWithShape="1">
                <a:gsLst>
                  <a:gs pos="0">
                    <a:schemeClr val="bg1">
                      <a:lumMod val="85000"/>
                    </a:schemeClr>
                  </a:gs>
                  <a:gs pos="100000">
                    <a:schemeClr val="bg1"/>
                  </a:gs>
                </a:gsLst>
                <a:lin ang="2700000" scaled="1"/>
                <a:tileRect/>
              </a:gradFill>
              <a:ln w="12700">
                <a:gradFill flip="none" rotWithShape="1">
                  <a:gsLst>
                    <a:gs pos="0">
                      <a:schemeClr val="bg1"/>
                    </a:gs>
                    <a:gs pos="100000">
                      <a:schemeClr val="bg1">
                        <a:lumMod val="85000"/>
                      </a:schemeClr>
                    </a:gs>
                  </a:gsLst>
                  <a:lin ang="2700000" scaled="1"/>
                  <a:tileRect/>
                </a:gradFill>
              </a:ln>
              <a:effectLst>
                <a:outerShdw blurRad="254000" dist="1016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ndParaRPr>
              </a:p>
            </p:txBody>
          </p:sp>
          <p:sp>
            <p:nvSpPr>
              <p:cNvPr id="125" name="圆角矩形 124"/>
              <p:cNvSpPr/>
              <p:nvPr/>
            </p:nvSpPr>
            <p:spPr>
              <a:xfrm rot="2700000">
                <a:off x="2918202" y="2295926"/>
                <a:ext cx="1827603" cy="902439"/>
              </a:xfrm>
              <a:prstGeom prst="roundRect">
                <a:avLst>
                  <a:gd name="adj" fmla="val 50000"/>
                </a:avLst>
              </a:prstGeom>
              <a:gradFill>
                <a:gsLst>
                  <a:gs pos="0">
                    <a:schemeClr val="tx1">
                      <a:alpha val="55000"/>
                    </a:schemeClr>
                  </a:gs>
                  <a:gs pos="100000">
                    <a:srgbClr val="F2F2F2">
                      <a:alpha val="0"/>
                    </a:srgbClr>
                  </a:gs>
                </a:gsLst>
                <a:lin ang="0" scaled="0"/>
              </a:gra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C00000"/>
                  </a:solidFill>
                </a:endParaRPr>
              </a:p>
            </p:txBody>
          </p:sp>
          <p:sp>
            <p:nvSpPr>
              <p:cNvPr id="126" name="椭圆 125"/>
              <p:cNvSpPr/>
              <p:nvPr/>
            </p:nvSpPr>
            <p:spPr>
              <a:xfrm>
                <a:off x="3086100" y="1993900"/>
                <a:ext cx="762000" cy="762000"/>
              </a:xfrm>
              <a:prstGeom prst="ellipse">
                <a:avLst/>
              </a:prstGeom>
              <a:gradFill flip="none" rotWithShape="1">
                <a:gsLst>
                  <a:gs pos="0">
                    <a:schemeClr val="bg1">
                      <a:lumMod val="85000"/>
                    </a:schemeClr>
                  </a:gs>
                  <a:gs pos="100000">
                    <a:schemeClr val="bg1"/>
                  </a:gs>
                </a:gsLst>
                <a:lin ang="2700000" scaled="1"/>
                <a:tileRect/>
              </a:gradFill>
              <a:ln w="12700">
                <a:gradFill flip="none" rotWithShape="1">
                  <a:gsLst>
                    <a:gs pos="0">
                      <a:schemeClr val="bg1"/>
                    </a:gs>
                    <a:gs pos="100000">
                      <a:schemeClr val="bg1">
                        <a:lumMod val="85000"/>
                      </a:schemeClr>
                    </a:gs>
                  </a:gsLst>
                  <a:lin ang="2700000" scaled="1"/>
                  <a:tileRect/>
                </a:gradFill>
              </a:ln>
              <a:effectLst>
                <a:outerShdw blurRad="165100" dist="76200" dir="2700000" sx="97000" sy="97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ndParaRPr>
              </a:p>
            </p:txBody>
          </p:sp>
        </p:grpSp>
        <p:grpSp>
          <p:nvGrpSpPr>
            <p:cNvPr id="120" name="组合 119"/>
            <p:cNvGrpSpPr/>
            <p:nvPr/>
          </p:nvGrpSpPr>
          <p:grpSpPr>
            <a:xfrm>
              <a:off x="8344684" y="1958461"/>
              <a:ext cx="689124" cy="635675"/>
              <a:chOff x="3145018" y="1958461"/>
              <a:chExt cx="689124" cy="635675"/>
            </a:xfrm>
          </p:grpSpPr>
          <p:sp>
            <p:nvSpPr>
              <p:cNvPr id="121" name="文本框 97"/>
              <p:cNvSpPr txBox="1"/>
              <p:nvPr/>
            </p:nvSpPr>
            <p:spPr>
              <a:xfrm>
                <a:off x="3145018" y="1958461"/>
                <a:ext cx="685800" cy="553997"/>
              </a:xfrm>
              <a:prstGeom prst="rect">
                <a:avLst/>
              </a:prstGeom>
              <a:noFill/>
            </p:spPr>
            <p:txBody>
              <a:bodyPr wrap="square" rtlCol="0">
                <a:spAutoFit/>
              </a:bodyPr>
              <a:lstStyle/>
              <a:p>
                <a:pPr algn="ctr"/>
                <a:r>
                  <a:rPr lang="en-US" altLang="zh-CN" sz="2100" dirty="0">
                    <a:solidFill>
                      <a:srgbClr val="C00000"/>
                    </a:solidFill>
                    <a:latin typeface="Impact" panose="020B0806030902050204" pitchFamily="34" charset="0"/>
                  </a:rPr>
                  <a:t>02</a:t>
                </a:r>
                <a:endParaRPr lang="zh-CN" altLang="en-US" sz="2100" dirty="0">
                  <a:solidFill>
                    <a:srgbClr val="C00000"/>
                  </a:solidFill>
                  <a:latin typeface="Impact" panose="020B0806030902050204" pitchFamily="34" charset="0"/>
                </a:endParaRPr>
              </a:p>
            </p:txBody>
          </p:sp>
          <p:sp>
            <p:nvSpPr>
              <p:cNvPr id="122" name="文本框 98"/>
              <p:cNvSpPr txBox="1"/>
              <p:nvPr/>
            </p:nvSpPr>
            <p:spPr>
              <a:xfrm>
                <a:off x="3190779" y="2306877"/>
                <a:ext cx="643363" cy="287259"/>
              </a:xfrm>
              <a:prstGeom prst="rect">
                <a:avLst/>
              </a:prstGeom>
              <a:noFill/>
            </p:spPr>
            <p:txBody>
              <a:bodyPr wrap="square" rtlCol="0">
                <a:spAutoFit/>
              </a:bodyPr>
              <a:lstStyle/>
              <a:p>
                <a:r>
                  <a:rPr lang="en-US" altLang="zh-CN" sz="800" dirty="0">
                    <a:solidFill>
                      <a:srgbClr val="C00000"/>
                    </a:solidFill>
                    <a:latin typeface="Impact" panose="020B0806030902050204" pitchFamily="34" charset="0"/>
                  </a:rPr>
                  <a:t>OPTION</a:t>
                </a:r>
                <a:endParaRPr lang="zh-CN" altLang="en-US" sz="800" dirty="0">
                  <a:solidFill>
                    <a:srgbClr val="C00000"/>
                  </a:solidFill>
                  <a:latin typeface="Impact" panose="020B0806030902050204" pitchFamily="34" charset="0"/>
                </a:endParaRPr>
              </a:p>
            </p:txBody>
          </p:sp>
        </p:grpSp>
      </p:grpSp>
      <p:grpSp>
        <p:nvGrpSpPr>
          <p:cNvPr id="127" name="组合 126"/>
          <p:cNvGrpSpPr/>
          <p:nvPr/>
        </p:nvGrpSpPr>
        <p:grpSpPr>
          <a:xfrm>
            <a:off x="6211723" y="3154274"/>
            <a:ext cx="949655" cy="1397177"/>
            <a:chOff x="8282297" y="3996149"/>
            <a:chExt cx="1266206" cy="1862902"/>
          </a:xfrm>
        </p:grpSpPr>
        <p:grpSp>
          <p:nvGrpSpPr>
            <p:cNvPr id="128" name="组合 127"/>
            <p:cNvGrpSpPr/>
            <p:nvPr/>
          </p:nvGrpSpPr>
          <p:grpSpPr>
            <a:xfrm>
              <a:off x="8282297" y="3996149"/>
              <a:ext cx="1266206" cy="1862902"/>
              <a:chOff x="2993266" y="1723328"/>
              <a:chExt cx="1411736" cy="2077014"/>
            </a:xfrm>
          </p:grpSpPr>
          <p:sp>
            <p:nvSpPr>
              <p:cNvPr id="132" name="圆角矩形 131"/>
              <p:cNvSpPr/>
              <p:nvPr/>
            </p:nvSpPr>
            <p:spPr>
              <a:xfrm rot="2700000">
                <a:off x="2800568" y="2195908"/>
                <a:ext cx="2077014" cy="1131854"/>
              </a:xfrm>
              <a:prstGeom prst="roundRect">
                <a:avLst>
                  <a:gd name="adj" fmla="val 50000"/>
                </a:avLst>
              </a:prstGeom>
              <a:gradFill>
                <a:gsLst>
                  <a:gs pos="0">
                    <a:schemeClr val="tx1">
                      <a:alpha val="69000"/>
                    </a:schemeClr>
                  </a:gs>
                  <a:gs pos="100000">
                    <a:srgbClr val="F2F2F2">
                      <a:alpha val="0"/>
                    </a:srgbClr>
                  </a:gs>
                </a:gsLst>
                <a:lin ang="0" scaled="0"/>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C00000"/>
                  </a:solidFill>
                </a:endParaRPr>
              </a:p>
            </p:txBody>
          </p:sp>
          <p:sp>
            <p:nvSpPr>
              <p:cNvPr id="133" name="椭圆 132"/>
              <p:cNvSpPr/>
              <p:nvPr/>
            </p:nvSpPr>
            <p:spPr>
              <a:xfrm>
                <a:off x="2993266" y="1901066"/>
                <a:ext cx="947668" cy="947668"/>
              </a:xfrm>
              <a:prstGeom prst="ellipse">
                <a:avLst/>
              </a:prstGeom>
              <a:gradFill flip="none" rotWithShape="1">
                <a:gsLst>
                  <a:gs pos="0">
                    <a:schemeClr val="bg1">
                      <a:lumMod val="85000"/>
                    </a:schemeClr>
                  </a:gs>
                  <a:gs pos="100000">
                    <a:schemeClr val="bg1"/>
                  </a:gs>
                </a:gsLst>
                <a:lin ang="2700000" scaled="1"/>
                <a:tileRect/>
              </a:gradFill>
              <a:ln w="12700">
                <a:gradFill flip="none" rotWithShape="1">
                  <a:gsLst>
                    <a:gs pos="0">
                      <a:schemeClr val="bg1"/>
                    </a:gs>
                    <a:gs pos="100000">
                      <a:schemeClr val="bg1">
                        <a:lumMod val="85000"/>
                      </a:schemeClr>
                    </a:gs>
                  </a:gsLst>
                  <a:lin ang="2700000" scaled="1"/>
                  <a:tileRect/>
                </a:gradFill>
              </a:ln>
              <a:effectLst>
                <a:outerShdw blurRad="254000" dist="1016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ndParaRPr>
              </a:p>
            </p:txBody>
          </p:sp>
          <p:sp>
            <p:nvSpPr>
              <p:cNvPr id="134" name="圆角矩形 133"/>
              <p:cNvSpPr/>
              <p:nvPr/>
            </p:nvSpPr>
            <p:spPr>
              <a:xfrm rot="2700000">
                <a:off x="2918202" y="2295926"/>
                <a:ext cx="1827603" cy="902439"/>
              </a:xfrm>
              <a:prstGeom prst="roundRect">
                <a:avLst>
                  <a:gd name="adj" fmla="val 50000"/>
                </a:avLst>
              </a:prstGeom>
              <a:gradFill>
                <a:gsLst>
                  <a:gs pos="0">
                    <a:schemeClr val="tx1">
                      <a:alpha val="55000"/>
                    </a:schemeClr>
                  </a:gs>
                  <a:gs pos="100000">
                    <a:srgbClr val="F2F2F2">
                      <a:alpha val="0"/>
                    </a:srgbClr>
                  </a:gs>
                </a:gsLst>
                <a:lin ang="0" scaled="0"/>
              </a:gra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C00000"/>
                  </a:solidFill>
                </a:endParaRPr>
              </a:p>
            </p:txBody>
          </p:sp>
          <p:sp>
            <p:nvSpPr>
              <p:cNvPr id="135" name="椭圆 134"/>
              <p:cNvSpPr/>
              <p:nvPr/>
            </p:nvSpPr>
            <p:spPr>
              <a:xfrm>
                <a:off x="3086100" y="1993900"/>
                <a:ext cx="762000" cy="762000"/>
              </a:xfrm>
              <a:prstGeom prst="ellipse">
                <a:avLst/>
              </a:prstGeom>
              <a:gradFill flip="none" rotWithShape="1">
                <a:gsLst>
                  <a:gs pos="0">
                    <a:schemeClr val="bg1">
                      <a:lumMod val="85000"/>
                    </a:schemeClr>
                  </a:gs>
                  <a:gs pos="100000">
                    <a:schemeClr val="bg1"/>
                  </a:gs>
                </a:gsLst>
                <a:lin ang="2700000" scaled="1"/>
                <a:tileRect/>
              </a:gradFill>
              <a:ln w="12700">
                <a:gradFill flip="none" rotWithShape="1">
                  <a:gsLst>
                    <a:gs pos="0">
                      <a:schemeClr val="bg1"/>
                    </a:gs>
                    <a:gs pos="100000">
                      <a:schemeClr val="bg1">
                        <a:lumMod val="85000"/>
                      </a:schemeClr>
                    </a:gs>
                  </a:gsLst>
                  <a:lin ang="2700000" scaled="1"/>
                  <a:tileRect/>
                </a:gradFill>
              </a:ln>
              <a:effectLst>
                <a:outerShdw blurRad="165100" dist="76200" dir="2700000" sx="97000" sy="97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ndParaRPr>
              </a:p>
            </p:txBody>
          </p:sp>
        </p:grpSp>
        <p:grpSp>
          <p:nvGrpSpPr>
            <p:cNvPr id="129" name="组合 128"/>
            <p:cNvGrpSpPr/>
            <p:nvPr/>
          </p:nvGrpSpPr>
          <p:grpSpPr>
            <a:xfrm>
              <a:off x="8344684" y="4265255"/>
              <a:ext cx="689124" cy="635675"/>
              <a:chOff x="3145018" y="1958461"/>
              <a:chExt cx="689124" cy="635675"/>
            </a:xfrm>
          </p:grpSpPr>
          <p:sp>
            <p:nvSpPr>
              <p:cNvPr id="130" name="文本框 100"/>
              <p:cNvSpPr txBox="1"/>
              <p:nvPr/>
            </p:nvSpPr>
            <p:spPr>
              <a:xfrm>
                <a:off x="3145018" y="1958461"/>
                <a:ext cx="685800" cy="553997"/>
              </a:xfrm>
              <a:prstGeom prst="rect">
                <a:avLst/>
              </a:prstGeom>
              <a:noFill/>
            </p:spPr>
            <p:txBody>
              <a:bodyPr wrap="square" rtlCol="0">
                <a:spAutoFit/>
              </a:bodyPr>
              <a:lstStyle/>
              <a:p>
                <a:pPr algn="ctr"/>
                <a:r>
                  <a:rPr lang="en-US" altLang="zh-CN" sz="2100" dirty="0">
                    <a:solidFill>
                      <a:srgbClr val="C00000"/>
                    </a:solidFill>
                    <a:latin typeface="Impact" panose="020B0806030902050204" pitchFamily="34" charset="0"/>
                  </a:rPr>
                  <a:t>04</a:t>
                </a:r>
                <a:endParaRPr lang="zh-CN" altLang="en-US" sz="2100" dirty="0">
                  <a:solidFill>
                    <a:srgbClr val="C00000"/>
                  </a:solidFill>
                  <a:latin typeface="Impact" panose="020B0806030902050204" pitchFamily="34" charset="0"/>
                </a:endParaRPr>
              </a:p>
            </p:txBody>
          </p:sp>
          <p:sp>
            <p:nvSpPr>
              <p:cNvPr id="131" name="文本框 101"/>
              <p:cNvSpPr txBox="1"/>
              <p:nvPr/>
            </p:nvSpPr>
            <p:spPr>
              <a:xfrm>
                <a:off x="3190779" y="2306877"/>
                <a:ext cx="643363" cy="287259"/>
              </a:xfrm>
              <a:prstGeom prst="rect">
                <a:avLst/>
              </a:prstGeom>
              <a:noFill/>
            </p:spPr>
            <p:txBody>
              <a:bodyPr wrap="square" rtlCol="0">
                <a:spAutoFit/>
              </a:bodyPr>
              <a:lstStyle/>
              <a:p>
                <a:r>
                  <a:rPr lang="en-US" altLang="zh-CN" sz="800" dirty="0">
                    <a:solidFill>
                      <a:srgbClr val="C00000"/>
                    </a:solidFill>
                    <a:latin typeface="Impact" panose="020B0806030902050204" pitchFamily="34" charset="0"/>
                  </a:rPr>
                  <a:t>OPTION</a:t>
                </a:r>
                <a:endParaRPr lang="zh-CN" altLang="en-US" sz="800" dirty="0">
                  <a:solidFill>
                    <a:srgbClr val="C00000"/>
                  </a:solidFill>
                  <a:latin typeface="Impact" panose="020B0806030902050204" pitchFamily="34" charset="0"/>
                </a:endParaRPr>
              </a:p>
            </p:txBody>
          </p:sp>
        </p:grpSp>
      </p:grpSp>
      <p:sp>
        <p:nvSpPr>
          <p:cNvPr id="136" name="文本框 46"/>
          <p:cNvSpPr txBox="1"/>
          <p:nvPr/>
        </p:nvSpPr>
        <p:spPr>
          <a:xfrm>
            <a:off x="3918256" y="2484310"/>
            <a:ext cx="1295546" cy="484748"/>
          </a:xfrm>
          <a:prstGeom prst="rect">
            <a:avLst/>
          </a:prstGeom>
          <a:noFill/>
        </p:spPr>
        <p:txBody>
          <a:bodyPr wrap="square" lIns="68580" tIns="34290" rIns="68580" bIns="34290" rtlCol="0">
            <a:spAutoFit/>
          </a:bodyPr>
          <a:lstStyle/>
          <a:p>
            <a:pPr algn="ctr"/>
            <a:r>
              <a:rPr lang="zh-CN" altLang="en-US" sz="1800" dirty="0">
                <a:solidFill>
                  <a:schemeClr val="tx1">
                    <a:lumMod val="50000"/>
                    <a:lumOff val="50000"/>
                  </a:schemeClr>
                </a:solidFill>
                <a:effectLst>
                  <a:innerShdw blurRad="76200" dist="38100" dir="13500000">
                    <a:prstClr val="black">
                      <a:alpha val="50000"/>
                    </a:prstClr>
                  </a:innerShdw>
                </a:effectLst>
                <a:latin typeface="LiHei Pro" panose="020B0500000000000000" pitchFamily="34" charset="-122"/>
                <a:ea typeface="LiHei Pro" panose="020B0500000000000000" pitchFamily="34" charset="-122"/>
              </a:rPr>
              <a:t>添加文本</a:t>
            </a:r>
            <a:r>
              <a:rPr lang="en-US" altLang="zh-CN" sz="900" dirty="0">
                <a:solidFill>
                  <a:schemeClr val="tx1">
                    <a:lumMod val="50000"/>
                    <a:lumOff val="50000"/>
                  </a:schemeClr>
                </a:solidFill>
              </a:rPr>
              <a:t>Work Experience</a:t>
            </a:r>
            <a:endParaRPr lang="zh-CN" altLang="en-US" sz="900" dirty="0">
              <a:solidFill>
                <a:schemeClr val="tx1">
                  <a:lumMod val="50000"/>
                  <a:lumOff val="50000"/>
                </a:schemeClr>
              </a:solidFill>
              <a:effectLst>
                <a:innerShdw blurRad="76200" dist="38100" dir="13500000">
                  <a:prstClr val="black">
                    <a:alpha val="50000"/>
                  </a:prstClr>
                </a:innerShdw>
              </a:effectLst>
              <a:latin typeface="LiHei Pro" panose="020B0500000000000000" pitchFamily="34" charset="-122"/>
              <a:ea typeface="LiHei Pro" panose="020B0500000000000000"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00" advTm="0">
        <p14:flip dir="r"/>
      </p:transition>
    </mc:Choice>
    <mc:Fallback>
      <p:transition spd="slow" advTm="0">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500"/>
                                            <p:tgtEl>
                                              <p:spTgt spid="32"/>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6"/>
                                            </p:tgtEl>
                                            <p:attrNameLst>
                                              <p:attrName>style.visibility</p:attrName>
                                            </p:attrNameLst>
                                          </p:cBhvr>
                                          <p:to>
                                            <p:strVal val="visible"/>
                                          </p:to>
                                        </p:set>
                                        <p:anim calcmode="lin" valueType="num">
                                          <p:cBhvr>
                                            <p:cTn id="11" dur="100" fill="hold"/>
                                            <p:tgtEl>
                                              <p:spTgt spid="86"/>
                                            </p:tgtEl>
                                            <p:attrNameLst>
                                              <p:attrName>ppt_w</p:attrName>
                                            </p:attrNameLst>
                                          </p:cBhvr>
                                          <p:tavLst>
                                            <p:tav tm="0">
                                              <p:val>
                                                <p:fltVal val="0"/>
                                              </p:val>
                                            </p:tav>
                                            <p:tav tm="100000">
                                              <p:val>
                                                <p:strVal val="#ppt_w"/>
                                              </p:val>
                                            </p:tav>
                                          </p:tavLst>
                                        </p:anim>
                                        <p:anim calcmode="lin" valueType="num">
                                          <p:cBhvr>
                                            <p:cTn id="12" dur="100" fill="hold"/>
                                            <p:tgtEl>
                                              <p:spTgt spid="86"/>
                                            </p:tgtEl>
                                            <p:attrNameLst>
                                              <p:attrName>ppt_h</p:attrName>
                                            </p:attrNameLst>
                                          </p:cBhvr>
                                          <p:tavLst>
                                            <p:tav tm="0">
                                              <p:val>
                                                <p:fltVal val="0"/>
                                              </p:val>
                                            </p:tav>
                                            <p:tav tm="100000">
                                              <p:val>
                                                <p:strVal val="#ppt_h"/>
                                              </p:val>
                                            </p:tav>
                                          </p:tavLst>
                                        </p:anim>
                                        <p:animEffect transition="in" filter="fade">
                                          <p:cBhvr>
                                            <p:cTn id="13" dur="100"/>
                                            <p:tgtEl>
                                              <p:spTgt spid="86"/>
                                            </p:tgtEl>
                                          </p:cBhvr>
                                        </p:animEffect>
                                      </p:childTnLst>
                                    </p:cTn>
                                  </p:par>
                                  <p:par>
                                    <p:cTn id="14" presetID="6" presetClass="emph" presetSubtype="0" fill="hold" nodeType="withEffect">
                                      <p:stCondLst>
                                        <p:cond delay="100"/>
                                      </p:stCondLst>
                                      <p:childTnLst>
                                        <p:animScale>
                                          <p:cBhvr>
                                            <p:cTn id="15" dur="100" fill="hold"/>
                                            <p:tgtEl>
                                              <p:spTgt spid="86"/>
                                            </p:tgtEl>
                                          </p:cBhvr>
                                          <p:by x="110000" y="110000"/>
                                        </p:animScale>
                                      </p:childTnLst>
                                    </p:cTn>
                                  </p:par>
                                  <p:par>
                                    <p:cTn id="16" presetID="6" presetClass="emph" presetSubtype="0" fill="hold" nodeType="withEffect">
                                      <p:stCondLst>
                                        <p:cond delay="200"/>
                                      </p:stCondLst>
                                      <p:childTnLst>
                                        <p:animScale>
                                          <p:cBhvr>
                                            <p:cTn id="17" dur="200" fill="hold"/>
                                            <p:tgtEl>
                                              <p:spTgt spid="86"/>
                                            </p:tgtEl>
                                          </p:cBhvr>
                                          <p:by x="90000" y="90000"/>
                                        </p:animScale>
                                      </p:childTnLst>
                                    </p:cTn>
                                  </p:par>
                                  <p:par>
                                    <p:cTn id="18" presetID="6" presetClass="emph" presetSubtype="0" fill="hold" nodeType="withEffect">
                                      <p:stCondLst>
                                        <p:cond delay="400"/>
                                      </p:stCondLst>
                                      <p:childTnLst>
                                        <p:animScale>
                                          <p:cBhvr>
                                            <p:cTn id="19" dur="100" fill="hold"/>
                                            <p:tgtEl>
                                              <p:spTgt spid="86"/>
                                            </p:tgtEl>
                                          </p:cBhvr>
                                          <p:by x="105000" y="105000"/>
                                        </p:animScale>
                                      </p:childTnLst>
                                    </p:cTn>
                                  </p:par>
                                  <p:par>
                                    <p:cTn id="20" presetID="6" presetClass="emph" presetSubtype="0" fill="hold" nodeType="withEffect">
                                      <p:stCondLst>
                                        <p:cond delay="500"/>
                                      </p:stCondLst>
                                      <p:childTnLst>
                                        <p:animScale>
                                          <p:cBhvr>
                                            <p:cTn id="21" dur="200" fill="hold"/>
                                            <p:tgtEl>
                                              <p:spTgt spid="86"/>
                                            </p:tgtEl>
                                          </p:cBhvr>
                                          <p:by x="95000" y="95000"/>
                                        </p:animScale>
                                      </p:childTnLst>
                                    </p:cTn>
                                  </p:par>
                                </p:childTnLst>
                              </p:cTn>
                            </p:par>
                            <p:par>
                              <p:cTn id="22" fill="hold">
                                <p:stCondLst>
                                  <p:cond delay="1000"/>
                                </p:stCondLst>
                                <p:childTnLst>
                                  <p:par>
                                    <p:cTn id="23" presetID="42" presetClass="entr" presetSubtype="0"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Effect transition="in" filter="fade">
                                          <p:cBhvr>
                                            <p:cTn id="25" dur="500"/>
                                            <p:tgtEl>
                                              <p:spTgt spid="33"/>
                                            </p:tgtEl>
                                          </p:cBhvr>
                                        </p:animEffect>
                                        <p:anim calcmode="lin" valueType="num">
                                          <p:cBhvr>
                                            <p:cTn id="26" dur="500" fill="hold"/>
                                            <p:tgtEl>
                                              <p:spTgt spid="33"/>
                                            </p:tgtEl>
                                            <p:attrNameLst>
                                              <p:attrName>ppt_x</p:attrName>
                                            </p:attrNameLst>
                                          </p:cBhvr>
                                          <p:tavLst>
                                            <p:tav tm="0">
                                              <p:val>
                                                <p:strVal val="#ppt_x"/>
                                              </p:val>
                                            </p:tav>
                                            <p:tav tm="100000">
                                              <p:val>
                                                <p:strVal val="#ppt_x"/>
                                              </p:val>
                                            </p:tav>
                                          </p:tavLst>
                                        </p:anim>
                                        <p:anim calcmode="lin" valueType="num">
                                          <p:cBhvr>
                                            <p:cTn id="27" dur="500" fill="hold"/>
                                            <p:tgtEl>
                                              <p:spTgt spid="33"/>
                                            </p:tgtEl>
                                            <p:attrNameLst>
                                              <p:attrName>ppt_y</p:attrName>
                                            </p:attrNameLst>
                                          </p:cBhvr>
                                          <p:tavLst>
                                            <p:tav tm="0">
                                              <p:val>
                                                <p:strVal val="#ppt_y+.1"/>
                                              </p:val>
                                            </p:tav>
                                            <p:tav tm="100000">
                                              <p:val>
                                                <p:strVal val="#ppt_y"/>
                                              </p:val>
                                            </p:tav>
                                          </p:tavLst>
                                        </p:anim>
                                      </p:childTnLst>
                                    </p:cTn>
                                  </p:par>
                                </p:childTnLst>
                              </p:cTn>
                            </p:par>
                            <p:par>
                              <p:cTn id="28" fill="hold">
                                <p:stCondLst>
                                  <p:cond delay="1500"/>
                                </p:stCondLst>
                                <p:childTnLst>
                                  <p:par>
                                    <p:cTn id="29" presetID="14" presetClass="entr" presetSubtype="10" fill="hold" grpId="0" nodeType="afterEffect">
                                      <p:stCondLst>
                                        <p:cond delay="0"/>
                                      </p:stCondLst>
                                      <p:childTnLst>
                                        <p:set>
                                          <p:cBhvr>
                                            <p:cTn id="30" dur="1" fill="hold">
                                              <p:stCondLst>
                                                <p:cond delay="0"/>
                                              </p:stCondLst>
                                            </p:cTn>
                                            <p:tgtEl>
                                              <p:spTgt spid="136"/>
                                            </p:tgtEl>
                                            <p:attrNameLst>
                                              <p:attrName>style.visibility</p:attrName>
                                            </p:attrNameLst>
                                          </p:cBhvr>
                                          <p:to>
                                            <p:strVal val="visible"/>
                                          </p:to>
                                        </p:set>
                                        <p:animEffect transition="in" filter="randombar(horizontal)">
                                          <p:cBhvr>
                                            <p:cTn id="31" dur="500"/>
                                            <p:tgtEl>
                                              <p:spTgt spid="136"/>
                                            </p:tgtEl>
                                          </p:cBhvr>
                                        </p:animEffect>
                                      </p:childTnLst>
                                    </p:cTn>
                                  </p:par>
                                </p:childTnLst>
                              </p:cTn>
                            </p:par>
                            <p:par>
                              <p:cTn id="32" fill="hold">
                                <p:stCondLst>
                                  <p:cond delay="2000"/>
                                </p:stCondLst>
                                <p:childTnLst>
                                  <p:par>
                                    <p:cTn id="33" presetID="16" presetClass="entr" presetSubtype="37" fill="hold"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barn(outVertical)">
                                          <p:cBhvr>
                                            <p:cTn id="35" dur="1000"/>
                                            <p:tgtEl>
                                              <p:spTgt spid="54"/>
                                            </p:tgtEl>
                                          </p:cBhvr>
                                        </p:animEffect>
                                      </p:childTnLst>
                                    </p:cTn>
                                  </p:par>
                                </p:childTnLst>
                              </p:cTn>
                            </p:par>
                            <p:par>
                              <p:cTn id="36" fill="hold">
                                <p:stCondLst>
                                  <p:cond delay="3000"/>
                                </p:stCondLst>
                                <p:childTnLst>
                                  <p:par>
                                    <p:cTn id="37" presetID="2" presetClass="entr" presetSubtype="8" accel="40000" fill="hold" nodeType="afterEffect" p14:presetBounceEnd="40000">
                                      <p:stCondLst>
                                        <p:cond delay="0"/>
                                      </p:stCondLst>
                                      <p:childTnLst>
                                        <p:set>
                                          <p:cBhvr>
                                            <p:cTn id="38" dur="1" fill="hold">
                                              <p:stCondLst>
                                                <p:cond delay="0"/>
                                              </p:stCondLst>
                                            </p:cTn>
                                            <p:tgtEl>
                                              <p:spTgt spid="100"/>
                                            </p:tgtEl>
                                            <p:attrNameLst>
                                              <p:attrName>style.visibility</p:attrName>
                                            </p:attrNameLst>
                                          </p:cBhvr>
                                          <p:to>
                                            <p:strVal val="visible"/>
                                          </p:to>
                                        </p:set>
                                        <p:anim calcmode="lin" valueType="num" p14:bounceEnd="40000">
                                          <p:cBhvr additive="base">
                                            <p:cTn id="39" dur="1500" fill="hold"/>
                                            <p:tgtEl>
                                              <p:spTgt spid="100"/>
                                            </p:tgtEl>
                                            <p:attrNameLst>
                                              <p:attrName>ppt_x</p:attrName>
                                            </p:attrNameLst>
                                          </p:cBhvr>
                                          <p:tavLst>
                                            <p:tav tm="0">
                                              <p:val>
                                                <p:strVal val="0-#ppt_w/2"/>
                                              </p:val>
                                            </p:tav>
                                            <p:tav tm="100000">
                                              <p:val>
                                                <p:strVal val="#ppt_x"/>
                                              </p:val>
                                            </p:tav>
                                          </p:tavLst>
                                        </p:anim>
                                        <p:anim calcmode="lin" valueType="num" p14:bounceEnd="40000">
                                          <p:cBhvr additive="base">
                                            <p:cTn id="40" dur="1500" fill="hold"/>
                                            <p:tgtEl>
                                              <p:spTgt spid="100"/>
                                            </p:tgtEl>
                                            <p:attrNameLst>
                                              <p:attrName>ppt_y</p:attrName>
                                            </p:attrNameLst>
                                          </p:cBhvr>
                                          <p:tavLst>
                                            <p:tav tm="0">
                                              <p:val>
                                                <p:strVal val="#ppt_y"/>
                                              </p:val>
                                            </p:tav>
                                            <p:tav tm="100000">
                                              <p:val>
                                                <p:strVal val="#ppt_y"/>
                                              </p:val>
                                            </p:tav>
                                          </p:tavLst>
                                        </p:anim>
                                      </p:childTnLst>
                                    </p:cTn>
                                  </p:par>
                                  <p:par>
                                    <p:cTn id="41" presetID="2" presetClass="entr" presetSubtype="8" accel="40000" fill="hold" nodeType="withEffect" p14:presetBounceEnd="40000">
                                      <p:stCondLst>
                                        <p:cond delay="250"/>
                                      </p:stCondLst>
                                      <p:childTnLst>
                                        <p:set>
                                          <p:cBhvr>
                                            <p:cTn id="42" dur="1" fill="hold">
                                              <p:stCondLst>
                                                <p:cond delay="0"/>
                                              </p:stCondLst>
                                            </p:cTn>
                                            <p:tgtEl>
                                              <p:spTgt spid="109"/>
                                            </p:tgtEl>
                                            <p:attrNameLst>
                                              <p:attrName>style.visibility</p:attrName>
                                            </p:attrNameLst>
                                          </p:cBhvr>
                                          <p:to>
                                            <p:strVal val="visible"/>
                                          </p:to>
                                        </p:set>
                                        <p:anim calcmode="lin" valueType="num" p14:bounceEnd="40000">
                                          <p:cBhvr additive="base">
                                            <p:cTn id="43" dur="1500" fill="hold"/>
                                            <p:tgtEl>
                                              <p:spTgt spid="109"/>
                                            </p:tgtEl>
                                            <p:attrNameLst>
                                              <p:attrName>ppt_x</p:attrName>
                                            </p:attrNameLst>
                                          </p:cBhvr>
                                          <p:tavLst>
                                            <p:tav tm="0">
                                              <p:val>
                                                <p:strVal val="0-#ppt_w/2"/>
                                              </p:val>
                                            </p:tav>
                                            <p:tav tm="100000">
                                              <p:val>
                                                <p:strVal val="#ppt_x"/>
                                              </p:val>
                                            </p:tav>
                                          </p:tavLst>
                                        </p:anim>
                                        <p:anim calcmode="lin" valueType="num" p14:bounceEnd="40000">
                                          <p:cBhvr additive="base">
                                            <p:cTn id="44" dur="1500" fill="hold"/>
                                            <p:tgtEl>
                                              <p:spTgt spid="109"/>
                                            </p:tgtEl>
                                            <p:attrNameLst>
                                              <p:attrName>ppt_y</p:attrName>
                                            </p:attrNameLst>
                                          </p:cBhvr>
                                          <p:tavLst>
                                            <p:tav tm="0">
                                              <p:val>
                                                <p:strVal val="#ppt_y"/>
                                              </p:val>
                                            </p:tav>
                                            <p:tav tm="100000">
                                              <p:val>
                                                <p:strVal val="#ppt_y"/>
                                              </p:val>
                                            </p:tav>
                                          </p:tavLst>
                                        </p:anim>
                                      </p:childTnLst>
                                    </p:cTn>
                                  </p:par>
                                  <p:par>
                                    <p:cTn id="45" presetID="2" presetClass="entr" presetSubtype="2" accel="40000" fill="hold" nodeType="withEffect" p14:presetBounceEnd="40000">
                                      <p:stCondLst>
                                        <p:cond delay="500"/>
                                      </p:stCondLst>
                                      <p:childTnLst>
                                        <p:set>
                                          <p:cBhvr>
                                            <p:cTn id="46" dur="1" fill="hold">
                                              <p:stCondLst>
                                                <p:cond delay="0"/>
                                              </p:stCondLst>
                                            </p:cTn>
                                            <p:tgtEl>
                                              <p:spTgt spid="118"/>
                                            </p:tgtEl>
                                            <p:attrNameLst>
                                              <p:attrName>style.visibility</p:attrName>
                                            </p:attrNameLst>
                                          </p:cBhvr>
                                          <p:to>
                                            <p:strVal val="visible"/>
                                          </p:to>
                                        </p:set>
                                        <p:anim calcmode="lin" valueType="num" p14:bounceEnd="40000">
                                          <p:cBhvr additive="base">
                                            <p:cTn id="47" dur="1500" fill="hold"/>
                                            <p:tgtEl>
                                              <p:spTgt spid="118"/>
                                            </p:tgtEl>
                                            <p:attrNameLst>
                                              <p:attrName>ppt_x</p:attrName>
                                            </p:attrNameLst>
                                          </p:cBhvr>
                                          <p:tavLst>
                                            <p:tav tm="0">
                                              <p:val>
                                                <p:strVal val="1+#ppt_w/2"/>
                                              </p:val>
                                            </p:tav>
                                            <p:tav tm="100000">
                                              <p:val>
                                                <p:strVal val="#ppt_x"/>
                                              </p:val>
                                            </p:tav>
                                          </p:tavLst>
                                        </p:anim>
                                        <p:anim calcmode="lin" valueType="num" p14:bounceEnd="40000">
                                          <p:cBhvr additive="base">
                                            <p:cTn id="48" dur="1500" fill="hold"/>
                                            <p:tgtEl>
                                              <p:spTgt spid="118"/>
                                            </p:tgtEl>
                                            <p:attrNameLst>
                                              <p:attrName>ppt_y</p:attrName>
                                            </p:attrNameLst>
                                          </p:cBhvr>
                                          <p:tavLst>
                                            <p:tav tm="0">
                                              <p:val>
                                                <p:strVal val="#ppt_y"/>
                                              </p:val>
                                            </p:tav>
                                            <p:tav tm="100000">
                                              <p:val>
                                                <p:strVal val="#ppt_y"/>
                                              </p:val>
                                            </p:tav>
                                          </p:tavLst>
                                        </p:anim>
                                      </p:childTnLst>
                                    </p:cTn>
                                  </p:par>
                                  <p:par>
                                    <p:cTn id="49" presetID="2" presetClass="entr" presetSubtype="2" accel="40000" fill="hold" nodeType="withEffect" p14:presetBounceEnd="40000">
                                      <p:stCondLst>
                                        <p:cond delay="750"/>
                                      </p:stCondLst>
                                      <p:childTnLst>
                                        <p:set>
                                          <p:cBhvr>
                                            <p:cTn id="50" dur="1" fill="hold">
                                              <p:stCondLst>
                                                <p:cond delay="0"/>
                                              </p:stCondLst>
                                            </p:cTn>
                                            <p:tgtEl>
                                              <p:spTgt spid="127"/>
                                            </p:tgtEl>
                                            <p:attrNameLst>
                                              <p:attrName>style.visibility</p:attrName>
                                            </p:attrNameLst>
                                          </p:cBhvr>
                                          <p:to>
                                            <p:strVal val="visible"/>
                                          </p:to>
                                        </p:set>
                                        <p:anim calcmode="lin" valueType="num" p14:bounceEnd="40000">
                                          <p:cBhvr additive="base">
                                            <p:cTn id="51" dur="1500" fill="hold"/>
                                            <p:tgtEl>
                                              <p:spTgt spid="127"/>
                                            </p:tgtEl>
                                            <p:attrNameLst>
                                              <p:attrName>ppt_x</p:attrName>
                                            </p:attrNameLst>
                                          </p:cBhvr>
                                          <p:tavLst>
                                            <p:tav tm="0">
                                              <p:val>
                                                <p:strVal val="1+#ppt_w/2"/>
                                              </p:val>
                                            </p:tav>
                                            <p:tav tm="100000">
                                              <p:val>
                                                <p:strVal val="#ppt_x"/>
                                              </p:val>
                                            </p:tav>
                                          </p:tavLst>
                                        </p:anim>
                                        <p:anim calcmode="lin" valueType="num" p14:bounceEnd="40000">
                                          <p:cBhvr additive="base">
                                            <p:cTn id="52" dur="1500" fill="hold"/>
                                            <p:tgtEl>
                                              <p:spTgt spid="127"/>
                                            </p:tgtEl>
                                            <p:attrNameLst>
                                              <p:attrName>ppt_y</p:attrName>
                                            </p:attrNameLst>
                                          </p:cBhvr>
                                          <p:tavLst>
                                            <p:tav tm="0">
                                              <p:val>
                                                <p:strVal val="#ppt_y"/>
                                              </p:val>
                                            </p:tav>
                                            <p:tav tm="100000">
                                              <p:val>
                                                <p:strVal val="#ppt_y"/>
                                              </p:val>
                                            </p:tav>
                                          </p:tavLst>
                                        </p:anim>
                                      </p:childTnLst>
                                    </p:cTn>
                                  </p:par>
                                </p:childTnLst>
                              </p:cTn>
                            </p:par>
                            <p:par>
                              <p:cTn id="53" fill="hold">
                                <p:stCondLst>
                                  <p:cond delay="4500"/>
                                </p:stCondLst>
                                <p:childTnLst>
                                  <p:par>
                                    <p:cTn id="54" presetID="53" presetClass="entr" presetSubtype="16" fill="hold" nodeType="afterEffect">
                                      <p:stCondLst>
                                        <p:cond delay="0"/>
                                      </p:stCondLst>
                                      <p:childTnLst>
                                        <p:set>
                                          <p:cBhvr>
                                            <p:cTn id="55" dur="1" fill="hold">
                                              <p:stCondLst>
                                                <p:cond delay="0"/>
                                              </p:stCondLst>
                                            </p:cTn>
                                            <p:tgtEl>
                                              <p:spTgt spid="34"/>
                                            </p:tgtEl>
                                            <p:attrNameLst>
                                              <p:attrName>style.visibility</p:attrName>
                                            </p:attrNameLst>
                                          </p:cBhvr>
                                          <p:to>
                                            <p:strVal val="visible"/>
                                          </p:to>
                                        </p:set>
                                        <p:anim calcmode="lin" valueType="num">
                                          <p:cBhvr>
                                            <p:cTn id="56" dur="500" fill="hold"/>
                                            <p:tgtEl>
                                              <p:spTgt spid="34"/>
                                            </p:tgtEl>
                                            <p:attrNameLst>
                                              <p:attrName>ppt_w</p:attrName>
                                            </p:attrNameLst>
                                          </p:cBhvr>
                                          <p:tavLst>
                                            <p:tav tm="0">
                                              <p:val>
                                                <p:fltVal val="0"/>
                                              </p:val>
                                            </p:tav>
                                            <p:tav tm="100000">
                                              <p:val>
                                                <p:strVal val="#ppt_w"/>
                                              </p:val>
                                            </p:tav>
                                          </p:tavLst>
                                        </p:anim>
                                        <p:anim calcmode="lin" valueType="num">
                                          <p:cBhvr>
                                            <p:cTn id="57" dur="500" fill="hold"/>
                                            <p:tgtEl>
                                              <p:spTgt spid="34"/>
                                            </p:tgtEl>
                                            <p:attrNameLst>
                                              <p:attrName>ppt_h</p:attrName>
                                            </p:attrNameLst>
                                          </p:cBhvr>
                                          <p:tavLst>
                                            <p:tav tm="0">
                                              <p:val>
                                                <p:fltVal val="0"/>
                                              </p:val>
                                            </p:tav>
                                            <p:tav tm="100000">
                                              <p:val>
                                                <p:strVal val="#ppt_h"/>
                                              </p:val>
                                            </p:tav>
                                          </p:tavLst>
                                        </p:anim>
                                        <p:animEffect transition="in" filter="fade">
                                          <p:cBhvr>
                                            <p:cTn id="58" dur="500"/>
                                            <p:tgtEl>
                                              <p:spTgt spid="34"/>
                                            </p:tgtEl>
                                          </p:cBhvr>
                                        </p:animEffect>
                                      </p:childTnLst>
                                    </p:cTn>
                                  </p:par>
                                  <p:par>
                                    <p:cTn id="59" presetID="53" presetClass="entr" presetSubtype="16" fill="hold" nodeType="withEffect">
                                      <p:stCondLst>
                                        <p:cond delay="25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Effect transition="in" filter="fade">
                                          <p:cBhvr>
                                            <p:cTn id="63" dur="500"/>
                                            <p:tgtEl>
                                              <p:spTgt spid="49"/>
                                            </p:tgtEl>
                                          </p:cBhvr>
                                        </p:animEffect>
                                      </p:childTnLst>
                                    </p:cTn>
                                  </p:par>
                                  <p:par>
                                    <p:cTn id="64" presetID="53" presetClass="entr" presetSubtype="16" fill="hold" nodeType="withEffect">
                                      <p:stCondLst>
                                        <p:cond delay="500"/>
                                      </p:stCondLst>
                                      <p:childTnLst>
                                        <p:set>
                                          <p:cBhvr>
                                            <p:cTn id="65" dur="1" fill="hold">
                                              <p:stCondLst>
                                                <p:cond delay="0"/>
                                              </p:stCondLst>
                                            </p:cTn>
                                            <p:tgtEl>
                                              <p:spTgt spid="44"/>
                                            </p:tgtEl>
                                            <p:attrNameLst>
                                              <p:attrName>style.visibility</p:attrName>
                                            </p:attrNameLst>
                                          </p:cBhvr>
                                          <p:to>
                                            <p:strVal val="visible"/>
                                          </p:to>
                                        </p:set>
                                        <p:anim calcmode="lin" valueType="num">
                                          <p:cBhvr>
                                            <p:cTn id="66" dur="500" fill="hold"/>
                                            <p:tgtEl>
                                              <p:spTgt spid="44"/>
                                            </p:tgtEl>
                                            <p:attrNameLst>
                                              <p:attrName>ppt_w</p:attrName>
                                            </p:attrNameLst>
                                          </p:cBhvr>
                                          <p:tavLst>
                                            <p:tav tm="0">
                                              <p:val>
                                                <p:fltVal val="0"/>
                                              </p:val>
                                            </p:tav>
                                            <p:tav tm="100000">
                                              <p:val>
                                                <p:strVal val="#ppt_w"/>
                                              </p:val>
                                            </p:tav>
                                          </p:tavLst>
                                        </p:anim>
                                        <p:anim calcmode="lin" valueType="num">
                                          <p:cBhvr>
                                            <p:cTn id="67" dur="500" fill="hold"/>
                                            <p:tgtEl>
                                              <p:spTgt spid="44"/>
                                            </p:tgtEl>
                                            <p:attrNameLst>
                                              <p:attrName>ppt_h</p:attrName>
                                            </p:attrNameLst>
                                          </p:cBhvr>
                                          <p:tavLst>
                                            <p:tav tm="0">
                                              <p:val>
                                                <p:fltVal val="0"/>
                                              </p:val>
                                            </p:tav>
                                            <p:tav tm="100000">
                                              <p:val>
                                                <p:strVal val="#ppt_h"/>
                                              </p:val>
                                            </p:tav>
                                          </p:tavLst>
                                        </p:anim>
                                        <p:animEffect transition="in" filter="fade">
                                          <p:cBhvr>
                                            <p:cTn id="68" dur="500"/>
                                            <p:tgtEl>
                                              <p:spTgt spid="44"/>
                                            </p:tgtEl>
                                          </p:cBhvr>
                                        </p:animEffect>
                                      </p:childTnLst>
                                    </p:cTn>
                                  </p:par>
                                  <p:par>
                                    <p:cTn id="69" presetID="53" presetClass="entr" presetSubtype="16" fill="hold" nodeType="withEffect">
                                      <p:stCondLst>
                                        <p:cond delay="750"/>
                                      </p:stCondLst>
                                      <p:childTnLst>
                                        <p:set>
                                          <p:cBhvr>
                                            <p:cTn id="70" dur="1" fill="hold">
                                              <p:stCondLst>
                                                <p:cond delay="0"/>
                                              </p:stCondLst>
                                            </p:cTn>
                                            <p:tgtEl>
                                              <p:spTgt spid="39"/>
                                            </p:tgtEl>
                                            <p:attrNameLst>
                                              <p:attrName>style.visibility</p:attrName>
                                            </p:attrNameLst>
                                          </p:cBhvr>
                                          <p:to>
                                            <p:strVal val="visible"/>
                                          </p:to>
                                        </p:set>
                                        <p:anim calcmode="lin" valueType="num">
                                          <p:cBhvr>
                                            <p:cTn id="71" dur="500" fill="hold"/>
                                            <p:tgtEl>
                                              <p:spTgt spid="39"/>
                                            </p:tgtEl>
                                            <p:attrNameLst>
                                              <p:attrName>ppt_w</p:attrName>
                                            </p:attrNameLst>
                                          </p:cBhvr>
                                          <p:tavLst>
                                            <p:tav tm="0">
                                              <p:val>
                                                <p:fltVal val="0"/>
                                              </p:val>
                                            </p:tav>
                                            <p:tav tm="100000">
                                              <p:val>
                                                <p:strVal val="#ppt_w"/>
                                              </p:val>
                                            </p:tav>
                                          </p:tavLst>
                                        </p:anim>
                                        <p:anim calcmode="lin" valueType="num">
                                          <p:cBhvr>
                                            <p:cTn id="72" dur="500" fill="hold"/>
                                            <p:tgtEl>
                                              <p:spTgt spid="39"/>
                                            </p:tgtEl>
                                            <p:attrNameLst>
                                              <p:attrName>ppt_h</p:attrName>
                                            </p:attrNameLst>
                                          </p:cBhvr>
                                          <p:tavLst>
                                            <p:tav tm="0">
                                              <p:val>
                                                <p:fltVal val="0"/>
                                              </p:val>
                                            </p:tav>
                                            <p:tav tm="100000">
                                              <p:val>
                                                <p:strVal val="#ppt_h"/>
                                              </p:val>
                                            </p:tav>
                                          </p:tavLst>
                                        </p:anim>
                                        <p:animEffect transition="in" filter="fade">
                                          <p:cBhvr>
                                            <p:cTn id="7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animBg="1"/>
          <p:bldP spid="136"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500"/>
                                            <p:tgtEl>
                                              <p:spTgt spid="32"/>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6"/>
                                            </p:tgtEl>
                                            <p:attrNameLst>
                                              <p:attrName>style.visibility</p:attrName>
                                            </p:attrNameLst>
                                          </p:cBhvr>
                                          <p:to>
                                            <p:strVal val="visible"/>
                                          </p:to>
                                        </p:set>
                                        <p:anim calcmode="lin" valueType="num">
                                          <p:cBhvr>
                                            <p:cTn id="11" dur="100" fill="hold"/>
                                            <p:tgtEl>
                                              <p:spTgt spid="86"/>
                                            </p:tgtEl>
                                            <p:attrNameLst>
                                              <p:attrName>ppt_w</p:attrName>
                                            </p:attrNameLst>
                                          </p:cBhvr>
                                          <p:tavLst>
                                            <p:tav tm="0">
                                              <p:val>
                                                <p:fltVal val="0"/>
                                              </p:val>
                                            </p:tav>
                                            <p:tav tm="100000">
                                              <p:val>
                                                <p:strVal val="#ppt_w"/>
                                              </p:val>
                                            </p:tav>
                                          </p:tavLst>
                                        </p:anim>
                                        <p:anim calcmode="lin" valueType="num">
                                          <p:cBhvr>
                                            <p:cTn id="12" dur="100" fill="hold"/>
                                            <p:tgtEl>
                                              <p:spTgt spid="86"/>
                                            </p:tgtEl>
                                            <p:attrNameLst>
                                              <p:attrName>ppt_h</p:attrName>
                                            </p:attrNameLst>
                                          </p:cBhvr>
                                          <p:tavLst>
                                            <p:tav tm="0">
                                              <p:val>
                                                <p:fltVal val="0"/>
                                              </p:val>
                                            </p:tav>
                                            <p:tav tm="100000">
                                              <p:val>
                                                <p:strVal val="#ppt_h"/>
                                              </p:val>
                                            </p:tav>
                                          </p:tavLst>
                                        </p:anim>
                                        <p:animEffect transition="in" filter="fade">
                                          <p:cBhvr>
                                            <p:cTn id="13" dur="100"/>
                                            <p:tgtEl>
                                              <p:spTgt spid="86"/>
                                            </p:tgtEl>
                                          </p:cBhvr>
                                        </p:animEffect>
                                      </p:childTnLst>
                                    </p:cTn>
                                  </p:par>
                                  <p:par>
                                    <p:cTn id="14" presetID="6" presetClass="emph" presetSubtype="0" fill="hold" nodeType="withEffect">
                                      <p:stCondLst>
                                        <p:cond delay="100"/>
                                      </p:stCondLst>
                                      <p:childTnLst>
                                        <p:animScale>
                                          <p:cBhvr>
                                            <p:cTn id="15" dur="100" fill="hold"/>
                                            <p:tgtEl>
                                              <p:spTgt spid="86"/>
                                            </p:tgtEl>
                                          </p:cBhvr>
                                          <p:by x="110000" y="110000"/>
                                        </p:animScale>
                                      </p:childTnLst>
                                    </p:cTn>
                                  </p:par>
                                  <p:par>
                                    <p:cTn id="16" presetID="6" presetClass="emph" presetSubtype="0" fill="hold" nodeType="withEffect">
                                      <p:stCondLst>
                                        <p:cond delay="200"/>
                                      </p:stCondLst>
                                      <p:childTnLst>
                                        <p:animScale>
                                          <p:cBhvr>
                                            <p:cTn id="17" dur="200" fill="hold"/>
                                            <p:tgtEl>
                                              <p:spTgt spid="86"/>
                                            </p:tgtEl>
                                          </p:cBhvr>
                                          <p:by x="90000" y="90000"/>
                                        </p:animScale>
                                      </p:childTnLst>
                                    </p:cTn>
                                  </p:par>
                                  <p:par>
                                    <p:cTn id="18" presetID="6" presetClass="emph" presetSubtype="0" fill="hold" nodeType="withEffect">
                                      <p:stCondLst>
                                        <p:cond delay="400"/>
                                      </p:stCondLst>
                                      <p:childTnLst>
                                        <p:animScale>
                                          <p:cBhvr>
                                            <p:cTn id="19" dur="100" fill="hold"/>
                                            <p:tgtEl>
                                              <p:spTgt spid="86"/>
                                            </p:tgtEl>
                                          </p:cBhvr>
                                          <p:by x="105000" y="105000"/>
                                        </p:animScale>
                                      </p:childTnLst>
                                    </p:cTn>
                                  </p:par>
                                  <p:par>
                                    <p:cTn id="20" presetID="6" presetClass="emph" presetSubtype="0" fill="hold" nodeType="withEffect">
                                      <p:stCondLst>
                                        <p:cond delay="500"/>
                                      </p:stCondLst>
                                      <p:childTnLst>
                                        <p:animScale>
                                          <p:cBhvr>
                                            <p:cTn id="21" dur="200" fill="hold"/>
                                            <p:tgtEl>
                                              <p:spTgt spid="86"/>
                                            </p:tgtEl>
                                          </p:cBhvr>
                                          <p:by x="95000" y="95000"/>
                                        </p:animScale>
                                      </p:childTnLst>
                                    </p:cTn>
                                  </p:par>
                                </p:childTnLst>
                              </p:cTn>
                            </p:par>
                            <p:par>
                              <p:cTn id="22" fill="hold">
                                <p:stCondLst>
                                  <p:cond delay="1000"/>
                                </p:stCondLst>
                                <p:childTnLst>
                                  <p:par>
                                    <p:cTn id="23" presetID="42" presetClass="entr" presetSubtype="0"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Effect transition="in" filter="fade">
                                          <p:cBhvr>
                                            <p:cTn id="25" dur="500"/>
                                            <p:tgtEl>
                                              <p:spTgt spid="33"/>
                                            </p:tgtEl>
                                          </p:cBhvr>
                                        </p:animEffect>
                                        <p:anim calcmode="lin" valueType="num">
                                          <p:cBhvr>
                                            <p:cTn id="26" dur="500" fill="hold"/>
                                            <p:tgtEl>
                                              <p:spTgt spid="33"/>
                                            </p:tgtEl>
                                            <p:attrNameLst>
                                              <p:attrName>ppt_x</p:attrName>
                                            </p:attrNameLst>
                                          </p:cBhvr>
                                          <p:tavLst>
                                            <p:tav tm="0">
                                              <p:val>
                                                <p:strVal val="#ppt_x"/>
                                              </p:val>
                                            </p:tav>
                                            <p:tav tm="100000">
                                              <p:val>
                                                <p:strVal val="#ppt_x"/>
                                              </p:val>
                                            </p:tav>
                                          </p:tavLst>
                                        </p:anim>
                                        <p:anim calcmode="lin" valueType="num">
                                          <p:cBhvr>
                                            <p:cTn id="27" dur="500" fill="hold"/>
                                            <p:tgtEl>
                                              <p:spTgt spid="33"/>
                                            </p:tgtEl>
                                            <p:attrNameLst>
                                              <p:attrName>ppt_y</p:attrName>
                                            </p:attrNameLst>
                                          </p:cBhvr>
                                          <p:tavLst>
                                            <p:tav tm="0">
                                              <p:val>
                                                <p:strVal val="#ppt_y+.1"/>
                                              </p:val>
                                            </p:tav>
                                            <p:tav tm="100000">
                                              <p:val>
                                                <p:strVal val="#ppt_y"/>
                                              </p:val>
                                            </p:tav>
                                          </p:tavLst>
                                        </p:anim>
                                      </p:childTnLst>
                                    </p:cTn>
                                  </p:par>
                                </p:childTnLst>
                              </p:cTn>
                            </p:par>
                            <p:par>
                              <p:cTn id="28" fill="hold">
                                <p:stCondLst>
                                  <p:cond delay="1500"/>
                                </p:stCondLst>
                                <p:childTnLst>
                                  <p:par>
                                    <p:cTn id="29" presetID="14" presetClass="entr" presetSubtype="10" fill="hold" grpId="0" nodeType="afterEffect">
                                      <p:stCondLst>
                                        <p:cond delay="0"/>
                                      </p:stCondLst>
                                      <p:childTnLst>
                                        <p:set>
                                          <p:cBhvr>
                                            <p:cTn id="30" dur="1" fill="hold">
                                              <p:stCondLst>
                                                <p:cond delay="0"/>
                                              </p:stCondLst>
                                            </p:cTn>
                                            <p:tgtEl>
                                              <p:spTgt spid="136"/>
                                            </p:tgtEl>
                                            <p:attrNameLst>
                                              <p:attrName>style.visibility</p:attrName>
                                            </p:attrNameLst>
                                          </p:cBhvr>
                                          <p:to>
                                            <p:strVal val="visible"/>
                                          </p:to>
                                        </p:set>
                                        <p:animEffect transition="in" filter="randombar(horizontal)">
                                          <p:cBhvr>
                                            <p:cTn id="31" dur="500"/>
                                            <p:tgtEl>
                                              <p:spTgt spid="136"/>
                                            </p:tgtEl>
                                          </p:cBhvr>
                                        </p:animEffect>
                                      </p:childTnLst>
                                    </p:cTn>
                                  </p:par>
                                </p:childTnLst>
                              </p:cTn>
                            </p:par>
                            <p:par>
                              <p:cTn id="32" fill="hold">
                                <p:stCondLst>
                                  <p:cond delay="2000"/>
                                </p:stCondLst>
                                <p:childTnLst>
                                  <p:par>
                                    <p:cTn id="33" presetID="16" presetClass="entr" presetSubtype="37" fill="hold"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barn(outVertical)">
                                          <p:cBhvr>
                                            <p:cTn id="35" dur="1000"/>
                                            <p:tgtEl>
                                              <p:spTgt spid="54"/>
                                            </p:tgtEl>
                                          </p:cBhvr>
                                        </p:animEffect>
                                      </p:childTnLst>
                                    </p:cTn>
                                  </p:par>
                                </p:childTnLst>
                              </p:cTn>
                            </p:par>
                            <p:par>
                              <p:cTn id="36" fill="hold">
                                <p:stCondLst>
                                  <p:cond delay="3000"/>
                                </p:stCondLst>
                                <p:childTnLst>
                                  <p:par>
                                    <p:cTn id="37" presetID="2" presetClass="entr" presetSubtype="8" accel="40000" fill="hold" nodeType="afterEffect">
                                      <p:stCondLst>
                                        <p:cond delay="0"/>
                                      </p:stCondLst>
                                      <p:childTnLst>
                                        <p:set>
                                          <p:cBhvr>
                                            <p:cTn id="38" dur="1" fill="hold">
                                              <p:stCondLst>
                                                <p:cond delay="0"/>
                                              </p:stCondLst>
                                            </p:cTn>
                                            <p:tgtEl>
                                              <p:spTgt spid="100"/>
                                            </p:tgtEl>
                                            <p:attrNameLst>
                                              <p:attrName>style.visibility</p:attrName>
                                            </p:attrNameLst>
                                          </p:cBhvr>
                                          <p:to>
                                            <p:strVal val="visible"/>
                                          </p:to>
                                        </p:set>
                                        <p:anim calcmode="lin" valueType="num">
                                          <p:cBhvr additive="base">
                                            <p:cTn id="39" dur="1500" fill="hold"/>
                                            <p:tgtEl>
                                              <p:spTgt spid="100"/>
                                            </p:tgtEl>
                                            <p:attrNameLst>
                                              <p:attrName>ppt_x</p:attrName>
                                            </p:attrNameLst>
                                          </p:cBhvr>
                                          <p:tavLst>
                                            <p:tav tm="0">
                                              <p:val>
                                                <p:strVal val="0-#ppt_w/2"/>
                                              </p:val>
                                            </p:tav>
                                            <p:tav tm="100000">
                                              <p:val>
                                                <p:strVal val="#ppt_x"/>
                                              </p:val>
                                            </p:tav>
                                          </p:tavLst>
                                        </p:anim>
                                        <p:anim calcmode="lin" valueType="num">
                                          <p:cBhvr additive="base">
                                            <p:cTn id="40" dur="1500" fill="hold"/>
                                            <p:tgtEl>
                                              <p:spTgt spid="100"/>
                                            </p:tgtEl>
                                            <p:attrNameLst>
                                              <p:attrName>ppt_y</p:attrName>
                                            </p:attrNameLst>
                                          </p:cBhvr>
                                          <p:tavLst>
                                            <p:tav tm="0">
                                              <p:val>
                                                <p:strVal val="#ppt_y"/>
                                              </p:val>
                                            </p:tav>
                                            <p:tav tm="100000">
                                              <p:val>
                                                <p:strVal val="#ppt_y"/>
                                              </p:val>
                                            </p:tav>
                                          </p:tavLst>
                                        </p:anim>
                                      </p:childTnLst>
                                    </p:cTn>
                                  </p:par>
                                  <p:par>
                                    <p:cTn id="41" presetID="2" presetClass="entr" presetSubtype="8" accel="40000" fill="hold" nodeType="withEffect">
                                      <p:stCondLst>
                                        <p:cond delay="250"/>
                                      </p:stCondLst>
                                      <p:childTnLst>
                                        <p:set>
                                          <p:cBhvr>
                                            <p:cTn id="42" dur="1" fill="hold">
                                              <p:stCondLst>
                                                <p:cond delay="0"/>
                                              </p:stCondLst>
                                            </p:cTn>
                                            <p:tgtEl>
                                              <p:spTgt spid="109"/>
                                            </p:tgtEl>
                                            <p:attrNameLst>
                                              <p:attrName>style.visibility</p:attrName>
                                            </p:attrNameLst>
                                          </p:cBhvr>
                                          <p:to>
                                            <p:strVal val="visible"/>
                                          </p:to>
                                        </p:set>
                                        <p:anim calcmode="lin" valueType="num">
                                          <p:cBhvr additive="base">
                                            <p:cTn id="43" dur="1500" fill="hold"/>
                                            <p:tgtEl>
                                              <p:spTgt spid="109"/>
                                            </p:tgtEl>
                                            <p:attrNameLst>
                                              <p:attrName>ppt_x</p:attrName>
                                            </p:attrNameLst>
                                          </p:cBhvr>
                                          <p:tavLst>
                                            <p:tav tm="0">
                                              <p:val>
                                                <p:strVal val="0-#ppt_w/2"/>
                                              </p:val>
                                            </p:tav>
                                            <p:tav tm="100000">
                                              <p:val>
                                                <p:strVal val="#ppt_x"/>
                                              </p:val>
                                            </p:tav>
                                          </p:tavLst>
                                        </p:anim>
                                        <p:anim calcmode="lin" valueType="num">
                                          <p:cBhvr additive="base">
                                            <p:cTn id="44" dur="1500" fill="hold"/>
                                            <p:tgtEl>
                                              <p:spTgt spid="109"/>
                                            </p:tgtEl>
                                            <p:attrNameLst>
                                              <p:attrName>ppt_y</p:attrName>
                                            </p:attrNameLst>
                                          </p:cBhvr>
                                          <p:tavLst>
                                            <p:tav tm="0">
                                              <p:val>
                                                <p:strVal val="#ppt_y"/>
                                              </p:val>
                                            </p:tav>
                                            <p:tav tm="100000">
                                              <p:val>
                                                <p:strVal val="#ppt_y"/>
                                              </p:val>
                                            </p:tav>
                                          </p:tavLst>
                                        </p:anim>
                                      </p:childTnLst>
                                    </p:cTn>
                                  </p:par>
                                  <p:par>
                                    <p:cTn id="45" presetID="2" presetClass="entr" presetSubtype="2" accel="40000" fill="hold" nodeType="withEffect">
                                      <p:stCondLst>
                                        <p:cond delay="500"/>
                                      </p:stCondLst>
                                      <p:childTnLst>
                                        <p:set>
                                          <p:cBhvr>
                                            <p:cTn id="46" dur="1" fill="hold">
                                              <p:stCondLst>
                                                <p:cond delay="0"/>
                                              </p:stCondLst>
                                            </p:cTn>
                                            <p:tgtEl>
                                              <p:spTgt spid="118"/>
                                            </p:tgtEl>
                                            <p:attrNameLst>
                                              <p:attrName>style.visibility</p:attrName>
                                            </p:attrNameLst>
                                          </p:cBhvr>
                                          <p:to>
                                            <p:strVal val="visible"/>
                                          </p:to>
                                        </p:set>
                                        <p:anim calcmode="lin" valueType="num">
                                          <p:cBhvr additive="base">
                                            <p:cTn id="47" dur="1500" fill="hold"/>
                                            <p:tgtEl>
                                              <p:spTgt spid="118"/>
                                            </p:tgtEl>
                                            <p:attrNameLst>
                                              <p:attrName>ppt_x</p:attrName>
                                            </p:attrNameLst>
                                          </p:cBhvr>
                                          <p:tavLst>
                                            <p:tav tm="0">
                                              <p:val>
                                                <p:strVal val="1+#ppt_w/2"/>
                                              </p:val>
                                            </p:tav>
                                            <p:tav tm="100000">
                                              <p:val>
                                                <p:strVal val="#ppt_x"/>
                                              </p:val>
                                            </p:tav>
                                          </p:tavLst>
                                        </p:anim>
                                        <p:anim calcmode="lin" valueType="num">
                                          <p:cBhvr additive="base">
                                            <p:cTn id="48" dur="1500" fill="hold"/>
                                            <p:tgtEl>
                                              <p:spTgt spid="118"/>
                                            </p:tgtEl>
                                            <p:attrNameLst>
                                              <p:attrName>ppt_y</p:attrName>
                                            </p:attrNameLst>
                                          </p:cBhvr>
                                          <p:tavLst>
                                            <p:tav tm="0">
                                              <p:val>
                                                <p:strVal val="#ppt_y"/>
                                              </p:val>
                                            </p:tav>
                                            <p:tav tm="100000">
                                              <p:val>
                                                <p:strVal val="#ppt_y"/>
                                              </p:val>
                                            </p:tav>
                                          </p:tavLst>
                                        </p:anim>
                                      </p:childTnLst>
                                    </p:cTn>
                                  </p:par>
                                  <p:par>
                                    <p:cTn id="49" presetID="2" presetClass="entr" presetSubtype="2" accel="40000" fill="hold" nodeType="withEffect">
                                      <p:stCondLst>
                                        <p:cond delay="750"/>
                                      </p:stCondLst>
                                      <p:childTnLst>
                                        <p:set>
                                          <p:cBhvr>
                                            <p:cTn id="50" dur="1" fill="hold">
                                              <p:stCondLst>
                                                <p:cond delay="0"/>
                                              </p:stCondLst>
                                            </p:cTn>
                                            <p:tgtEl>
                                              <p:spTgt spid="127"/>
                                            </p:tgtEl>
                                            <p:attrNameLst>
                                              <p:attrName>style.visibility</p:attrName>
                                            </p:attrNameLst>
                                          </p:cBhvr>
                                          <p:to>
                                            <p:strVal val="visible"/>
                                          </p:to>
                                        </p:set>
                                        <p:anim calcmode="lin" valueType="num">
                                          <p:cBhvr additive="base">
                                            <p:cTn id="51" dur="1500" fill="hold"/>
                                            <p:tgtEl>
                                              <p:spTgt spid="127"/>
                                            </p:tgtEl>
                                            <p:attrNameLst>
                                              <p:attrName>ppt_x</p:attrName>
                                            </p:attrNameLst>
                                          </p:cBhvr>
                                          <p:tavLst>
                                            <p:tav tm="0">
                                              <p:val>
                                                <p:strVal val="1+#ppt_w/2"/>
                                              </p:val>
                                            </p:tav>
                                            <p:tav tm="100000">
                                              <p:val>
                                                <p:strVal val="#ppt_x"/>
                                              </p:val>
                                            </p:tav>
                                          </p:tavLst>
                                        </p:anim>
                                        <p:anim calcmode="lin" valueType="num">
                                          <p:cBhvr additive="base">
                                            <p:cTn id="52" dur="1500" fill="hold"/>
                                            <p:tgtEl>
                                              <p:spTgt spid="127"/>
                                            </p:tgtEl>
                                            <p:attrNameLst>
                                              <p:attrName>ppt_y</p:attrName>
                                            </p:attrNameLst>
                                          </p:cBhvr>
                                          <p:tavLst>
                                            <p:tav tm="0">
                                              <p:val>
                                                <p:strVal val="#ppt_y"/>
                                              </p:val>
                                            </p:tav>
                                            <p:tav tm="100000">
                                              <p:val>
                                                <p:strVal val="#ppt_y"/>
                                              </p:val>
                                            </p:tav>
                                          </p:tavLst>
                                        </p:anim>
                                      </p:childTnLst>
                                    </p:cTn>
                                  </p:par>
                                </p:childTnLst>
                              </p:cTn>
                            </p:par>
                            <p:par>
                              <p:cTn id="53" fill="hold">
                                <p:stCondLst>
                                  <p:cond delay="4500"/>
                                </p:stCondLst>
                                <p:childTnLst>
                                  <p:par>
                                    <p:cTn id="54" presetID="53" presetClass="entr" presetSubtype="16" fill="hold" nodeType="afterEffect">
                                      <p:stCondLst>
                                        <p:cond delay="0"/>
                                      </p:stCondLst>
                                      <p:childTnLst>
                                        <p:set>
                                          <p:cBhvr>
                                            <p:cTn id="55" dur="1" fill="hold">
                                              <p:stCondLst>
                                                <p:cond delay="0"/>
                                              </p:stCondLst>
                                            </p:cTn>
                                            <p:tgtEl>
                                              <p:spTgt spid="34"/>
                                            </p:tgtEl>
                                            <p:attrNameLst>
                                              <p:attrName>style.visibility</p:attrName>
                                            </p:attrNameLst>
                                          </p:cBhvr>
                                          <p:to>
                                            <p:strVal val="visible"/>
                                          </p:to>
                                        </p:set>
                                        <p:anim calcmode="lin" valueType="num">
                                          <p:cBhvr>
                                            <p:cTn id="56" dur="500" fill="hold"/>
                                            <p:tgtEl>
                                              <p:spTgt spid="34"/>
                                            </p:tgtEl>
                                            <p:attrNameLst>
                                              <p:attrName>ppt_w</p:attrName>
                                            </p:attrNameLst>
                                          </p:cBhvr>
                                          <p:tavLst>
                                            <p:tav tm="0">
                                              <p:val>
                                                <p:fltVal val="0"/>
                                              </p:val>
                                            </p:tav>
                                            <p:tav tm="100000">
                                              <p:val>
                                                <p:strVal val="#ppt_w"/>
                                              </p:val>
                                            </p:tav>
                                          </p:tavLst>
                                        </p:anim>
                                        <p:anim calcmode="lin" valueType="num">
                                          <p:cBhvr>
                                            <p:cTn id="57" dur="500" fill="hold"/>
                                            <p:tgtEl>
                                              <p:spTgt spid="34"/>
                                            </p:tgtEl>
                                            <p:attrNameLst>
                                              <p:attrName>ppt_h</p:attrName>
                                            </p:attrNameLst>
                                          </p:cBhvr>
                                          <p:tavLst>
                                            <p:tav tm="0">
                                              <p:val>
                                                <p:fltVal val="0"/>
                                              </p:val>
                                            </p:tav>
                                            <p:tav tm="100000">
                                              <p:val>
                                                <p:strVal val="#ppt_h"/>
                                              </p:val>
                                            </p:tav>
                                          </p:tavLst>
                                        </p:anim>
                                        <p:animEffect transition="in" filter="fade">
                                          <p:cBhvr>
                                            <p:cTn id="58" dur="500"/>
                                            <p:tgtEl>
                                              <p:spTgt spid="34"/>
                                            </p:tgtEl>
                                          </p:cBhvr>
                                        </p:animEffect>
                                      </p:childTnLst>
                                    </p:cTn>
                                  </p:par>
                                  <p:par>
                                    <p:cTn id="59" presetID="53" presetClass="entr" presetSubtype="16" fill="hold" nodeType="withEffect">
                                      <p:stCondLst>
                                        <p:cond delay="25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Effect transition="in" filter="fade">
                                          <p:cBhvr>
                                            <p:cTn id="63" dur="500"/>
                                            <p:tgtEl>
                                              <p:spTgt spid="49"/>
                                            </p:tgtEl>
                                          </p:cBhvr>
                                        </p:animEffect>
                                      </p:childTnLst>
                                    </p:cTn>
                                  </p:par>
                                  <p:par>
                                    <p:cTn id="64" presetID="53" presetClass="entr" presetSubtype="16" fill="hold" nodeType="withEffect">
                                      <p:stCondLst>
                                        <p:cond delay="500"/>
                                      </p:stCondLst>
                                      <p:childTnLst>
                                        <p:set>
                                          <p:cBhvr>
                                            <p:cTn id="65" dur="1" fill="hold">
                                              <p:stCondLst>
                                                <p:cond delay="0"/>
                                              </p:stCondLst>
                                            </p:cTn>
                                            <p:tgtEl>
                                              <p:spTgt spid="44"/>
                                            </p:tgtEl>
                                            <p:attrNameLst>
                                              <p:attrName>style.visibility</p:attrName>
                                            </p:attrNameLst>
                                          </p:cBhvr>
                                          <p:to>
                                            <p:strVal val="visible"/>
                                          </p:to>
                                        </p:set>
                                        <p:anim calcmode="lin" valueType="num">
                                          <p:cBhvr>
                                            <p:cTn id="66" dur="500" fill="hold"/>
                                            <p:tgtEl>
                                              <p:spTgt spid="44"/>
                                            </p:tgtEl>
                                            <p:attrNameLst>
                                              <p:attrName>ppt_w</p:attrName>
                                            </p:attrNameLst>
                                          </p:cBhvr>
                                          <p:tavLst>
                                            <p:tav tm="0">
                                              <p:val>
                                                <p:fltVal val="0"/>
                                              </p:val>
                                            </p:tav>
                                            <p:tav tm="100000">
                                              <p:val>
                                                <p:strVal val="#ppt_w"/>
                                              </p:val>
                                            </p:tav>
                                          </p:tavLst>
                                        </p:anim>
                                        <p:anim calcmode="lin" valueType="num">
                                          <p:cBhvr>
                                            <p:cTn id="67" dur="500" fill="hold"/>
                                            <p:tgtEl>
                                              <p:spTgt spid="44"/>
                                            </p:tgtEl>
                                            <p:attrNameLst>
                                              <p:attrName>ppt_h</p:attrName>
                                            </p:attrNameLst>
                                          </p:cBhvr>
                                          <p:tavLst>
                                            <p:tav tm="0">
                                              <p:val>
                                                <p:fltVal val="0"/>
                                              </p:val>
                                            </p:tav>
                                            <p:tav tm="100000">
                                              <p:val>
                                                <p:strVal val="#ppt_h"/>
                                              </p:val>
                                            </p:tav>
                                          </p:tavLst>
                                        </p:anim>
                                        <p:animEffect transition="in" filter="fade">
                                          <p:cBhvr>
                                            <p:cTn id="68" dur="500"/>
                                            <p:tgtEl>
                                              <p:spTgt spid="44"/>
                                            </p:tgtEl>
                                          </p:cBhvr>
                                        </p:animEffect>
                                      </p:childTnLst>
                                    </p:cTn>
                                  </p:par>
                                  <p:par>
                                    <p:cTn id="69" presetID="53" presetClass="entr" presetSubtype="16" fill="hold" nodeType="withEffect">
                                      <p:stCondLst>
                                        <p:cond delay="750"/>
                                      </p:stCondLst>
                                      <p:childTnLst>
                                        <p:set>
                                          <p:cBhvr>
                                            <p:cTn id="70" dur="1" fill="hold">
                                              <p:stCondLst>
                                                <p:cond delay="0"/>
                                              </p:stCondLst>
                                            </p:cTn>
                                            <p:tgtEl>
                                              <p:spTgt spid="39"/>
                                            </p:tgtEl>
                                            <p:attrNameLst>
                                              <p:attrName>style.visibility</p:attrName>
                                            </p:attrNameLst>
                                          </p:cBhvr>
                                          <p:to>
                                            <p:strVal val="visible"/>
                                          </p:to>
                                        </p:set>
                                        <p:anim calcmode="lin" valueType="num">
                                          <p:cBhvr>
                                            <p:cTn id="71" dur="500" fill="hold"/>
                                            <p:tgtEl>
                                              <p:spTgt spid="39"/>
                                            </p:tgtEl>
                                            <p:attrNameLst>
                                              <p:attrName>ppt_w</p:attrName>
                                            </p:attrNameLst>
                                          </p:cBhvr>
                                          <p:tavLst>
                                            <p:tav tm="0">
                                              <p:val>
                                                <p:fltVal val="0"/>
                                              </p:val>
                                            </p:tav>
                                            <p:tav tm="100000">
                                              <p:val>
                                                <p:strVal val="#ppt_w"/>
                                              </p:val>
                                            </p:tav>
                                          </p:tavLst>
                                        </p:anim>
                                        <p:anim calcmode="lin" valueType="num">
                                          <p:cBhvr>
                                            <p:cTn id="72" dur="500" fill="hold"/>
                                            <p:tgtEl>
                                              <p:spTgt spid="39"/>
                                            </p:tgtEl>
                                            <p:attrNameLst>
                                              <p:attrName>ppt_h</p:attrName>
                                            </p:attrNameLst>
                                          </p:cBhvr>
                                          <p:tavLst>
                                            <p:tav tm="0">
                                              <p:val>
                                                <p:fltVal val="0"/>
                                              </p:val>
                                            </p:tav>
                                            <p:tav tm="100000">
                                              <p:val>
                                                <p:strVal val="#ppt_h"/>
                                              </p:val>
                                            </p:tav>
                                          </p:tavLst>
                                        </p:anim>
                                        <p:animEffect transition="in" filter="fade">
                                          <p:cBhvr>
                                            <p:cTn id="7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animBg="1"/>
          <p:bldP spid="136" grpId="0"/>
        </p:bldLst>
      </p:timing>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7" name="组合 56"/>
          <p:cNvGrpSpPr/>
          <p:nvPr/>
        </p:nvGrpSpPr>
        <p:grpSpPr>
          <a:xfrm>
            <a:off x="5323767" y="1952435"/>
            <a:ext cx="2076765" cy="378958"/>
            <a:chOff x="7335360" y="2291979"/>
            <a:chExt cx="2769020" cy="505277"/>
          </a:xfrm>
        </p:grpSpPr>
        <p:grpSp>
          <p:nvGrpSpPr>
            <p:cNvPr id="58" name="组合 57"/>
            <p:cNvGrpSpPr/>
            <p:nvPr/>
          </p:nvGrpSpPr>
          <p:grpSpPr>
            <a:xfrm flipH="1" flipV="1">
              <a:off x="7335360" y="2327957"/>
              <a:ext cx="2604593" cy="429601"/>
              <a:chOff x="1243321" y="4939255"/>
              <a:chExt cx="2604593" cy="429601"/>
            </a:xfrm>
            <a:solidFill>
              <a:srgbClr val="A6A6A6"/>
            </a:solidFill>
          </p:grpSpPr>
          <p:sp>
            <p:nvSpPr>
              <p:cNvPr id="61" name="矩形 60"/>
              <p:cNvSpPr/>
              <p:nvPr/>
            </p:nvSpPr>
            <p:spPr>
              <a:xfrm flipV="1">
                <a:off x="1243321" y="4991055"/>
                <a:ext cx="2448000" cy="28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任意多边形 61"/>
              <p:cNvSpPr/>
              <p:nvPr/>
            </p:nvSpPr>
            <p:spPr>
              <a:xfrm rot="2700000" flipV="1">
                <a:off x="3618713" y="5139656"/>
                <a:ext cx="429601" cy="28800"/>
              </a:xfrm>
              <a:custGeom>
                <a:avLst/>
                <a:gdLst>
                  <a:gd name="connsiteX0" fmla="*/ 0 w 429601"/>
                  <a:gd name="connsiteY0" fmla="*/ 18000 h 18000"/>
                  <a:gd name="connsiteX1" fmla="*/ 429601 w 429601"/>
                  <a:gd name="connsiteY1" fmla="*/ 18000 h 18000"/>
                  <a:gd name="connsiteX2" fmla="*/ 411602 w 429601"/>
                  <a:gd name="connsiteY2" fmla="*/ 0 h 18000"/>
                  <a:gd name="connsiteX3" fmla="*/ 0 w 429601"/>
                  <a:gd name="connsiteY3" fmla="*/ 0 h 18000"/>
                </a:gdLst>
                <a:ahLst/>
                <a:cxnLst>
                  <a:cxn ang="0">
                    <a:pos x="connsiteX0" y="connsiteY0"/>
                  </a:cxn>
                  <a:cxn ang="0">
                    <a:pos x="connsiteX1" y="connsiteY1"/>
                  </a:cxn>
                  <a:cxn ang="0">
                    <a:pos x="connsiteX2" y="connsiteY2"/>
                  </a:cxn>
                  <a:cxn ang="0">
                    <a:pos x="connsiteX3" y="connsiteY3"/>
                  </a:cxn>
                </a:cxnLst>
                <a:rect l="l" t="t" r="r" b="b"/>
                <a:pathLst>
                  <a:path w="429601" h="18000">
                    <a:moveTo>
                      <a:pt x="0" y="18000"/>
                    </a:moveTo>
                    <a:lnTo>
                      <a:pt x="429601" y="18000"/>
                    </a:lnTo>
                    <a:lnTo>
                      <a:pt x="411602" y="0"/>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9" name="Freeform 16"/>
            <p:cNvSpPr>
              <a:spLocks noEditPoints="1"/>
            </p:cNvSpPr>
            <p:nvPr/>
          </p:nvSpPr>
          <p:spPr bwMode="auto">
            <a:xfrm>
              <a:off x="7404117" y="2291979"/>
              <a:ext cx="314648" cy="313164"/>
            </a:xfrm>
            <a:custGeom>
              <a:avLst/>
              <a:gdLst>
                <a:gd name="T0" fmla="*/ 88 w 176"/>
                <a:gd name="T1" fmla="*/ 0 h 176"/>
                <a:gd name="T2" fmla="*/ 0 w 176"/>
                <a:gd name="T3" fmla="*/ 88 h 176"/>
                <a:gd name="T4" fmla="*/ 88 w 176"/>
                <a:gd name="T5" fmla="*/ 176 h 176"/>
                <a:gd name="T6" fmla="*/ 176 w 176"/>
                <a:gd name="T7" fmla="*/ 88 h 176"/>
                <a:gd name="T8" fmla="*/ 88 w 176"/>
                <a:gd name="T9" fmla="*/ 0 h 176"/>
                <a:gd name="T10" fmla="*/ 88 w 176"/>
                <a:gd name="T11" fmla="*/ 133 h 176"/>
                <a:gd name="T12" fmla="*/ 42 w 176"/>
                <a:gd name="T13" fmla="*/ 88 h 176"/>
                <a:gd name="T14" fmla="*/ 88 w 176"/>
                <a:gd name="T15" fmla="*/ 42 h 176"/>
                <a:gd name="T16" fmla="*/ 134 w 176"/>
                <a:gd name="T17" fmla="*/ 88 h 176"/>
                <a:gd name="T18" fmla="*/ 88 w 176"/>
                <a:gd name="T19" fmla="*/ 133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6" h="176">
                  <a:moveTo>
                    <a:pt x="88" y="0"/>
                  </a:moveTo>
                  <a:cubicBezTo>
                    <a:pt x="39" y="0"/>
                    <a:pt x="0" y="39"/>
                    <a:pt x="0" y="88"/>
                  </a:cubicBezTo>
                  <a:cubicBezTo>
                    <a:pt x="0" y="136"/>
                    <a:pt x="39" y="176"/>
                    <a:pt x="88" y="176"/>
                  </a:cubicBezTo>
                  <a:cubicBezTo>
                    <a:pt x="137" y="176"/>
                    <a:pt x="176" y="136"/>
                    <a:pt x="176" y="88"/>
                  </a:cubicBezTo>
                  <a:cubicBezTo>
                    <a:pt x="176" y="39"/>
                    <a:pt x="137" y="0"/>
                    <a:pt x="88" y="0"/>
                  </a:cubicBezTo>
                  <a:close/>
                  <a:moveTo>
                    <a:pt x="88" y="133"/>
                  </a:moveTo>
                  <a:cubicBezTo>
                    <a:pt x="63" y="133"/>
                    <a:pt x="42" y="113"/>
                    <a:pt x="42" y="88"/>
                  </a:cubicBezTo>
                  <a:cubicBezTo>
                    <a:pt x="42" y="63"/>
                    <a:pt x="63" y="42"/>
                    <a:pt x="88" y="42"/>
                  </a:cubicBezTo>
                  <a:cubicBezTo>
                    <a:pt x="113" y="42"/>
                    <a:pt x="134" y="63"/>
                    <a:pt x="134" y="88"/>
                  </a:cubicBezTo>
                  <a:cubicBezTo>
                    <a:pt x="134" y="113"/>
                    <a:pt x="113" y="133"/>
                    <a:pt x="88" y="133"/>
                  </a:cubicBezTo>
                  <a:close/>
                </a:path>
              </a:pathLst>
            </a:custGeom>
            <a:solidFill>
              <a:schemeClr val="bg1">
                <a:lumMod val="65000"/>
              </a:schemeClr>
            </a:solidFill>
            <a:ln>
              <a:noFill/>
            </a:ln>
          </p:spPr>
          <p:txBody>
            <a:bodyPr vert="horz" wrap="square" lIns="91440" tIns="45720" rIns="91440" bIns="45720" numCol="1" anchor="t" anchorCtr="0" compatLnSpc="1"/>
            <a:lstStyle/>
            <a:p>
              <a:endParaRPr lang="zh-CN" altLang="en-US"/>
            </a:p>
          </p:txBody>
        </p:sp>
        <p:sp>
          <p:nvSpPr>
            <p:cNvPr id="60" name="Freeform 16"/>
            <p:cNvSpPr>
              <a:spLocks noEditPoints="1"/>
            </p:cNvSpPr>
            <p:nvPr/>
          </p:nvSpPr>
          <p:spPr bwMode="auto">
            <a:xfrm>
              <a:off x="9886620" y="2580522"/>
              <a:ext cx="217760" cy="216734"/>
            </a:xfrm>
            <a:custGeom>
              <a:avLst/>
              <a:gdLst>
                <a:gd name="T0" fmla="*/ 88 w 176"/>
                <a:gd name="T1" fmla="*/ 0 h 176"/>
                <a:gd name="T2" fmla="*/ 0 w 176"/>
                <a:gd name="T3" fmla="*/ 88 h 176"/>
                <a:gd name="T4" fmla="*/ 88 w 176"/>
                <a:gd name="T5" fmla="*/ 176 h 176"/>
                <a:gd name="T6" fmla="*/ 176 w 176"/>
                <a:gd name="T7" fmla="*/ 88 h 176"/>
                <a:gd name="T8" fmla="*/ 88 w 176"/>
                <a:gd name="T9" fmla="*/ 0 h 176"/>
                <a:gd name="T10" fmla="*/ 88 w 176"/>
                <a:gd name="T11" fmla="*/ 133 h 176"/>
                <a:gd name="T12" fmla="*/ 42 w 176"/>
                <a:gd name="T13" fmla="*/ 88 h 176"/>
                <a:gd name="T14" fmla="*/ 88 w 176"/>
                <a:gd name="T15" fmla="*/ 42 h 176"/>
                <a:gd name="T16" fmla="*/ 134 w 176"/>
                <a:gd name="T17" fmla="*/ 88 h 176"/>
                <a:gd name="T18" fmla="*/ 88 w 176"/>
                <a:gd name="T19" fmla="*/ 133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6" h="176">
                  <a:moveTo>
                    <a:pt x="88" y="0"/>
                  </a:moveTo>
                  <a:cubicBezTo>
                    <a:pt x="39" y="0"/>
                    <a:pt x="0" y="39"/>
                    <a:pt x="0" y="88"/>
                  </a:cubicBezTo>
                  <a:cubicBezTo>
                    <a:pt x="0" y="136"/>
                    <a:pt x="39" y="176"/>
                    <a:pt x="88" y="176"/>
                  </a:cubicBezTo>
                  <a:cubicBezTo>
                    <a:pt x="137" y="176"/>
                    <a:pt x="176" y="136"/>
                    <a:pt x="176" y="88"/>
                  </a:cubicBezTo>
                  <a:cubicBezTo>
                    <a:pt x="176" y="39"/>
                    <a:pt x="137" y="0"/>
                    <a:pt x="88" y="0"/>
                  </a:cubicBezTo>
                  <a:close/>
                  <a:moveTo>
                    <a:pt x="88" y="133"/>
                  </a:moveTo>
                  <a:cubicBezTo>
                    <a:pt x="63" y="133"/>
                    <a:pt x="42" y="113"/>
                    <a:pt x="42" y="88"/>
                  </a:cubicBezTo>
                  <a:cubicBezTo>
                    <a:pt x="42" y="63"/>
                    <a:pt x="63" y="42"/>
                    <a:pt x="88" y="42"/>
                  </a:cubicBezTo>
                  <a:cubicBezTo>
                    <a:pt x="113" y="42"/>
                    <a:pt x="134" y="63"/>
                    <a:pt x="134" y="88"/>
                  </a:cubicBezTo>
                  <a:cubicBezTo>
                    <a:pt x="134" y="113"/>
                    <a:pt x="113" y="133"/>
                    <a:pt x="88" y="133"/>
                  </a:cubicBezTo>
                  <a:close/>
                </a:path>
              </a:pathLst>
            </a:custGeom>
            <a:solidFill>
              <a:schemeClr val="bg1">
                <a:lumMod val="65000"/>
              </a:schemeClr>
            </a:solidFill>
            <a:ln>
              <a:noFill/>
            </a:ln>
          </p:spPr>
          <p:txBody>
            <a:bodyPr vert="horz" wrap="square" lIns="91440" tIns="45720" rIns="91440" bIns="45720" numCol="1" anchor="t" anchorCtr="0" compatLnSpc="1"/>
            <a:lstStyle/>
            <a:p>
              <a:endParaRPr lang="zh-CN" altLang="en-US"/>
            </a:p>
          </p:txBody>
        </p:sp>
      </p:grpSp>
      <p:grpSp>
        <p:nvGrpSpPr>
          <p:cNvPr id="63" name="组合 62"/>
          <p:cNvGrpSpPr/>
          <p:nvPr/>
        </p:nvGrpSpPr>
        <p:grpSpPr>
          <a:xfrm>
            <a:off x="5592850" y="3697110"/>
            <a:ext cx="1812446" cy="378958"/>
            <a:chOff x="7335360" y="2291979"/>
            <a:chExt cx="2416595" cy="505277"/>
          </a:xfrm>
        </p:grpSpPr>
        <p:grpSp>
          <p:nvGrpSpPr>
            <p:cNvPr id="64" name="组合 63"/>
            <p:cNvGrpSpPr/>
            <p:nvPr/>
          </p:nvGrpSpPr>
          <p:grpSpPr>
            <a:xfrm flipH="1" flipV="1">
              <a:off x="7335360" y="2327957"/>
              <a:ext cx="2231161" cy="429601"/>
              <a:chOff x="1616753" y="4939255"/>
              <a:chExt cx="2231161" cy="429601"/>
            </a:xfrm>
            <a:solidFill>
              <a:srgbClr val="A6A6A6"/>
            </a:solidFill>
          </p:grpSpPr>
          <p:sp>
            <p:nvSpPr>
              <p:cNvPr id="67" name="矩形 66"/>
              <p:cNvSpPr/>
              <p:nvPr/>
            </p:nvSpPr>
            <p:spPr>
              <a:xfrm flipV="1">
                <a:off x="1616753" y="4991055"/>
                <a:ext cx="2072822" cy="28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任意多边形 67"/>
              <p:cNvSpPr/>
              <p:nvPr/>
            </p:nvSpPr>
            <p:spPr>
              <a:xfrm rot="2700000" flipV="1">
                <a:off x="3618713" y="5139656"/>
                <a:ext cx="429601" cy="28800"/>
              </a:xfrm>
              <a:custGeom>
                <a:avLst/>
                <a:gdLst>
                  <a:gd name="connsiteX0" fmla="*/ 0 w 429601"/>
                  <a:gd name="connsiteY0" fmla="*/ 18000 h 18000"/>
                  <a:gd name="connsiteX1" fmla="*/ 429601 w 429601"/>
                  <a:gd name="connsiteY1" fmla="*/ 18000 h 18000"/>
                  <a:gd name="connsiteX2" fmla="*/ 411602 w 429601"/>
                  <a:gd name="connsiteY2" fmla="*/ 0 h 18000"/>
                  <a:gd name="connsiteX3" fmla="*/ 0 w 429601"/>
                  <a:gd name="connsiteY3" fmla="*/ 0 h 18000"/>
                </a:gdLst>
                <a:ahLst/>
                <a:cxnLst>
                  <a:cxn ang="0">
                    <a:pos x="connsiteX0" y="connsiteY0"/>
                  </a:cxn>
                  <a:cxn ang="0">
                    <a:pos x="connsiteX1" y="connsiteY1"/>
                  </a:cxn>
                  <a:cxn ang="0">
                    <a:pos x="connsiteX2" y="connsiteY2"/>
                  </a:cxn>
                  <a:cxn ang="0">
                    <a:pos x="connsiteX3" y="connsiteY3"/>
                  </a:cxn>
                </a:cxnLst>
                <a:rect l="l" t="t" r="r" b="b"/>
                <a:pathLst>
                  <a:path w="429601" h="18000">
                    <a:moveTo>
                      <a:pt x="0" y="18000"/>
                    </a:moveTo>
                    <a:lnTo>
                      <a:pt x="429601" y="18000"/>
                    </a:lnTo>
                    <a:lnTo>
                      <a:pt x="411602" y="0"/>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5" name="Freeform 16"/>
            <p:cNvSpPr>
              <a:spLocks noEditPoints="1"/>
            </p:cNvSpPr>
            <p:nvPr/>
          </p:nvSpPr>
          <p:spPr bwMode="auto">
            <a:xfrm>
              <a:off x="7404117" y="2291979"/>
              <a:ext cx="314648" cy="313164"/>
            </a:xfrm>
            <a:custGeom>
              <a:avLst/>
              <a:gdLst>
                <a:gd name="T0" fmla="*/ 88 w 176"/>
                <a:gd name="T1" fmla="*/ 0 h 176"/>
                <a:gd name="T2" fmla="*/ 0 w 176"/>
                <a:gd name="T3" fmla="*/ 88 h 176"/>
                <a:gd name="T4" fmla="*/ 88 w 176"/>
                <a:gd name="T5" fmla="*/ 176 h 176"/>
                <a:gd name="T6" fmla="*/ 176 w 176"/>
                <a:gd name="T7" fmla="*/ 88 h 176"/>
                <a:gd name="T8" fmla="*/ 88 w 176"/>
                <a:gd name="T9" fmla="*/ 0 h 176"/>
                <a:gd name="T10" fmla="*/ 88 w 176"/>
                <a:gd name="T11" fmla="*/ 133 h 176"/>
                <a:gd name="T12" fmla="*/ 42 w 176"/>
                <a:gd name="T13" fmla="*/ 88 h 176"/>
                <a:gd name="T14" fmla="*/ 88 w 176"/>
                <a:gd name="T15" fmla="*/ 42 h 176"/>
                <a:gd name="T16" fmla="*/ 134 w 176"/>
                <a:gd name="T17" fmla="*/ 88 h 176"/>
                <a:gd name="T18" fmla="*/ 88 w 176"/>
                <a:gd name="T19" fmla="*/ 133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6" h="176">
                  <a:moveTo>
                    <a:pt x="88" y="0"/>
                  </a:moveTo>
                  <a:cubicBezTo>
                    <a:pt x="39" y="0"/>
                    <a:pt x="0" y="39"/>
                    <a:pt x="0" y="88"/>
                  </a:cubicBezTo>
                  <a:cubicBezTo>
                    <a:pt x="0" y="136"/>
                    <a:pt x="39" y="176"/>
                    <a:pt x="88" y="176"/>
                  </a:cubicBezTo>
                  <a:cubicBezTo>
                    <a:pt x="137" y="176"/>
                    <a:pt x="176" y="136"/>
                    <a:pt x="176" y="88"/>
                  </a:cubicBezTo>
                  <a:cubicBezTo>
                    <a:pt x="176" y="39"/>
                    <a:pt x="137" y="0"/>
                    <a:pt x="88" y="0"/>
                  </a:cubicBezTo>
                  <a:close/>
                  <a:moveTo>
                    <a:pt x="88" y="133"/>
                  </a:moveTo>
                  <a:cubicBezTo>
                    <a:pt x="63" y="133"/>
                    <a:pt x="42" y="113"/>
                    <a:pt x="42" y="88"/>
                  </a:cubicBezTo>
                  <a:cubicBezTo>
                    <a:pt x="42" y="63"/>
                    <a:pt x="63" y="42"/>
                    <a:pt x="88" y="42"/>
                  </a:cubicBezTo>
                  <a:cubicBezTo>
                    <a:pt x="113" y="42"/>
                    <a:pt x="134" y="63"/>
                    <a:pt x="134" y="88"/>
                  </a:cubicBezTo>
                  <a:cubicBezTo>
                    <a:pt x="134" y="113"/>
                    <a:pt x="113" y="133"/>
                    <a:pt x="88" y="133"/>
                  </a:cubicBezTo>
                  <a:close/>
                </a:path>
              </a:pathLst>
            </a:custGeom>
            <a:solidFill>
              <a:schemeClr val="bg1">
                <a:lumMod val="65000"/>
              </a:schemeClr>
            </a:solidFill>
            <a:ln>
              <a:noFill/>
            </a:ln>
          </p:spPr>
          <p:txBody>
            <a:bodyPr vert="horz" wrap="square" lIns="91440" tIns="45720" rIns="91440" bIns="45720" numCol="1" anchor="t" anchorCtr="0" compatLnSpc="1"/>
            <a:lstStyle/>
            <a:p>
              <a:endParaRPr lang="zh-CN" altLang="en-US"/>
            </a:p>
          </p:txBody>
        </p:sp>
        <p:sp>
          <p:nvSpPr>
            <p:cNvPr id="66" name="Freeform 16"/>
            <p:cNvSpPr>
              <a:spLocks noEditPoints="1"/>
            </p:cNvSpPr>
            <p:nvPr/>
          </p:nvSpPr>
          <p:spPr bwMode="auto">
            <a:xfrm>
              <a:off x="9534195" y="2580522"/>
              <a:ext cx="217760" cy="216734"/>
            </a:xfrm>
            <a:custGeom>
              <a:avLst/>
              <a:gdLst>
                <a:gd name="T0" fmla="*/ 88 w 176"/>
                <a:gd name="T1" fmla="*/ 0 h 176"/>
                <a:gd name="T2" fmla="*/ 0 w 176"/>
                <a:gd name="T3" fmla="*/ 88 h 176"/>
                <a:gd name="T4" fmla="*/ 88 w 176"/>
                <a:gd name="T5" fmla="*/ 176 h 176"/>
                <a:gd name="T6" fmla="*/ 176 w 176"/>
                <a:gd name="T7" fmla="*/ 88 h 176"/>
                <a:gd name="T8" fmla="*/ 88 w 176"/>
                <a:gd name="T9" fmla="*/ 0 h 176"/>
                <a:gd name="T10" fmla="*/ 88 w 176"/>
                <a:gd name="T11" fmla="*/ 133 h 176"/>
                <a:gd name="T12" fmla="*/ 42 w 176"/>
                <a:gd name="T13" fmla="*/ 88 h 176"/>
                <a:gd name="T14" fmla="*/ 88 w 176"/>
                <a:gd name="T15" fmla="*/ 42 h 176"/>
                <a:gd name="T16" fmla="*/ 134 w 176"/>
                <a:gd name="T17" fmla="*/ 88 h 176"/>
                <a:gd name="T18" fmla="*/ 88 w 176"/>
                <a:gd name="T19" fmla="*/ 133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6" h="176">
                  <a:moveTo>
                    <a:pt x="88" y="0"/>
                  </a:moveTo>
                  <a:cubicBezTo>
                    <a:pt x="39" y="0"/>
                    <a:pt x="0" y="39"/>
                    <a:pt x="0" y="88"/>
                  </a:cubicBezTo>
                  <a:cubicBezTo>
                    <a:pt x="0" y="136"/>
                    <a:pt x="39" y="176"/>
                    <a:pt x="88" y="176"/>
                  </a:cubicBezTo>
                  <a:cubicBezTo>
                    <a:pt x="137" y="176"/>
                    <a:pt x="176" y="136"/>
                    <a:pt x="176" y="88"/>
                  </a:cubicBezTo>
                  <a:cubicBezTo>
                    <a:pt x="176" y="39"/>
                    <a:pt x="137" y="0"/>
                    <a:pt x="88" y="0"/>
                  </a:cubicBezTo>
                  <a:close/>
                  <a:moveTo>
                    <a:pt x="88" y="133"/>
                  </a:moveTo>
                  <a:cubicBezTo>
                    <a:pt x="63" y="133"/>
                    <a:pt x="42" y="113"/>
                    <a:pt x="42" y="88"/>
                  </a:cubicBezTo>
                  <a:cubicBezTo>
                    <a:pt x="42" y="63"/>
                    <a:pt x="63" y="42"/>
                    <a:pt x="88" y="42"/>
                  </a:cubicBezTo>
                  <a:cubicBezTo>
                    <a:pt x="113" y="42"/>
                    <a:pt x="134" y="63"/>
                    <a:pt x="134" y="88"/>
                  </a:cubicBezTo>
                  <a:cubicBezTo>
                    <a:pt x="134" y="113"/>
                    <a:pt x="113" y="133"/>
                    <a:pt x="88" y="133"/>
                  </a:cubicBezTo>
                  <a:close/>
                </a:path>
              </a:pathLst>
            </a:custGeom>
            <a:solidFill>
              <a:schemeClr val="bg1">
                <a:lumMod val="65000"/>
              </a:schemeClr>
            </a:solidFill>
            <a:ln>
              <a:noFill/>
            </a:ln>
          </p:spPr>
          <p:txBody>
            <a:bodyPr vert="horz" wrap="square" lIns="91440" tIns="45720" rIns="91440" bIns="45720" numCol="1" anchor="t" anchorCtr="0" compatLnSpc="1"/>
            <a:lstStyle/>
            <a:p>
              <a:endParaRPr lang="zh-CN" altLang="en-US"/>
            </a:p>
          </p:txBody>
        </p:sp>
      </p:grpSp>
      <p:grpSp>
        <p:nvGrpSpPr>
          <p:cNvPr id="69" name="组合 68"/>
          <p:cNvGrpSpPr/>
          <p:nvPr/>
        </p:nvGrpSpPr>
        <p:grpSpPr>
          <a:xfrm>
            <a:off x="1439662" y="2153523"/>
            <a:ext cx="1737130" cy="349535"/>
            <a:chOff x="2110733" y="2655333"/>
            <a:chExt cx="2315872" cy="466047"/>
          </a:xfrm>
        </p:grpSpPr>
        <p:grpSp>
          <p:nvGrpSpPr>
            <p:cNvPr id="70" name="组合 69"/>
            <p:cNvGrpSpPr/>
            <p:nvPr/>
          </p:nvGrpSpPr>
          <p:grpSpPr>
            <a:xfrm>
              <a:off x="2308996" y="2691779"/>
              <a:ext cx="2117609" cy="429601"/>
              <a:chOff x="1720504" y="4939255"/>
              <a:chExt cx="2117885" cy="429601"/>
            </a:xfrm>
            <a:solidFill>
              <a:srgbClr val="A6A6A6"/>
            </a:solidFill>
          </p:grpSpPr>
          <p:sp>
            <p:nvSpPr>
              <p:cNvPr id="73" name="矩形 72"/>
              <p:cNvSpPr/>
              <p:nvPr/>
            </p:nvSpPr>
            <p:spPr>
              <a:xfrm flipV="1">
                <a:off x="1720504" y="4991055"/>
                <a:ext cx="1962000" cy="28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4" name="任意多边形 73"/>
              <p:cNvSpPr/>
              <p:nvPr/>
            </p:nvSpPr>
            <p:spPr>
              <a:xfrm rot="2700000" flipV="1">
                <a:off x="3609188" y="5139656"/>
                <a:ext cx="429601" cy="28800"/>
              </a:xfrm>
              <a:custGeom>
                <a:avLst/>
                <a:gdLst>
                  <a:gd name="connsiteX0" fmla="*/ 0 w 429601"/>
                  <a:gd name="connsiteY0" fmla="*/ 18000 h 18000"/>
                  <a:gd name="connsiteX1" fmla="*/ 429601 w 429601"/>
                  <a:gd name="connsiteY1" fmla="*/ 18000 h 18000"/>
                  <a:gd name="connsiteX2" fmla="*/ 411602 w 429601"/>
                  <a:gd name="connsiteY2" fmla="*/ 0 h 18000"/>
                  <a:gd name="connsiteX3" fmla="*/ 0 w 429601"/>
                  <a:gd name="connsiteY3" fmla="*/ 0 h 18000"/>
                </a:gdLst>
                <a:ahLst/>
                <a:cxnLst>
                  <a:cxn ang="0">
                    <a:pos x="connsiteX0" y="connsiteY0"/>
                  </a:cxn>
                  <a:cxn ang="0">
                    <a:pos x="connsiteX1" y="connsiteY1"/>
                  </a:cxn>
                  <a:cxn ang="0">
                    <a:pos x="connsiteX2" y="connsiteY2"/>
                  </a:cxn>
                  <a:cxn ang="0">
                    <a:pos x="connsiteX3" y="connsiteY3"/>
                  </a:cxn>
                </a:cxnLst>
                <a:rect l="l" t="t" r="r" b="b"/>
                <a:pathLst>
                  <a:path w="429601" h="18000">
                    <a:moveTo>
                      <a:pt x="0" y="18000"/>
                    </a:moveTo>
                    <a:lnTo>
                      <a:pt x="429601" y="18000"/>
                    </a:lnTo>
                    <a:lnTo>
                      <a:pt x="411602" y="0"/>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1" name="Freeform 16"/>
            <p:cNvSpPr>
              <a:spLocks noEditPoints="1"/>
            </p:cNvSpPr>
            <p:nvPr/>
          </p:nvSpPr>
          <p:spPr bwMode="auto">
            <a:xfrm flipH="1" flipV="1">
              <a:off x="4024187" y="2783396"/>
              <a:ext cx="314607" cy="313164"/>
            </a:xfrm>
            <a:custGeom>
              <a:avLst/>
              <a:gdLst>
                <a:gd name="T0" fmla="*/ 88 w 176"/>
                <a:gd name="T1" fmla="*/ 0 h 176"/>
                <a:gd name="T2" fmla="*/ 0 w 176"/>
                <a:gd name="T3" fmla="*/ 88 h 176"/>
                <a:gd name="T4" fmla="*/ 88 w 176"/>
                <a:gd name="T5" fmla="*/ 176 h 176"/>
                <a:gd name="T6" fmla="*/ 176 w 176"/>
                <a:gd name="T7" fmla="*/ 88 h 176"/>
                <a:gd name="T8" fmla="*/ 88 w 176"/>
                <a:gd name="T9" fmla="*/ 0 h 176"/>
                <a:gd name="T10" fmla="*/ 88 w 176"/>
                <a:gd name="T11" fmla="*/ 133 h 176"/>
                <a:gd name="T12" fmla="*/ 42 w 176"/>
                <a:gd name="T13" fmla="*/ 88 h 176"/>
                <a:gd name="T14" fmla="*/ 88 w 176"/>
                <a:gd name="T15" fmla="*/ 42 h 176"/>
                <a:gd name="T16" fmla="*/ 134 w 176"/>
                <a:gd name="T17" fmla="*/ 88 h 176"/>
                <a:gd name="T18" fmla="*/ 88 w 176"/>
                <a:gd name="T19" fmla="*/ 133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6" h="176">
                  <a:moveTo>
                    <a:pt x="88" y="0"/>
                  </a:moveTo>
                  <a:cubicBezTo>
                    <a:pt x="39" y="0"/>
                    <a:pt x="0" y="39"/>
                    <a:pt x="0" y="88"/>
                  </a:cubicBezTo>
                  <a:cubicBezTo>
                    <a:pt x="0" y="136"/>
                    <a:pt x="39" y="176"/>
                    <a:pt x="88" y="176"/>
                  </a:cubicBezTo>
                  <a:cubicBezTo>
                    <a:pt x="137" y="176"/>
                    <a:pt x="176" y="136"/>
                    <a:pt x="176" y="88"/>
                  </a:cubicBezTo>
                  <a:cubicBezTo>
                    <a:pt x="176" y="39"/>
                    <a:pt x="137" y="0"/>
                    <a:pt x="88" y="0"/>
                  </a:cubicBezTo>
                  <a:close/>
                  <a:moveTo>
                    <a:pt x="88" y="133"/>
                  </a:moveTo>
                  <a:cubicBezTo>
                    <a:pt x="63" y="133"/>
                    <a:pt x="42" y="113"/>
                    <a:pt x="42" y="88"/>
                  </a:cubicBezTo>
                  <a:cubicBezTo>
                    <a:pt x="42" y="63"/>
                    <a:pt x="63" y="42"/>
                    <a:pt x="88" y="42"/>
                  </a:cubicBezTo>
                  <a:cubicBezTo>
                    <a:pt x="113" y="42"/>
                    <a:pt x="134" y="63"/>
                    <a:pt x="134" y="88"/>
                  </a:cubicBezTo>
                  <a:cubicBezTo>
                    <a:pt x="134" y="113"/>
                    <a:pt x="113" y="133"/>
                    <a:pt x="88" y="133"/>
                  </a:cubicBezTo>
                  <a:close/>
                </a:path>
              </a:pathLst>
            </a:custGeom>
            <a:solidFill>
              <a:schemeClr val="bg1">
                <a:lumMod val="65000"/>
              </a:schemeClr>
            </a:solidFill>
            <a:ln>
              <a:noFill/>
            </a:ln>
          </p:spPr>
          <p:txBody>
            <a:bodyPr vert="horz" wrap="square" lIns="91440" tIns="45720" rIns="91440" bIns="45720" numCol="1" anchor="t" anchorCtr="0" compatLnSpc="1"/>
            <a:lstStyle/>
            <a:p>
              <a:endParaRPr lang="zh-CN" altLang="en-US"/>
            </a:p>
          </p:txBody>
        </p:sp>
        <p:sp>
          <p:nvSpPr>
            <p:cNvPr id="72" name="Freeform 16"/>
            <p:cNvSpPr>
              <a:spLocks noEditPoints="1"/>
            </p:cNvSpPr>
            <p:nvPr/>
          </p:nvSpPr>
          <p:spPr bwMode="auto">
            <a:xfrm flipH="1" flipV="1">
              <a:off x="2110733" y="2655333"/>
              <a:ext cx="217732" cy="216734"/>
            </a:xfrm>
            <a:custGeom>
              <a:avLst/>
              <a:gdLst>
                <a:gd name="T0" fmla="*/ 88 w 176"/>
                <a:gd name="T1" fmla="*/ 0 h 176"/>
                <a:gd name="T2" fmla="*/ 0 w 176"/>
                <a:gd name="T3" fmla="*/ 88 h 176"/>
                <a:gd name="T4" fmla="*/ 88 w 176"/>
                <a:gd name="T5" fmla="*/ 176 h 176"/>
                <a:gd name="T6" fmla="*/ 176 w 176"/>
                <a:gd name="T7" fmla="*/ 88 h 176"/>
                <a:gd name="T8" fmla="*/ 88 w 176"/>
                <a:gd name="T9" fmla="*/ 0 h 176"/>
                <a:gd name="T10" fmla="*/ 88 w 176"/>
                <a:gd name="T11" fmla="*/ 133 h 176"/>
                <a:gd name="T12" fmla="*/ 42 w 176"/>
                <a:gd name="T13" fmla="*/ 88 h 176"/>
                <a:gd name="T14" fmla="*/ 88 w 176"/>
                <a:gd name="T15" fmla="*/ 42 h 176"/>
                <a:gd name="T16" fmla="*/ 134 w 176"/>
                <a:gd name="T17" fmla="*/ 88 h 176"/>
                <a:gd name="T18" fmla="*/ 88 w 176"/>
                <a:gd name="T19" fmla="*/ 133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6" h="176">
                  <a:moveTo>
                    <a:pt x="88" y="0"/>
                  </a:moveTo>
                  <a:cubicBezTo>
                    <a:pt x="39" y="0"/>
                    <a:pt x="0" y="39"/>
                    <a:pt x="0" y="88"/>
                  </a:cubicBezTo>
                  <a:cubicBezTo>
                    <a:pt x="0" y="136"/>
                    <a:pt x="39" y="176"/>
                    <a:pt x="88" y="176"/>
                  </a:cubicBezTo>
                  <a:cubicBezTo>
                    <a:pt x="137" y="176"/>
                    <a:pt x="176" y="136"/>
                    <a:pt x="176" y="88"/>
                  </a:cubicBezTo>
                  <a:cubicBezTo>
                    <a:pt x="176" y="39"/>
                    <a:pt x="137" y="0"/>
                    <a:pt x="88" y="0"/>
                  </a:cubicBezTo>
                  <a:close/>
                  <a:moveTo>
                    <a:pt x="88" y="133"/>
                  </a:moveTo>
                  <a:cubicBezTo>
                    <a:pt x="63" y="133"/>
                    <a:pt x="42" y="113"/>
                    <a:pt x="42" y="88"/>
                  </a:cubicBezTo>
                  <a:cubicBezTo>
                    <a:pt x="42" y="63"/>
                    <a:pt x="63" y="42"/>
                    <a:pt x="88" y="42"/>
                  </a:cubicBezTo>
                  <a:cubicBezTo>
                    <a:pt x="113" y="42"/>
                    <a:pt x="134" y="63"/>
                    <a:pt x="134" y="88"/>
                  </a:cubicBezTo>
                  <a:cubicBezTo>
                    <a:pt x="134" y="113"/>
                    <a:pt x="113" y="133"/>
                    <a:pt x="88" y="133"/>
                  </a:cubicBezTo>
                  <a:close/>
                </a:path>
              </a:pathLst>
            </a:custGeom>
            <a:solidFill>
              <a:schemeClr val="bg1">
                <a:lumMod val="65000"/>
              </a:schemeClr>
            </a:solidFill>
            <a:ln>
              <a:noFill/>
            </a:ln>
          </p:spPr>
          <p:txBody>
            <a:bodyPr vert="horz" wrap="square" lIns="91440" tIns="45720" rIns="91440" bIns="45720" numCol="1" anchor="t" anchorCtr="0" compatLnSpc="1"/>
            <a:lstStyle/>
            <a:p>
              <a:endParaRPr lang="zh-CN" altLang="en-US"/>
            </a:p>
          </p:txBody>
        </p:sp>
      </p:grpSp>
      <p:grpSp>
        <p:nvGrpSpPr>
          <p:cNvPr id="75" name="组合 74"/>
          <p:cNvGrpSpPr/>
          <p:nvPr/>
        </p:nvGrpSpPr>
        <p:grpSpPr>
          <a:xfrm>
            <a:off x="1473633" y="3892903"/>
            <a:ext cx="2136546" cy="356624"/>
            <a:chOff x="2156022" y="4974514"/>
            <a:chExt cx="2848357" cy="475498"/>
          </a:xfrm>
        </p:grpSpPr>
        <p:grpSp>
          <p:nvGrpSpPr>
            <p:cNvPr id="76" name="组合 75"/>
            <p:cNvGrpSpPr/>
            <p:nvPr/>
          </p:nvGrpSpPr>
          <p:grpSpPr>
            <a:xfrm>
              <a:off x="2343206" y="5020411"/>
              <a:ext cx="2661173" cy="429601"/>
              <a:chOff x="1627719" y="4939255"/>
              <a:chExt cx="2661519" cy="429601"/>
            </a:xfrm>
            <a:solidFill>
              <a:srgbClr val="A6A6A6"/>
            </a:solidFill>
          </p:grpSpPr>
          <p:sp>
            <p:nvSpPr>
              <p:cNvPr id="79" name="矩形 78"/>
              <p:cNvSpPr/>
              <p:nvPr/>
            </p:nvSpPr>
            <p:spPr>
              <a:xfrm flipV="1">
                <a:off x="1627719" y="4991055"/>
                <a:ext cx="2508114" cy="28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0" name="任意多边形 79"/>
              <p:cNvSpPr/>
              <p:nvPr/>
            </p:nvSpPr>
            <p:spPr>
              <a:xfrm rot="2700000" flipV="1">
                <a:off x="4060037" y="5139656"/>
                <a:ext cx="429601" cy="28800"/>
              </a:xfrm>
              <a:custGeom>
                <a:avLst/>
                <a:gdLst>
                  <a:gd name="connsiteX0" fmla="*/ 0 w 429601"/>
                  <a:gd name="connsiteY0" fmla="*/ 18000 h 18000"/>
                  <a:gd name="connsiteX1" fmla="*/ 429601 w 429601"/>
                  <a:gd name="connsiteY1" fmla="*/ 18000 h 18000"/>
                  <a:gd name="connsiteX2" fmla="*/ 411602 w 429601"/>
                  <a:gd name="connsiteY2" fmla="*/ 0 h 18000"/>
                  <a:gd name="connsiteX3" fmla="*/ 0 w 429601"/>
                  <a:gd name="connsiteY3" fmla="*/ 0 h 18000"/>
                </a:gdLst>
                <a:ahLst/>
                <a:cxnLst>
                  <a:cxn ang="0">
                    <a:pos x="connsiteX0" y="connsiteY0"/>
                  </a:cxn>
                  <a:cxn ang="0">
                    <a:pos x="connsiteX1" y="connsiteY1"/>
                  </a:cxn>
                  <a:cxn ang="0">
                    <a:pos x="connsiteX2" y="connsiteY2"/>
                  </a:cxn>
                  <a:cxn ang="0">
                    <a:pos x="connsiteX3" y="connsiteY3"/>
                  </a:cxn>
                </a:cxnLst>
                <a:rect l="l" t="t" r="r" b="b"/>
                <a:pathLst>
                  <a:path w="429601" h="18000">
                    <a:moveTo>
                      <a:pt x="0" y="18000"/>
                    </a:moveTo>
                    <a:lnTo>
                      <a:pt x="429601" y="18000"/>
                    </a:lnTo>
                    <a:lnTo>
                      <a:pt x="411602" y="0"/>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7" name="Freeform 16"/>
            <p:cNvSpPr>
              <a:spLocks noEditPoints="1"/>
            </p:cNvSpPr>
            <p:nvPr/>
          </p:nvSpPr>
          <p:spPr bwMode="auto">
            <a:xfrm flipH="1" flipV="1">
              <a:off x="4606360" y="5118452"/>
              <a:ext cx="314607" cy="313164"/>
            </a:xfrm>
            <a:custGeom>
              <a:avLst/>
              <a:gdLst>
                <a:gd name="T0" fmla="*/ 88 w 176"/>
                <a:gd name="T1" fmla="*/ 0 h 176"/>
                <a:gd name="T2" fmla="*/ 0 w 176"/>
                <a:gd name="T3" fmla="*/ 88 h 176"/>
                <a:gd name="T4" fmla="*/ 88 w 176"/>
                <a:gd name="T5" fmla="*/ 176 h 176"/>
                <a:gd name="T6" fmla="*/ 176 w 176"/>
                <a:gd name="T7" fmla="*/ 88 h 176"/>
                <a:gd name="T8" fmla="*/ 88 w 176"/>
                <a:gd name="T9" fmla="*/ 0 h 176"/>
                <a:gd name="T10" fmla="*/ 88 w 176"/>
                <a:gd name="T11" fmla="*/ 133 h 176"/>
                <a:gd name="T12" fmla="*/ 42 w 176"/>
                <a:gd name="T13" fmla="*/ 88 h 176"/>
                <a:gd name="T14" fmla="*/ 88 w 176"/>
                <a:gd name="T15" fmla="*/ 42 h 176"/>
                <a:gd name="T16" fmla="*/ 134 w 176"/>
                <a:gd name="T17" fmla="*/ 88 h 176"/>
                <a:gd name="T18" fmla="*/ 88 w 176"/>
                <a:gd name="T19" fmla="*/ 133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6" h="176">
                  <a:moveTo>
                    <a:pt x="88" y="0"/>
                  </a:moveTo>
                  <a:cubicBezTo>
                    <a:pt x="39" y="0"/>
                    <a:pt x="0" y="39"/>
                    <a:pt x="0" y="88"/>
                  </a:cubicBezTo>
                  <a:cubicBezTo>
                    <a:pt x="0" y="136"/>
                    <a:pt x="39" y="176"/>
                    <a:pt x="88" y="176"/>
                  </a:cubicBezTo>
                  <a:cubicBezTo>
                    <a:pt x="137" y="176"/>
                    <a:pt x="176" y="136"/>
                    <a:pt x="176" y="88"/>
                  </a:cubicBezTo>
                  <a:cubicBezTo>
                    <a:pt x="176" y="39"/>
                    <a:pt x="137" y="0"/>
                    <a:pt x="88" y="0"/>
                  </a:cubicBezTo>
                  <a:close/>
                  <a:moveTo>
                    <a:pt x="88" y="133"/>
                  </a:moveTo>
                  <a:cubicBezTo>
                    <a:pt x="63" y="133"/>
                    <a:pt x="42" y="113"/>
                    <a:pt x="42" y="88"/>
                  </a:cubicBezTo>
                  <a:cubicBezTo>
                    <a:pt x="42" y="63"/>
                    <a:pt x="63" y="42"/>
                    <a:pt x="88" y="42"/>
                  </a:cubicBezTo>
                  <a:cubicBezTo>
                    <a:pt x="113" y="42"/>
                    <a:pt x="134" y="63"/>
                    <a:pt x="134" y="88"/>
                  </a:cubicBezTo>
                  <a:cubicBezTo>
                    <a:pt x="134" y="113"/>
                    <a:pt x="113" y="133"/>
                    <a:pt x="88" y="133"/>
                  </a:cubicBezTo>
                  <a:close/>
                </a:path>
              </a:pathLst>
            </a:custGeom>
            <a:solidFill>
              <a:schemeClr val="bg1">
                <a:lumMod val="65000"/>
              </a:schemeClr>
            </a:solidFill>
            <a:ln>
              <a:noFill/>
            </a:ln>
          </p:spPr>
          <p:txBody>
            <a:bodyPr vert="horz" wrap="square" lIns="91440" tIns="45720" rIns="91440" bIns="45720" numCol="1" anchor="t" anchorCtr="0" compatLnSpc="1"/>
            <a:lstStyle/>
            <a:p>
              <a:endParaRPr lang="zh-CN" altLang="en-US"/>
            </a:p>
          </p:txBody>
        </p:sp>
        <p:sp>
          <p:nvSpPr>
            <p:cNvPr id="78" name="Freeform 16"/>
            <p:cNvSpPr>
              <a:spLocks noEditPoints="1"/>
            </p:cNvSpPr>
            <p:nvPr/>
          </p:nvSpPr>
          <p:spPr bwMode="auto">
            <a:xfrm flipH="1" flipV="1">
              <a:off x="2156022" y="4974514"/>
              <a:ext cx="217732" cy="216734"/>
            </a:xfrm>
            <a:custGeom>
              <a:avLst/>
              <a:gdLst>
                <a:gd name="T0" fmla="*/ 88 w 176"/>
                <a:gd name="T1" fmla="*/ 0 h 176"/>
                <a:gd name="T2" fmla="*/ 0 w 176"/>
                <a:gd name="T3" fmla="*/ 88 h 176"/>
                <a:gd name="T4" fmla="*/ 88 w 176"/>
                <a:gd name="T5" fmla="*/ 176 h 176"/>
                <a:gd name="T6" fmla="*/ 176 w 176"/>
                <a:gd name="T7" fmla="*/ 88 h 176"/>
                <a:gd name="T8" fmla="*/ 88 w 176"/>
                <a:gd name="T9" fmla="*/ 0 h 176"/>
                <a:gd name="T10" fmla="*/ 88 w 176"/>
                <a:gd name="T11" fmla="*/ 133 h 176"/>
                <a:gd name="T12" fmla="*/ 42 w 176"/>
                <a:gd name="T13" fmla="*/ 88 h 176"/>
                <a:gd name="T14" fmla="*/ 88 w 176"/>
                <a:gd name="T15" fmla="*/ 42 h 176"/>
                <a:gd name="T16" fmla="*/ 134 w 176"/>
                <a:gd name="T17" fmla="*/ 88 h 176"/>
                <a:gd name="T18" fmla="*/ 88 w 176"/>
                <a:gd name="T19" fmla="*/ 133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6" h="176">
                  <a:moveTo>
                    <a:pt x="88" y="0"/>
                  </a:moveTo>
                  <a:cubicBezTo>
                    <a:pt x="39" y="0"/>
                    <a:pt x="0" y="39"/>
                    <a:pt x="0" y="88"/>
                  </a:cubicBezTo>
                  <a:cubicBezTo>
                    <a:pt x="0" y="136"/>
                    <a:pt x="39" y="176"/>
                    <a:pt x="88" y="176"/>
                  </a:cubicBezTo>
                  <a:cubicBezTo>
                    <a:pt x="137" y="176"/>
                    <a:pt x="176" y="136"/>
                    <a:pt x="176" y="88"/>
                  </a:cubicBezTo>
                  <a:cubicBezTo>
                    <a:pt x="176" y="39"/>
                    <a:pt x="137" y="0"/>
                    <a:pt x="88" y="0"/>
                  </a:cubicBezTo>
                  <a:close/>
                  <a:moveTo>
                    <a:pt x="88" y="133"/>
                  </a:moveTo>
                  <a:cubicBezTo>
                    <a:pt x="63" y="133"/>
                    <a:pt x="42" y="113"/>
                    <a:pt x="42" y="88"/>
                  </a:cubicBezTo>
                  <a:cubicBezTo>
                    <a:pt x="42" y="63"/>
                    <a:pt x="63" y="42"/>
                    <a:pt x="88" y="42"/>
                  </a:cubicBezTo>
                  <a:cubicBezTo>
                    <a:pt x="113" y="42"/>
                    <a:pt x="134" y="63"/>
                    <a:pt x="134" y="88"/>
                  </a:cubicBezTo>
                  <a:cubicBezTo>
                    <a:pt x="134" y="113"/>
                    <a:pt x="113" y="133"/>
                    <a:pt x="88" y="133"/>
                  </a:cubicBezTo>
                  <a:close/>
                </a:path>
              </a:pathLst>
            </a:custGeom>
            <a:solidFill>
              <a:schemeClr val="bg1">
                <a:lumMod val="65000"/>
              </a:schemeClr>
            </a:solidFill>
            <a:ln>
              <a:noFill/>
            </a:ln>
          </p:spPr>
          <p:txBody>
            <a:bodyPr vert="horz" wrap="square" lIns="91440" tIns="45720" rIns="91440" bIns="45720" numCol="1" anchor="t" anchorCtr="0" compatLnSpc="1"/>
            <a:lstStyle/>
            <a:p>
              <a:endParaRPr lang="zh-CN" altLang="en-US"/>
            </a:p>
          </p:txBody>
        </p:sp>
      </p:grpSp>
      <p:sp>
        <p:nvSpPr>
          <p:cNvPr id="81" name="Freeform 5"/>
          <p:cNvSpPr/>
          <p:nvPr/>
        </p:nvSpPr>
        <p:spPr bwMode="auto">
          <a:xfrm>
            <a:off x="3143894" y="843558"/>
            <a:ext cx="2500548" cy="4171950"/>
          </a:xfrm>
          <a:custGeom>
            <a:avLst/>
            <a:gdLst>
              <a:gd name="T0" fmla="*/ 952 w 1289"/>
              <a:gd name="T1" fmla="*/ 1022 h 2152"/>
              <a:gd name="T2" fmla="*/ 759 w 1289"/>
              <a:gd name="T3" fmla="*/ 1082 h 2152"/>
              <a:gd name="T4" fmla="*/ 722 w 1289"/>
              <a:gd name="T5" fmla="*/ 1071 h 2152"/>
              <a:gd name="T6" fmla="*/ 727 w 1289"/>
              <a:gd name="T7" fmla="*/ 1010 h 2152"/>
              <a:gd name="T8" fmla="*/ 672 w 1289"/>
              <a:gd name="T9" fmla="*/ 817 h 2152"/>
              <a:gd name="T10" fmla="*/ 691 w 1289"/>
              <a:gd name="T11" fmla="*/ 786 h 2152"/>
              <a:gd name="T12" fmla="*/ 770 w 1289"/>
              <a:gd name="T13" fmla="*/ 794 h 2152"/>
              <a:gd name="T14" fmla="*/ 1168 w 1289"/>
              <a:gd name="T15" fmla="*/ 397 h 2152"/>
              <a:gd name="T16" fmla="*/ 770 w 1289"/>
              <a:gd name="T17" fmla="*/ 0 h 2152"/>
              <a:gd name="T18" fmla="*/ 373 w 1289"/>
              <a:gd name="T19" fmla="*/ 397 h 2152"/>
              <a:gd name="T20" fmla="*/ 437 w 1289"/>
              <a:gd name="T21" fmla="*/ 613 h 2152"/>
              <a:gd name="T22" fmla="*/ 418 w 1289"/>
              <a:gd name="T23" fmla="*/ 650 h 2152"/>
              <a:gd name="T24" fmla="*/ 364 w 1289"/>
              <a:gd name="T25" fmla="*/ 646 h 2152"/>
              <a:gd name="T26" fmla="*/ 0 w 1289"/>
              <a:gd name="T27" fmla="*/ 1010 h 2152"/>
              <a:gd name="T28" fmla="*/ 364 w 1289"/>
              <a:gd name="T29" fmla="*/ 1373 h 2152"/>
              <a:gd name="T30" fmla="*/ 587 w 1289"/>
              <a:gd name="T31" fmla="*/ 1297 h 2152"/>
              <a:gd name="T32" fmla="*/ 618 w 1289"/>
              <a:gd name="T33" fmla="*/ 1311 h 2152"/>
              <a:gd name="T34" fmla="*/ 615 w 1289"/>
              <a:gd name="T35" fmla="*/ 1359 h 2152"/>
              <a:gd name="T36" fmla="*/ 665 w 1289"/>
              <a:gd name="T37" fmla="*/ 1536 h 2152"/>
              <a:gd name="T38" fmla="*/ 652 w 1289"/>
              <a:gd name="T39" fmla="*/ 1556 h 2152"/>
              <a:gd name="T40" fmla="*/ 567 w 1289"/>
              <a:gd name="T41" fmla="*/ 1544 h 2152"/>
              <a:gd name="T42" fmla="*/ 263 w 1289"/>
              <a:gd name="T43" fmla="*/ 1848 h 2152"/>
              <a:gd name="T44" fmla="*/ 567 w 1289"/>
              <a:gd name="T45" fmla="*/ 2152 h 2152"/>
              <a:gd name="T46" fmla="*/ 870 w 1289"/>
              <a:gd name="T47" fmla="*/ 1848 h 2152"/>
              <a:gd name="T48" fmla="*/ 832 w 1289"/>
              <a:gd name="T49" fmla="*/ 1700 h 2152"/>
              <a:gd name="T50" fmla="*/ 851 w 1289"/>
              <a:gd name="T51" fmla="*/ 1681 h 2152"/>
              <a:gd name="T52" fmla="*/ 952 w 1289"/>
              <a:gd name="T53" fmla="*/ 1696 h 2152"/>
              <a:gd name="T54" fmla="*/ 1289 w 1289"/>
              <a:gd name="T55" fmla="*/ 1359 h 2152"/>
              <a:gd name="T56" fmla="*/ 952 w 1289"/>
              <a:gd name="T57" fmla="*/ 1022 h 2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289" h="2152">
                <a:moveTo>
                  <a:pt x="952" y="1022"/>
                </a:moveTo>
                <a:cubicBezTo>
                  <a:pt x="880" y="1022"/>
                  <a:pt x="814" y="1044"/>
                  <a:pt x="759" y="1082"/>
                </a:cubicBezTo>
                <a:cubicBezTo>
                  <a:pt x="741" y="1095"/>
                  <a:pt x="719" y="1090"/>
                  <a:pt x="722" y="1071"/>
                </a:cubicBezTo>
                <a:cubicBezTo>
                  <a:pt x="725" y="1051"/>
                  <a:pt x="727" y="1031"/>
                  <a:pt x="727" y="1010"/>
                </a:cubicBezTo>
                <a:cubicBezTo>
                  <a:pt x="727" y="939"/>
                  <a:pt x="707" y="873"/>
                  <a:pt x="672" y="817"/>
                </a:cubicBezTo>
                <a:cubicBezTo>
                  <a:pt x="662" y="801"/>
                  <a:pt x="673" y="783"/>
                  <a:pt x="691" y="786"/>
                </a:cubicBezTo>
                <a:cubicBezTo>
                  <a:pt x="717" y="791"/>
                  <a:pt x="743" y="794"/>
                  <a:pt x="770" y="794"/>
                </a:cubicBezTo>
                <a:cubicBezTo>
                  <a:pt x="990" y="794"/>
                  <a:pt x="1168" y="616"/>
                  <a:pt x="1168" y="397"/>
                </a:cubicBezTo>
                <a:cubicBezTo>
                  <a:pt x="1168" y="177"/>
                  <a:pt x="990" y="0"/>
                  <a:pt x="770" y="0"/>
                </a:cubicBezTo>
                <a:cubicBezTo>
                  <a:pt x="551" y="0"/>
                  <a:pt x="373" y="177"/>
                  <a:pt x="373" y="397"/>
                </a:cubicBezTo>
                <a:cubicBezTo>
                  <a:pt x="373" y="476"/>
                  <a:pt x="396" y="551"/>
                  <a:pt x="437" y="613"/>
                </a:cubicBezTo>
                <a:cubicBezTo>
                  <a:pt x="449" y="631"/>
                  <a:pt x="438" y="653"/>
                  <a:pt x="418" y="650"/>
                </a:cubicBezTo>
                <a:cubicBezTo>
                  <a:pt x="400" y="648"/>
                  <a:pt x="382" y="646"/>
                  <a:pt x="364" y="646"/>
                </a:cubicBezTo>
                <a:cubicBezTo>
                  <a:pt x="163" y="646"/>
                  <a:pt x="0" y="809"/>
                  <a:pt x="0" y="1010"/>
                </a:cubicBezTo>
                <a:cubicBezTo>
                  <a:pt x="0" y="1211"/>
                  <a:pt x="163" y="1373"/>
                  <a:pt x="364" y="1373"/>
                </a:cubicBezTo>
                <a:cubicBezTo>
                  <a:pt x="448" y="1373"/>
                  <a:pt x="525" y="1345"/>
                  <a:pt x="587" y="1297"/>
                </a:cubicBezTo>
                <a:cubicBezTo>
                  <a:pt x="602" y="1285"/>
                  <a:pt x="621" y="1292"/>
                  <a:pt x="618" y="1311"/>
                </a:cubicBezTo>
                <a:cubicBezTo>
                  <a:pt x="616" y="1327"/>
                  <a:pt x="615" y="1343"/>
                  <a:pt x="615" y="1359"/>
                </a:cubicBezTo>
                <a:cubicBezTo>
                  <a:pt x="615" y="1424"/>
                  <a:pt x="633" y="1484"/>
                  <a:pt x="665" y="1536"/>
                </a:cubicBezTo>
                <a:cubicBezTo>
                  <a:pt x="673" y="1548"/>
                  <a:pt x="665" y="1560"/>
                  <a:pt x="652" y="1556"/>
                </a:cubicBezTo>
                <a:cubicBezTo>
                  <a:pt x="625" y="1548"/>
                  <a:pt x="596" y="1544"/>
                  <a:pt x="567" y="1544"/>
                </a:cubicBezTo>
                <a:cubicBezTo>
                  <a:pt x="399" y="1544"/>
                  <a:pt x="263" y="1680"/>
                  <a:pt x="263" y="1848"/>
                </a:cubicBezTo>
                <a:cubicBezTo>
                  <a:pt x="263" y="2017"/>
                  <a:pt x="399" y="2152"/>
                  <a:pt x="567" y="2152"/>
                </a:cubicBezTo>
                <a:cubicBezTo>
                  <a:pt x="734" y="2152"/>
                  <a:pt x="870" y="2017"/>
                  <a:pt x="870" y="1848"/>
                </a:cubicBezTo>
                <a:cubicBezTo>
                  <a:pt x="870" y="1794"/>
                  <a:pt x="856" y="1744"/>
                  <a:pt x="832" y="1700"/>
                </a:cubicBezTo>
                <a:cubicBezTo>
                  <a:pt x="825" y="1687"/>
                  <a:pt x="836" y="1676"/>
                  <a:pt x="851" y="1681"/>
                </a:cubicBezTo>
                <a:cubicBezTo>
                  <a:pt x="883" y="1691"/>
                  <a:pt x="917" y="1696"/>
                  <a:pt x="952" y="1696"/>
                </a:cubicBezTo>
                <a:cubicBezTo>
                  <a:pt x="1138" y="1696"/>
                  <a:pt x="1289" y="1545"/>
                  <a:pt x="1289" y="1359"/>
                </a:cubicBezTo>
                <a:cubicBezTo>
                  <a:pt x="1289" y="1173"/>
                  <a:pt x="1138" y="1022"/>
                  <a:pt x="952" y="1022"/>
                </a:cubicBezTo>
                <a:close/>
              </a:path>
            </a:pathLst>
          </a:custGeom>
          <a:solidFill>
            <a:srgbClr val="C9C9C9"/>
          </a:solidFill>
          <a:ln>
            <a:noFill/>
          </a:ln>
        </p:spPr>
        <p:txBody>
          <a:bodyPr vert="horz" wrap="square" lIns="68580" tIns="34290" rIns="68580" bIns="34290" numCol="1" anchor="t" anchorCtr="0" compatLnSpc="1"/>
          <a:lstStyle/>
          <a:p>
            <a:endParaRPr lang="zh-CN" altLang="en-US"/>
          </a:p>
        </p:txBody>
      </p:sp>
      <p:grpSp>
        <p:nvGrpSpPr>
          <p:cNvPr id="82" name="组合 81"/>
          <p:cNvGrpSpPr/>
          <p:nvPr/>
        </p:nvGrpSpPr>
        <p:grpSpPr>
          <a:xfrm>
            <a:off x="3988526" y="966744"/>
            <a:ext cx="1287153" cy="1287153"/>
            <a:chOff x="5508772" y="1072968"/>
            <a:chExt cx="1715981" cy="1716204"/>
          </a:xfrm>
        </p:grpSpPr>
        <p:grpSp>
          <p:nvGrpSpPr>
            <p:cNvPr id="83" name="组合 82"/>
            <p:cNvGrpSpPr/>
            <p:nvPr/>
          </p:nvGrpSpPr>
          <p:grpSpPr>
            <a:xfrm>
              <a:off x="5508772" y="1072968"/>
              <a:ext cx="1715981" cy="1716204"/>
              <a:chOff x="1200760" y="3842075"/>
              <a:chExt cx="1784148" cy="1784148"/>
            </a:xfrm>
          </p:grpSpPr>
          <p:sp>
            <p:nvSpPr>
              <p:cNvPr id="85" name="椭圆 84"/>
              <p:cNvSpPr/>
              <p:nvPr/>
            </p:nvSpPr>
            <p:spPr>
              <a:xfrm>
                <a:off x="1200760" y="3842075"/>
                <a:ext cx="1784148" cy="1784148"/>
              </a:xfrm>
              <a:prstGeom prst="ellipse">
                <a:avLst/>
              </a:prstGeom>
              <a:gradFill flip="none" rotWithShape="1">
                <a:gsLst>
                  <a:gs pos="0">
                    <a:srgbClr val="CBCBCB"/>
                  </a:gs>
                  <a:gs pos="100000">
                    <a:srgbClr val="F3F3F3"/>
                  </a:gs>
                </a:gsLst>
                <a:lin ang="2700000" scaled="1"/>
                <a:tileRect/>
              </a:gradFill>
              <a:ln w="31750">
                <a:gradFill flip="none" rotWithShape="1">
                  <a:gsLst>
                    <a:gs pos="0">
                      <a:schemeClr val="bg1"/>
                    </a:gs>
                    <a:gs pos="100000">
                      <a:srgbClr val="CBCBCB"/>
                    </a:gs>
                  </a:gsLst>
                  <a:lin ang="2700000" scaled="1"/>
                  <a:tileRect/>
                </a:grad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6" name="椭圆 85"/>
              <p:cNvSpPr/>
              <p:nvPr/>
            </p:nvSpPr>
            <p:spPr>
              <a:xfrm>
                <a:off x="1475770" y="4117085"/>
                <a:ext cx="1234127" cy="1234127"/>
              </a:xfrm>
              <a:prstGeom prst="ellipse">
                <a:avLst/>
              </a:prstGeom>
              <a:solidFill>
                <a:srgbClr val="C00000"/>
              </a:solidFill>
              <a:ln>
                <a:noFill/>
              </a:ln>
              <a:effectLst>
                <a:innerShdw blurRad="1016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4" name="文本框 66"/>
            <p:cNvSpPr txBox="1"/>
            <p:nvPr/>
          </p:nvSpPr>
          <p:spPr>
            <a:xfrm>
              <a:off x="5679528" y="1522461"/>
              <a:ext cx="1374465" cy="861775"/>
            </a:xfrm>
            <a:prstGeom prst="rect">
              <a:avLst/>
            </a:prstGeom>
            <a:noFill/>
            <a:effectLst>
              <a:outerShdw blurRad="25400" dist="12700" algn="l" rotWithShape="0">
                <a:prstClr val="black">
                  <a:alpha val="19000"/>
                </a:prstClr>
              </a:outerShdw>
            </a:effectLst>
          </p:spPr>
          <p:txBody>
            <a:bodyPr wrap="square" rtlCol="0">
              <a:spAutoFit/>
            </a:bodyPr>
            <a:lstStyle/>
            <a:p>
              <a:pPr algn="ctr"/>
              <a:r>
                <a:rPr lang="en-US" altLang="zh-CN" sz="3600" dirty="0">
                  <a:solidFill>
                    <a:schemeClr val="bg1"/>
                  </a:solidFill>
                  <a:effectLst>
                    <a:outerShdw blurRad="76200" dist="63500" dir="2700000" algn="tl" rotWithShape="0">
                      <a:schemeClr val="tx1">
                        <a:lumMod val="65000"/>
                        <a:lumOff val="35000"/>
                        <a:alpha val="40000"/>
                      </a:schemeClr>
                    </a:outerShdw>
                  </a:effectLst>
                  <a:latin typeface="Impact" panose="020B0806030902050204" pitchFamily="34" charset="0"/>
                </a:rPr>
                <a:t>01</a:t>
              </a:r>
              <a:endParaRPr lang="zh-CN" altLang="en-US" sz="3600" dirty="0">
                <a:solidFill>
                  <a:schemeClr val="bg1"/>
                </a:solidFill>
                <a:effectLst>
                  <a:outerShdw blurRad="76200" dist="63500" dir="2700000" algn="tl" rotWithShape="0">
                    <a:schemeClr val="tx1">
                      <a:lumMod val="65000"/>
                      <a:lumOff val="35000"/>
                      <a:alpha val="40000"/>
                    </a:schemeClr>
                  </a:outerShdw>
                </a:effectLst>
                <a:latin typeface="Impact" panose="020B0806030902050204" pitchFamily="34" charset="0"/>
              </a:endParaRPr>
            </a:p>
          </p:txBody>
        </p:sp>
      </p:grpSp>
      <p:grpSp>
        <p:nvGrpSpPr>
          <p:cNvPr id="89" name="组合 88"/>
          <p:cNvGrpSpPr/>
          <p:nvPr/>
        </p:nvGrpSpPr>
        <p:grpSpPr>
          <a:xfrm>
            <a:off x="3266689" y="2207172"/>
            <a:ext cx="1147890" cy="1147890"/>
            <a:chOff x="4546452" y="2726872"/>
            <a:chExt cx="1530321" cy="1530520"/>
          </a:xfrm>
        </p:grpSpPr>
        <p:grpSp>
          <p:nvGrpSpPr>
            <p:cNvPr id="90" name="组合 89"/>
            <p:cNvGrpSpPr/>
            <p:nvPr/>
          </p:nvGrpSpPr>
          <p:grpSpPr>
            <a:xfrm>
              <a:off x="4546452" y="2726872"/>
              <a:ext cx="1530321" cy="1530520"/>
              <a:chOff x="1200760" y="3842075"/>
              <a:chExt cx="1784148" cy="1784148"/>
            </a:xfrm>
          </p:grpSpPr>
          <p:sp>
            <p:nvSpPr>
              <p:cNvPr id="92" name="椭圆 91"/>
              <p:cNvSpPr/>
              <p:nvPr/>
            </p:nvSpPr>
            <p:spPr>
              <a:xfrm>
                <a:off x="1200760" y="3842075"/>
                <a:ext cx="1784148" cy="1784148"/>
              </a:xfrm>
              <a:prstGeom prst="ellipse">
                <a:avLst/>
              </a:prstGeom>
              <a:gradFill flip="none" rotWithShape="1">
                <a:gsLst>
                  <a:gs pos="0">
                    <a:srgbClr val="CBCBCB"/>
                  </a:gs>
                  <a:gs pos="100000">
                    <a:srgbClr val="F3F3F3"/>
                  </a:gs>
                </a:gsLst>
                <a:lin ang="2700000" scaled="1"/>
                <a:tileRect/>
              </a:gradFill>
              <a:ln w="31750">
                <a:gradFill flip="none" rotWithShape="1">
                  <a:gsLst>
                    <a:gs pos="0">
                      <a:schemeClr val="bg1"/>
                    </a:gs>
                    <a:gs pos="100000">
                      <a:srgbClr val="CBCBCB"/>
                    </a:gs>
                  </a:gsLst>
                  <a:lin ang="2700000" scaled="1"/>
                  <a:tileRect/>
                </a:grad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3" name="椭圆 92"/>
              <p:cNvSpPr/>
              <p:nvPr/>
            </p:nvSpPr>
            <p:spPr>
              <a:xfrm>
                <a:off x="1475770" y="4117085"/>
                <a:ext cx="1234127" cy="1234127"/>
              </a:xfrm>
              <a:prstGeom prst="ellipse">
                <a:avLst/>
              </a:prstGeom>
              <a:solidFill>
                <a:srgbClr val="C00000"/>
              </a:solidFill>
              <a:ln>
                <a:noFill/>
              </a:ln>
              <a:effectLst>
                <a:innerShdw blurRad="1016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1" name="文本框 80"/>
            <p:cNvSpPr txBox="1"/>
            <p:nvPr/>
          </p:nvSpPr>
          <p:spPr>
            <a:xfrm>
              <a:off x="4628632" y="3083808"/>
              <a:ext cx="1374465" cy="861775"/>
            </a:xfrm>
            <a:prstGeom prst="rect">
              <a:avLst/>
            </a:prstGeom>
            <a:noFill/>
            <a:effectLst>
              <a:outerShdw blurRad="25400" dist="12700" algn="l" rotWithShape="0">
                <a:prstClr val="black">
                  <a:alpha val="19000"/>
                </a:prstClr>
              </a:outerShdw>
            </a:effectLst>
          </p:spPr>
          <p:txBody>
            <a:bodyPr wrap="square" rtlCol="0">
              <a:spAutoFit/>
            </a:bodyPr>
            <a:lstStyle/>
            <a:p>
              <a:pPr algn="ctr"/>
              <a:r>
                <a:rPr lang="en-US" altLang="zh-CN" sz="3600" dirty="0">
                  <a:solidFill>
                    <a:schemeClr val="bg1"/>
                  </a:solidFill>
                  <a:effectLst>
                    <a:outerShdw blurRad="76200" dist="63500" dir="2700000" algn="tl" rotWithShape="0">
                      <a:schemeClr val="tx1">
                        <a:lumMod val="65000"/>
                        <a:lumOff val="35000"/>
                        <a:alpha val="40000"/>
                      </a:schemeClr>
                    </a:outerShdw>
                  </a:effectLst>
                  <a:latin typeface="Impact" panose="020B0806030902050204" pitchFamily="34" charset="0"/>
                </a:rPr>
                <a:t>02</a:t>
              </a:r>
              <a:endParaRPr lang="zh-CN" altLang="en-US" sz="3600" dirty="0">
                <a:solidFill>
                  <a:schemeClr val="bg1"/>
                </a:solidFill>
                <a:effectLst>
                  <a:outerShdw blurRad="76200" dist="63500" dir="2700000" algn="tl" rotWithShape="0">
                    <a:schemeClr val="tx1">
                      <a:lumMod val="65000"/>
                      <a:lumOff val="35000"/>
                      <a:alpha val="40000"/>
                    </a:schemeClr>
                  </a:outerShdw>
                </a:effectLst>
                <a:latin typeface="Impact" panose="020B0806030902050204" pitchFamily="34" charset="0"/>
              </a:endParaRPr>
            </a:p>
          </p:txBody>
        </p:sp>
      </p:grpSp>
      <p:grpSp>
        <p:nvGrpSpPr>
          <p:cNvPr id="94" name="组合 93"/>
          <p:cNvGrpSpPr/>
          <p:nvPr/>
        </p:nvGrpSpPr>
        <p:grpSpPr>
          <a:xfrm>
            <a:off x="4458240" y="2943315"/>
            <a:ext cx="1057542" cy="1057542"/>
            <a:chOff x="6134980" y="3708396"/>
            <a:chExt cx="1409872" cy="1410056"/>
          </a:xfrm>
        </p:grpSpPr>
        <p:grpSp>
          <p:nvGrpSpPr>
            <p:cNvPr id="95" name="组合 94"/>
            <p:cNvGrpSpPr/>
            <p:nvPr/>
          </p:nvGrpSpPr>
          <p:grpSpPr>
            <a:xfrm>
              <a:off x="6134980" y="3708396"/>
              <a:ext cx="1409872" cy="1410056"/>
              <a:chOff x="1200760" y="3842075"/>
              <a:chExt cx="1784148" cy="1784148"/>
            </a:xfrm>
          </p:grpSpPr>
          <p:sp>
            <p:nvSpPr>
              <p:cNvPr id="97" name="椭圆 96"/>
              <p:cNvSpPr/>
              <p:nvPr/>
            </p:nvSpPr>
            <p:spPr>
              <a:xfrm>
                <a:off x="1200760" y="3842075"/>
                <a:ext cx="1784148" cy="1784148"/>
              </a:xfrm>
              <a:prstGeom prst="ellipse">
                <a:avLst/>
              </a:prstGeom>
              <a:gradFill flip="none" rotWithShape="1">
                <a:gsLst>
                  <a:gs pos="0">
                    <a:srgbClr val="CBCBCB"/>
                  </a:gs>
                  <a:gs pos="100000">
                    <a:srgbClr val="F3F3F3"/>
                  </a:gs>
                </a:gsLst>
                <a:lin ang="2700000" scaled="1"/>
                <a:tileRect/>
              </a:gradFill>
              <a:ln w="31750">
                <a:gradFill flip="none" rotWithShape="1">
                  <a:gsLst>
                    <a:gs pos="0">
                      <a:schemeClr val="bg1"/>
                    </a:gs>
                    <a:gs pos="100000">
                      <a:srgbClr val="CBCBCB"/>
                    </a:gs>
                  </a:gsLst>
                  <a:lin ang="2700000" scaled="1"/>
                  <a:tileRect/>
                </a:grad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8" name="椭圆 97"/>
              <p:cNvSpPr/>
              <p:nvPr/>
            </p:nvSpPr>
            <p:spPr>
              <a:xfrm>
                <a:off x="1475770" y="4117085"/>
                <a:ext cx="1234127" cy="1234127"/>
              </a:xfrm>
              <a:prstGeom prst="ellipse">
                <a:avLst/>
              </a:prstGeom>
              <a:solidFill>
                <a:srgbClr val="C00000"/>
              </a:solidFill>
              <a:ln>
                <a:noFill/>
              </a:ln>
              <a:effectLst>
                <a:innerShdw blurRad="1016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6" name="文本框 81"/>
            <p:cNvSpPr txBox="1"/>
            <p:nvPr/>
          </p:nvSpPr>
          <p:spPr>
            <a:xfrm>
              <a:off x="6157689" y="4004035"/>
              <a:ext cx="1374465" cy="861775"/>
            </a:xfrm>
            <a:prstGeom prst="rect">
              <a:avLst/>
            </a:prstGeom>
            <a:noFill/>
            <a:effectLst>
              <a:outerShdw blurRad="25400" dist="12700" algn="l" rotWithShape="0">
                <a:prstClr val="black">
                  <a:alpha val="19000"/>
                </a:prstClr>
              </a:outerShdw>
            </a:effectLst>
          </p:spPr>
          <p:txBody>
            <a:bodyPr wrap="square" rtlCol="0">
              <a:spAutoFit/>
            </a:bodyPr>
            <a:lstStyle/>
            <a:p>
              <a:pPr algn="ctr"/>
              <a:r>
                <a:rPr lang="en-US" altLang="zh-CN" sz="3600" dirty="0">
                  <a:solidFill>
                    <a:schemeClr val="bg1"/>
                  </a:solidFill>
                  <a:effectLst>
                    <a:outerShdw blurRad="76200" dist="63500" dir="2700000" algn="tl" rotWithShape="0">
                      <a:schemeClr val="tx1">
                        <a:lumMod val="65000"/>
                        <a:lumOff val="35000"/>
                        <a:alpha val="40000"/>
                      </a:schemeClr>
                    </a:outerShdw>
                  </a:effectLst>
                  <a:latin typeface="Impact" panose="020B0806030902050204" pitchFamily="34" charset="0"/>
                </a:rPr>
                <a:t>03</a:t>
              </a:r>
              <a:endParaRPr lang="zh-CN" altLang="en-US" sz="3600" dirty="0">
                <a:solidFill>
                  <a:schemeClr val="bg1"/>
                </a:solidFill>
                <a:effectLst>
                  <a:outerShdw blurRad="76200" dist="63500" dir="2700000" algn="tl" rotWithShape="0">
                    <a:schemeClr val="tx1">
                      <a:lumMod val="65000"/>
                      <a:lumOff val="35000"/>
                      <a:alpha val="40000"/>
                    </a:schemeClr>
                  </a:outerShdw>
                </a:effectLst>
                <a:latin typeface="Impact" panose="020B0806030902050204" pitchFamily="34" charset="0"/>
              </a:endParaRPr>
            </a:p>
          </p:txBody>
        </p:sp>
      </p:grpSp>
      <p:grpSp>
        <p:nvGrpSpPr>
          <p:cNvPr id="99" name="组合 98"/>
          <p:cNvGrpSpPr/>
          <p:nvPr/>
        </p:nvGrpSpPr>
        <p:grpSpPr>
          <a:xfrm>
            <a:off x="3778911" y="3961158"/>
            <a:ext cx="917466" cy="917466"/>
            <a:chOff x="5229323" y="5065520"/>
            <a:chExt cx="1223129" cy="1223288"/>
          </a:xfrm>
        </p:grpSpPr>
        <p:grpSp>
          <p:nvGrpSpPr>
            <p:cNvPr id="100" name="组合 99"/>
            <p:cNvGrpSpPr/>
            <p:nvPr/>
          </p:nvGrpSpPr>
          <p:grpSpPr>
            <a:xfrm>
              <a:off x="5229323" y="5065520"/>
              <a:ext cx="1223129" cy="1223288"/>
              <a:chOff x="1200760" y="3842075"/>
              <a:chExt cx="1784148" cy="1784148"/>
            </a:xfrm>
          </p:grpSpPr>
          <p:sp>
            <p:nvSpPr>
              <p:cNvPr id="102" name="椭圆 101"/>
              <p:cNvSpPr/>
              <p:nvPr/>
            </p:nvSpPr>
            <p:spPr>
              <a:xfrm>
                <a:off x="1200760" y="3842075"/>
                <a:ext cx="1784148" cy="1784148"/>
              </a:xfrm>
              <a:prstGeom prst="ellipse">
                <a:avLst/>
              </a:prstGeom>
              <a:gradFill flip="none" rotWithShape="1">
                <a:gsLst>
                  <a:gs pos="0">
                    <a:srgbClr val="CBCBCB"/>
                  </a:gs>
                  <a:gs pos="100000">
                    <a:srgbClr val="F3F3F3"/>
                  </a:gs>
                </a:gsLst>
                <a:lin ang="2700000" scaled="1"/>
                <a:tileRect/>
              </a:gradFill>
              <a:ln w="31750">
                <a:gradFill flip="none" rotWithShape="1">
                  <a:gsLst>
                    <a:gs pos="0">
                      <a:schemeClr val="bg1"/>
                    </a:gs>
                    <a:gs pos="100000">
                      <a:srgbClr val="CBCBCB"/>
                    </a:gs>
                  </a:gsLst>
                  <a:lin ang="2700000" scaled="1"/>
                  <a:tileRect/>
                </a:grad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3" name="椭圆 102"/>
              <p:cNvSpPr/>
              <p:nvPr/>
            </p:nvSpPr>
            <p:spPr>
              <a:xfrm>
                <a:off x="1475770" y="4117085"/>
                <a:ext cx="1234127" cy="1234127"/>
              </a:xfrm>
              <a:prstGeom prst="ellipse">
                <a:avLst/>
              </a:prstGeom>
              <a:solidFill>
                <a:srgbClr val="C00000"/>
              </a:solidFill>
              <a:ln>
                <a:noFill/>
              </a:ln>
              <a:effectLst>
                <a:innerShdw blurRad="2286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01" name="文本框 82"/>
            <p:cNvSpPr txBox="1"/>
            <p:nvPr/>
          </p:nvSpPr>
          <p:spPr>
            <a:xfrm>
              <a:off x="5384043" y="5259680"/>
              <a:ext cx="912753" cy="712211"/>
            </a:xfrm>
            <a:prstGeom prst="rect">
              <a:avLst/>
            </a:prstGeom>
            <a:noFill/>
            <a:effectLst>
              <a:outerShdw blurRad="25400" dist="12700" algn="l" rotWithShape="0">
                <a:prstClr val="black">
                  <a:alpha val="19000"/>
                </a:prstClr>
              </a:outerShdw>
            </a:effectLst>
          </p:spPr>
          <p:txBody>
            <a:bodyPr wrap="square" rtlCol="0">
              <a:spAutoFit/>
            </a:bodyPr>
            <a:lstStyle/>
            <a:p>
              <a:pPr algn="ctr"/>
              <a:r>
                <a:rPr lang="en-US" altLang="zh-CN" sz="3600" dirty="0">
                  <a:solidFill>
                    <a:schemeClr val="bg1"/>
                  </a:solidFill>
                  <a:effectLst>
                    <a:outerShdw blurRad="76200" dist="63500" dir="2700000" algn="tl" rotWithShape="0">
                      <a:schemeClr val="tx1">
                        <a:lumMod val="65000"/>
                        <a:lumOff val="35000"/>
                        <a:alpha val="40000"/>
                      </a:schemeClr>
                    </a:outerShdw>
                  </a:effectLst>
                  <a:latin typeface="Impact" panose="020B0806030902050204" pitchFamily="34" charset="0"/>
                </a:rPr>
                <a:t>04</a:t>
              </a:r>
              <a:endParaRPr lang="zh-CN" altLang="en-US" sz="3600" dirty="0">
                <a:solidFill>
                  <a:schemeClr val="bg1"/>
                </a:solidFill>
                <a:effectLst>
                  <a:outerShdw blurRad="76200" dist="63500" dir="2700000" algn="tl" rotWithShape="0">
                    <a:schemeClr val="tx1">
                      <a:lumMod val="65000"/>
                      <a:lumOff val="35000"/>
                      <a:alpha val="40000"/>
                    </a:schemeClr>
                  </a:outerShdw>
                </a:effectLst>
                <a:latin typeface="Impact" panose="020B0806030902050204" pitchFamily="34" charset="0"/>
              </a:endParaRPr>
            </a:p>
          </p:txBody>
        </p:sp>
      </p:grpSp>
      <p:grpSp>
        <p:nvGrpSpPr>
          <p:cNvPr id="104" name="组合 103"/>
          <p:cNvGrpSpPr/>
          <p:nvPr/>
        </p:nvGrpSpPr>
        <p:grpSpPr>
          <a:xfrm>
            <a:off x="1295650" y="1221602"/>
            <a:ext cx="2140406" cy="929783"/>
            <a:chOff x="1200521" y="3028142"/>
            <a:chExt cx="2853873" cy="1239710"/>
          </a:xfrm>
        </p:grpSpPr>
        <p:sp>
          <p:nvSpPr>
            <p:cNvPr id="105" name="文本框 118"/>
            <p:cNvSpPr txBox="1"/>
            <p:nvPr/>
          </p:nvSpPr>
          <p:spPr>
            <a:xfrm>
              <a:off x="1898501" y="3028142"/>
              <a:ext cx="1653624" cy="369332"/>
            </a:xfrm>
            <a:prstGeom prst="rect">
              <a:avLst/>
            </a:prstGeom>
            <a:noFill/>
          </p:spPr>
          <p:txBody>
            <a:bodyPr wrap="square" rtlCol="0">
              <a:spAutoFit/>
            </a:bodyPr>
            <a:lstStyle/>
            <a:p>
              <a:r>
                <a:rPr lang="zh-CN" altLang="en-US" sz="1200" dirty="0">
                  <a:solidFill>
                    <a:prstClr val="black">
                      <a:lumMod val="75000"/>
                      <a:lumOff val="25000"/>
                    </a:prstClr>
                  </a:solidFill>
                  <a:latin typeface="时尚中黑简体" pitchFamily="2" charset="-122"/>
                  <a:ea typeface="时尚中黑简体" pitchFamily="2" charset="-122"/>
                </a:rPr>
                <a:t>在此添加标题</a:t>
              </a:r>
              <a:endParaRPr lang="zh-CN" altLang="en-US" sz="1200" dirty="0">
                <a:solidFill>
                  <a:prstClr val="black">
                    <a:lumMod val="75000"/>
                    <a:lumOff val="25000"/>
                  </a:prstClr>
                </a:solidFill>
                <a:latin typeface="时尚中黑简体" pitchFamily="2" charset="-122"/>
                <a:ea typeface="时尚中黑简体" pitchFamily="2" charset="-122"/>
              </a:endParaRPr>
            </a:p>
          </p:txBody>
        </p:sp>
        <p:sp>
          <p:nvSpPr>
            <p:cNvPr id="106" name="文本框 119"/>
            <p:cNvSpPr txBox="1"/>
            <p:nvPr/>
          </p:nvSpPr>
          <p:spPr>
            <a:xfrm>
              <a:off x="1200521" y="3332211"/>
              <a:ext cx="2853873" cy="935641"/>
            </a:xfrm>
            <a:prstGeom prst="rect">
              <a:avLst/>
            </a:prstGeom>
            <a:noFill/>
          </p:spPr>
          <p:txBody>
            <a:bodyPr wrap="square" rtlCol="0">
              <a:spAutoFit/>
            </a:bodyPr>
            <a:lstStyle/>
            <a:p>
              <a:pPr algn="r">
                <a:lnSpc>
                  <a:spcPct val="120000"/>
                </a:lnSpc>
              </a:pPr>
              <a:r>
                <a:rPr lang="zh-CN" altLang="en-US" sz="1100" dirty="0">
                  <a:solidFill>
                    <a:prstClr val="black"/>
                  </a:solidFill>
                  <a:latin typeface="微软雅黑" panose="020B0503020204020204" pitchFamily="34" charset="-122"/>
                  <a:ea typeface="微软雅黑" panose="020B0503020204020204" pitchFamily="34" charset="-122"/>
                  <a:cs typeface="方正兰亭纤黑简体"/>
                </a:rPr>
                <a:t>单击此处添加文字阐述，添加简短问题说明文字，具体说明文字在此处添加此处。</a:t>
              </a:r>
              <a:endParaRPr lang="zh-CN" altLang="en-US" sz="800" dirty="0">
                <a:solidFill>
                  <a:prstClr val="black">
                    <a:lumMod val="65000"/>
                    <a:lumOff val="35000"/>
                  </a:prstClr>
                </a:solidFill>
                <a:latin typeface="微软雅黑" panose="020B0503020204020204" pitchFamily="34" charset="-122"/>
                <a:ea typeface="微软雅黑" panose="020B0503020204020204" pitchFamily="34" charset="-122"/>
              </a:endParaRPr>
            </a:p>
          </p:txBody>
        </p:sp>
      </p:grpSp>
      <p:grpSp>
        <p:nvGrpSpPr>
          <p:cNvPr id="107" name="组合 106"/>
          <p:cNvGrpSpPr/>
          <p:nvPr/>
        </p:nvGrpSpPr>
        <p:grpSpPr>
          <a:xfrm>
            <a:off x="1187624" y="3057803"/>
            <a:ext cx="2140406" cy="884379"/>
            <a:chOff x="1171648" y="3028142"/>
            <a:chExt cx="2853873" cy="1179173"/>
          </a:xfrm>
        </p:grpSpPr>
        <p:sp>
          <p:nvSpPr>
            <p:cNvPr id="108" name="文本框 118"/>
            <p:cNvSpPr txBox="1"/>
            <p:nvPr/>
          </p:nvSpPr>
          <p:spPr>
            <a:xfrm>
              <a:off x="1898501" y="3028142"/>
              <a:ext cx="1653624" cy="369332"/>
            </a:xfrm>
            <a:prstGeom prst="rect">
              <a:avLst/>
            </a:prstGeom>
            <a:noFill/>
          </p:spPr>
          <p:txBody>
            <a:bodyPr wrap="square" rtlCol="0">
              <a:spAutoFit/>
            </a:bodyPr>
            <a:lstStyle/>
            <a:p>
              <a:r>
                <a:rPr lang="zh-CN" altLang="en-US" sz="1200" dirty="0">
                  <a:solidFill>
                    <a:prstClr val="black">
                      <a:lumMod val="75000"/>
                      <a:lumOff val="25000"/>
                    </a:prstClr>
                  </a:solidFill>
                  <a:latin typeface="时尚中黑简体" pitchFamily="2" charset="-122"/>
                  <a:ea typeface="时尚中黑简体" pitchFamily="2" charset="-122"/>
                </a:rPr>
                <a:t>在此添加标题</a:t>
              </a:r>
              <a:endParaRPr lang="zh-CN" altLang="en-US" sz="1200" dirty="0">
                <a:solidFill>
                  <a:prstClr val="black">
                    <a:lumMod val="75000"/>
                    <a:lumOff val="25000"/>
                  </a:prstClr>
                </a:solidFill>
                <a:latin typeface="时尚中黑简体" pitchFamily="2" charset="-122"/>
                <a:ea typeface="时尚中黑简体" pitchFamily="2" charset="-122"/>
              </a:endParaRPr>
            </a:p>
          </p:txBody>
        </p:sp>
        <p:sp>
          <p:nvSpPr>
            <p:cNvPr id="109" name="文本框 119"/>
            <p:cNvSpPr txBox="1"/>
            <p:nvPr/>
          </p:nvSpPr>
          <p:spPr>
            <a:xfrm>
              <a:off x="1171648" y="3271673"/>
              <a:ext cx="2853873" cy="935642"/>
            </a:xfrm>
            <a:prstGeom prst="rect">
              <a:avLst/>
            </a:prstGeom>
            <a:noFill/>
          </p:spPr>
          <p:txBody>
            <a:bodyPr wrap="square" rtlCol="0">
              <a:spAutoFit/>
            </a:bodyPr>
            <a:lstStyle/>
            <a:p>
              <a:pPr algn="r">
                <a:lnSpc>
                  <a:spcPct val="120000"/>
                </a:lnSpc>
              </a:pPr>
              <a:r>
                <a:rPr lang="zh-CN" altLang="en-US" sz="1100" dirty="0">
                  <a:solidFill>
                    <a:prstClr val="black"/>
                  </a:solidFill>
                  <a:latin typeface="微软雅黑" panose="020B0503020204020204" pitchFamily="34" charset="-122"/>
                  <a:ea typeface="微软雅黑" panose="020B0503020204020204" pitchFamily="34" charset="-122"/>
                  <a:cs typeface="方正兰亭纤黑简体"/>
                </a:rPr>
                <a:t>单击此处添加文字阐述，添加简短问题说明文字，具体说明文字在此处添加此处。</a:t>
              </a:r>
              <a:endParaRPr lang="zh-CN" altLang="en-US" sz="800" dirty="0">
                <a:solidFill>
                  <a:prstClr val="black">
                    <a:lumMod val="65000"/>
                    <a:lumOff val="35000"/>
                  </a:prstClr>
                </a:solidFill>
                <a:latin typeface="微软雅黑" panose="020B0503020204020204" pitchFamily="34" charset="-122"/>
                <a:ea typeface="微软雅黑" panose="020B0503020204020204" pitchFamily="34" charset="-122"/>
              </a:endParaRPr>
            </a:p>
          </p:txBody>
        </p:sp>
      </p:grpSp>
      <p:grpSp>
        <p:nvGrpSpPr>
          <p:cNvPr id="110" name="组合 109"/>
          <p:cNvGrpSpPr/>
          <p:nvPr/>
        </p:nvGrpSpPr>
        <p:grpSpPr>
          <a:xfrm>
            <a:off x="5603651" y="1318562"/>
            <a:ext cx="2140406" cy="884379"/>
            <a:chOff x="1200521" y="3028142"/>
            <a:chExt cx="2853873" cy="1179173"/>
          </a:xfrm>
        </p:grpSpPr>
        <p:sp>
          <p:nvSpPr>
            <p:cNvPr id="111" name="文本框 118"/>
            <p:cNvSpPr txBox="1"/>
            <p:nvPr/>
          </p:nvSpPr>
          <p:spPr>
            <a:xfrm>
              <a:off x="1898501" y="3028142"/>
              <a:ext cx="1653624" cy="369332"/>
            </a:xfrm>
            <a:prstGeom prst="rect">
              <a:avLst/>
            </a:prstGeom>
            <a:noFill/>
          </p:spPr>
          <p:txBody>
            <a:bodyPr wrap="square" rtlCol="0">
              <a:spAutoFit/>
            </a:bodyPr>
            <a:lstStyle/>
            <a:p>
              <a:r>
                <a:rPr lang="zh-CN" altLang="en-US" sz="1200" dirty="0">
                  <a:solidFill>
                    <a:prstClr val="black">
                      <a:lumMod val="75000"/>
                      <a:lumOff val="25000"/>
                    </a:prstClr>
                  </a:solidFill>
                  <a:latin typeface="时尚中黑简体" pitchFamily="2" charset="-122"/>
                  <a:ea typeface="时尚中黑简体" pitchFamily="2" charset="-122"/>
                </a:rPr>
                <a:t>在此添加标题</a:t>
              </a:r>
              <a:endParaRPr lang="zh-CN" altLang="en-US" sz="1200" dirty="0">
                <a:solidFill>
                  <a:prstClr val="black">
                    <a:lumMod val="75000"/>
                    <a:lumOff val="25000"/>
                  </a:prstClr>
                </a:solidFill>
                <a:latin typeface="时尚中黑简体" pitchFamily="2" charset="-122"/>
                <a:ea typeface="时尚中黑简体" pitchFamily="2" charset="-122"/>
              </a:endParaRPr>
            </a:p>
          </p:txBody>
        </p:sp>
        <p:sp>
          <p:nvSpPr>
            <p:cNvPr id="112" name="文本框 119"/>
            <p:cNvSpPr txBox="1"/>
            <p:nvPr/>
          </p:nvSpPr>
          <p:spPr>
            <a:xfrm>
              <a:off x="1200521" y="3271673"/>
              <a:ext cx="2853873" cy="935642"/>
            </a:xfrm>
            <a:prstGeom prst="rect">
              <a:avLst/>
            </a:prstGeom>
            <a:noFill/>
          </p:spPr>
          <p:txBody>
            <a:bodyPr wrap="square" rtlCol="0">
              <a:spAutoFit/>
            </a:bodyPr>
            <a:lstStyle/>
            <a:p>
              <a:pPr algn="just">
                <a:lnSpc>
                  <a:spcPct val="120000"/>
                </a:lnSpc>
              </a:pPr>
              <a:r>
                <a:rPr lang="zh-CN" altLang="en-US" sz="1100" dirty="0">
                  <a:solidFill>
                    <a:prstClr val="black"/>
                  </a:solidFill>
                  <a:latin typeface="微软雅黑" panose="020B0503020204020204" pitchFamily="34" charset="-122"/>
                  <a:ea typeface="微软雅黑" panose="020B0503020204020204" pitchFamily="34" charset="-122"/>
                  <a:cs typeface="方正兰亭纤黑简体"/>
                </a:rPr>
                <a:t>单击此处添加文字阐述，添加简短问题说明文字，具体说明文字在此处添加此处。</a:t>
              </a:r>
              <a:endParaRPr lang="zh-CN" altLang="en-US" sz="800" dirty="0">
                <a:solidFill>
                  <a:prstClr val="black">
                    <a:lumMod val="65000"/>
                    <a:lumOff val="35000"/>
                  </a:prstClr>
                </a:solidFill>
                <a:latin typeface="微软雅黑" panose="020B0503020204020204" pitchFamily="34" charset="-122"/>
                <a:ea typeface="微软雅黑" panose="020B0503020204020204" pitchFamily="34" charset="-122"/>
              </a:endParaRPr>
            </a:p>
          </p:txBody>
        </p:sp>
      </p:grpSp>
      <p:grpSp>
        <p:nvGrpSpPr>
          <p:cNvPr id="113" name="组合 112"/>
          <p:cNvGrpSpPr/>
          <p:nvPr/>
        </p:nvGrpSpPr>
        <p:grpSpPr>
          <a:xfrm>
            <a:off x="5852860" y="3057803"/>
            <a:ext cx="2140406" cy="884379"/>
            <a:chOff x="1200521" y="3028142"/>
            <a:chExt cx="2853873" cy="1179173"/>
          </a:xfrm>
        </p:grpSpPr>
        <p:sp>
          <p:nvSpPr>
            <p:cNvPr id="114" name="文本框 118"/>
            <p:cNvSpPr txBox="1"/>
            <p:nvPr/>
          </p:nvSpPr>
          <p:spPr>
            <a:xfrm>
              <a:off x="1898501" y="3028142"/>
              <a:ext cx="1653624" cy="369332"/>
            </a:xfrm>
            <a:prstGeom prst="rect">
              <a:avLst/>
            </a:prstGeom>
            <a:noFill/>
          </p:spPr>
          <p:txBody>
            <a:bodyPr wrap="square" rtlCol="0">
              <a:spAutoFit/>
            </a:bodyPr>
            <a:lstStyle/>
            <a:p>
              <a:r>
                <a:rPr lang="zh-CN" altLang="en-US" sz="1200" dirty="0">
                  <a:solidFill>
                    <a:prstClr val="black">
                      <a:lumMod val="75000"/>
                      <a:lumOff val="25000"/>
                    </a:prstClr>
                  </a:solidFill>
                  <a:latin typeface="时尚中黑简体" pitchFamily="2" charset="-122"/>
                  <a:ea typeface="时尚中黑简体" pitchFamily="2" charset="-122"/>
                </a:rPr>
                <a:t>在此添加标题</a:t>
              </a:r>
              <a:endParaRPr lang="zh-CN" altLang="en-US" sz="1200" dirty="0">
                <a:solidFill>
                  <a:prstClr val="black">
                    <a:lumMod val="75000"/>
                    <a:lumOff val="25000"/>
                  </a:prstClr>
                </a:solidFill>
                <a:latin typeface="时尚中黑简体" pitchFamily="2" charset="-122"/>
                <a:ea typeface="时尚中黑简体" pitchFamily="2" charset="-122"/>
              </a:endParaRPr>
            </a:p>
          </p:txBody>
        </p:sp>
        <p:sp>
          <p:nvSpPr>
            <p:cNvPr id="115" name="文本框 119"/>
            <p:cNvSpPr txBox="1"/>
            <p:nvPr/>
          </p:nvSpPr>
          <p:spPr>
            <a:xfrm>
              <a:off x="1200521" y="3271673"/>
              <a:ext cx="2853873" cy="935642"/>
            </a:xfrm>
            <a:prstGeom prst="rect">
              <a:avLst/>
            </a:prstGeom>
            <a:noFill/>
          </p:spPr>
          <p:txBody>
            <a:bodyPr wrap="square" rtlCol="0">
              <a:spAutoFit/>
            </a:bodyPr>
            <a:lstStyle/>
            <a:p>
              <a:pPr algn="just">
                <a:lnSpc>
                  <a:spcPct val="120000"/>
                </a:lnSpc>
              </a:pPr>
              <a:r>
                <a:rPr lang="zh-CN" altLang="en-US" sz="1100" dirty="0">
                  <a:solidFill>
                    <a:prstClr val="black"/>
                  </a:solidFill>
                  <a:latin typeface="微软雅黑" panose="020B0503020204020204" pitchFamily="34" charset="-122"/>
                  <a:ea typeface="微软雅黑" panose="020B0503020204020204" pitchFamily="34" charset="-122"/>
                  <a:cs typeface="方正兰亭纤黑简体"/>
                </a:rPr>
                <a:t>单击此处添加文字阐述，添加简短问题说明文字，具体说明文字在此处添加此处。</a:t>
              </a:r>
              <a:endParaRPr lang="zh-CN" altLang="en-US" sz="800" dirty="0">
                <a:solidFill>
                  <a:prstClr val="black">
                    <a:lumMod val="65000"/>
                    <a:lumOff val="35000"/>
                  </a:prstClr>
                </a:solidFill>
                <a:latin typeface="微软雅黑" panose="020B0503020204020204" pitchFamily="34" charset="-122"/>
                <a:ea typeface="微软雅黑" panose="020B0503020204020204" pitchFamily="34" charset="-122"/>
              </a:endParaRPr>
            </a:p>
          </p:txBody>
        </p:sp>
      </p:grpSp>
      <p:sp>
        <p:nvSpPr>
          <p:cNvPr id="87" name="TextBox 86"/>
          <p:cNvSpPr txBox="1"/>
          <p:nvPr/>
        </p:nvSpPr>
        <p:spPr>
          <a:xfrm>
            <a:off x="784151" y="281211"/>
            <a:ext cx="2764839" cy="411835"/>
          </a:xfrm>
          <a:prstGeom prst="rect">
            <a:avLst/>
          </a:prstGeom>
          <a:noFill/>
          <a:effectLst/>
        </p:spPr>
        <p:txBody>
          <a:bodyPr wrap="square" lIns="72572" tIns="36286" rIns="72572" bIns="36286" rtlCol="0">
            <a:spAutoFit/>
          </a:bodyPr>
          <a:lstStyle/>
          <a:p>
            <a:pPr algn="ctr"/>
            <a:r>
              <a:rPr lang="zh-CN" altLang="en-US" sz="2200" dirty="0" smtClean="0">
                <a:latin typeface="+mn-ea"/>
                <a:ea typeface="+mn-ea"/>
              </a:rPr>
              <a:t>添加文字标题内容</a:t>
            </a:r>
            <a:endParaRPr lang="zh-CN" altLang="en-US" sz="2200" dirty="0">
              <a:latin typeface="+mn-ea"/>
              <a:ea typeface="+mn-ea"/>
            </a:endParaRPr>
          </a:p>
        </p:txBody>
      </p:sp>
    </p:spTree>
  </p:cSld>
  <p:clrMapOvr>
    <a:masterClrMapping/>
  </p:clrMapOvr>
  <mc:AlternateContent xmlns:mc="http://schemas.openxmlformats.org/markup-compatibility/2006">
    <mc:Choice xmlns:p14="http://schemas.microsoft.com/office/powerpoint/2010/main" Requires="p14">
      <p:transition spd="slow" p14:dur="1200" advTm="0">
        <p14:flip dir="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2"/>
                                        </p:tgtEl>
                                        <p:attrNameLst>
                                          <p:attrName>style.visibility</p:attrName>
                                        </p:attrNameLst>
                                      </p:cBhvr>
                                      <p:to>
                                        <p:strVal val="visible"/>
                                      </p:to>
                                    </p:set>
                                    <p:animEffect transition="in" filter="fade">
                                      <p:cBhvr>
                                        <p:cTn id="11" dur="250"/>
                                        <p:tgtEl>
                                          <p:spTgt spid="82"/>
                                        </p:tgtEl>
                                      </p:cBhvr>
                                    </p:animEffect>
                                    <p:anim calcmode="lin" valueType="num">
                                      <p:cBhvr>
                                        <p:cTn id="12" dur="250" fill="hold"/>
                                        <p:tgtEl>
                                          <p:spTgt spid="82"/>
                                        </p:tgtEl>
                                        <p:attrNameLst>
                                          <p:attrName>ppt_x</p:attrName>
                                        </p:attrNameLst>
                                      </p:cBhvr>
                                      <p:tavLst>
                                        <p:tav tm="0">
                                          <p:val>
                                            <p:strVal val="#ppt_x"/>
                                          </p:val>
                                        </p:tav>
                                        <p:tav tm="100000">
                                          <p:val>
                                            <p:strVal val="#ppt_x"/>
                                          </p:val>
                                        </p:tav>
                                      </p:tavLst>
                                    </p:anim>
                                    <p:anim calcmode="lin" valueType="num">
                                      <p:cBhvr>
                                        <p:cTn id="13" dur="250" fill="hold"/>
                                        <p:tgtEl>
                                          <p:spTgt spid="82"/>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57"/>
                                        </p:tgtEl>
                                        <p:attrNameLst>
                                          <p:attrName>style.visibility</p:attrName>
                                        </p:attrNameLst>
                                      </p:cBhvr>
                                      <p:to>
                                        <p:strVal val="visible"/>
                                      </p:to>
                                    </p:set>
                                    <p:animEffect transition="in" filter="wipe(left)">
                                      <p:cBhvr>
                                        <p:cTn id="17" dur="250"/>
                                        <p:tgtEl>
                                          <p:spTgt spid="57"/>
                                        </p:tgtEl>
                                      </p:cBhvr>
                                    </p:animEffect>
                                  </p:childTnLst>
                                </p:cTn>
                              </p:par>
                            </p:childTnLst>
                          </p:cTn>
                        </p:par>
                        <p:par>
                          <p:cTn id="18" fill="hold">
                            <p:stCondLst>
                              <p:cond delay="1500"/>
                            </p:stCondLst>
                            <p:childTnLst>
                              <p:par>
                                <p:cTn id="19" presetID="16" presetClass="entr" presetSubtype="21" fill="hold" nodeType="afterEffect">
                                  <p:stCondLst>
                                    <p:cond delay="0"/>
                                  </p:stCondLst>
                                  <p:childTnLst>
                                    <p:set>
                                      <p:cBhvr>
                                        <p:cTn id="20" dur="1" fill="hold">
                                          <p:stCondLst>
                                            <p:cond delay="0"/>
                                          </p:stCondLst>
                                        </p:cTn>
                                        <p:tgtEl>
                                          <p:spTgt spid="110"/>
                                        </p:tgtEl>
                                        <p:attrNameLst>
                                          <p:attrName>style.visibility</p:attrName>
                                        </p:attrNameLst>
                                      </p:cBhvr>
                                      <p:to>
                                        <p:strVal val="visible"/>
                                      </p:to>
                                    </p:set>
                                    <p:animEffect transition="in" filter="barn(inVertical)">
                                      <p:cBhvr>
                                        <p:cTn id="21" dur="250"/>
                                        <p:tgtEl>
                                          <p:spTgt spid="110"/>
                                        </p:tgtEl>
                                      </p:cBhvr>
                                    </p:animEffect>
                                  </p:childTnLst>
                                </p:cTn>
                              </p:par>
                            </p:childTnLst>
                          </p:cTn>
                        </p:par>
                        <p:par>
                          <p:cTn id="22" fill="hold">
                            <p:stCondLst>
                              <p:cond delay="2000"/>
                            </p:stCondLst>
                            <p:childTnLst>
                              <p:par>
                                <p:cTn id="23" presetID="42" presetClass="entr" presetSubtype="0" fill="hold" nodeType="afterEffect">
                                  <p:stCondLst>
                                    <p:cond delay="0"/>
                                  </p:stCondLst>
                                  <p:childTnLst>
                                    <p:set>
                                      <p:cBhvr>
                                        <p:cTn id="24" dur="1" fill="hold">
                                          <p:stCondLst>
                                            <p:cond delay="0"/>
                                          </p:stCondLst>
                                        </p:cTn>
                                        <p:tgtEl>
                                          <p:spTgt spid="89"/>
                                        </p:tgtEl>
                                        <p:attrNameLst>
                                          <p:attrName>style.visibility</p:attrName>
                                        </p:attrNameLst>
                                      </p:cBhvr>
                                      <p:to>
                                        <p:strVal val="visible"/>
                                      </p:to>
                                    </p:set>
                                    <p:animEffect transition="in" filter="fade">
                                      <p:cBhvr>
                                        <p:cTn id="25" dur="250"/>
                                        <p:tgtEl>
                                          <p:spTgt spid="89"/>
                                        </p:tgtEl>
                                      </p:cBhvr>
                                    </p:animEffect>
                                    <p:anim calcmode="lin" valueType="num">
                                      <p:cBhvr>
                                        <p:cTn id="26" dur="250" fill="hold"/>
                                        <p:tgtEl>
                                          <p:spTgt spid="89"/>
                                        </p:tgtEl>
                                        <p:attrNameLst>
                                          <p:attrName>ppt_x</p:attrName>
                                        </p:attrNameLst>
                                      </p:cBhvr>
                                      <p:tavLst>
                                        <p:tav tm="0">
                                          <p:val>
                                            <p:strVal val="#ppt_x"/>
                                          </p:val>
                                        </p:tav>
                                        <p:tav tm="100000">
                                          <p:val>
                                            <p:strVal val="#ppt_x"/>
                                          </p:val>
                                        </p:tav>
                                      </p:tavLst>
                                    </p:anim>
                                    <p:anim calcmode="lin" valueType="num">
                                      <p:cBhvr>
                                        <p:cTn id="27" dur="250" fill="hold"/>
                                        <p:tgtEl>
                                          <p:spTgt spid="89"/>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22" presetClass="entr" presetSubtype="2" fill="hold" nodeType="afterEffect">
                                  <p:stCondLst>
                                    <p:cond delay="0"/>
                                  </p:stCondLst>
                                  <p:childTnLst>
                                    <p:set>
                                      <p:cBhvr>
                                        <p:cTn id="30" dur="1" fill="hold">
                                          <p:stCondLst>
                                            <p:cond delay="0"/>
                                          </p:stCondLst>
                                        </p:cTn>
                                        <p:tgtEl>
                                          <p:spTgt spid="69"/>
                                        </p:tgtEl>
                                        <p:attrNameLst>
                                          <p:attrName>style.visibility</p:attrName>
                                        </p:attrNameLst>
                                      </p:cBhvr>
                                      <p:to>
                                        <p:strVal val="visible"/>
                                      </p:to>
                                    </p:set>
                                    <p:animEffect transition="in" filter="wipe(right)">
                                      <p:cBhvr>
                                        <p:cTn id="31" dur="250"/>
                                        <p:tgtEl>
                                          <p:spTgt spid="69"/>
                                        </p:tgtEl>
                                      </p:cBhvr>
                                    </p:animEffect>
                                  </p:childTnLst>
                                </p:cTn>
                              </p:par>
                            </p:childTnLst>
                          </p:cTn>
                        </p:par>
                        <p:par>
                          <p:cTn id="32" fill="hold">
                            <p:stCondLst>
                              <p:cond delay="3000"/>
                            </p:stCondLst>
                            <p:childTnLst>
                              <p:par>
                                <p:cTn id="33" presetID="16" presetClass="entr" presetSubtype="21" fill="hold" nodeType="afterEffect">
                                  <p:stCondLst>
                                    <p:cond delay="0"/>
                                  </p:stCondLst>
                                  <p:childTnLst>
                                    <p:set>
                                      <p:cBhvr>
                                        <p:cTn id="34" dur="1" fill="hold">
                                          <p:stCondLst>
                                            <p:cond delay="0"/>
                                          </p:stCondLst>
                                        </p:cTn>
                                        <p:tgtEl>
                                          <p:spTgt spid="104"/>
                                        </p:tgtEl>
                                        <p:attrNameLst>
                                          <p:attrName>style.visibility</p:attrName>
                                        </p:attrNameLst>
                                      </p:cBhvr>
                                      <p:to>
                                        <p:strVal val="visible"/>
                                      </p:to>
                                    </p:set>
                                    <p:animEffect transition="in" filter="barn(inVertical)">
                                      <p:cBhvr>
                                        <p:cTn id="35" dur="250"/>
                                        <p:tgtEl>
                                          <p:spTgt spid="104"/>
                                        </p:tgtEl>
                                      </p:cBhvr>
                                    </p:animEffect>
                                  </p:childTnLst>
                                </p:cTn>
                              </p:par>
                            </p:childTnLst>
                          </p:cTn>
                        </p:par>
                        <p:par>
                          <p:cTn id="36" fill="hold">
                            <p:stCondLst>
                              <p:cond delay="3500"/>
                            </p:stCondLst>
                            <p:childTnLst>
                              <p:par>
                                <p:cTn id="37" presetID="42" presetClass="entr" presetSubtype="0" fill="hold" nodeType="afterEffect">
                                  <p:stCondLst>
                                    <p:cond delay="0"/>
                                  </p:stCondLst>
                                  <p:childTnLst>
                                    <p:set>
                                      <p:cBhvr>
                                        <p:cTn id="38" dur="1" fill="hold">
                                          <p:stCondLst>
                                            <p:cond delay="0"/>
                                          </p:stCondLst>
                                        </p:cTn>
                                        <p:tgtEl>
                                          <p:spTgt spid="94"/>
                                        </p:tgtEl>
                                        <p:attrNameLst>
                                          <p:attrName>style.visibility</p:attrName>
                                        </p:attrNameLst>
                                      </p:cBhvr>
                                      <p:to>
                                        <p:strVal val="visible"/>
                                      </p:to>
                                    </p:set>
                                    <p:animEffect transition="in" filter="fade">
                                      <p:cBhvr>
                                        <p:cTn id="39" dur="250"/>
                                        <p:tgtEl>
                                          <p:spTgt spid="94"/>
                                        </p:tgtEl>
                                      </p:cBhvr>
                                    </p:animEffect>
                                    <p:anim calcmode="lin" valueType="num">
                                      <p:cBhvr>
                                        <p:cTn id="40" dur="250" fill="hold"/>
                                        <p:tgtEl>
                                          <p:spTgt spid="94"/>
                                        </p:tgtEl>
                                        <p:attrNameLst>
                                          <p:attrName>ppt_x</p:attrName>
                                        </p:attrNameLst>
                                      </p:cBhvr>
                                      <p:tavLst>
                                        <p:tav tm="0">
                                          <p:val>
                                            <p:strVal val="#ppt_x"/>
                                          </p:val>
                                        </p:tav>
                                        <p:tav tm="100000">
                                          <p:val>
                                            <p:strVal val="#ppt_x"/>
                                          </p:val>
                                        </p:tav>
                                      </p:tavLst>
                                    </p:anim>
                                    <p:anim calcmode="lin" valueType="num">
                                      <p:cBhvr>
                                        <p:cTn id="41" dur="250" fill="hold"/>
                                        <p:tgtEl>
                                          <p:spTgt spid="94"/>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22" presetClass="entr" presetSubtype="8" fill="hold" nodeType="afterEffect">
                                  <p:stCondLst>
                                    <p:cond delay="0"/>
                                  </p:stCondLst>
                                  <p:childTnLst>
                                    <p:set>
                                      <p:cBhvr>
                                        <p:cTn id="44" dur="1" fill="hold">
                                          <p:stCondLst>
                                            <p:cond delay="0"/>
                                          </p:stCondLst>
                                        </p:cTn>
                                        <p:tgtEl>
                                          <p:spTgt spid="63"/>
                                        </p:tgtEl>
                                        <p:attrNameLst>
                                          <p:attrName>style.visibility</p:attrName>
                                        </p:attrNameLst>
                                      </p:cBhvr>
                                      <p:to>
                                        <p:strVal val="visible"/>
                                      </p:to>
                                    </p:set>
                                    <p:animEffect transition="in" filter="wipe(left)">
                                      <p:cBhvr>
                                        <p:cTn id="45" dur="250"/>
                                        <p:tgtEl>
                                          <p:spTgt spid="63"/>
                                        </p:tgtEl>
                                      </p:cBhvr>
                                    </p:animEffect>
                                  </p:childTnLst>
                                </p:cTn>
                              </p:par>
                            </p:childTnLst>
                          </p:cTn>
                        </p:par>
                        <p:par>
                          <p:cTn id="46" fill="hold">
                            <p:stCondLst>
                              <p:cond delay="4500"/>
                            </p:stCondLst>
                            <p:childTnLst>
                              <p:par>
                                <p:cTn id="47" presetID="16" presetClass="entr" presetSubtype="21" fill="hold" nodeType="afterEffect">
                                  <p:stCondLst>
                                    <p:cond delay="0"/>
                                  </p:stCondLst>
                                  <p:childTnLst>
                                    <p:set>
                                      <p:cBhvr>
                                        <p:cTn id="48" dur="1" fill="hold">
                                          <p:stCondLst>
                                            <p:cond delay="0"/>
                                          </p:stCondLst>
                                        </p:cTn>
                                        <p:tgtEl>
                                          <p:spTgt spid="113"/>
                                        </p:tgtEl>
                                        <p:attrNameLst>
                                          <p:attrName>style.visibility</p:attrName>
                                        </p:attrNameLst>
                                      </p:cBhvr>
                                      <p:to>
                                        <p:strVal val="visible"/>
                                      </p:to>
                                    </p:set>
                                    <p:animEffect transition="in" filter="barn(inVertical)">
                                      <p:cBhvr>
                                        <p:cTn id="49" dur="250"/>
                                        <p:tgtEl>
                                          <p:spTgt spid="113"/>
                                        </p:tgtEl>
                                      </p:cBhvr>
                                    </p:animEffect>
                                  </p:childTnLst>
                                </p:cTn>
                              </p:par>
                            </p:childTnLst>
                          </p:cTn>
                        </p:par>
                        <p:par>
                          <p:cTn id="50" fill="hold">
                            <p:stCondLst>
                              <p:cond delay="5000"/>
                            </p:stCondLst>
                            <p:childTnLst>
                              <p:par>
                                <p:cTn id="51" presetID="42" presetClass="entr" presetSubtype="0" fill="hold" nodeType="afterEffect">
                                  <p:stCondLst>
                                    <p:cond delay="0"/>
                                  </p:stCondLst>
                                  <p:childTnLst>
                                    <p:set>
                                      <p:cBhvr>
                                        <p:cTn id="52" dur="1" fill="hold">
                                          <p:stCondLst>
                                            <p:cond delay="0"/>
                                          </p:stCondLst>
                                        </p:cTn>
                                        <p:tgtEl>
                                          <p:spTgt spid="99"/>
                                        </p:tgtEl>
                                        <p:attrNameLst>
                                          <p:attrName>style.visibility</p:attrName>
                                        </p:attrNameLst>
                                      </p:cBhvr>
                                      <p:to>
                                        <p:strVal val="visible"/>
                                      </p:to>
                                    </p:set>
                                    <p:animEffect transition="in" filter="fade">
                                      <p:cBhvr>
                                        <p:cTn id="53" dur="250"/>
                                        <p:tgtEl>
                                          <p:spTgt spid="99"/>
                                        </p:tgtEl>
                                      </p:cBhvr>
                                    </p:animEffect>
                                    <p:anim calcmode="lin" valueType="num">
                                      <p:cBhvr>
                                        <p:cTn id="54" dur="250" fill="hold"/>
                                        <p:tgtEl>
                                          <p:spTgt spid="99"/>
                                        </p:tgtEl>
                                        <p:attrNameLst>
                                          <p:attrName>ppt_x</p:attrName>
                                        </p:attrNameLst>
                                      </p:cBhvr>
                                      <p:tavLst>
                                        <p:tav tm="0">
                                          <p:val>
                                            <p:strVal val="#ppt_x"/>
                                          </p:val>
                                        </p:tav>
                                        <p:tav tm="100000">
                                          <p:val>
                                            <p:strVal val="#ppt_x"/>
                                          </p:val>
                                        </p:tav>
                                      </p:tavLst>
                                    </p:anim>
                                    <p:anim calcmode="lin" valueType="num">
                                      <p:cBhvr>
                                        <p:cTn id="55" dur="250" fill="hold"/>
                                        <p:tgtEl>
                                          <p:spTgt spid="99"/>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22" presetClass="entr" presetSubtype="2" fill="hold" nodeType="afterEffect">
                                  <p:stCondLst>
                                    <p:cond delay="0"/>
                                  </p:stCondLst>
                                  <p:childTnLst>
                                    <p:set>
                                      <p:cBhvr>
                                        <p:cTn id="58" dur="1" fill="hold">
                                          <p:stCondLst>
                                            <p:cond delay="0"/>
                                          </p:stCondLst>
                                        </p:cTn>
                                        <p:tgtEl>
                                          <p:spTgt spid="75"/>
                                        </p:tgtEl>
                                        <p:attrNameLst>
                                          <p:attrName>style.visibility</p:attrName>
                                        </p:attrNameLst>
                                      </p:cBhvr>
                                      <p:to>
                                        <p:strVal val="visible"/>
                                      </p:to>
                                    </p:set>
                                    <p:animEffect transition="in" filter="wipe(right)">
                                      <p:cBhvr>
                                        <p:cTn id="59" dur="250"/>
                                        <p:tgtEl>
                                          <p:spTgt spid="75"/>
                                        </p:tgtEl>
                                      </p:cBhvr>
                                    </p:animEffect>
                                  </p:childTnLst>
                                </p:cTn>
                              </p:par>
                            </p:childTnLst>
                          </p:cTn>
                        </p:par>
                        <p:par>
                          <p:cTn id="60" fill="hold">
                            <p:stCondLst>
                              <p:cond delay="6000"/>
                            </p:stCondLst>
                            <p:childTnLst>
                              <p:par>
                                <p:cTn id="61" presetID="16" presetClass="entr" presetSubtype="21" fill="hold" nodeType="afterEffect">
                                  <p:stCondLst>
                                    <p:cond delay="0"/>
                                  </p:stCondLst>
                                  <p:childTnLst>
                                    <p:set>
                                      <p:cBhvr>
                                        <p:cTn id="62" dur="1" fill="hold">
                                          <p:stCondLst>
                                            <p:cond delay="0"/>
                                          </p:stCondLst>
                                        </p:cTn>
                                        <p:tgtEl>
                                          <p:spTgt spid="107"/>
                                        </p:tgtEl>
                                        <p:attrNameLst>
                                          <p:attrName>style.visibility</p:attrName>
                                        </p:attrNameLst>
                                      </p:cBhvr>
                                      <p:to>
                                        <p:strVal val="visible"/>
                                      </p:to>
                                    </p:set>
                                    <p:animEffect transition="in" filter="barn(inVertical)">
                                      <p:cBhvr>
                                        <p:cTn id="63" dur="250"/>
                                        <p:tgtEl>
                                          <p:spTgt spid="107"/>
                                        </p:tgtEl>
                                      </p:cBhvr>
                                    </p:animEffect>
                                  </p:childTnLst>
                                </p:cTn>
                              </p:par>
                            </p:childTnLst>
                          </p:cTn>
                        </p:par>
                        <p:par>
                          <p:cTn id="64" fill="hold">
                            <p:stCondLst>
                              <p:cond delay="6500"/>
                            </p:stCondLst>
                            <p:childTnLst>
                              <p:par>
                                <p:cTn id="65" presetID="22" presetClass="entr" presetSubtype="4" fill="hold" grpId="0" nodeType="afterEffect">
                                  <p:stCondLst>
                                    <p:cond delay="0"/>
                                  </p:stCondLst>
                                  <p:childTnLst>
                                    <p:set>
                                      <p:cBhvr>
                                        <p:cTn id="66" dur="1" fill="hold">
                                          <p:stCondLst>
                                            <p:cond delay="0"/>
                                          </p:stCondLst>
                                        </p:cTn>
                                        <p:tgtEl>
                                          <p:spTgt spid="81"/>
                                        </p:tgtEl>
                                        <p:attrNameLst>
                                          <p:attrName>style.visibility</p:attrName>
                                        </p:attrNameLst>
                                      </p:cBhvr>
                                      <p:to>
                                        <p:strVal val="visible"/>
                                      </p:to>
                                    </p:set>
                                    <p:animEffect transition="in" filter="wipe(down)">
                                      <p:cBhvr>
                                        <p:cTn id="67" dur="25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87"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TextBox 86"/>
          <p:cNvSpPr txBox="1"/>
          <p:nvPr/>
        </p:nvSpPr>
        <p:spPr>
          <a:xfrm>
            <a:off x="784151" y="281211"/>
            <a:ext cx="2764839" cy="411835"/>
          </a:xfrm>
          <a:prstGeom prst="rect">
            <a:avLst/>
          </a:prstGeom>
          <a:noFill/>
          <a:effectLst/>
        </p:spPr>
        <p:txBody>
          <a:bodyPr wrap="square" lIns="72572" tIns="36286" rIns="72572" bIns="36286" rtlCol="0">
            <a:spAutoFit/>
          </a:bodyPr>
          <a:lstStyle/>
          <a:p>
            <a:pPr algn="ctr"/>
            <a:r>
              <a:rPr lang="zh-CN" altLang="en-US" sz="2200" dirty="0" smtClean="0">
                <a:latin typeface="+mn-ea"/>
                <a:ea typeface="+mn-ea"/>
              </a:rPr>
              <a:t>添加文字标题内容</a:t>
            </a:r>
            <a:endParaRPr lang="zh-CN" altLang="en-US" sz="2200" dirty="0">
              <a:latin typeface="+mn-ea"/>
              <a:ea typeface="+mn-ea"/>
            </a:endParaRPr>
          </a:p>
        </p:txBody>
      </p:sp>
      <p:grpSp>
        <p:nvGrpSpPr>
          <p:cNvPr id="88" name="组合 87"/>
          <p:cNvGrpSpPr/>
          <p:nvPr/>
        </p:nvGrpSpPr>
        <p:grpSpPr>
          <a:xfrm>
            <a:off x="1254179" y="1257275"/>
            <a:ext cx="1488592" cy="1485900"/>
            <a:chOff x="2308973" y="1408546"/>
            <a:chExt cx="1984789" cy="1981200"/>
          </a:xfrm>
        </p:grpSpPr>
        <p:grpSp>
          <p:nvGrpSpPr>
            <p:cNvPr id="138" name="组合 137"/>
            <p:cNvGrpSpPr/>
            <p:nvPr/>
          </p:nvGrpSpPr>
          <p:grpSpPr>
            <a:xfrm>
              <a:off x="2308973" y="1408546"/>
              <a:ext cx="1984789" cy="1981200"/>
              <a:chOff x="1824304" y="1596571"/>
              <a:chExt cx="1984789" cy="1981200"/>
            </a:xfrm>
          </p:grpSpPr>
          <p:sp>
            <p:nvSpPr>
              <p:cNvPr id="140" name="任意多边形 139"/>
              <p:cNvSpPr/>
              <p:nvPr/>
            </p:nvSpPr>
            <p:spPr>
              <a:xfrm>
                <a:off x="1827893" y="1596571"/>
                <a:ext cx="1981200" cy="1981200"/>
              </a:xfrm>
              <a:custGeom>
                <a:avLst/>
                <a:gdLst>
                  <a:gd name="connsiteX0" fmla="*/ 330207 w 1981200"/>
                  <a:gd name="connsiteY0" fmla="*/ 0 h 1981200"/>
                  <a:gd name="connsiteX1" fmla="*/ 1650993 w 1981200"/>
                  <a:gd name="connsiteY1" fmla="*/ 0 h 1981200"/>
                  <a:gd name="connsiteX2" fmla="*/ 1981200 w 1981200"/>
                  <a:gd name="connsiteY2" fmla="*/ 330207 h 1981200"/>
                  <a:gd name="connsiteX3" fmla="*/ 1981200 w 1981200"/>
                  <a:gd name="connsiteY3" fmla="*/ 855216 h 1981200"/>
                  <a:gd name="connsiteX4" fmla="*/ 1951278 w 1981200"/>
                  <a:gd name="connsiteY4" fmla="*/ 856727 h 1981200"/>
                  <a:gd name="connsiteX5" fmla="*/ 865458 w 1981200"/>
                  <a:gd name="connsiteY5" fmla="*/ 1942547 h 1981200"/>
                  <a:gd name="connsiteX6" fmla="*/ 863506 w 1981200"/>
                  <a:gd name="connsiteY6" fmla="*/ 1981200 h 1981200"/>
                  <a:gd name="connsiteX7" fmla="*/ 330207 w 1981200"/>
                  <a:gd name="connsiteY7" fmla="*/ 1981200 h 1981200"/>
                  <a:gd name="connsiteX8" fmla="*/ 0 w 1981200"/>
                  <a:gd name="connsiteY8" fmla="*/ 1650993 h 1981200"/>
                  <a:gd name="connsiteX9" fmla="*/ 0 w 1981200"/>
                  <a:gd name="connsiteY9" fmla="*/ 330207 h 1981200"/>
                  <a:gd name="connsiteX10" fmla="*/ 330207 w 1981200"/>
                  <a:gd name="connsiteY10" fmla="*/ 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81200" h="1981200">
                    <a:moveTo>
                      <a:pt x="330207" y="0"/>
                    </a:moveTo>
                    <a:lnTo>
                      <a:pt x="1650993" y="0"/>
                    </a:lnTo>
                    <a:cubicBezTo>
                      <a:pt x="1833361" y="0"/>
                      <a:pt x="1981200" y="147839"/>
                      <a:pt x="1981200" y="330207"/>
                    </a:cubicBezTo>
                    <a:lnTo>
                      <a:pt x="1981200" y="855216"/>
                    </a:lnTo>
                    <a:lnTo>
                      <a:pt x="1951278" y="856727"/>
                    </a:lnTo>
                    <a:cubicBezTo>
                      <a:pt x="1378756" y="914870"/>
                      <a:pt x="923601" y="1370025"/>
                      <a:pt x="865458" y="1942547"/>
                    </a:cubicBezTo>
                    <a:lnTo>
                      <a:pt x="863506" y="1981200"/>
                    </a:lnTo>
                    <a:lnTo>
                      <a:pt x="330207" y="1981200"/>
                    </a:lnTo>
                    <a:cubicBezTo>
                      <a:pt x="147839" y="1981200"/>
                      <a:pt x="0" y="1833361"/>
                      <a:pt x="0" y="1650993"/>
                    </a:cubicBezTo>
                    <a:lnTo>
                      <a:pt x="0" y="330207"/>
                    </a:lnTo>
                    <a:cubicBezTo>
                      <a:pt x="0" y="147839"/>
                      <a:pt x="147839" y="0"/>
                      <a:pt x="330207" y="0"/>
                    </a:cubicBezTo>
                    <a:close/>
                  </a:path>
                </a:pathLst>
              </a:custGeom>
              <a:gradFill flip="none" rotWithShape="1">
                <a:gsLst>
                  <a:gs pos="0">
                    <a:schemeClr val="bg1"/>
                  </a:gs>
                  <a:gs pos="100000">
                    <a:srgbClr val="D9D9D9"/>
                  </a:gs>
                </a:gsLst>
                <a:lin ang="2700000" scaled="1"/>
                <a:tileRect/>
              </a:gradFill>
              <a:ln>
                <a:noFill/>
              </a:ln>
              <a:effectLst>
                <a:outerShdw blurRad="101600" dist="38100" dir="2700000" algn="tl" rotWithShape="0">
                  <a:prstClr val="black">
                    <a:alpha val="30000"/>
                  </a:prstClr>
                </a:outerShdw>
              </a:effectLst>
              <a:scene3d>
                <a:camera prst="orthographicFront"/>
                <a:lightRig rig="threePt" dir="t"/>
              </a:scene3d>
              <a:sp3d prstMaterial="soft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1" name="任意多边形 140"/>
              <p:cNvSpPr/>
              <p:nvPr/>
            </p:nvSpPr>
            <p:spPr>
              <a:xfrm>
                <a:off x="1824304" y="1596571"/>
                <a:ext cx="1981200" cy="1981200"/>
              </a:xfrm>
              <a:custGeom>
                <a:avLst/>
                <a:gdLst>
                  <a:gd name="connsiteX0" fmla="*/ 330207 w 1981200"/>
                  <a:gd name="connsiteY0" fmla="*/ 0 h 1981200"/>
                  <a:gd name="connsiteX1" fmla="*/ 1650993 w 1981200"/>
                  <a:gd name="connsiteY1" fmla="*/ 0 h 1981200"/>
                  <a:gd name="connsiteX2" fmla="*/ 1981200 w 1981200"/>
                  <a:gd name="connsiteY2" fmla="*/ 330207 h 1981200"/>
                  <a:gd name="connsiteX3" fmla="*/ 1981200 w 1981200"/>
                  <a:gd name="connsiteY3" fmla="*/ 855216 h 1981200"/>
                  <a:gd name="connsiteX4" fmla="*/ 1951278 w 1981200"/>
                  <a:gd name="connsiteY4" fmla="*/ 856727 h 1981200"/>
                  <a:gd name="connsiteX5" fmla="*/ 865458 w 1981200"/>
                  <a:gd name="connsiteY5" fmla="*/ 1942547 h 1981200"/>
                  <a:gd name="connsiteX6" fmla="*/ 863506 w 1981200"/>
                  <a:gd name="connsiteY6" fmla="*/ 1981200 h 1981200"/>
                  <a:gd name="connsiteX7" fmla="*/ 330207 w 1981200"/>
                  <a:gd name="connsiteY7" fmla="*/ 1981200 h 1981200"/>
                  <a:gd name="connsiteX8" fmla="*/ 0 w 1981200"/>
                  <a:gd name="connsiteY8" fmla="*/ 1650993 h 1981200"/>
                  <a:gd name="connsiteX9" fmla="*/ 0 w 1981200"/>
                  <a:gd name="connsiteY9" fmla="*/ 330207 h 1981200"/>
                  <a:gd name="connsiteX10" fmla="*/ 330207 w 1981200"/>
                  <a:gd name="connsiteY10" fmla="*/ 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81200" h="1981200">
                    <a:moveTo>
                      <a:pt x="330207" y="0"/>
                    </a:moveTo>
                    <a:lnTo>
                      <a:pt x="1650993" y="0"/>
                    </a:lnTo>
                    <a:cubicBezTo>
                      <a:pt x="1833361" y="0"/>
                      <a:pt x="1981200" y="147839"/>
                      <a:pt x="1981200" y="330207"/>
                    </a:cubicBezTo>
                    <a:lnTo>
                      <a:pt x="1981200" y="855216"/>
                    </a:lnTo>
                    <a:lnTo>
                      <a:pt x="1951278" y="856727"/>
                    </a:lnTo>
                    <a:cubicBezTo>
                      <a:pt x="1378756" y="914870"/>
                      <a:pt x="923601" y="1370025"/>
                      <a:pt x="865458" y="1942547"/>
                    </a:cubicBezTo>
                    <a:lnTo>
                      <a:pt x="863506" y="1981200"/>
                    </a:lnTo>
                    <a:lnTo>
                      <a:pt x="330207" y="1981200"/>
                    </a:lnTo>
                    <a:cubicBezTo>
                      <a:pt x="147839" y="1981200"/>
                      <a:pt x="0" y="1833361"/>
                      <a:pt x="0" y="1650993"/>
                    </a:cubicBezTo>
                    <a:lnTo>
                      <a:pt x="0" y="330207"/>
                    </a:lnTo>
                    <a:cubicBezTo>
                      <a:pt x="0" y="147839"/>
                      <a:pt x="147839" y="0"/>
                      <a:pt x="330207" y="0"/>
                    </a:cubicBezTo>
                    <a:close/>
                  </a:path>
                </a:pathLst>
              </a:custGeom>
              <a:solidFill>
                <a:srgbClr val="EEEEEE"/>
              </a:solidFill>
              <a:ln>
                <a:noFill/>
              </a:ln>
              <a:effectLst>
                <a:softEdge rad="50800"/>
              </a:effectLst>
              <a:scene3d>
                <a:camera prst="orthographicFront"/>
                <a:lightRig rig="threePt" dir="t"/>
              </a:scene3d>
              <a:sp3d prstMaterial="soft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39" name="任意多边形 138"/>
            <p:cNvSpPr/>
            <p:nvPr/>
          </p:nvSpPr>
          <p:spPr>
            <a:xfrm>
              <a:off x="2378023" y="1467657"/>
              <a:ext cx="1841263" cy="1841263"/>
            </a:xfrm>
            <a:custGeom>
              <a:avLst/>
              <a:gdLst>
                <a:gd name="connsiteX0" fmla="*/ 306884 w 1841263"/>
                <a:gd name="connsiteY0" fmla="*/ 0 h 1841263"/>
                <a:gd name="connsiteX1" fmla="*/ 1534380 w 1841263"/>
                <a:gd name="connsiteY1" fmla="*/ 0 h 1841263"/>
                <a:gd name="connsiteX2" fmla="*/ 1841263 w 1841263"/>
                <a:gd name="connsiteY2" fmla="*/ 306884 h 1841263"/>
                <a:gd name="connsiteX3" fmla="*/ 1841263 w 1841263"/>
                <a:gd name="connsiteY3" fmla="*/ 735265 h 1841263"/>
                <a:gd name="connsiteX4" fmla="*/ 1746655 w 1841263"/>
                <a:gd name="connsiteY4" fmla="*/ 749703 h 1841263"/>
                <a:gd name="connsiteX5" fmla="*/ 739890 w 1841263"/>
                <a:gd name="connsiteY5" fmla="*/ 1756468 h 1841263"/>
                <a:gd name="connsiteX6" fmla="*/ 726949 w 1841263"/>
                <a:gd name="connsiteY6" fmla="*/ 1841263 h 1841263"/>
                <a:gd name="connsiteX7" fmla="*/ 306884 w 1841263"/>
                <a:gd name="connsiteY7" fmla="*/ 1841263 h 1841263"/>
                <a:gd name="connsiteX8" fmla="*/ 0 w 1841263"/>
                <a:gd name="connsiteY8" fmla="*/ 1534380 h 1841263"/>
                <a:gd name="connsiteX9" fmla="*/ 0 w 1841263"/>
                <a:gd name="connsiteY9" fmla="*/ 306884 h 1841263"/>
                <a:gd name="connsiteX10" fmla="*/ 306884 w 1841263"/>
                <a:gd name="connsiteY10" fmla="*/ 0 h 1841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41263" h="1841263">
                  <a:moveTo>
                    <a:pt x="306884" y="0"/>
                  </a:moveTo>
                  <a:lnTo>
                    <a:pt x="1534380" y="0"/>
                  </a:lnTo>
                  <a:cubicBezTo>
                    <a:pt x="1703866" y="0"/>
                    <a:pt x="1841263" y="137397"/>
                    <a:pt x="1841263" y="306884"/>
                  </a:cubicBezTo>
                  <a:lnTo>
                    <a:pt x="1841263" y="735265"/>
                  </a:lnTo>
                  <a:lnTo>
                    <a:pt x="1746655" y="749703"/>
                  </a:lnTo>
                  <a:cubicBezTo>
                    <a:pt x="1241318" y="853111"/>
                    <a:pt x="843298" y="1251131"/>
                    <a:pt x="739890" y="1756468"/>
                  </a:cubicBezTo>
                  <a:lnTo>
                    <a:pt x="726949" y="1841263"/>
                  </a:lnTo>
                  <a:lnTo>
                    <a:pt x="306884" y="1841263"/>
                  </a:lnTo>
                  <a:cubicBezTo>
                    <a:pt x="137397" y="1841263"/>
                    <a:pt x="0" y="1703866"/>
                    <a:pt x="0" y="1534380"/>
                  </a:cubicBezTo>
                  <a:lnTo>
                    <a:pt x="0" y="306884"/>
                  </a:lnTo>
                  <a:cubicBezTo>
                    <a:pt x="0" y="137397"/>
                    <a:pt x="137397" y="0"/>
                    <a:pt x="306884" y="0"/>
                  </a:cubicBezTo>
                  <a:close/>
                </a:path>
              </a:pathLst>
            </a:custGeom>
            <a:solidFill>
              <a:srgbClr val="C00000"/>
            </a:solidFill>
            <a:ln>
              <a:noFill/>
            </a:ln>
            <a:effectLst>
              <a:softEdge rad="0"/>
            </a:effectLst>
            <a:scene3d>
              <a:camera prst="orthographicFront"/>
              <a:lightRig rig="threePt" dir="t"/>
            </a:scene3d>
            <a:sp3d prstMaterial="soft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42" name="组合 141"/>
          <p:cNvGrpSpPr/>
          <p:nvPr/>
        </p:nvGrpSpPr>
        <p:grpSpPr>
          <a:xfrm>
            <a:off x="2885646" y="1257275"/>
            <a:ext cx="1488592" cy="1485900"/>
            <a:chOff x="4484262" y="1408546"/>
            <a:chExt cx="1984789" cy="1981200"/>
          </a:xfrm>
        </p:grpSpPr>
        <p:grpSp>
          <p:nvGrpSpPr>
            <p:cNvPr id="143" name="组合 142"/>
            <p:cNvGrpSpPr/>
            <p:nvPr/>
          </p:nvGrpSpPr>
          <p:grpSpPr>
            <a:xfrm flipH="1">
              <a:off x="4484262" y="1408546"/>
              <a:ext cx="1984789" cy="1981200"/>
              <a:chOff x="1824304" y="1596571"/>
              <a:chExt cx="1984789" cy="1981200"/>
            </a:xfrm>
          </p:grpSpPr>
          <p:sp>
            <p:nvSpPr>
              <p:cNvPr id="145" name="任意多边形 144"/>
              <p:cNvSpPr/>
              <p:nvPr/>
            </p:nvSpPr>
            <p:spPr>
              <a:xfrm>
                <a:off x="1827893" y="1596571"/>
                <a:ext cx="1981200" cy="1981200"/>
              </a:xfrm>
              <a:custGeom>
                <a:avLst/>
                <a:gdLst>
                  <a:gd name="connsiteX0" fmla="*/ 330207 w 1981200"/>
                  <a:gd name="connsiteY0" fmla="*/ 0 h 1981200"/>
                  <a:gd name="connsiteX1" fmla="*/ 1650993 w 1981200"/>
                  <a:gd name="connsiteY1" fmla="*/ 0 h 1981200"/>
                  <a:gd name="connsiteX2" fmla="*/ 1981200 w 1981200"/>
                  <a:gd name="connsiteY2" fmla="*/ 330207 h 1981200"/>
                  <a:gd name="connsiteX3" fmla="*/ 1981200 w 1981200"/>
                  <a:gd name="connsiteY3" fmla="*/ 855216 h 1981200"/>
                  <a:gd name="connsiteX4" fmla="*/ 1951278 w 1981200"/>
                  <a:gd name="connsiteY4" fmla="*/ 856727 h 1981200"/>
                  <a:gd name="connsiteX5" fmla="*/ 865458 w 1981200"/>
                  <a:gd name="connsiteY5" fmla="*/ 1942547 h 1981200"/>
                  <a:gd name="connsiteX6" fmla="*/ 863506 w 1981200"/>
                  <a:gd name="connsiteY6" fmla="*/ 1981200 h 1981200"/>
                  <a:gd name="connsiteX7" fmla="*/ 330207 w 1981200"/>
                  <a:gd name="connsiteY7" fmla="*/ 1981200 h 1981200"/>
                  <a:gd name="connsiteX8" fmla="*/ 0 w 1981200"/>
                  <a:gd name="connsiteY8" fmla="*/ 1650993 h 1981200"/>
                  <a:gd name="connsiteX9" fmla="*/ 0 w 1981200"/>
                  <a:gd name="connsiteY9" fmla="*/ 330207 h 1981200"/>
                  <a:gd name="connsiteX10" fmla="*/ 330207 w 1981200"/>
                  <a:gd name="connsiteY10" fmla="*/ 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81200" h="1981200">
                    <a:moveTo>
                      <a:pt x="330207" y="0"/>
                    </a:moveTo>
                    <a:lnTo>
                      <a:pt x="1650993" y="0"/>
                    </a:lnTo>
                    <a:cubicBezTo>
                      <a:pt x="1833361" y="0"/>
                      <a:pt x="1981200" y="147839"/>
                      <a:pt x="1981200" y="330207"/>
                    </a:cubicBezTo>
                    <a:lnTo>
                      <a:pt x="1981200" y="855216"/>
                    </a:lnTo>
                    <a:lnTo>
                      <a:pt x="1951278" y="856727"/>
                    </a:lnTo>
                    <a:cubicBezTo>
                      <a:pt x="1378756" y="914870"/>
                      <a:pt x="923601" y="1370025"/>
                      <a:pt x="865458" y="1942547"/>
                    </a:cubicBezTo>
                    <a:lnTo>
                      <a:pt x="863506" y="1981200"/>
                    </a:lnTo>
                    <a:lnTo>
                      <a:pt x="330207" y="1981200"/>
                    </a:lnTo>
                    <a:cubicBezTo>
                      <a:pt x="147839" y="1981200"/>
                      <a:pt x="0" y="1833361"/>
                      <a:pt x="0" y="1650993"/>
                    </a:cubicBezTo>
                    <a:lnTo>
                      <a:pt x="0" y="330207"/>
                    </a:lnTo>
                    <a:cubicBezTo>
                      <a:pt x="0" y="147839"/>
                      <a:pt x="147839" y="0"/>
                      <a:pt x="330207" y="0"/>
                    </a:cubicBezTo>
                    <a:close/>
                  </a:path>
                </a:pathLst>
              </a:custGeom>
              <a:gradFill flip="none" rotWithShape="1">
                <a:gsLst>
                  <a:gs pos="0">
                    <a:schemeClr val="bg1"/>
                  </a:gs>
                  <a:gs pos="100000">
                    <a:srgbClr val="D9D9D9"/>
                  </a:gs>
                </a:gsLst>
                <a:lin ang="8100000" scaled="0"/>
                <a:tileRect/>
              </a:gradFill>
              <a:ln>
                <a:noFill/>
              </a:ln>
              <a:effectLst>
                <a:outerShdw blurRad="101600" dist="38100" dir="2700000" algn="tl" rotWithShape="0">
                  <a:prstClr val="black">
                    <a:alpha val="30000"/>
                  </a:prstClr>
                </a:outerShdw>
              </a:effectLst>
              <a:scene3d>
                <a:camera prst="orthographicFront"/>
                <a:lightRig rig="threePt" dir="t"/>
              </a:scene3d>
              <a:sp3d prstMaterial="soft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6" name="任意多边形 145"/>
              <p:cNvSpPr/>
              <p:nvPr/>
            </p:nvSpPr>
            <p:spPr>
              <a:xfrm>
                <a:off x="1824304" y="1596571"/>
                <a:ext cx="1981200" cy="1981200"/>
              </a:xfrm>
              <a:custGeom>
                <a:avLst/>
                <a:gdLst>
                  <a:gd name="connsiteX0" fmla="*/ 330207 w 1981200"/>
                  <a:gd name="connsiteY0" fmla="*/ 0 h 1981200"/>
                  <a:gd name="connsiteX1" fmla="*/ 1650993 w 1981200"/>
                  <a:gd name="connsiteY1" fmla="*/ 0 h 1981200"/>
                  <a:gd name="connsiteX2" fmla="*/ 1981200 w 1981200"/>
                  <a:gd name="connsiteY2" fmla="*/ 330207 h 1981200"/>
                  <a:gd name="connsiteX3" fmla="*/ 1981200 w 1981200"/>
                  <a:gd name="connsiteY3" fmla="*/ 855216 h 1981200"/>
                  <a:gd name="connsiteX4" fmla="*/ 1951278 w 1981200"/>
                  <a:gd name="connsiteY4" fmla="*/ 856727 h 1981200"/>
                  <a:gd name="connsiteX5" fmla="*/ 865458 w 1981200"/>
                  <a:gd name="connsiteY5" fmla="*/ 1942547 h 1981200"/>
                  <a:gd name="connsiteX6" fmla="*/ 863506 w 1981200"/>
                  <a:gd name="connsiteY6" fmla="*/ 1981200 h 1981200"/>
                  <a:gd name="connsiteX7" fmla="*/ 330207 w 1981200"/>
                  <a:gd name="connsiteY7" fmla="*/ 1981200 h 1981200"/>
                  <a:gd name="connsiteX8" fmla="*/ 0 w 1981200"/>
                  <a:gd name="connsiteY8" fmla="*/ 1650993 h 1981200"/>
                  <a:gd name="connsiteX9" fmla="*/ 0 w 1981200"/>
                  <a:gd name="connsiteY9" fmla="*/ 330207 h 1981200"/>
                  <a:gd name="connsiteX10" fmla="*/ 330207 w 1981200"/>
                  <a:gd name="connsiteY10" fmla="*/ 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81200" h="1981200">
                    <a:moveTo>
                      <a:pt x="330207" y="0"/>
                    </a:moveTo>
                    <a:lnTo>
                      <a:pt x="1650993" y="0"/>
                    </a:lnTo>
                    <a:cubicBezTo>
                      <a:pt x="1833361" y="0"/>
                      <a:pt x="1981200" y="147839"/>
                      <a:pt x="1981200" y="330207"/>
                    </a:cubicBezTo>
                    <a:lnTo>
                      <a:pt x="1981200" y="855216"/>
                    </a:lnTo>
                    <a:lnTo>
                      <a:pt x="1951278" y="856727"/>
                    </a:lnTo>
                    <a:cubicBezTo>
                      <a:pt x="1378756" y="914870"/>
                      <a:pt x="923601" y="1370025"/>
                      <a:pt x="865458" y="1942547"/>
                    </a:cubicBezTo>
                    <a:lnTo>
                      <a:pt x="863506" y="1981200"/>
                    </a:lnTo>
                    <a:lnTo>
                      <a:pt x="330207" y="1981200"/>
                    </a:lnTo>
                    <a:cubicBezTo>
                      <a:pt x="147839" y="1981200"/>
                      <a:pt x="0" y="1833361"/>
                      <a:pt x="0" y="1650993"/>
                    </a:cubicBezTo>
                    <a:lnTo>
                      <a:pt x="0" y="330207"/>
                    </a:lnTo>
                    <a:cubicBezTo>
                      <a:pt x="0" y="147839"/>
                      <a:pt x="147839" y="0"/>
                      <a:pt x="330207" y="0"/>
                    </a:cubicBezTo>
                    <a:close/>
                  </a:path>
                </a:pathLst>
              </a:custGeom>
              <a:solidFill>
                <a:srgbClr val="EEEEEE"/>
              </a:solidFill>
              <a:ln>
                <a:noFill/>
              </a:ln>
              <a:effectLst>
                <a:softEdge rad="50800"/>
              </a:effectLst>
              <a:scene3d>
                <a:camera prst="orthographicFront"/>
                <a:lightRig rig="threePt" dir="t"/>
              </a:scene3d>
              <a:sp3d prstMaterial="soft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44" name="任意多边形 143"/>
            <p:cNvSpPr/>
            <p:nvPr/>
          </p:nvSpPr>
          <p:spPr>
            <a:xfrm flipH="1">
              <a:off x="4554230" y="1467657"/>
              <a:ext cx="1841263" cy="1841263"/>
            </a:xfrm>
            <a:custGeom>
              <a:avLst/>
              <a:gdLst>
                <a:gd name="connsiteX0" fmla="*/ 306884 w 1841263"/>
                <a:gd name="connsiteY0" fmla="*/ 0 h 1841263"/>
                <a:gd name="connsiteX1" fmla="*/ 1534380 w 1841263"/>
                <a:gd name="connsiteY1" fmla="*/ 0 h 1841263"/>
                <a:gd name="connsiteX2" fmla="*/ 1841263 w 1841263"/>
                <a:gd name="connsiteY2" fmla="*/ 306884 h 1841263"/>
                <a:gd name="connsiteX3" fmla="*/ 1841263 w 1841263"/>
                <a:gd name="connsiteY3" fmla="*/ 735265 h 1841263"/>
                <a:gd name="connsiteX4" fmla="*/ 1746655 w 1841263"/>
                <a:gd name="connsiteY4" fmla="*/ 749703 h 1841263"/>
                <a:gd name="connsiteX5" fmla="*/ 739890 w 1841263"/>
                <a:gd name="connsiteY5" fmla="*/ 1756468 h 1841263"/>
                <a:gd name="connsiteX6" fmla="*/ 726949 w 1841263"/>
                <a:gd name="connsiteY6" fmla="*/ 1841263 h 1841263"/>
                <a:gd name="connsiteX7" fmla="*/ 306884 w 1841263"/>
                <a:gd name="connsiteY7" fmla="*/ 1841263 h 1841263"/>
                <a:gd name="connsiteX8" fmla="*/ 0 w 1841263"/>
                <a:gd name="connsiteY8" fmla="*/ 1534380 h 1841263"/>
                <a:gd name="connsiteX9" fmla="*/ 0 w 1841263"/>
                <a:gd name="connsiteY9" fmla="*/ 306884 h 1841263"/>
                <a:gd name="connsiteX10" fmla="*/ 306884 w 1841263"/>
                <a:gd name="connsiteY10" fmla="*/ 0 h 1841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41263" h="1841263">
                  <a:moveTo>
                    <a:pt x="306884" y="0"/>
                  </a:moveTo>
                  <a:lnTo>
                    <a:pt x="1534380" y="0"/>
                  </a:lnTo>
                  <a:cubicBezTo>
                    <a:pt x="1703866" y="0"/>
                    <a:pt x="1841263" y="137397"/>
                    <a:pt x="1841263" y="306884"/>
                  </a:cubicBezTo>
                  <a:lnTo>
                    <a:pt x="1841263" y="735265"/>
                  </a:lnTo>
                  <a:lnTo>
                    <a:pt x="1746655" y="749703"/>
                  </a:lnTo>
                  <a:cubicBezTo>
                    <a:pt x="1241318" y="853111"/>
                    <a:pt x="843298" y="1251131"/>
                    <a:pt x="739890" y="1756468"/>
                  </a:cubicBezTo>
                  <a:lnTo>
                    <a:pt x="726949" y="1841263"/>
                  </a:lnTo>
                  <a:lnTo>
                    <a:pt x="306884" y="1841263"/>
                  </a:lnTo>
                  <a:cubicBezTo>
                    <a:pt x="137397" y="1841263"/>
                    <a:pt x="0" y="1703866"/>
                    <a:pt x="0" y="1534380"/>
                  </a:cubicBezTo>
                  <a:lnTo>
                    <a:pt x="0" y="306884"/>
                  </a:lnTo>
                  <a:cubicBezTo>
                    <a:pt x="0" y="137397"/>
                    <a:pt x="137397" y="0"/>
                    <a:pt x="306884" y="0"/>
                  </a:cubicBezTo>
                  <a:close/>
                </a:path>
              </a:pathLst>
            </a:custGeom>
            <a:solidFill>
              <a:srgbClr val="C00000"/>
            </a:solidFill>
            <a:ln>
              <a:noFill/>
            </a:ln>
            <a:effectLst>
              <a:softEdge rad="0"/>
            </a:effectLst>
            <a:scene3d>
              <a:camera prst="orthographicFront"/>
              <a:lightRig rig="threePt" dir="t"/>
            </a:scene3d>
            <a:sp3d prstMaterial="soft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47" name="组合 146"/>
          <p:cNvGrpSpPr/>
          <p:nvPr/>
        </p:nvGrpSpPr>
        <p:grpSpPr>
          <a:xfrm>
            <a:off x="1256871" y="2885955"/>
            <a:ext cx="1485900" cy="1485995"/>
            <a:chOff x="2312562" y="3580120"/>
            <a:chExt cx="1981200" cy="1981326"/>
          </a:xfrm>
        </p:grpSpPr>
        <p:grpSp>
          <p:nvGrpSpPr>
            <p:cNvPr id="148" name="组合 147"/>
            <p:cNvGrpSpPr/>
            <p:nvPr/>
          </p:nvGrpSpPr>
          <p:grpSpPr>
            <a:xfrm flipV="1">
              <a:off x="2312562" y="3580120"/>
              <a:ext cx="1981200" cy="1981326"/>
              <a:chOff x="1827893" y="1596571"/>
              <a:chExt cx="1981200" cy="1981326"/>
            </a:xfrm>
          </p:grpSpPr>
          <p:sp>
            <p:nvSpPr>
              <p:cNvPr id="150" name="任意多边形 149"/>
              <p:cNvSpPr/>
              <p:nvPr/>
            </p:nvSpPr>
            <p:spPr>
              <a:xfrm>
                <a:off x="1827893" y="1596571"/>
                <a:ext cx="1981200" cy="1981200"/>
              </a:xfrm>
              <a:custGeom>
                <a:avLst/>
                <a:gdLst>
                  <a:gd name="connsiteX0" fmla="*/ 330207 w 1981200"/>
                  <a:gd name="connsiteY0" fmla="*/ 0 h 1981200"/>
                  <a:gd name="connsiteX1" fmla="*/ 1650993 w 1981200"/>
                  <a:gd name="connsiteY1" fmla="*/ 0 h 1981200"/>
                  <a:gd name="connsiteX2" fmla="*/ 1981200 w 1981200"/>
                  <a:gd name="connsiteY2" fmla="*/ 330207 h 1981200"/>
                  <a:gd name="connsiteX3" fmla="*/ 1981200 w 1981200"/>
                  <a:gd name="connsiteY3" fmla="*/ 855216 h 1981200"/>
                  <a:gd name="connsiteX4" fmla="*/ 1951278 w 1981200"/>
                  <a:gd name="connsiteY4" fmla="*/ 856727 h 1981200"/>
                  <a:gd name="connsiteX5" fmla="*/ 865458 w 1981200"/>
                  <a:gd name="connsiteY5" fmla="*/ 1942547 h 1981200"/>
                  <a:gd name="connsiteX6" fmla="*/ 863506 w 1981200"/>
                  <a:gd name="connsiteY6" fmla="*/ 1981200 h 1981200"/>
                  <a:gd name="connsiteX7" fmla="*/ 330207 w 1981200"/>
                  <a:gd name="connsiteY7" fmla="*/ 1981200 h 1981200"/>
                  <a:gd name="connsiteX8" fmla="*/ 0 w 1981200"/>
                  <a:gd name="connsiteY8" fmla="*/ 1650993 h 1981200"/>
                  <a:gd name="connsiteX9" fmla="*/ 0 w 1981200"/>
                  <a:gd name="connsiteY9" fmla="*/ 330207 h 1981200"/>
                  <a:gd name="connsiteX10" fmla="*/ 330207 w 1981200"/>
                  <a:gd name="connsiteY10" fmla="*/ 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81200" h="1981200">
                    <a:moveTo>
                      <a:pt x="330207" y="0"/>
                    </a:moveTo>
                    <a:lnTo>
                      <a:pt x="1650993" y="0"/>
                    </a:lnTo>
                    <a:cubicBezTo>
                      <a:pt x="1833361" y="0"/>
                      <a:pt x="1981200" y="147839"/>
                      <a:pt x="1981200" y="330207"/>
                    </a:cubicBezTo>
                    <a:lnTo>
                      <a:pt x="1981200" y="855216"/>
                    </a:lnTo>
                    <a:lnTo>
                      <a:pt x="1951278" y="856727"/>
                    </a:lnTo>
                    <a:cubicBezTo>
                      <a:pt x="1378756" y="914870"/>
                      <a:pt x="923601" y="1370025"/>
                      <a:pt x="865458" y="1942547"/>
                    </a:cubicBezTo>
                    <a:lnTo>
                      <a:pt x="863506" y="1981200"/>
                    </a:lnTo>
                    <a:lnTo>
                      <a:pt x="330207" y="1981200"/>
                    </a:lnTo>
                    <a:cubicBezTo>
                      <a:pt x="147839" y="1981200"/>
                      <a:pt x="0" y="1833361"/>
                      <a:pt x="0" y="1650993"/>
                    </a:cubicBezTo>
                    <a:lnTo>
                      <a:pt x="0" y="330207"/>
                    </a:lnTo>
                    <a:cubicBezTo>
                      <a:pt x="0" y="147839"/>
                      <a:pt x="147839" y="0"/>
                      <a:pt x="330207" y="0"/>
                    </a:cubicBezTo>
                    <a:close/>
                  </a:path>
                </a:pathLst>
              </a:custGeom>
              <a:gradFill flip="none" rotWithShape="1">
                <a:gsLst>
                  <a:gs pos="0">
                    <a:schemeClr val="bg1"/>
                  </a:gs>
                  <a:gs pos="100000">
                    <a:srgbClr val="D9D9D9"/>
                  </a:gs>
                </a:gsLst>
                <a:lin ang="18900000" scaled="0"/>
                <a:tileRect/>
              </a:gradFill>
              <a:ln>
                <a:noFill/>
              </a:ln>
              <a:effectLst>
                <a:outerShdw blurRad="101600" dist="38100" dir="2700000" algn="tl" rotWithShape="0">
                  <a:prstClr val="black">
                    <a:alpha val="30000"/>
                  </a:prstClr>
                </a:outerShdw>
              </a:effectLst>
              <a:scene3d>
                <a:camera prst="orthographicFront"/>
                <a:lightRig rig="threePt" dir="t"/>
              </a:scene3d>
              <a:sp3d prstMaterial="soft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1" name="任意多边形 150"/>
              <p:cNvSpPr/>
              <p:nvPr/>
            </p:nvSpPr>
            <p:spPr>
              <a:xfrm>
                <a:off x="1827893" y="1596697"/>
                <a:ext cx="1981200" cy="1981200"/>
              </a:xfrm>
              <a:custGeom>
                <a:avLst/>
                <a:gdLst>
                  <a:gd name="connsiteX0" fmla="*/ 330207 w 1981200"/>
                  <a:gd name="connsiteY0" fmla="*/ 0 h 1981200"/>
                  <a:gd name="connsiteX1" fmla="*/ 1650993 w 1981200"/>
                  <a:gd name="connsiteY1" fmla="*/ 0 h 1981200"/>
                  <a:gd name="connsiteX2" fmla="*/ 1981200 w 1981200"/>
                  <a:gd name="connsiteY2" fmla="*/ 330207 h 1981200"/>
                  <a:gd name="connsiteX3" fmla="*/ 1981200 w 1981200"/>
                  <a:gd name="connsiteY3" fmla="*/ 855216 h 1981200"/>
                  <a:gd name="connsiteX4" fmla="*/ 1951278 w 1981200"/>
                  <a:gd name="connsiteY4" fmla="*/ 856727 h 1981200"/>
                  <a:gd name="connsiteX5" fmla="*/ 865458 w 1981200"/>
                  <a:gd name="connsiteY5" fmla="*/ 1942547 h 1981200"/>
                  <a:gd name="connsiteX6" fmla="*/ 863506 w 1981200"/>
                  <a:gd name="connsiteY6" fmla="*/ 1981200 h 1981200"/>
                  <a:gd name="connsiteX7" fmla="*/ 330207 w 1981200"/>
                  <a:gd name="connsiteY7" fmla="*/ 1981200 h 1981200"/>
                  <a:gd name="connsiteX8" fmla="*/ 0 w 1981200"/>
                  <a:gd name="connsiteY8" fmla="*/ 1650993 h 1981200"/>
                  <a:gd name="connsiteX9" fmla="*/ 0 w 1981200"/>
                  <a:gd name="connsiteY9" fmla="*/ 330207 h 1981200"/>
                  <a:gd name="connsiteX10" fmla="*/ 330207 w 1981200"/>
                  <a:gd name="connsiteY10" fmla="*/ 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81200" h="1981200">
                    <a:moveTo>
                      <a:pt x="330207" y="0"/>
                    </a:moveTo>
                    <a:lnTo>
                      <a:pt x="1650993" y="0"/>
                    </a:lnTo>
                    <a:cubicBezTo>
                      <a:pt x="1833361" y="0"/>
                      <a:pt x="1981200" y="147839"/>
                      <a:pt x="1981200" y="330207"/>
                    </a:cubicBezTo>
                    <a:lnTo>
                      <a:pt x="1981200" y="855216"/>
                    </a:lnTo>
                    <a:lnTo>
                      <a:pt x="1951278" y="856727"/>
                    </a:lnTo>
                    <a:cubicBezTo>
                      <a:pt x="1378756" y="914870"/>
                      <a:pt x="923601" y="1370025"/>
                      <a:pt x="865458" y="1942547"/>
                    </a:cubicBezTo>
                    <a:lnTo>
                      <a:pt x="863506" y="1981200"/>
                    </a:lnTo>
                    <a:lnTo>
                      <a:pt x="330207" y="1981200"/>
                    </a:lnTo>
                    <a:cubicBezTo>
                      <a:pt x="147839" y="1981200"/>
                      <a:pt x="0" y="1833361"/>
                      <a:pt x="0" y="1650993"/>
                    </a:cubicBezTo>
                    <a:lnTo>
                      <a:pt x="0" y="330207"/>
                    </a:lnTo>
                    <a:cubicBezTo>
                      <a:pt x="0" y="147839"/>
                      <a:pt x="147839" y="0"/>
                      <a:pt x="330207" y="0"/>
                    </a:cubicBezTo>
                    <a:close/>
                  </a:path>
                </a:pathLst>
              </a:custGeom>
              <a:solidFill>
                <a:srgbClr val="EEEEEE"/>
              </a:solidFill>
              <a:ln>
                <a:noFill/>
              </a:ln>
              <a:effectLst>
                <a:softEdge rad="50800"/>
              </a:effectLst>
              <a:scene3d>
                <a:camera prst="orthographicFront"/>
                <a:lightRig rig="threePt" dir="t"/>
              </a:scene3d>
              <a:sp3d prstMaterial="soft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49" name="任意多边形 148"/>
            <p:cNvSpPr/>
            <p:nvPr/>
          </p:nvSpPr>
          <p:spPr>
            <a:xfrm flipV="1">
              <a:off x="2378023" y="3643928"/>
              <a:ext cx="1841263" cy="1841263"/>
            </a:xfrm>
            <a:custGeom>
              <a:avLst/>
              <a:gdLst>
                <a:gd name="connsiteX0" fmla="*/ 306884 w 1841263"/>
                <a:gd name="connsiteY0" fmla="*/ 0 h 1841263"/>
                <a:gd name="connsiteX1" fmla="*/ 1534380 w 1841263"/>
                <a:gd name="connsiteY1" fmla="*/ 0 h 1841263"/>
                <a:gd name="connsiteX2" fmla="*/ 1841263 w 1841263"/>
                <a:gd name="connsiteY2" fmla="*/ 306884 h 1841263"/>
                <a:gd name="connsiteX3" fmla="*/ 1841263 w 1841263"/>
                <a:gd name="connsiteY3" fmla="*/ 735265 h 1841263"/>
                <a:gd name="connsiteX4" fmla="*/ 1746655 w 1841263"/>
                <a:gd name="connsiteY4" fmla="*/ 749703 h 1841263"/>
                <a:gd name="connsiteX5" fmla="*/ 739890 w 1841263"/>
                <a:gd name="connsiteY5" fmla="*/ 1756468 h 1841263"/>
                <a:gd name="connsiteX6" fmla="*/ 726949 w 1841263"/>
                <a:gd name="connsiteY6" fmla="*/ 1841263 h 1841263"/>
                <a:gd name="connsiteX7" fmla="*/ 306884 w 1841263"/>
                <a:gd name="connsiteY7" fmla="*/ 1841263 h 1841263"/>
                <a:gd name="connsiteX8" fmla="*/ 0 w 1841263"/>
                <a:gd name="connsiteY8" fmla="*/ 1534380 h 1841263"/>
                <a:gd name="connsiteX9" fmla="*/ 0 w 1841263"/>
                <a:gd name="connsiteY9" fmla="*/ 306884 h 1841263"/>
                <a:gd name="connsiteX10" fmla="*/ 306884 w 1841263"/>
                <a:gd name="connsiteY10" fmla="*/ 0 h 1841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41263" h="1841263">
                  <a:moveTo>
                    <a:pt x="306884" y="0"/>
                  </a:moveTo>
                  <a:lnTo>
                    <a:pt x="1534380" y="0"/>
                  </a:lnTo>
                  <a:cubicBezTo>
                    <a:pt x="1703866" y="0"/>
                    <a:pt x="1841263" y="137397"/>
                    <a:pt x="1841263" y="306884"/>
                  </a:cubicBezTo>
                  <a:lnTo>
                    <a:pt x="1841263" y="735265"/>
                  </a:lnTo>
                  <a:lnTo>
                    <a:pt x="1746655" y="749703"/>
                  </a:lnTo>
                  <a:cubicBezTo>
                    <a:pt x="1241318" y="853111"/>
                    <a:pt x="843298" y="1251131"/>
                    <a:pt x="739890" y="1756468"/>
                  </a:cubicBezTo>
                  <a:lnTo>
                    <a:pt x="726949" y="1841263"/>
                  </a:lnTo>
                  <a:lnTo>
                    <a:pt x="306884" y="1841263"/>
                  </a:lnTo>
                  <a:cubicBezTo>
                    <a:pt x="137397" y="1841263"/>
                    <a:pt x="0" y="1703866"/>
                    <a:pt x="0" y="1534380"/>
                  </a:cubicBezTo>
                  <a:lnTo>
                    <a:pt x="0" y="306884"/>
                  </a:lnTo>
                  <a:cubicBezTo>
                    <a:pt x="0" y="137397"/>
                    <a:pt x="137397" y="0"/>
                    <a:pt x="306884" y="0"/>
                  </a:cubicBezTo>
                  <a:close/>
                </a:path>
              </a:pathLst>
            </a:custGeom>
            <a:solidFill>
              <a:srgbClr val="C00000"/>
            </a:solidFill>
            <a:ln>
              <a:noFill/>
            </a:ln>
            <a:effectLst>
              <a:softEdge rad="0"/>
            </a:effectLst>
            <a:scene3d>
              <a:camera prst="orthographicFront"/>
              <a:lightRig rig="threePt" dir="t"/>
            </a:scene3d>
            <a:sp3d prstMaterial="soft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52" name="组合 151"/>
          <p:cNvGrpSpPr/>
          <p:nvPr/>
        </p:nvGrpSpPr>
        <p:grpSpPr>
          <a:xfrm>
            <a:off x="2885646" y="2886050"/>
            <a:ext cx="1485900" cy="1485900"/>
            <a:chOff x="4484262" y="3580246"/>
            <a:chExt cx="1981200" cy="1981200"/>
          </a:xfrm>
        </p:grpSpPr>
        <p:grpSp>
          <p:nvGrpSpPr>
            <p:cNvPr id="153" name="组合 152"/>
            <p:cNvGrpSpPr/>
            <p:nvPr/>
          </p:nvGrpSpPr>
          <p:grpSpPr>
            <a:xfrm flipH="1" flipV="1">
              <a:off x="4484262" y="3580246"/>
              <a:ext cx="1981200" cy="1981200"/>
              <a:chOff x="1827893" y="1596571"/>
              <a:chExt cx="1981200" cy="1981200"/>
            </a:xfrm>
          </p:grpSpPr>
          <p:sp>
            <p:nvSpPr>
              <p:cNvPr id="155" name="任意多边形 154"/>
              <p:cNvSpPr/>
              <p:nvPr/>
            </p:nvSpPr>
            <p:spPr>
              <a:xfrm>
                <a:off x="1827893" y="1596571"/>
                <a:ext cx="1981200" cy="1981200"/>
              </a:xfrm>
              <a:custGeom>
                <a:avLst/>
                <a:gdLst>
                  <a:gd name="connsiteX0" fmla="*/ 330207 w 1981200"/>
                  <a:gd name="connsiteY0" fmla="*/ 0 h 1981200"/>
                  <a:gd name="connsiteX1" fmla="*/ 1650993 w 1981200"/>
                  <a:gd name="connsiteY1" fmla="*/ 0 h 1981200"/>
                  <a:gd name="connsiteX2" fmla="*/ 1981200 w 1981200"/>
                  <a:gd name="connsiteY2" fmla="*/ 330207 h 1981200"/>
                  <a:gd name="connsiteX3" fmla="*/ 1981200 w 1981200"/>
                  <a:gd name="connsiteY3" fmla="*/ 855216 h 1981200"/>
                  <a:gd name="connsiteX4" fmla="*/ 1951278 w 1981200"/>
                  <a:gd name="connsiteY4" fmla="*/ 856727 h 1981200"/>
                  <a:gd name="connsiteX5" fmla="*/ 865458 w 1981200"/>
                  <a:gd name="connsiteY5" fmla="*/ 1942547 h 1981200"/>
                  <a:gd name="connsiteX6" fmla="*/ 863506 w 1981200"/>
                  <a:gd name="connsiteY6" fmla="*/ 1981200 h 1981200"/>
                  <a:gd name="connsiteX7" fmla="*/ 330207 w 1981200"/>
                  <a:gd name="connsiteY7" fmla="*/ 1981200 h 1981200"/>
                  <a:gd name="connsiteX8" fmla="*/ 0 w 1981200"/>
                  <a:gd name="connsiteY8" fmla="*/ 1650993 h 1981200"/>
                  <a:gd name="connsiteX9" fmla="*/ 0 w 1981200"/>
                  <a:gd name="connsiteY9" fmla="*/ 330207 h 1981200"/>
                  <a:gd name="connsiteX10" fmla="*/ 330207 w 1981200"/>
                  <a:gd name="connsiteY10" fmla="*/ 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81200" h="1981200">
                    <a:moveTo>
                      <a:pt x="330207" y="0"/>
                    </a:moveTo>
                    <a:lnTo>
                      <a:pt x="1650993" y="0"/>
                    </a:lnTo>
                    <a:cubicBezTo>
                      <a:pt x="1833361" y="0"/>
                      <a:pt x="1981200" y="147839"/>
                      <a:pt x="1981200" y="330207"/>
                    </a:cubicBezTo>
                    <a:lnTo>
                      <a:pt x="1981200" y="855216"/>
                    </a:lnTo>
                    <a:lnTo>
                      <a:pt x="1951278" y="856727"/>
                    </a:lnTo>
                    <a:cubicBezTo>
                      <a:pt x="1378756" y="914870"/>
                      <a:pt x="923601" y="1370025"/>
                      <a:pt x="865458" y="1942547"/>
                    </a:cubicBezTo>
                    <a:lnTo>
                      <a:pt x="863506" y="1981200"/>
                    </a:lnTo>
                    <a:lnTo>
                      <a:pt x="330207" y="1981200"/>
                    </a:lnTo>
                    <a:cubicBezTo>
                      <a:pt x="147839" y="1981200"/>
                      <a:pt x="0" y="1833361"/>
                      <a:pt x="0" y="1650993"/>
                    </a:cubicBezTo>
                    <a:lnTo>
                      <a:pt x="0" y="330207"/>
                    </a:lnTo>
                    <a:cubicBezTo>
                      <a:pt x="0" y="147839"/>
                      <a:pt x="147839" y="0"/>
                      <a:pt x="330207" y="0"/>
                    </a:cubicBezTo>
                    <a:close/>
                  </a:path>
                </a:pathLst>
              </a:custGeom>
              <a:gradFill flip="none" rotWithShape="1">
                <a:gsLst>
                  <a:gs pos="0">
                    <a:schemeClr val="bg1"/>
                  </a:gs>
                  <a:gs pos="100000">
                    <a:srgbClr val="D9D9D9"/>
                  </a:gs>
                </a:gsLst>
                <a:lin ang="13500000" scaled="0"/>
                <a:tileRect/>
              </a:gradFill>
              <a:ln>
                <a:noFill/>
              </a:ln>
              <a:effectLst>
                <a:outerShdw blurRad="101600" dist="38100" dir="2700000" algn="tl" rotWithShape="0">
                  <a:prstClr val="black">
                    <a:alpha val="30000"/>
                  </a:prstClr>
                </a:outerShdw>
              </a:effectLst>
              <a:scene3d>
                <a:camera prst="orthographicFront"/>
                <a:lightRig rig="threePt" dir="t"/>
              </a:scene3d>
              <a:sp3d prstMaterial="soft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6" name="任意多边形 155"/>
              <p:cNvSpPr/>
              <p:nvPr/>
            </p:nvSpPr>
            <p:spPr>
              <a:xfrm>
                <a:off x="1827893" y="1596571"/>
                <a:ext cx="1981200" cy="1981200"/>
              </a:xfrm>
              <a:custGeom>
                <a:avLst/>
                <a:gdLst>
                  <a:gd name="connsiteX0" fmla="*/ 330207 w 1981200"/>
                  <a:gd name="connsiteY0" fmla="*/ 0 h 1981200"/>
                  <a:gd name="connsiteX1" fmla="*/ 1650993 w 1981200"/>
                  <a:gd name="connsiteY1" fmla="*/ 0 h 1981200"/>
                  <a:gd name="connsiteX2" fmla="*/ 1981200 w 1981200"/>
                  <a:gd name="connsiteY2" fmla="*/ 330207 h 1981200"/>
                  <a:gd name="connsiteX3" fmla="*/ 1981200 w 1981200"/>
                  <a:gd name="connsiteY3" fmla="*/ 855216 h 1981200"/>
                  <a:gd name="connsiteX4" fmla="*/ 1951278 w 1981200"/>
                  <a:gd name="connsiteY4" fmla="*/ 856727 h 1981200"/>
                  <a:gd name="connsiteX5" fmla="*/ 865458 w 1981200"/>
                  <a:gd name="connsiteY5" fmla="*/ 1942547 h 1981200"/>
                  <a:gd name="connsiteX6" fmla="*/ 863506 w 1981200"/>
                  <a:gd name="connsiteY6" fmla="*/ 1981200 h 1981200"/>
                  <a:gd name="connsiteX7" fmla="*/ 330207 w 1981200"/>
                  <a:gd name="connsiteY7" fmla="*/ 1981200 h 1981200"/>
                  <a:gd name="connsiteX8" fmla="*/ 0 w 1981200"/>
                  <a:gd name="connsiteY8" fmla="*/ 1650993 h 1981200"/>
                  <a:gd name="connsiteX9" fmla="*/ 0 w 1981200"/>
                  <a:gd name="connsiteY9" fmla="*/ 330207 h 1981200"/>
                  <a:gd name="connsiteX10" fmla="*/ 330207 w 1981200"/>
                  <a:gd name="connsiteY10" fmla="*/ 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81200" h="1981200">
                    <a:moveTo>
                      <a:pt x="330207" y="0"/>
                    </a:moveTo>
                    <a:lnTo>
                      <a:pt x="1650993" y="0"/>
                    </a:lnTo>
                    <a:cubicBezTo>
                      <a:pt x="1833361" y="0"/>
                      <a:pt x="1981200" y="147839"/>
                      <a:pt x="1981200" y="330207"/>
                    </a:cubicBezTo>
                    <a:lnTo>
                      <a:pt x="1981200" y="855216"/>
                    </a:lnTo>
                    <a:lnTo>
                      <a:pt x="1951278" y="856727"/>
                    </a:lnTo>
                    <a:cubicBezTo>
                      <a:pt x="1378756" y="914870"/>
                      <a:pt x="923601" y="1370025"/>
                      <a:pt x="865458" y="1942547"/>
                    </a:cubicBezTo>
                    <a:lnTo>
                      <a:pt x="863506" y="1981200"/>
                    </a:lnTo>
                    <a:lnTo>
                      <a:pt x="330207" y="1981200"/>
                    </a:lnTo>
                    <a:cubicBezTo>
                      <a:pt x="147839" y="1981200"/>
                      <a:pt x="0" y="1833361"/>
                      <a:pt x="0" y="1650993"/>
                    </a:cubicBezTo>
                    <a:lnTo>
                      <a:pt x="0" y="330207"/>
                    </a:lnTo>
                    <a:cubicBezTo>
                      <a:pt x="0" y="147839"/>
                      <a:pt x="147839" y="0"/>
                      <a:pt x="330207" y="0"/>
                    </a:cubicBezTo>
                    <a:close/>
                  </a:path>
                </a:pathLst>
              </a:custGeom>
              <a:solidFill>
                <a:srgbClr val="EEEEEE"/>
              </a:solidFill>
              <a:ln>
                <a:noFill/>
              </a:ln>
              <a:effectLst>
                <a:softEdge rad="50800"/>
              </a:effectLst>
              <a:scene3d>
                <a:camera prst="orthographicFront"/>
                <a:lightRig rig="threePt" dir="t"/>
              </a:scene3d>
              <a:sp3d prstMaterial="soft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54" name="任意多边形 153"/>
            <p:cNvSpPr/>
            <p:nvPr/>
          </p:nvSpPr>
          <p:spPr>
            <a:xfrm flipH="1" flipV="1">
              <a:off x="4554230" y="3643928"/>
              <a:ext cx="1841263" cy="1841263"/>
            </a:xfrm>
            <a:custGeom>
              <a:avLst/>
              <a:gdLst>
                <a:gd name="connsiteX0" fmla="*/ 306884 w 1841263"/>
                <a:gd name="connsiteY0" fmla="*/ 0 h 1841263"/>
                <a:gd name="connsiteX1" fmla="*/ 1534380 w 1841263"/>
                <a:gd name="connsiteY1" fmla="*/ 0 h 1841263"/>
                <a:gd name="connsiteX2" fmla="*/ 1841263 w 1841263"/>
                <a:gd name="connsiteY2" fmla="*/ 306884 h 1841263"/>
                <a:gd name="connsiteX3" fmla="*/ 1841263 w 1841263"/>
                <a:gd name="connsiteY3" fmla="*/ 735265 h 1841263"/>
                <a:gd name="connsiteX4" fmla="*/ 1746655 w 1841263"/>
                <a:gd name="connsiteY4" fmla="*/ 749703 h 1841263"/>
                <a:gd name="connsiteX5" fmla="*/ 739890 w 1841263"/>
                <a:gd name="connsiteY5" fmla="*/ 1756468 h 1841263"/>
                <a:gd name="connsiteX6" fmla="*/ 726949 w 1841263"/>
                <a:gd name="connsiteY6" fmla="*/ 1841263 h 1841263"/>
                <a:gd name="connsiteX7" fmla="*/ 306884 w 1841263"/>
                <a:gd name="connsiteY7" fmla="*/ 1841263 h 1841263"/>
                <a:gd name="connsiteX8" fmla="*/ 0 w 1841263"/>
                <a:gd name="connsiteY8" fmla="*/ 1534380 h 1841263"/>
                <a:gd name="connsiteX9" fmla="*/ 0 w 1841263"/>
                <a:gd name="connsiteY9" fmla="*/ 306884 h 1841263"/>
                <a:gd name="connsiteX10" fmla="*/ 306884 w 1841263"/>
                <a:gd name="connsiteY10" fmla="*/ 0 h 1841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41263" h="1841263">
                  <a:moveTo>
                    <a:pt x="306884" y="0"/>
                  </a:moveTo>
                  <a:lnTo>
                    <a:pt x="1534380" y="0"/>
                  </a:lnTo>
                  <a:cubicBezTo>
                    <a:pt x="1703866" y="0"/>
                    <a:pt x="1841263" y="137397"/>
                    <a:pt x="1841263" y="306884"/>
                  </a:cubicBezTo>
                  <a:lnTo>
                    <a:pt x="1841263" y="735265"/>
                  </a:lnTo>
                  <a:lnTo>
                    <a:pt x="1746655" y="749703"/>
                  </a:lnTo>
                  <a:cubicBezTo>
                    <a:pt x="1241318" y="853111"/>
                    <a:pt x="843298" y="1251131"/>
                    <a:pt x="739890" y="1756468"/>
                  </a:cubicBezTo>
                  <a:lnTo>
                    <a:pt x="726949" y="1841263"/>
                  </a:lnTo>
                  <a:lnTo>
                    <a:pt x="306884" y="1841263"/>
                  </a:lnTo>
                  <a:cubicBezTo>
                    <a:pt x="137397" y="1841263"/>
                    <a:pt x="0" y="1703866"/>
                    <a:pt x="0" y="1534380"/>
                  </a:cubicBezTo>
                  <a:lnTo>
                    <a:pt x="0" y="306884"/>
                  </a:lnTo>
                  <a:cubicBezTo>
                    <a:pt x="0" y="137397"/>
                    <a:pt x="137397" y="0"/>
                    <a:pt x="306884" y="0"/>
                  </a:cubicBezTo>
                  <a:close/>
                </a:path>
              </a:pathLst>
            </a:custGeom>
            <a:solidFill>
              <a:srgbClr val="C00000"/>
            </a:solidFill>
            <a:ln>
              <a:noFill/>
            </a:ln>
            <a:effectLst>
              <a:softEdge rad="0"/>
            </a:effectLst>
            <a:scene3d>
              <a:camera prst="orthographicFront"/>
              <a:lightRig rig="threePt" dir="t"/>
            </a:scene3d>
            <a:sp3d prstMaterial="soft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57" name="组合 156"/>
          <p:cNvGrpSpPr/>
          <p:nvPr/>
        </p:nvGrpSpPr>
        <p:grpSpPr>
          <a:xfrm>
            <a:off x="1846386" y="1844847"/>
            <a:ext cx="1932108" cy="1923413"/>
            <a:chOff x="3098582" y="2191976"/>
            <a:chExt cx="2576144" cy="2564550"/>
          </a:xfrm>
          <a:solidFill>
            <a:schemeClr val="bg1">
              <a:lumMod val="95000"/>
              <a:alpha val="62000"/>
            </a:schemeClr>
          </a:solidFill>
        </p:grpSpPr>
        <p:sp>
          <p:nvSpPr>
            <p:cNvPr id="158" name="任意多边形 157"/>
            <p:cNvSpPr/>
            <p:nvPr/>
          </p:nvSpPr>
          <p:spPr>
            <a:xfrm>
              <a:off x="3098582" y="2191976"/>
              <a:ext cx="1120704" cy="1116944"/>
            </a:xfrm>
            <a:custGeom>
              <a:avLst/>
              <a:gdLst>
                <a:gd name="connsiteX0" fmla="*/ 0 w 1120704"/>
                <a:gd name="connsiteY0" fmla="*/ 0 h 1116944"/>
                <a:gd name="connsiteX1" fmla="*/ 1120704 w 1120704"/>
                <a:gd name="connsiteY1" fmla="*/ 0 h 1116944"/>
                <a:gd name="connsiteX2" fmla="*/ 1120704 w 1120704"/>
                <a:gd name="connsiteY2" fmla="*/ 10946 h 1116944"/>
                <a:gd name="connsiteX3" fmla="*/ 1026096 w 1120704"/>
                <a:gd name="connsiteY3" fmla="*/ 25384 h 1116944"/>
                <a:gd name="connsiteX4" fmla="*/ 19331 w 1120704"/>
                <a:gd name="connsiteY4" fmla="*/ 1032149 h 1116944"/>
                <a:gd name="connsiteX5" fmla="*/ 6390 w 1120704"/>
                <a:gd name="connsiteY5" fmla="*/ 1116944 h 1116944"/>
                <a:gd name="connsiteX6" fmla="*/ 0 w 1120704"/>
                <a:gd name="connsiteY6" fmla="*/ 1116944 h 1116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20704" h="1116944">
                  <a:moveTo>
                    <a:pt x="0" y="0"/>
                  </a:moveTo>
                  <a:lnTo>
                    <a:pt x="1120704" y="0"/>
                  </a:lnTo>
                  <a:lnTo>
                    <a:pt x="1120704" y="10946"/>
                  </a:lnTo>
                  <a:lnTo>
                    <a:pt x="1026096" y="25384"/>
                  </a:lnTo>
                  <a:cubicBezTo>
                    <a:pt x="520759" y="128792"/>
                    <a:pt x="122739" y="526812"/>
                    <a:pt x="19331" y="1032149"/>
                  </a:cubicBezTo>
                  <a:lnTo>
                    <a:pt x="6390" y="1116944"/>
                  </a:lnTo>
                  <a:lnTo>
                    <a:pt x="0" y="1116944"/>
                  </a:lnTo>
                  <a:close/>
                </a:path>
              </a:pathLst>
            </a:custGeom>
            <a:grpFill/>
            <a:ln>
              <a:noFill/>
            </a:ln>
            <a:effectLst>
              <a:softEdge rad="0"/>
            </a:effectLst>
            <a:scene3d>
              <a:camera prst="orthographicFront"/>
              <a:lightRig rig="threePt" dir="t"/>
            </a:scene3d>
            <a:sp3d prstMaterial="soft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9" name="任意多边形 158"/>
            <p:cNvSpPr/>
            <p:nvPr/>
          </p:nvSpPr>
          <p:spPr>
            <a:xfrm flipH="1">
              <a:off x="4547672" y="2191976"/>
              <a:ext cx="1120704" cy="1116944"/>
            </a:xfrm>
            <a:custGeom>
              <a:avLst/>
              <a:gdLst>
                <a:gd name="connsiteX0" fmla="*/ 0 w 1120704"/>
                <a:gd name="connsiteY0" fmla="*/ 0 h 1116944"/>
                <a:gd name="connsiteX1" fmla="*/ 1120704 w 1120704"/>
                <a:gd name="connsiteY1" fmla="*/ 0 h 1116944"/>
                <a:gd name="connsiteX2" fmla="*/ 1120704 w 1120704"/>
                <a:gd name="connsiteY2" fmla="*/ 10946 h 1116944"/>
                <a:gd name="connsiteX3" fmla="*/ 1026096 w 1120704"/>
                <a:gd name="connsiteY3" fmla="*/ 25384 h 1116944"/>
                <a:gd name="connsiteX4" fmla="*/ 19331 w 1120704"/>
                <a:gd name="connsiteY4" fmla="*/ 1032149 h 1116944"/>
                <a:gd name="connsiteX5" fmla="*/ 6390 w 1120704"/>
                <a:gd name="connsiteY5" fmla="*/ 1116944 h 1116944"/>
                <a:gd name="connsiteX6" fmla="*/ 0 w 1120704"/>
                <a:gd name="connsiteY6" fmla="*/ 1116944 h 1116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20704" h="1116944">
                  <a:moveTo>
                    <a:pt x="0" y="0"/>
                  </a:moveTo>
                  <a:lnTo>
                    <a:pt x="1120704" y="0"/>
                  </a:lnTo>
                  <a:lnTo>
                    <a:pt x="1120704" y="10946"/>
                  </a:lnTo>
                  <a:lnTo>
                    <a:pt x="1026096" y="25384"/>
                  </a:lnTo>
                  <a:cubicBezTo>
                    <a:pt x="520759" y="128792"/>
                    <a:pt x="122739" y="526812"/>
                    <a:pt x="19331" y="1032149"/>
                  </a:cubicBezTo>
                  <a:lnTo>
                    <a:pt x="6390" y="1116944"/>
                  </a:lnTo>
                  <a:lnTo>
                    <a:pt x="0" y="1116944"/>
                  </a:lnTo>
                  <a:close/>
                </a:path>
              </a:pathLst>
            </a:custGeom>
            <a:grpFill/>
            <a:ln>
              <a:noFill/>
            </a:ln>
            <a:effectLst>
              <a:softEdge rad="0"/>
            </a:effectLst>
            <a:scene3d>
              <a:camera prst="orthographicFront"/>
              <a:lightRig rig="threePt" dir="t"/>
            </a:scene3d>
            <a:sp3d prstMaterial="soft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0" name="任意多边形 159"/>
            <p:cNvSpPr/>
            <p:nvPr/>
          </p:nvSpPr>
          <p:spPr>
            <a:xfrm flipV="1">
              <a:off x="3098582" y="3638789"/>
              <a:ext cx="1120704" cy="1116944"/>
            </a:xfrm>
            <a:custGeom>
              <a:avLst/>
              <a:gdLst>
                <a:gd name="connsiteX0" fmla="*/ 0 w 1120704"/>
                <a:gd name="connsiteY0" fmla="*/ 0 h 1116944"/>
                <a:gd name="connsiteX1" fmla="*/ 1120704 w 1120704"/>
                <a:gd name="connsiteY1" fmla="*/ 0 h 1116944"/>
                <a:gd name="connsiteX2" fmla="*/ 1120704 w 1120704"/>
                <a:gd name="connsiteY2" fmla="*/ 10946 h 1116944"/>
                <a:gd name="connsiteX3" fmla="*/ 1026096 w 1120704"/>
                <a:gd name="connsiteY3" fmla="*/ 25384 h 1116944"/>
                <a:gd name="connsiteX4" fmla="*/ 19331 w 1120704"/>
                <a:gd name="connsiteY4" fmla="*/ 1032149 h 1116944"/>
                <a:gd name="connsiteX5" fmla="*/ 6390 w 1120704"/>
                <a:gd name="connsiteY5" fmla="*/ 1116944 h 1116944"/>
                <a:gd name="connsiteX6" fmla="*/ 0 w 1120704"/>
                <a:gd name="connsiteY6" fmla="*/ 1116944 h 1116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20704" h="1116944">
                  <a:moveTo>
                    <a:pt x="0" y="0"/>
                  </a:moveTo>
                  <a:lnTo>
                    <a:pt x="1120704" y="0"/>
                  </a:lnTo>
                  <a:lnTo>
                    <a:pt x="1120704" y="10946"/>
                  </a:lnTo>
                  <a:lnTo>
                    <a:pt x="1026096" y="25384"/>
                  </a:lnTo>
                  <a:cubicBezTo>
                    <a:pt x="520759" y="128792"/>
                    <a:pt x="122739" y="526812"/>
                    <a:pt x="19331" y="1032149"/>
                  </a:cubicBezTo>
                  <a:lnTo>
                    <a:pt x="6390" y="1116944"/>
                  </a:lnTo>
                  <a:lnTo>
                    <a:pt x="0" y="1116944"/>
                  </a:lnTo>
                  <a:close/>
                </a:path>
              </a:pathLst>
            </a:custGeom>
            <a:grpFill/>
            <a:ln>
              <a:noFill/>
            </a:ln>
            <a:effectLst>
              <a:softEdge rad="0"/>
            </a:effectLst>
            <a:scene3d>
              <a:camera prst="orthographicFront"/>
              <a:lightRig rig="threePt" dir="t"/>
            </a:scene3d>
            <a:sp3d prstMaterial="soft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1" name="任意多边形 160"/>
            <p:cNvSpPr/>
            <p:nvPr/>
          </p:nvSpPr>
          <p:spPr>
            <a:xfrm flipH="1" flipV="1">
              <a:off x="4554022" y="3639582"/>
              <a:ext cx="1120704" cy="1116944"/>
            </a:xfrm>
            <a:custGeom>
              <a:avLst/>
              <a:gdLst>
                <a:gd name="connsiteX0" fmla="*/ 0 w 1120704"/>
                <a:gd name="connsiteY0" fmla="*/ 0 h 1116944"/>
                <a:gd name="connsiteX1" fmla="*/ 1120704 w 1120704"/>
                <a:gd name="connsiteY1" fmla="*/ 0 h 1116944"/>
                <a:gd name="connsiteX2" fmla="*/ 1120704 w 1120704"/>
                <a:gd name="connsiteY2" fmla="*/ 10946 h 1116944"/>
                <a:gd name="connsiteX3" fmla="*/ 1026096 w 1120704"/>
                <a:gd name="connsiteY3" fmla="*/ 25384 h 1116944"/>
                <a:gd name="connsiteX4" fmla="*/ 19331 w 1120704"/>
                <a:gd name="connsiteY4" fmla="*/ 1032149 h 1116944"/>
                <a:gd name="connsiteX5" fmla="*/ 6390 w 1120704"/>
                <a:gd name="connsiteY5" fmla="*/ 1116944 h 1116944"/>
                <a:gd name="connsiteX6" fmla="*/ 0 w 1120704"/>
                <a:gd name="connsiteY6" fmla="*/ 1116944 h 1116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20704" h="1116944">
                  <a:moveTo>
                    <a:pt x="0" y="0"/>
                  </a:moveTo>
                  <a:lnTo>
                    <a:pt x="1120704" y="0"/>
                  </a:lnTo>
                  <a:lnTo>
                    <a:pt x="1120704" y="10946"/>
                  </a:lnTo>
                  <a:lnTo>
                    <a:pt x="1026096" y="25384"/>
                  </a:lnTo>
                  <a:cubicBezTo>
                    <a:pt x="520759" y="128792"/>
                    <a:pt x="122739" y="526812"/>
                    <a:pt x="19331" y="1032149"/>
                  </a:cubicBezTo>
                  <a:lnTo>
                    <a:pt x="6390" y="1116944"/>
                  </a:lnTo>
                  <a:lnTo>
                    <a:pt x="0" y="1116944"/>
                  </a:lnTo>
                  <a:close/>
                </a:path>
              </a:pathLst>
            </a:custGeom>
            <a:grpFill/>
            <a:ln>
              <a:noFill/>
            </a:ln>
            <a:effectLst>
              <a:softEdge rad="0"/>
            </a:effectLst>
            <a:scene3d>
              <a:camera prst="orthographicFront"/>
              <a:lightRig rig="threePt" dir="t"/>
            </a:scene3d>
            <a:sp3d prstMaterial="soft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62" name="组合 161"/>
          <p:cNvGrpSpPr/>
          <p:nvPr/>
        </p:nvGrpSpPr>
        <p:grpSpPr>
          <a:xfrm>
            <a:off x="1699011" y="1672521"/>
            <a:ext cx="2203707" cy="2242418"/>
            <a:chOff x="2902081" y="1962209"/>
            <a:chExt cx="2938276" cy="2989886"/>
          </a:xfrm>
        </p:grpSpPr>
        <p:grpSp>
          <p:nvGrpSpPr>
            <p:cNvPr id="163" name="组合 162"/>
            <p:cNvGrpSpPr/>
            <p:nvPr/>
          </p:nvGrpSpPr>
          <p:grpSpPr>
            <a:xfrm>
              <a:off x="2902081" y="1972309"/>
              <a:ext cx="427610" cy="433346"/>
              <a:chOff x="2902081" y="1972309"/>
              <a:chExt cx="427610" cy="433346"/>
            </a:xfrm>
          </p:grpSpPr>
          <p:sp>
            <p:nvSpPr>
              <p:cNvPr id="176" name="椭圆 175"/>
              <p:cNvSpPr/>
              <p:nvPr/>
            </p:nvSpPr>
            <p:spPr>
              <a:xfrm>
                <a:off x="2902081" y="1978045"/>
                <a:ext cx="427610" cy="427610"/>
              </a:xfrm>
              <a:prstGeom prst="ellipse">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7" name="椭圆 176"/>
              <p:cNvSpPr/>
              <p:nvPr/>
            </p:nvSpPr>
            <p:spPr>
              <a:xfrm>
                <a:off x="2964782" y="2036440"/>
                <a:ext cx="305740" cy="3057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8" name="文本框 71"/>
              <p:cNvSpPr txBox="1"/>
              <p:nvPr/>
            </p:nvSpPr>
            <p:spPr>
              <a:xfrm>
                <a:off x="2983000" y="1972309"/>
                <a:ext cx="275653" cy="430886"/>
              </a:xfrm>
              <a:prstGeom prst="rect">
                <a:avLst/>
              </a:prstGeom>
              <a:noFill/>
            </p:spPr>
            <p:txBody>
              <a:bodyPr wrap="square" rtlCol="0">
                <a:spAutoFit/>
              </a:bodyPr>
              <a:lstStyle/>
              <a:p>
                <a:pPr algn="ctr"/>
                <a:r>
                  <a:rPr lang="en-US" altLang="zh-CN" sz="1500" dirty="0">
                    <a:solidFill>
                      <a:srgbClr val="C00000"/>
                    </a:solidFill>
                    <a:latin typeface="ITC Avant Garde Std Md" panose="020B0602020202020204" pitchFamily="34" charset="0"/>
                  </a:rPr>
                  <a:t>1</a:t>
                </a:r>
                <a:endParaRPr lang="zh-CN" altLang="en-US" sz="1500" dirty="0">
                  <a:solidFill>
                    <a:srgbClr val="C00000"/>
                  </a:solidFill>
                  <a:latin typeface="ITC Avant Garde Std Md" panose="020B0602020202020204" pitchFamily="34" charset="0"/>
                </a:endParaRPr>
              </a:p>
            </p:txBody>
          </p:sp>
        </p:grpSp>
        <p:grpSp>
          <p:nvGrpSpPr>
            <p:cNvPr id="164" name="组合 163"/>
            <p:cNvGrpSpPr/>
            <p:nvPr/>
          </p:nvGrpSpPr>
          <p:grpSpPr>
            <a:xfrm>
              <a:off x="5412747" y="1962209"/>
              <a:ext cx="427610" cy="443446"/>
              <a:chOff x="5412747" y="1962209"/>
              <a:chExt cx="427610" cy="443446"/>
            </a:xfrm>
          </p:grpSpPr>
          <p:sp>
            <p:nvSpPr>
              <p:cNvPr id="173" name="椭圆 172"/>
              <p:cNvSpPr/>
              <p:nvPr/>
            </p:nvSpPr>
            <p:spPr>
              <a:xfrm>
                <a:off x="5412747" y="1978045"/>
                <a:ext cx="427610" cy="427610"/>
              </a:xfrm>
              <a:prstGeom prst="ellipse">
                <a:avLst/>
              </a:prstGeom>
              <a:solidFill>
                <a:srgbClr val="F79C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4" name="椭圆 173"/>
              <p:cNvSpPr/>
              <p:nvPr/>
            </p:nvSpPr>
            <p:spPr>
              <a:xfrm>
                <a:off x="5470416" y="2036440"/>
                <a:ext cx="305740" cy="3057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5" name="文本框 72"/>
              <p:cNvSpPr txBox="1"/>
              <p:nvPr/>
            </p:nvSpPr>
            <p:spPr>
              <a:xfrm>
                <a:off x="5529148" y="1962209"/>
                <a:ext cx="188273" cy="430886"/>
              </a:xfrm>
              <a:prstGeom prst="rect">
                <a:avLst/>
              </a:prstGeom>
              <a:noFill/>
            </p:spPr>
            <p:txBody>
              <a:bodyPr wrap="square" rtlCol="0">
                <a:spAutoFit/>
              </a:bodyPr>
              <a:lstStyle/>
              <a:p>
                <a:pPr algn="ctr"/>
                <a:r>
                  <a:rPr lang="en-US" altLang="zh-CN" sz="1500" dirty="0">
                    <a:solidFill>
                      <a:srgbClr val="C00000"/>
                    </a:solidFill>
                    <a:latin typeface="ITC Avant Garde Std Md" panose="020B0602020202020204" pitchFamily="34" charset="0"/>
                  </a:rPr>
                  <a:t>2</a:t>
                </a:r>
                <a:endParaRPr lang="zh-CN" altLang="en-US" sz="1500" dirty="0">
                  <a:solidFill>
                    <a:srgbClr val="C00000"/>
                  </a:solidFill>
                  <a:latin typeface="ITC Avant Garde Std Md" panose="020B0602020202020204" pitchFamily="34" charset="0"/>
                </a:endParaRPr>
              </a:p>
            </p:txBody>
          </p:sp>
        </p:grpSp>
        <p:grpSp>
          <p:nvGrpSpPr>
            <p:cNvPr id="165" name="组合 164"/>
            <p:cNvGrpSpPr/>
            <p:nvPr/>
          </p:nvGrpSpPr>
          <p:grpSpPr>
            <a:xfrm>
              <a:off x="2902081" y="4513734"/>
              <a:ext cx="427610" cy="438361"/>
              <a:chOff x="2902081" y="4513734"/>
              <a:chExt cx="427610" cy="438361"/>
            </a:xfrm>
          </p:grpSpPr>
          <p:sp>
            <p:nvSpPr>
              <p:cNvPr id="170" name="椭圆 169"/>
              <p:cNvSpPr/>
              <p:nvPr/>
            </p:nvSpPr>
            <p:spPr>
              <a:xfrm>
                <a:off x="2902081" y="4513734"/>
                <a:ext cx="427610" cy="427610"/>
              </a:xfrm>
              <a:prstGeom prst="ellips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1" name="椭圆 170"/>
              <p:cNvSpPr/>
              <p:nvPr/>
            </p:nvSpPr>
            <p:spPr>
              <a:xfrm>
                <a:off x="2964782" y="4580854"/>
                <a:ext cx="305740" cy="3057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2" name="文本框 73"/>
              <p:cNvSpPr txBox="1"/>
              <p:nvPr/>
            </p:nvSpPr>
            <p:spPr>
              <a:xfrm>
                <a:off x="2995530" y="4521209"/>
                <a:ext cx="250593" cy="430886"/>
              </a:xfrm>
              <a:prstGeom prst="rect">
                <a:avLst/>
              </a:prstGeom>
              <a:noFill/>
            </p:spPr>
            <p:txBody>
              <a:bodyPr wrap="square" rtlCol="0">
                <a:spAutoFit/>
              </a:bodyPr>
              <a:lstStyle/>
              <a:p>
                <a:pPr algn="ctr"/>
                <a:r>
                  <a:rPr lang="en-US" altLang="zh-CN" sz="1500" dirty="0">
                    <a:solidFill>
                      <a:srgbClr val="C00000"/>
                    </a:solidFill>
                    <a:latin typeface="ITC Avant Garde Std Md" panose="020B0602020202020204" pitchFamily="34" charset="0"/>
                  </a:rPr>
                  <a:t>3</a:t>
                </a:r>
                <a:endParaRPr lang="zh-CN" altLang="en-US" sz="1500" dirty="0">
                  <a:solidFill>
                    <a:srgbClr val="C00000"/>
                  </a:solidFill>
                  <a:latin typeface="ITC Avant Garde Std Md" panose="020B0602020202020204" pitchFamily="34" charset="0"/>
                </a:endParaRPr>
              </a:p>
            </p:txBody>
          </p:sp>
        </p:grpSp>
        <p:grpSp>
          <p:nvGrpSpPr>
            <p:cNvPr id="166" name="组合 165"/>
            <p:cNvGrpSpPr/>
            <p:nvPr/>
          </p:nvGrpSpPr>
          <p:grpSpPr>
            <a:xfrm>
              <a:off x="5412747" y="4513734"/>
              <a:ext cx="427610" cy="438360"/>
              <a:chOff x="5412747" y="4513734"/>
              <a:chExt cx="427610" cy="438360"/>
            </a:xfrm>
          </p:grpSpPr>
          <p:sp>
            <p:nvSpPr>
              <p:cNvPr id="167" name="椭圆 166"/>
              <p:cNvSpPr/>
              <p:nvPr/>
            </p:nvSpPr>
            <p:spPr>
              <a:xfrm>
                <a:off x="5412747" y="4513734"/>
                <a:ext cx="427610" cy="427610"/>
              </a:xfrm>
              <a:prstGeom prst="ellips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8" name="椭圆 167"/>
              <p:cNvSpPr/>
              <p:nvPr/>
            </p:nvSpPr>
            <p:spPr>
              <a:xfrm>
                <a:off x="5470416" y="4580854"/>
                <a:ext cx="305740" cy="3057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9" name="文本框 74"/>
              <p:cNvSpPr txBox="1"/>
              <p:nvPr/>
            </p:nvSpPr>
            <p:spPr>
              <a:xfrm>
                <a:off x="5497988" y="4521209"/>
                <a:ext cx="250593" cy="430885"/>
              </a:xfrm>
              <a:prstGeom prst="rect">
                <a:avLst/>
              </a:prstGeom>
              <a:noFill/>
            </p:spPr>
            <p:txBody>
              <a:bodyPr wrap="square" rtlCol="0">
                <a:spAutoFit/>
              </a:bodyPr>
              <a:lstStyle/>
              <a:p>
                <a:pPr algn="ctr"/>
                <a:r>
                  <a:rPr lang="en-US" altLang="zh-CN" sz="1500" dirty="0">
                    <a:solidFill>
                      <a:srgbClr val="C00000"/>
                    </a:solidFill>
                    <a:latin typeface="ITC Avant Garde Std Md" panose="020B0602020202020204" pitchFamily="34" charset="0"/>
                  </a:rPr>
                  <a:t>4</a:t>
                </a:r>
                <a:endParaRPr lang="zh-CN" altLang="en-US" sz="1500" dirty="0">
                  <a:solidFill>
                    <a:srgbClr val="C00000"/>
                  </a:solidFill>
                  <a:latin typeface="ITC Avant Garde Std Md" panose="020B0602020202020204" pitchFamily="34" charset="0"/>
                </a:endParaRPr>
              </a:p>
            </p:txBody>
          </p:sp>
        </p:grpSp>
      </p:grpSp>
      <p:sp>
        <p:nvSpPr>
          <p:cNvPr id="179" name="文本框 76"/>
          <p:cNvSpPr txBox="1"/>
          <p:nvPr/>
        </p:nvSpPr>
        <p:spPr>
          <a:xfrm>
            <a:off x="1188700" y="1388905"/>
            <a:ext cx="1615479" cy="315471"/>
          </a:xfrm>
          <a:prstGeom prst="rect">
            <a:avLst/>
          </a:prstGeom>
          <a:noFill/>
        </p:spPr>
        <p:txBody>
          <a:bodyPr wrap="square" lIns="68580" tIns="34290" rIns="68580" bIns="34290" rtlCol="0">
            <a:spAutoFit/>
          </a:bodyPr>
          <a:lstStyle/>
          <a:p>
            <a:pPr algn="ctr"/>
            <a:r>
              <a:rPr lang="zh-CN" altLang="en-US" sz="1600" dirty="0">
                <a:solidFill>
                  <a:schemeClr val="bg1"/>
                </a:solidFill>
                <a:latin typeface="时尚中黑简体" pitchFamily="2" charset="-122"/>
                <a:ea typeface="时尚中黑简体" pitchFamily="2" charset="-122"/>
              </a:rPr>
              <a:t>在此添加标题</a:t>
            </a:r>
            <a:endParaRPr lang="zh-CN" altLang="en-US" sz="1600" dirty="0">
              <a:solidFill>
                <a:schemeClr val="bg1"/>
              </a:solidFill>
              <a:latin typeface="时尚中黑简体" pitchFamily="2" charset="-122"/>
              <a:ea typeface="时尚中黑简体" pitchFamily="2" charset="-122"/>
            </a:endParaRPr>
          </a:p>
        </p:txBody>
      </p:sp>
      <p:sp>
        <p:nvSpPr>
          <p:cNvPr id="180" name="文本框 77"/>
          <p:cNvSpPr txBox="1"/>
          <p:nvPr/>
        </p:nvSpPr>
        <p:spPr>
          <a:xfrm>
            <a:off x="2890953" y="1388905"/>
            <a:ext cx="1468617" cy="561692"/>
          </a:xfrm>
          <a:prstGeom prst="rect">
            <a:avLst/>
          </a:prstGeom>
          <a:noFill/>
        </p:spPr>
        <p:txBody>
          <a:bodyPr wrap="square" lIns="68580" tIns="34290" rIns="68580" bIns="34290" rtlCol="0">
            <a:spAutoFit/>
          </a:bodyPr>
          <a:lstStyle/>
          <a:p>
            <a:pPr algn="ctr"/>
            <a:r>
              <a:rPr lang="zh-CN" altLang="en-US" sz="1600" dirty="0">
                <a:solidFill>
                  <a:schemeClr val="bg1"/>
                </a:solidFill>
                <a:latin typeface="时尚中黑简体" pitchFamily="2" charset="-122"/>
                <a:ea typeface="时尚中黑简体" pitchFamily="2" charset="-122"/>
              </a:rPr>
              <a:t>在此添加标题</a:t>
            </a:r>
            <a:endParaRPr lang="zh-CN" altLang="en-US" sz="1600" dirty="0">
              <a:solidFill>
                <a:schemeClr val="bg1"/>
              </a:solidFill>
              <a:latin typeface="时尚中黑简体" pitchFamily="2" charset="-122"/>
              <a:ea typeface="时尚中黑简体" pitchFamily="2" charset="-122"/>
            </a:endParaRPr>
          </a:p>
        </p:txBody>
      </p:sp>
      <p:sp>
        <p:nvSpPr>
          <p:cNvPr id="181" name="文本框 78"/>
          <p:cNvSpPr txBox="1"/>
          <p:nvPr/>
        </p:nvSpPr>
        <p:spPr>
          <a:xfrm>
            <a:off x="1262131" y="3917216"/>
            <a:ext cx="1468617" cy="561692"/>
          </a:xfrm>
          <a:prstGeom prst="rect">
            <a:avLst/>
          </a:prstGeom>
          <a:noFill/>
        </p:spPr>
        <p:txBody>
          <a:bodyPr wrap="square" lIns="68580" tIns="34290" rIns="68580" bIns="34290" rtlCol="0">
            <a:spAutoFit/>
          </a:bodyPr>
          <a:lstStyle/>
          <a:p>
            <a:pPr algn="ctr"/>
            <a:r>
              <a:rPr lang="zh-CN" altLang="en-US" sz="1600" dirty="0">
                <a:solidFill>
                  <a:schemeClr val="bg1"/>
                </a:solidFill>
                <a:latin typeface="时尚中黑简体" pitchFamily="2" charset="-122"/>
                <a:ea typeface="时尚中黑简体" pitchFamily="2" charset="-122"/>
              </a:rPr>
              <a:t>在此添加标题</a:t>
            </a:r>
            <a:endParaRPr lang="zh-CN" altLang="en-US" sz="1600" dirty="0">
              <a:solidFill>
                <a:schemeClr val="bg1"/>
              </a:solidFill>
              <a:latin typeface="时尚中黑简体" pitchFamily="2" charset="-122"/>
              <a:ea typeface="时尚中黑简体" pitchFamily="2" charset="-122"/>
            </a:endParaRPr>
          </a:p>
        </p:txBody>
      </p:sp>
      <p:sp>
        <p:nvSpPr>
          <p:cNvPr id="182" name="文本框 79"/>
          <p:cNvSpPr txBox="1"/>
          <p:nvPr/>
        </p:nvSpPr>
        <p:spPr>
          <a:xfrm>
            <a:off x="2890953" y="3917216"/>
            <a:ext cx="1468617" cy="561692"/>
          </a:xfrm>
          <a:prstGeom prst="rect">
            <a:avLst/>
          </a:prstGeom>
          <a:noFill/>
        </p:spPr>
        <p:txBody>
          <a:bodyPr wrap="square" lIns="68580" tIns="34290" rIns="68580" bIns="34290" rtlCol="0">
            <a:spAutoFit/>
          </a:bodyPr>
          <a:lstStyle/>
          <a:p>
            <a:pPr algn="ctr"/>
            <a:r>
              <a:rPr lang="zh-CN" altLang="en-US" sz="1600" dirty="0">
                <a:solidFill>
                  <a:schemeClr val="bg1"/>
                </a:solidFill>
                <a:latin typeface="时尚中黑简体" pitchFamily="2" charset="-122"/>
                <a:ea typeface="时尚中黑简体" pitchFamily="2" charset="-122"/>
              </a:rPr>
              <a:t>在此添加标题</a:t>
            </a:r>
            <a:endParaRPr lang="zh-CN" altLang="en-US" sz="1600" dirty="0">
              <a:solidFill>
                <a:schemeClr val="bg1"/>
              </a:solidFill>
              <a:latin typeface="时尚中黑简体" pitchFamily="2" charset="-122"/>
              <a:ea typeface="时尚中黑简体" pitchFamily="2" charset="-122"/>
            </a:endParaRPr>
          </a:p>
        </p:txBody>
      </p:sp>
      <p:grpSp>
        <p:nvGrpSpPr>
          <p:cNvPr id="183" name="Group 8"/>
          <p:cNvGrpSpPr>
            <a:grpSpLocks noChangeAspect="1"/>
          </p:cNvGrpSpPr>
          <p:nvPr/>
        </p:nvGrpSpPr>
        <p:grpSpPr bwMode="auto">
          <a:xfrm>
            <a:off x="1499754" y="2175406"/>
            <a:ext cx="190508" cy="192564"/>
            <a:chOff x="4313" y="1262"/>
            <a:chExt cx="463" cy="468"/>
          </a:xfrm>
          <a:solidFill>
            <a:schemeClr val="bg1"/>
          </a:solidFill>
        </p:grpSpPr>
        <p:sp>
          <p:nvSpPr>
            <p:cNvPr id="184" name="Rectangle 9"/>
            <p:cNvSpPr>
              <a:spLocks noChangeArrowheads="1"/>
            </p:cNvSpPr>
            <p:nvPr/>
          </p:nvSpPr>
          <p:spPr bwMode="auto">
            <a:xfrm>
              <a:off x="4603" y="1387"/>
              <a:ext cx="77" cy="34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85" name="Rectangle 10"/>
            <p:cNvSpPr>
              <a:spLocks noChangeArrowheads="1"/>
            </p:cNvSpPr>
            <p:nvPr/>
          </p:nvSpPr>
          <p:spPr bwMode="auto">
            <a:xfrm>
              <a:off x="4699" y="1349"/>
              <a:ext cx="77" cy="38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86" name="Rectangle 11"/>
            <p:cNvSpPr>
              <a:spLocks noChangeArrowheads="1"/>
            </p:cNvSpPr>
            <p:nvPr/>
          </p:nvSpPr>
          <p:spPr bwMode="auto">
            <a:xfrm>
              <a:off x="4515" y="1447"/>
              <a:ext cx="76" cy="28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87" name="Rectangle 12"/>
            <p:cNvSpPr>
              <a:spLocks noChangeArrowheads="1"/>
            </p:cNvSpPr>
            <p:nvPr/>
          </p:nvSpPr>
          <p:spPr bwMode="auto">
            <a:xfrm>
              <a:off x="4423" y="1486"/>
              <a:ext cx="80" cy="2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88" name="Rectangle 13"/>
            <p:cNvSpPr>
              <a:spLocks noChangeArrowheads="1"/>
            </p:cNvSpPr>
            <p:nvPr/>
          </p:nvSpPr>
          <p:spPr bwMode="auto">
            <a:xfrm>
              <a:off x="4335" y="1565"/>
              <a:ext cx="76" cy="16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89" name="Freeform 14"/>
            <p:cNvSpPr/>
            <p:nvPr/>
          </p:nvSpPr>
          <p:spPr bwMode="auto">
            <a:xfrm>
              <a:off x="4313" y="1277"/>
              <a:ext cx="298" cy="247"/>
            </a:xfrm>
            <a:custGeom>
              <a:avLst/>
              <a:gdLst>
                <a:gd name="T0" fmla="*/ 0 w 298"/>
                <a:gd name="T1" fmla="*/ 240 h 247"/>
                <a:gd name="T2" fmla="*/ 290 w 298"/>
                <a:gd name="T3" fmla="*/ 0 h 247"/>
                <a:gd name="T4" fmla="*/ 298 w 298"/>
                <a:gd name="T5" fmla="*/ 7 h 247"/>
                <a:gd name="T6" fmla="*/ 7 w 298"/>
                <a:gd name="T7" fmla="*/ 247 h 247"/>
                <a:gd name="T8" fmla="*/ 0 w 298"/>
                <a:gd name="T9" fmla="*/ 240 h 247"/>
                <a:gd name="T10" fmla="*/ 0 w 298"/>
                <a:gd name="T11" fmla="*/ 240 h 247"/>
              </a:gdLst>
              <a:ahLst/>
              <a:cxnLst>
                <a:cxn ang="0">
                  <a:pos x="T0" y="T1"/>
                </a:cxn>
                <a:cxn ang="0">
                  <a:pos x="T2" y="T3"/>
                </a:cxn>
                <a:cxn ang="0">
                  <a:pos x="T4" y="T5"/>
                </a:cxn>
                <a:cxn ang="0">
                  <a:pos x="T6" y="T7"/>
                </a:cxn>
                <a:cxn ang="0">
                  <a:pos x="T8" y="T9"/>
                </a:cxn>
                <a:cxn ang="0">
                  <a:pos x="T10" y="T11"/>
                </a:cxn>
              </a:cxnLst>
              <a:rect l="0" t="0" r="r" b="b"/>
              <a:pathLst>
                <a:path w="298" h="247">
                  <a:moveTo>
                    <a:pt x="0" y="240"/>
                  </a:moveTo>
                  <a:lnTo>
                    <a:pt x="290" y="0"/>
                  </a:lnTo>
                  <a:lnTo>
                    <a:pt x="298" y="7"/>
                  </a:lnTo>
                  <a:lnTo>
                    <a:pt x="7" y="247"/>
                  </a:lnTo>
                  <a:lnTo>
                    <a:pt x="0" y="240"/>
                  </a:lnTo>
                  <a:lnTo>
                    <a:pt x="0" y="24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0" name="Freeform 15"/>
            <p:cNvSpPr/>
            <p:nvPr/>
          </p:nvSpPr>
          <p:spPr bwMode="auto">
            <a:xfrm>
              <a:off x="4567" y="1262"/>
              <a:ext cx="65" cy="58"/>
            </a:xfrm>
            <a:custGeom>
              <a:avLst/>
              <a:gdLst>
                <a:gd name="T0" fmla="*/ 0 w 65"/>
                <a:gd name="T1" fmla="*/ 3 h 58"/>
                <a:gd name="T2" fmla="*/ 65 w 65"/>
                <a:gd name="T3" fmla="*/ 0 h 58"/>
                <a:gd name="T4" fmla="*/ 36 w 65"/>
                <a:gd name="T5" fmla="*/ 58 h 58"/>
                <a:gd name="T6" fmla="*/ 0 w 65"/>
                <a:gd name="T7" fmla="*/ 3 h 58"/>
              </a:gdLst>
              <a:ahLst/>
              <a:cxnLst>
                <a:cxn ang="0">
                  <a:pos x="T0" y="T1"/>
                </a:cxn>
                <a:cxn ang="0">
                  <a:pos x="T2" y="T3"/>
                </a:cxn>
                <a:cxn ang="0">
                  <a:pos x="T4" y="T5"/>
                </a:cxn>
                <a:cxn ang="0">
                  <a:pos x="T6" y="T7"/>
                </a:cxn>
              </a:cxnLst>
              <a:rect l="0" t="0" r="r" b="b"/>
              <a:pathLst>
                <a:path w="65" h="58">
                  <a:moveTo>
                    <a:pt x="0" y="3"/>
                  </a:moveTo>
                  <a:lnTo>
                    <a:pt x="65" y="0"/>
                  </a:lnTo>
                  <a:lnTo>
                    <a:pt x="36" y="58"/>
                  </a:lnTo>
                  <a:lnTo>
                    <a:pt x="0"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91" name="Freeform 19"/>
          <p:cNvSpPr/>
          <p:nvPr/>
        </p:nvSpPr>
        <p:spPr bwMode="auto">
          <a:xfrm>
            <a:off x="3978857" y="2146274"/>
            <a:ext cx="128153" cy="250827"/>
          </a:xfrm>
          <a:custGeom>
            <a:avLst/>
            <a:gdLst>
              <a:gd name="T0" fmla="*/ 38 w 96"/>
              <a:gd name="T1" fmla="*/ 191 h 191"/>
              <a:gd name="T2" fmla="*/ 38 w 96"/>
              <a:gd name="T3" fmla="*/ 168 h 191"/>
              <a:gd name="T4" fmla="*/ 0 w 96"/>
              <a:gd name="T5" fmla="*/ 158 h 191"/>
              <a:gd name="T6" fmla="*/ 6 w 96"/>
              <a:gd name="T7" fmla="*/ 136 h 191"/>
              <a:gd name="T8" fmla="*/ 43 w 96"/>
              <a:gd name="T9" fmla="*/ 146 h 191"/>
              <a:gd name="T10" fmla="*/ 67 w 96"/>
              <a:gd name="T11" fmla="*/ 128 h 191"/>
              <a:gd name="T12" fmla="*/ 42 w 96"/>
              <a:gd name="T13" fmla="*/ 104 h 191"/>
              <a:gd name="T14" fmla="*/ 2 w 96"/>
              <a:gd name="T15" fmla="*/ 63 h 191"/>
              <a:gd name="T16" fmla="*/ 39 w 96"/>
              <a:gd name="T17" fmla="*/ 23 h 191"/>
              <a:gd name="T18" fmla="*/ 39 w 96"/>
              <a:gd name="T19" fmla="*/ 0 h 191"/>
              <a:gd name="T20" fmla="*/ 58 w 96"/>
              <a:gd name="T21" fmla="*/ 0 h 191"/>
              <a:gd name="T22" fmla="*/ 58 w 96"/>
              <a:gd name="T23" fmla="*/ 22 h 191"/>
              <a:gd name="T24" fmla="*/ 90 w 96"/>
              <a:gd name="T25" fmla="*/ 30 h 191"/>
              <a:gd name="T26" fmla="*/ 84 w 96"/>
              <a:gd name="T27" fmla="*/ 51 h 191"/>
              <a:gd name="T28" fmla="*/ 52 w 96"/>
              <a:gd name="T29" fmla="*/ 43 h 191"/>
              <a:gd name="T30" fmla="*/ 30 w 96"/>
              <a:gd name="T31" fmla="*/ 59 h 191"/>
              <a:gd name="T32" fmla="*/ 59 w 96"/>
              <a:gd name="T33" fmla="*/ 82 h 191"/>
              <a:gd name="T34" fmla="*/ 96 w 96"/>
              <a:gd name="T35" fmla="*/ 125 h 191"/>
              <a:gd name="T36" fmla="*/ 57 w 96"/>
              <a:gd name="T37" fmla="*/ 167 h 191"/>
              <a:gd name="T38" fmla="*/ 57 w 96"/>
              <a:gd name="T39" fmla="*/ 191 h 191"/>
              <a:gd name="T40" fmla="*/ 38 w 96"/>
              <a:gd name="T41" fmla="*/ 191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6" h="191">
                <a:moveTo>
                  <a:pt x="38" y="191"/>
                </a:moveTo>
                <a:cubicBezTo>
                  <a:pt x="38" y="168"/>
                  <a:pt x="38" y="168"/>
                  <a:pt x="38" y="168"/>
                </a:cubicBezTo>
                <a:cubicBezTo>
                  <a:pt x="23" y="168"/>
                  <a:pt x="9" y="163"/>
                  <a:pt x="0" y="158"/>
                </a:cubicBezTo>
                <a:cubicBezTo>
                  <a:pt x="6" y="136"/>
                  <a:pt x="6" y="136"/>
                  <a:pt x="6" y="136"/>
                </a:cubicBezTo>
                <a:cubicBezTo>
                  <a:pt x="16" y="141"/>
                  <a:pt x="29" y="146"/>
                  <a:pt x="43" y="146"/>
                </a:cubicBezTo>
                <a:cubicBezTo>
                  <a:pt x="57" y="146"/>
                  <a:pt x="67" y="139"/>
                  <a:pt x="67" y="128"/>
                </a:cubicBezTo>
                <a:cubicBezTo>
                  <a:pt x="67" y="117"/>
                  <a:pt x="59" y="111"/>
                  <a:pt x="42" y="104"/>
                </a:cubicBezTo>
                <a:cubicBezTo>
                  <a:pt x="18" y="95"/>
                  <a:pt x="2" y="84"/>
                  <a:pt x="2" y="63"/>
                </a:cubicBezTo>
                <a:cubicBezTo>
                  <a:pt x="2" y="43"/>
                  <a:pt x="16" y="27"/>
                  <a:pt x="39" y="23"/>
                </a:cubicBezTo>
                <a:cubicBezTo>
                  <a:pt x="39" y="0"/>
                  <a:pt x="39" y="0"/>
                  <a:pt x="39" y="0"/>
                </a:cubicBezTo>
                <a:cubicBezTo>
                  <a:pt x="58" y="0"/>
                  <a:pt x="58" y="0"/>
                  <a:pt x="58" y="0"/>
                </a:cubicBezTo>
                <a:cubicBezTo>
                  <a:pt x="58" y="22"/>
                  <a:pt x="58" y="22"/>
                  <a:pt x="58" y="22"/>
                </a:cubicBezTo>
                <a:cubicBezTo>
                  <a:pt x="73" y="22"/>
                  <a:pt x="83" y="26"/>
                  <a:pt x="90" y="30"/>
                </a:cubicBezTo>
                <a:cubicBezTo>
                  <a:pt x="84" y="51"/>
                  <a:pt x="84" y="51"/>
                  <a:pt x="84" y="51"/>
                </a:cubicBezTo>
                <a:cubicBezTo>
                  <a:pt x="79" y="49"/>
                  <a:pt x="68" y="43"/>
                  <a:pt x="52" y="43"/>
                </a:cubicBezTo>
                <a:cubicBezTo>
                  <a:pt x="36" y="43"/>
                  <a:pt x="30" y="52"/>
                  <a:pt x="30" y="59"/>
                </a:cubicBezTo>
                <a:cubicBezTo>
                  <a:pt x="30" y="69"/>
                  <a:pt x="39" y="74"/>
                  <a:pt x="59" y="82"/>
                </a:cubicBezTo>
                <a:cubicBezTo>
                  <a:pt x="85" y="92"/>
                  <a:pt x="96" y="105"/>
                  <a:pt x="96" y="125"/>
                </a:cubicBezTo>
                <a:cubicBezTo>
                  <a:pt x="96" y="145"/>
                  <a:pt x="83" y="162"/>
                  <a:pt x="57" y="167"/>
                </a:cubicBezTo>
                <a:cubicBezTo>
                  <a:pt x="57" y="191"/>
                  <a:pt x="57" y="191"/>
                  <a:pt x="57" y="191"/>
                </a:cubicBezTo>
                <a:lnTo>
                  <a:pt x="38" y="191"/>
                </a:lnTo>
                <a:close/>
              </a:path>
            </a:pathLst>
          </a:custGeom>
          <a:solidFill>
            <a:schemeClr val="bg1"/>
          </a:solidFill>
          <a:ln>
            <a:noFill/>
          </a:ln>
        </p:spPr>
        <p:txBody>
          <a:bodyPr vert="horz" wrap="square" lIns="68580" tIns="34290" rIns="68580" bIns="34290" numCol="1" anchor="t" anchorCtr="0" compatLnSpc="1"/>
          <a:lstStyle/>
          <a:p>
            <a:endParaRPr lang="zh-CN" altLang="en-US"/>
          </a:p>
        </p:txBody>
      </p:sp>
      <p:grpSp>
        <p:nvGrpSpPr>
          <p:cNvPr id="192" name="Group 22"/>
          <p:cNvGrpSpPr>
            <a:grpSpLocks noChangeAspect="1"/>
          </p:cNvGrpSpPr>
          <p:nvPr/>
        </p:nvGrpSpPr>
        <p:grpSpPr bwMode="auto">
          <a:xfrm>
            <a:off x="1476473" y="3165183"/>
            <a:ext cx="237071" cy="237071"/>
            <a:chOff x="3617" y="1935"/>
            <a:chExt cx="446" cy="446"/>
          </a:xfrm>
          <a:solidFill>
            <a:schemeClr val="bg1"/>
          </a:solidFill>
        </p:grpSpPr>
        <p:sp>
          <p:nvSpPr>
            <p:cNvPr id="193" name="Freeform 23"/>
            <p:cNvSpPr>
              <a:spLocks noEditPoints="1"/>
            </p:cNvSpPr>
            <p:nvPr/>
          </p:nvSpPr>
          <p:spPr bwMode="auto">
            <a:xfrm>
              <a:off x="3617" y="1935"/>
              <a:ext cx="446" cy="446"/>
            </a:xfrm>
            <a:custGeom>
              <a:avLst/>
              <a:gdLst>
                <a:gd name="T0" fmla="*/ 93 w 186"/>
                <a:gd name="T1" fmla="*/ 0 h 186"/>
                <a:gd name="T2" fmla="*/ 0 w 186"/>
                <a:gd name="T3" fmla="*/ 93 h 186"/>
                <a:gd name="T4" fmla="*/ 93 w 186"/>
                <a:gd name="T5" fmla="*/ 186 h 186"/>
                <a:gd name="T6" fmla="*/ 186 w 186"/>
                <a:gd name="T7" fmla="*/ 93 h 186"/>
                <a:gd name="T8" fmla="*/ 93 w 186"/>
                <a:gd name="T9" fmla="*/ 0 h 186"/>
                <a:gd name="T10" fmla="*/ 93 w 186"/>
                <a:gd name="T11" fmla="*/ 169 h 186"/>
                <a:gd name="T12" fmla="*/ 18 w 186"/>
                <a:gd name="T13" fmla="*/ 93 h 186"/>
                <a:gd name="T14" fmla="*/ 93 w 186"/>
                <a:gd name="T15" fmla="*/ 18 h 186"/>
                <a:gd name="T16" fmla="*/ 169 w 186"/>
                <a:gd name="T17" fmla="*/ 93 h 186"/>
                <a:gd name="T18" fmla="*/ 93 w 186"/>
                <a:gd name="T19" fmla="*/ 169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6" h="186">
                  <a:moveTo>
                    <a:pt x="93" y="0"/>
                  </a:moveTo>
                  <a:cubicBezTo>
                    <a:pt x="42" y="0"/>
                    <a:pt x="0" y="42"/>
                    <a:pt x="0" y="93"/>
                  </a:cubicBezTo>
                  <a:cubicBezTo>
                    <a:pt x="0" y="145"/>
                    <a:pt x="42" y="186"/>
                    <a:pt x="93" y="186"/>
                  </a:cubicBezTo>
                  <a:cubicBezTo>
                    <a:pt x="144" y="186"/>
                    <a:pt x="186" y="145"/>
                    <a:pt x="186" y="93"/>
                  </a:cubicBezTo>
                  <a:cubicBezTo>
                    <a:pt x="186" y="42"/>
                    <a:pt x="144" y="0"/>
                    <a:pt x="93" y="0"/>
                  </a:cubicBezTo>
                  <a:close/>
                  <a:moveTo>
                    <a:pt x="93" y="169"/>
                  </a:moveTo>
                  <a:cubicBezTo>
                    <a:pt x="52" y="169"/>
                    <a:pt x="18" y="135"/>
                    <a:pt x="18" y="93"/>
                  </a:cubicBezTo>
                  <a:cubicBezTo>
                    <a:pt x="18" y="52"/>
                    <a:pt x="52" y="18"/>
                    <a:pt x="93" y="18"/>
                  </a:cubicBezTo>
                  <a:cubicBezTo>
                    <a:pt x="135" y="18"/>
                    <a:pt x="169" y="52"/>
                    <a:pt x="169" y="93"/>
                  </a:cubicBezTo>
                  <a:cubicBezTo>
                    <a:pt x="169" y="135"/>
                    <a:pt x="135" y="169"/>
                    <a:pt x="93" y="1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4" name="Freeform 24"/>
            <p:cNvSpPr/>
            <p:nvPr/>
          </p:nvSpPr>
          <p:spPr bwMode="auto">
            <a:xfrm>
              <a:off x="3823" y="1990"/>
              <a:ext cx="175" cy="184"/>
            </a:xfrm>
            <a:custGeom>
              <a:avLst/>
              <a:gdLst>
                <a:gd name="T0" fmla="*/ 34 w 175"/>
                <a:gd name="T1" fmla="*/ 151 h 184"/>
                <a:gd name="T2" fmla="*/ 34 w 175"/>
                <a:gd name="T3" fmla="*/ 0 h 184"/>
                <a:gd name="T4" fmla="*/ 0 w 175"/>
                <a:gd name="T5" fmla="*/ 0 h 184"/>
                <a:gd name="T6" fmla="*/ 0 w 175"/>
                <a:gd name="T7" fmla="*/ 184 h 184"/>
                <a:gd name="T8" fmla="*/ 22 w 175"/>
                <a:gd name="T9" fmla="*/ 184 h 184"/>
                <a:gd name="T10" fmla="*/ 34 w 175"/>
                <a:gd name="T11" fmla="*/ 184 h 184"/>
                <a:gd name="T12" fmla="*/ 175 w 175"/>
                <a:gd name="T13" fmla="*/ 184 h 184"/>
                <a:gd name="T14" fmla="*/ 175 w 175"/>
                <a:gd name="T15" fmla="*/ 151 h 184"/>
                <a:gd name="T16" fmla="*/ 34 w 175"/>
                <a:gd name="T17" fmla="*/ 151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5" h="184">
                  <a:moveTo>
                    <a:pt x="34" y="151"/>
                  </a:moveTo>
                  <a:lnTo>
                    <a:pt x="34" y="0"/>
                  </a:lnTo>
                  <a:lnTo>
                    <a:pt x="0" y="0"/>
                  </a:lnTo>
                  <a:lnTo>
                    <a:pt x="0" y="184"/>
                  </a:lnTo>
                  <a:lnTo>
                    <a:pt x="22" y="184"/>
                  </a:lnTo>
                  <a:lnTo>
                    <a:pt x="34" y="184"/>
                  </a:lnTo>
                  <a:lnTo>
                    <a:pt x="175" y="184"/>
                  </a:lnTo>
                  <a:lnTo>
                    <a:pt x="175" y="151"/>
                  </a:lnTo>
                  <a:lnTo>
                    <a:pt x="34" y="15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95" name="Freeform 28"/>
          <p:cNvSpPr>
            <a:spLocks noEditPoints="1"/>
          </p:cNvSpPr>
          <p:nvPr/>
        </p:nvSpPr>
        <p:spPr bwMode="auto">
          <a:xfrm>
            <a:off x="3911770" y="3177474"/>
            <a:ext cx="262326" cy="212489"/>
          </a:xfrm>
          <a:custGeom>
            <a:avLst/>
            <a:gdLst>
              <a:gd name="T0" fmla="*/ 114 w 200"/>
              <a:gd name="T1" fmla="*/ 17 h 161"/>
              <a:gd name="T2" fmla="*/ 18 w 200"/>
              <a:gd name="T3" fmla="*/ 50 h 161"/>
              <a:gd name="T4" fmla="*/ 51 w 200"/>
              <a:gd name="T5" fmla="*/ 146 h 161"/>
              <a:gd name="T6" fmla="*/ 138 w 200"/>
              <a:gd name="T7" fmla="*/ 127 h 161"/>
              <a:gd name="T8" fmla="*/ 186 w 200"/>
              <a:gd name="T9" fmla="*/ 150 h 161"/>
              <a:gd name="T10" fmla="*/ 200 w 200"/>
              <a:gd name="T11" fmla="*/ 122 h 161"/>
              <a:gd name="T12" fmla="*/ 152 w 200"/>
              <a:gd name="T13" fmla="*/ 98 h 161"/>
              <a:gd name="T14" fmla="*/ 114 w 200"/>
              <a:gd name="T15" fmla="*/ 17 h 161"/>
              <a:gd name="T16" fmla="*/ 127 w 200"/>
              <a:gd name="T17" fmla="*/ 103 h 161"/>
              <a:gd name="T18" fmla="*/ 61 w 200"/>
              <a:gd name="T19" fmla="*/ 126 h 161"/>
              <a:gd name="T20" fmla="*/ 38 w 200"/>
              <a:gd name="T21" fmla="*/ 60 h 161"/>
              <a:gd name="T22" fmla="*/ 104 w 200"/>
              <a:gd name="T23" fmla="*/ 37 h 161"/>
              <a:gd name="T24" fmla="*/ 127 w 200"/>
              <a:gd name="T25" fmla="*/ 10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0" h="161">
                <a:moveTo>
                  <a:pt x="114" y="17"/>
                </a:moveTo>
                <a:cubicBezTo>
                  <a:pt x="78" y="0"/>
                  <a:pt x="35" y="15"/>
                  <a:pt x="18" y="50"/>
                </a:cubicBezTo>
                <a:cubicBezTo>
                  <a:pt x="0" y="86"/>
                  <a:pt x="15" y="129"/>
                  <a:pt x="51" y="146"/>
                </a:cubicBezTo>
                <a:cubicBezTo>
                  <a:pt x="81" y="161"/>
                  <a:pt x="118" y="152"/>
                  <a:pt x="138" y="127"/>
                </a:cubicBezTo>
                <a:cubicBezTo>
                  <a:pt x="186" y="150"/>
                  <a:pt x="186" y="150"/>
                  <a:pt x="186" y="150"/>
                </a:cubicBezTo>
                <a:cubicBezTo>
                  <a:pt x="200" y="122"/>
                  <a:pt x="200" y="122"/>
                  <a:pt x="200" y="122"/>
                </a:cubicBezTo>
                <a:cubicBezTo>
                  <a:pt x="152" y="98"/>
                  <a:pt x="152" y="98"/>
                  <a:pt x="152" y="98"/>
                </a:cubicBezTo>
                <a:cubicBezTo>
                  <a:pt x="160" y="66"/>
                  <a:pt x="145" y="32"/>
                  <a:pt x="114" y="17"/>
                </a:cubicBezTo>
                <a:close/>
                <a:moveTo>
                  <a:pt x="127" y="103"/>
                </a:moveTo>
                <a:cubicBezTo>
                  <a:pt x="115" y="128"/>
                  <a:pt x="85" y="138"/>
                  <a:pt x="61" y="126"/>
                </a:cubicBezTo>
                <a:cubicBezTo>
                  <a:pt x="36" y="114"/>
                  <a:pt x="26" y="84"/>
                  <a:pt x="38" y="60"/>
                </a:cubicBezTo>
                <a:cubicBezTo>
                  <a:pt x="50" y="35"/>
                  <a:pt x="80" y="25"/>
                  <a:pt x="104" y="37"/>
                </a:cubicBezTo>
                <a:cubicBezTo>
                  <a:pt x="129" y="49"/>
                  <a:pt x="139" y="79"/>
                  <a:pt x="127" y="103"/>
                </a:cubicBezTo>
                <a:close/>
              </a:path>
            </a:pathLst>
          </a:custGeom>
          <a:solidFill>
            <a:schemeClr val="bg1"/>
          </a:solidFill>
          <a:ln>
            <a:noFill/>
          </a:ln>
        </p:spPr>
        <p:txBody>
          <a:bodyPr vert="horz" wrap="square" lIns="68580" tIns="34290" rIns="68580" bIns="34290" numCol="1" anchor="t" anchorCtr="0" compatLnSpc="1"/>
          <a:lstStyle/>
          <a:p>
            <a:endParaRPr lang="zh-CN" altLang="en-US"/>
          </a:p>
        </p:txBody>
      </p:sp>
      <p:grpSp>
        <p:nvGrpSpPr>
          <p:cNvPr id="196" name="组合 195"/>
          <p:cNvGrpSpPr/>
          <p:nvPr/>
        </p:nvGrpSpPr>
        <p:grpSpPr>
          <a:xfrm>
            <a:off x="1991678" y="1992082"/>
            <a:ext cx="1645063" cy="1645063"/>
            <a:chOff x="3292304" y="2388288"/>
            <a:chExt cx="2193417" cy="2193417"/>
          </a:xfrm>
        </p:grpSpPr>
        <p:grpSp>
          <p:nvGrpSpPr>
            <p:cNvPr id="197" name="组合 196"/>
            <p:cNvGrpSpPr/>
            <p:nvPr/>
          </p:nvGrpSpPr>
          <p:grpSpPr>
            <a:xfrm>
              <a:off x="3292304" y="2388288"/>
              <a:ext cx="2193417" cy="2193417"/>
              <a:chOff x="4999292" y="2332292"/>
              <a:chExt cx="2193417" cy="2193417"/>
            </a:xfrm>
          </p:grpSpPr>
          <p:sp>
            <p:nvSpPr>
              <p:cNvPr id="199" name="椭圆 198"/>
              <p:cNvSpPr/>
              <p:nvPr/>
            </p:nvSpPr>
            <p:spPr>
              <a:xfrm>
                <a:off x="4999292" y="2332292"/>
                <a:ext cx="2193417" cy="2193417"/>
              </a:xfrm>
              <a:prstGeom prst="ellipse">
                <a:avLst/>
              </a:prstGeom>
              <a:gradFill flip="none" rotWithShape="1">
                <a:gsLst>
                  <a:gs pos="0">
                    <a:schemeClr val="bg1"/>
                  </a:gs>
                  <a:gs pos="100000">
                    <a:srgbClr val="D9D9D9"/>
                  </a:gs>
                </a:gsLst>
                <a:lin ang="2700000" scaled="1"/>
                <a:tileRect/>
              </a:gradFill>
              <a:ln>
                <a:noFill/>
              </a:ln>
              <a:effectLst>
                <a:outerShdw blurRad="101600" dist="508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0" name="椭圆 199"/>
              <p:cNvSpPr/>
              <p:nvPr/>
            </p:nvSpPr>
            <p:spPr>
              <a:xfrm>
                <a:off x="4999292" y="2332292"/>
                <a:ext cx="2193417" cy="2193417"/>
              </a:xfrm>
              <a:prstGeom prst="ellipse">
                <a:avLst/>
              </a:prstGeom>
              <a:solidFill>
                <a:srgbClr val="F7F7F7"/>
              </a:soli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98" name="Freeform 48"/>
            <p:cNvSpPr>
              <a:spLocks noEditPoints="1"/>
            </p:cNvSpPr>
            <p:nvPr/>
          </p:nvSpPr>
          <p:spPr bwMode="auto">
            <a:xfrm>
              <a:off x="4192005" y="2781556"/>
              <a:ext cx="404502" cy="439936"/>
            </a:xfrm>
            <a:custGeom>
              <a:avLst/>
              <a:gdLst>
                <a:gd name="T0" fmla="*/ 189 w 311"/>
                <a:gd name="T1" fmla="*/ 220 h 339"/>
                <a:gd name="T2" fmla="*/ 209 w 311"/>
                <a:gd name="T3" fmla="*/ 163 h 339"/>
                <a:gd name="T4" fmla="*/ 221 w 311"/>
                <a:gd name="T5" fmla="*/ 120 h 339"/>
                <a:gd name="T6" fmla="*/ 221 w 311"/>
                <a:gd name="T7" fmla="*/ 120 h 339"/>
                <a:gd name="T8" fmla="*/ 222 w 311"/>
                <a:gd name="T9" fmla="*/ 116 h 339"/>
                <a:gd name="T10" fmla="*/ 222 w 311"/>
                <a:gd name="T11" fmla="*/ 112 h 339"/>
                <a:gd name="T12" fmla="*/ 223 w 311"/>
                <a:gd name="T13" fmla="*/ 109 h 339"/>
                <a:gd name="T14" fmla="*/ 223 w 311"/>
                <a:gd name="T15" fmla="*/ 105 h 339"/>
                <a:gd name="T16" fmla="*/ 223 w 311"/>
                <a:gd name="T17" fmla="*/ 102 h 339"/>
                <a:gd name="T18" fmla="*/ 224 w 311"/>
                <a:gd name="T19" fmla="*/ 98 h 339"/>
                <a:gd name="T20" fmla="*/ 224 w 311"/>
                <a:gd name="T21" fmla="*/ 95 h 339"/>
                <a:gd name="T22" fmla="*/ 224 w 311"/>
                <a:gd name="T23" fmla="*/ 92 h 339"/>
                <a:gd name="T24" fmla="*/ 223 w 311"/>
                <a:gd name="T25" fmla="*/ 89 h 339"/>
                <a:gd name="T26" fmla="*/ 223 w 311"/>
                <a:gd name="T27" fmla="*/ 87 h 339"/>
                <a:gd name="T28" fmla="*/ 223 w 311"/>
                <a:gd name="T29" fmla="*/ 85 h 339"/>
                <a:gd name="T30" fmla="*/ 223 w 311"/>
                <a:gd name="T31" fmla="*/ 83 h 339"/>
                <a:gd name="T32" fmla="*/ 223 w 311"/>
                <a:gd name="T33" fmla="*/ 82 h 339"/>
                <a:gd name="T34" fmla="*/ 223 w 311"/>
                <a:gd name="T35" fmla="*/ 81 h 339"/>
                <a:gd name="T36" fmla="*/ 223 w 311"/>
                <a:gd name="T37" fmla="*/ 81 h 339"/>
                <a:gd name="T38" fmla="*/ 108 w 311"/>
                <a:gd name="T39" fmla="*/ 36 h 339"/>
                <a:gd name="T40" fmla="*/ 78 w 311"/>
                <a:gd name="T41" fmla="*/ 55 h 339"/>
                <a:gd name="T42" fmla="*/ 77 w 311"/>
                <a:gd name="T43" fmla="*/ 59 h 339"/>
                <a:gd name="T44" fmla="*/ 76 w 311"/>
                <a:gd name="T45" fmla="*/ 64 h 339"/>
                <a:gd name="T46" fmla="*/ 76 w 311"/>
                <a:gd name="T47" fmla="*/ 69 h 339"/>
                <a:gd name="T48" fmla="*/ 75 w 311"/>
                <a:gd name="T49" fmla="*/ 74 h 339"/>
                <a:gd name="T50" fmla="*/ 75 w 311"/>
                <a:gd name="T51" fmla="*/ 78 h 339"/>
                <a:gd name="T52" fmla="*/ 76 w 311"/>
                <a:gd name="T53" fmla="*/ 83 h 339"/>
                <a:gd name="T54" fmla="*/ 76 w 311"/>
                <a:gd name="T55" fmla="*/ 87 h 339"/>
                <a:gd name="T56" fmla="*/ 77 w 311"/>
                <a:gd name="T57" fmla="*/ 92 h 339"/>
                <a:gd name="T58" fmla="*/ 77 w 311"/>
                <a:gd name="T59" fmla="*/ 96 h 339"/>
                <a:gd name="T60" fmla="*/ 78 w 311"/>
                <a:gd name="T61" fmla="*/ 100 h 339"/>
                <a:gd name="T62" fmla="*/ 79 w 311"/>
                <a:gd name="T63" fmla="*/ 104 h 339"/>
                <a:gd name="T64" fmla="*/ 80 w 311"/>
                <a:gd name="T65" fmla="*/ 106 h 339"/>
                <a:gd name="T66" fmla="*/ 84 w 311"/>
                <a:gd name="T67" fmla="*/ 119 h 339"/>
                <a:gd name="T68" fmla="*/ 92 w 311"/>
                <a:gd name="T69" fmla="*/ 161 h 339"/>
                <a:gd name="T70" fmla="*/ 104 w 311"/>
                <a:gd name="T71" fmla="*/ 238 h 339"/>
                <a:gd name="T72" fmla="*/ 0 w 311"/>
                <a:gd name="T73" fmla="*/ 339 h 339"/>
                <a:gd name="T74" fmla="*/ 148 w 311"/>
                <a:gd name="T75" fmla="*/ 271 h 339"/>
                <a:gd name="T76" fmla="*/ 146 w 311"/>
                <a:gd name="T77" fmla="*/ 249 h 339"/>
                <a:gd name="T78" fmla="*/ 175 w 311"/>
                <a:gd name="T79" fmla="*/ 258 h 339"/>
                <a:gd name="T80" fmla="*/ 174 w 311"/>
                <a:gd name="T81" fmla="*/ 339 h 339"/>
                <a:gd name="T82" fmla="*/ 216 w 311"/>
                <a:gd name="T83" fmla="*/ 244 h 339"/>
                <a:gd name="T84" fmla="*/ 81 w 311"/>
                <a:gd name="T85" fmla="*/ 139 h 339"/>
                <a:gd name="T86" fmla="*/ 93 w 311"/>
                <a:gd name="T87" fmla="*/ 136 h 339"/>
                <a:gd name="T88" fmla="*/ 105 w 311"/>
                <a:gd name="T89" fmla="*/ 72 h 339"/>
                <a:gd name="T90" fmla="*/ 211 w 311"/>
                <a:gd name="T91" fmla="*/ 131 h 339"/>
                <a:gd name="T92" fmla="*/ 222 w 311"/>
                <a:gd name="T93" fmla="*/ 130 h 339"/>
                <a:gd name="T94" fmla="*/ 183 w 311"/>
                <a:gd name="T95" fmla="*/ 201 h 339"/>
                <a:gd name="T96" fmla="*/ 96 w 311"/>
                <a:gd name="T97" fmla="*/ 158 h 339"/>
                <a:gd name="T98" fmla="*/ 166 w 311"/>
                <a:gd name="T99" fmla="*/ 245 h 339"/>
                <a:gd name="T100" fmla="*/ 117 w 311"/>
                <a:gd name="T101" fmla="*/ 225 h 339"/>
                <a:gd name="T102" fmla="*/ 152 w 311"/>
                <a:gd name="T103" fmla="*/ 220 h 339"/>
                <a:gd name="T104" fmla="*/ 185 w 311"/>
                <a:gd name="T105" fmla="*/ 222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11" h="339">
                  <a:moveTo>
                    <a:pt x="216" y="244"/>
                  </a:moveTo>
                  <a:cubicBezTo>
                    <a:pt x="194" y="236"/>
                    <a:pt x="189" y="220"/>
                    <a:pt x="189" y="220"/>
                  </a:cubicBezTo>
                  <a:cubicBezTo>
                    <a:pt x="189" y="202"/>
                    <a:pt x="189" y="202"/>
                    <a:pt x="189" y="202"/>
                  </a:cubicBezTo>
                  <a:cubicBezTo>
                    <a:pt x="205" y="182"/>
                    <a:pt x="209" y="163"/>
                    <a:pt x="209" y="163"/>
                  </a:cubicBezTo>
                  <a:cubicBezTo>
                    <a:pt x="212" y="160"/>
                    <a:pt x="218" y="154"/>
                    <a:pt x="218" y="154"/>
                  </a:cubicBezTo>
                  <a:cubicBezTo>
                    <a:pt x="229" y="137"/>
                    <a:pt x="225" y="116"/>
                    <a:pt x="221" y="120"/>
                  </a:cubicBezTo>
                  <a:cubicBezTo>
                    <a:pt x="221" y="120"/>
                    <a:pt x="221" y="121"/>
                    <a:pt x="220" y="122"/>
                  </a:cubicBezTo>
                  <a:cubicBezTo>
                    <a:pt x="220" y="121"/>
                    <a:pt x="221" y="121"/>
                    <a:pt x="221" y="120"/>
                  </a:cubicBezTo>
                  <a:cubicBezTo>
                    <a:pt x="221" y="120"/>
                    <a:pt x="221" y="119"/>
                    <a:pt x="221" y="119"/>
                  </a:cubicBezTo>
                  <a:cubicBezTo>
                    <a:pt x="221" y="118"/>
                    <a:pt x="221" y="117"/>
                    <a:pt x="222" y="116"/>
                  </a:cubicBezTo>
                  <a:cubicBezTo>
                    <a:pt x="222" y="116"/>
                    <a:pt x="222" y="116"/>
                    <a:pt x="222" y="115"/>
                  </a:cubicBezTo>
                  <a:cubicBezTo>
                    <a:pt x="222" y="114"/>
                    <a:pt x="222" y="113"/>
                    <a:pt x="222" y="112"/>
                  </a:cubicBezTo>
                  <a:cubicBezTo>
                    <a:pt x="222" y="112"/>
                    <a:pt x="222" y="112"/>
                    <a:pt x="222" y="111"/>
                  </a:cubicBezTo>
                  <a:cubicBezTo>
                    <a:pt x="223" y="110"/>
                    <a:pt x="223" y="110"/>
                    <a:pt x="223" y="109"/>
                  </a:cubicBezTo>
                  <a:cubicBezTo>
                    <a:pt x="223" y="108"/>
                    <a:pt x="223" y="108"/>
                    <a:pt x="223" y="108"/>
                  </a:cubicBezTo>
                  <a:cubicBezTo>
                    <a:pt x="223" y="107"/>
                    <a:pt x="223" y="106"/>
                    <a:pt x="223" y="105"/>
                  </a:cubicBezTo>
                  <a:cubicBezTo>
                    <a:pt x="223" y="105"/>
                    <a:pt x="223" y="105"/>
                    <a:pt x="223" y="104"/>
                  </a:cubicBezTo>
                  <a:cubicBezTo>
                    <a:pt x="223" y="103"/>
                    <a:pt x="223" y="103"/>
                    <a:pt x="223" y="102"/>
                  </a:cubicBezTo>
                  <a:cubicBezTo>
                    <a:pt x="223" y="101"/>
                    <a:pt x="223" y="101"/>
                    <a:pt x="224" y="101"/>
                  </a:cubicBezTo>
                  <a:cubicBezTo>
                    <a:pt x="224" y="100"/>
                    <a:pt x="224" y="99"/>
                    <a:pt x="224" y="98"/>
                  </a:cubicBezTo>
                  <a:cubicBezTo>
                    <a:pt x="224" y="98"/>
                    <a:pt x="224" y="98"/>
                    <a:pt x="224" y="98"/>
                  </a:cubicBezTo>
                  <a:cubicBezTo>
                    <a:pt x="224" y="97"/>
                    <a:pt x="224" y="96"/>
                    <a:pt x="224" y="95"/>
                  </a:cubicBezTo>
                  <a:cubicBezTo>
                    <a:pt x="224" y="95"/>
                    <a:pt x="224" y="95"/>
                    <a:pt x="224" y="94"/>
                  </a:cubicBezTo>
                  <a:cubicBezTo>
                    <a:pt x="224" y="94"/>
                    <a:pt x="224" y="93"/>
                    <a:pt x="224" y="92"/>
                  </a:cubicBezTo>
                  <a:cubicBezTo>
                    <a:pt x="224" y="92"/>
                    <a:pt x="224" y="92"/>
                    <a:pt x="224" y="91"/>
                  </a:cubicBezTo>
                  <a:cubicBezTo>
                    <a:pt x="224" y="91"/>
                    <a:pt x="224" y="90"/>
                    <a:pt x="223" y="89"/>
                  </a:cubicBezTo>
                  <a:cubicBezTo>
                    <a:pt x="223" y="89"/>
                    <a:pt x="223" y="89"/>
                    <a:pt x="223" y="89"/>
                  </a:cubicBezTo>
                  <a:cubicBezTo>
                    <a:pt x="223" y="88"/>
                    <a:pt x="223" y="88"/>
                    <a:pt x="223" y="87"/>
                  </a:cubicBezTo>
                  <a:cubicBezTo>
                    <a:pt x="223" y="87"/>
                    <a:pt x="223" y="87"/>
                    <a:pt x="223" y="87"/>
                  </a:cubicBezTo>
                  <a:cubicBezTo>
                    <a:pt x="223" y="86"/>
                    <a:pt x="223" y="86"/>
                    <a:pt x="223" y="85"/>
                  </a:cubicBezTo>
                  <a:cubicBezTo>
                    <a:pt x="223" y="85"/>
                    <a:pt x="223" y="85"/>
                    <a:pt x="223" y="85"/>
                  </a:cubicBezTo>
                  <a:cubicBezTo>
                    <a:pt x="223" y="84"/>
                    <a:pt x="223" y="84"/>
                    <a:pt x="223" y="83"/>
                  </a:cubicBezTo>
                  <a:cubicBezTo>
                    <a:pt x="223" y="83"/>
                    <a:pt x="223" y="83"/>
                    <a:pt x="223" y="83"/>
                  </a:cubicBezTo>
                  <a:cubicBezTo>
                    <a:pt x="223" y="83"/>
                    <a:pt x="223" y="82"/>
                    <a:pt x="223" y="82"/>
                  </a:cubicBezTo>
                  <a:cubicBezTo>
                    <a:pt x="223" y="82"/>
                    <a:pt x="223" y="82"/>
                    <a:pt x="223" y="82"/>
                  </a:cubicBezTo>
                  <a:cubicBezTo>
                    <a:pt x="223" y="82"/>
                    <a:pt x="223" y="81"/>
                    <a:pt x="223" y="81"/>
                  </a:cubicBezTo>
                  <a:cubicBezTo>
                    <a:pt x="223" y="81"/>
                    <a:pt x="223" y="81"/>
                    <a:pt x="223" y="81"/>
                  </a:cubicBezTo>
                  <a:cubicBezTo>
                    <a:pt x="223" y="81"/>
                    <a:pt x="223" y="81"/>
                    <a:pt x="223" y="81"/>
                  </a:cubicBezTo>
                  <a:cubicBezTo>
                    <a:pt x="221" y="33"/>
                    <a:pt x="182" y="21"/>
                    <a:pt x="182" y="21"/>
                  </a:cubicBezTo>
                  <a:cubicBezTo>
                    <a:pt x="134" y="0"/>
                    <a:pt x="108" y="36"/>
                    <a:pt x="108" y="36"/>
                  </a:cubicBezTo>
                  <a:cubicBezTo>
                    <a:pt x="89" y="27"/>
                    <a:pt x="79" y="51"/>
                    <a:pt x="79" y="51"/>
                  </a:cubicBezTo>
                  <a:cubicBezTo>
                    <a:pt x="79" y="52"/>
                    <a:pt x="78" y="54"/>
                    <a:pt x="78" y="55"/>
                  </a:cubicBezTo>
                  <a:cubicBezTo>
                    <a:pt x="78" y="55"/>
                    <a:pt x="78" y="56"/>
                    <a:pt x="78" y="56"/>
                  </a:cubicBezTo>
                  <a:cubicBezTo>
                    <a:pt x="78" y="57"/>
                    <a:pt x="77" y="58"/>
                    <a:pt x="77" y="59"/>
                  </a:cubicBezTo>
                  <a:cubicBezTo>
                    <a:pt x="77" y="60"/>
                    <a:pt x="77" y="60"/>
                    <a:pt x="77" y="61"/>
                  </a:cubicBezTo>
                  <a:cubicBezTo>
                    <a:pt x="77" y="62"/>
                    <a:pt x="76" y="63"/>
                    <a:pt x="76" y="64"/>
                  </a:cubicBezTo>
                  <a:cubicBezTo>
                    <a:pt x="76" y="65"/>
                    <a:pt x="76" y="65"/>
                    <a:pt x="76" y="65"/>
                  </a:cubicBezTo>
                  <a:cubicBezTo>
                    <a:pt x="76" y="66"/>
                    <a:pt x="76" y="68"/>
                    <a:pt x="76" y="69"/>
                  </a:cubicBezTo>
                  <a:cubicBezTo>
                    <a:pt x="76" y="70"/>
                    <a:pt x="76" y="70"/>
                    <a:pt x="76" y="71"/>
                  </a:cubicBezTo>
                  <a:cubicBezTo>
                    <a:pt x="76" y="72"/>
                    <a:pt x="75" y="73"/>
                    <a:pt x="75" y="74"/>
                  </a:cubicBezTo>
                  <a:cubicBezTo>
                    <a:pt x="75" y="74"/>
                    <a:pt x="75" y="75"/>
                    <a:pt x="75" y="75"/>
                  </a:cubicBezTo>
                  <a:cubicBezTo>
                    <a:pt x="75" y="76"/>
                    <a:pt x="75" y="77"/>
                    <a:pt x="75" y="78"/>
                  </a:cubicBezTo>
                  <a:cubicBezTo>
                    <a:pt x="75" y="79"/>
                    <a:pt x="75" y="79"/>
                    <a:pt x="75" y="79"/>
                  </a:cubicBezTo>
                  <a:cubicBezTo>
                    <a:pt x="75" y="81"/>
                    <a:pt x="76" y="82"/>
                    <a:pt x="76" y="83"/>
                  </a:cubicBezTo>
                  <a:cubicBezTo>
                    <a:pt x="76" y="84"/>
                    <a:pt x="76" y="84"/>
                    <a:pt x="76" y="84"/>
                  </a:cubicBezTo>
                  <a:cubicBezTo>
                    <a:pt x="76" y="85"/>
                    <a:pt x="76" y="86"/>
                    <a:pt x="76" y="87"/>
                  </a:cubicBezTo>
                  <a:cubicBezTo>
                    <a:pt x="76" y="88"/>
                    <a:pt x="76" y="88"/>
                    <a:pt x="76" y="89"/>
                  </a:cubicBezTo>
                  <a:cubicBezTo>
                    <a:pt x="76" y="90"/>
                    <a:pt x="76" y="91"/>
                    <a:pt x="77" y="92"/>
                  </a:cubicBezTo>
                  <a:cubicBezTo>
                    <a:pt x="77" y="92"/>
                    <a:pt x="77" y="92"/>
                    <a:pt x="77" y="93"/>
                  </a:cubicBezTo>
                  <a:cubicBezTo>
                    <a:pt x="77" y="94"/>
                    <a:pt x="77" y="95"/>
                    <a:pt x="77" y="96"/>
                  </a:cubicBezTo>
                  <a:cubicBezTo>
                    <a:pt x="77" y="97"/>
                    <a:pt x="77" y="97"/>
                    <a:pt x="77" y="97"/>
                  </a:cubicBezTo>
                  <a:cubicBezTo>
                    <a:pt x="78" y="98"/>
                    <a:pt x="78" y="99"/>
                    <a:pt x="78" y="100"/>
                  </a:cubicBezTo>
                  <a:cubicBezTo>
                    <a:pt x="78" y="101"/>
                    <a:pt x="78" y="101"/>
                    <a:pt x="78" y="101"/>
                  </a:cubicBezTo>
                  <a:cubicBezTo>
                    <a:pt x="79" y="102"/>
                    <a:pt x="79" y="103"/>
                    <a:pt x="79" y="104"/>
                  </a:cubicBezTo>
                  <a:cubicBezTo>
                    <a:pt x="79" y="104"/>
                    <a:pt x="79" y="105"/>
                    <a:pt x="79" y="105"/>
                  </a:cubicBezTo>
                  <a:cubicBezTo>
                    <a:pt x="79" y="105"/>
                    <a:pt x="80" y="105"/>
                    <a:pt x="80" y="106"/>
                  </a:cubicBezTo>
                  <a:cubicBezTo>
                    <a:pt x="80" y="106"/>
                    <a:pt x="80" y="106"/>
                    <a:pt x="80" y="106"/>
                  </a:cubicBezTo>
                  <a:cubicBezTo>
                    <a:pt x="81" y="111"/>
                    <a:pt x="83" y="115"/>
                    <a:pt x="84" y="119"/>
                  </a:cubicBezTo>
                  <a:cubicBezTo>
                    <a:pt x="77" y="115"/>
                    <a:pt x="76" y="123"/>
                    <a:pt x="76" y="123"/>
                  </a:cubicBezTo>
                  <a:cubicBezTo>
                    <a:pt x="76" y="152"/>
                    <a:pt x="92" y="161"/>
                    <a:pt x="92" y="161"/>
                  </a:cubicBezTo>
                  <a:cubicBezTo>
                    <a:pt x="95" y="180"/>
                    <a:pt x="114" y="200"/>
                    <a:pt x="114" y="200"/>
                  </a:cubicBezTo>
                  <a:cubicBezTo>
                    <a:pt x="121" y="227"/>
                    <a:pt x="104" y="238"/>
                    <a:pt x="104" y="238"/>
                  </a:cubicBezTo>
                  <a:cubicBezTo>
                    <a:pt x="75" y="249"/>
                    <a:pt x="75" y="249"/>
                    <a:pt x="75" y="249"/>
                  </a:cubicBezTo>
                  <a:cubicBezTo>
                    <a:pt x="0" y="273"/>
                    <a:pt x="0" y="339"/>
                    <a:pt x="0" y="339"/>
                  </a:cubicBezTo>
                  <a:cubicBezTo>
                    <a:pt x="137" y="339"/>
                    <a:pt x="137" y="339"/>
                    <a:pt x="137" y="339"/>
                  </a:cubicBezTo>
                  <a:cubicBezTo>
                    <a:pt x="148" y="271"/>
                    <a:pt x="148" y="271"/>
                    <a:pt x="148" y="271"/>
                  </a:cubicBezTo>
                  <a:cubicBezTo>
                    <a:pt x="136" y="258"/>
                    <a:pt x="136" y="258"/>
                    <a:pt x="136" y="258"/>
                  </a:cubicBezTo>
                  <a:cubicBezTo>
                    <a:pt x="146" y="249"/>
                    <a:pt x="146" y="249"/>
                    <a:pt x="146" y="249"/>
                  </a:cubicBezTo>
                  <a:cubicBezTo>
                    <a:pt x="166" y="249"/>
                    <a:pt x="166" y="249"/>
                    <a:pt x="166" y="249"/>
                  </a:cubicBezTo>
                  <a:cubicBezTo>
                    <a:pt x="175" y="258"/>
                    <a:pt x="175" y="258"/>
                    <a:pt x="175" y="258"/>
                  </a:cubicBezTo>
                  <a:cubicBezTo>
                    <a:pt x="164" y="271"/>
                    <a:pt x="164" y="271"/>
                    <a:pt x="164" y="271"/>
                  </a:cubicBezTo>
                  <a:cubicBezTo>
                    <a:pt x="174" y="339"/>
                    <a:pt x="174" y="339"/>
                    <a:pt x="174" y="339"/>
                  </a:cubicBezTo>
                  <a:cubicBezTo>
                    <a:pt x="311" y="339"/>
                    <a:pt x="311" y="339"/>
                    <a:pt x="311" y="339"/>
                  </a:cubicBezTo>
                  <a:cubicBezTo>
                    <a:pt x="307" y="274"/>
                    <a:pt x="238" y="252"/>
                    <a:pt x="216" y="244"/>
                  </a:cubicBezTo>
                  <a:close/>
                  <a:moveTo>
                    <a:pt x="96" y="158"/>
                  </a:moveTo>
                  <a:cubicBezTo>
                    <a:pt x="94" y="157"/>
                    <a:pt x="86" y="153"/>
                    <a:pt x="81" y="139"/>
                  </a:cubicBezTo>
                  <a:cubicBezTo>
                    <a:pt x="81" y="139"/>
                    <a:pt x="77" y="124"/>
                    <a:pt x="81" y="123"/>
                  </a:cubicBezTo>
                  <a:cubicBezTo>
                    <a:pt x="81" y="123"/>
                    <a:pt x="86" y="119"/>
                    <a:pt x="93" y="136"/>
                  </a:cubicBezTo>
                  <a:cubicBezTo>
                    <a:pt x="94" y="139"/>
                    <a:pt x="96" y="142"/>
                    <a:pt x="97" y="143"/>
                  </a:cubicBezTo>
                  <a:cubicBezTo>
                    <a:pt x="97" y="143"/>
                    <a:pt x="82" y="98"/>
                    <a:pt x="105" y="72"/>
                  </a:cubicBezTo>
                  <a:cubicBezTo>
                    <a:pt x="105" y="72"/>
                    <a:pt x="155" y="137"/>
                    <a:pt x="211" y="104"/>
                  </a:cubicBezTo>
                  <a:cubicBezTo>
                    <a:pt x="211" y="131"/>
                    <a:pt x="211" y="131"/>
                    <a:pt x="211" y="131"/>
                  </a:cubicBezTo>
                  <a:cubicBezTo>
                    <a:pt x="211" y="138"/>
                    <a:pt x="211" y="143"/>
                    <a:pt x="215" y="136"/>
                  </a:cubicBezTo>
                  <a:cubicBezTo>
                    <a:pt x="222" y="120"/>
                    <a:pt x="222" y="130"/>
                    <a:pt x="222" y="130"/>
                  </a:cubicBezTo>
                  <a:cubicBezTo>
                    <a:pt x="220" y="148"/>
                    <a:pt x="212" y="156"/>
                    <a:pt x="206" y="161"/>
                  </a:cubicBezTo>
                  <a:cubicBezTo>
                    <a:pt x="201" y="176"/>
                    <a:pt x="193" y="190"/>
                    <a:pt x="183" y="201"/>
                  </a:cubicBezTo>
                  <a:cubicBezTo>
                    <a:pt x="152" y="236"/>
                    <a:pt x="121" y="201"/>
                    <a:pt x="121" y="201"/>
                  </a:cubicBezTo>
                  <a:cubicBezTo>
                    <a:pt x="109" y="191"/>
                    <a:pt x="101" y="175"/>
                    <a:pt x="96" y="158"/>
                  </a:cubicBezTo>
                  <a:close/>
                  <a:moveTo>
                    <a:pt x="185" y="222"/>
                  </a:moveTo>
                  <a:cubicBezTo>
                    <a:pt x="166" y="245"/>
                    <a:pt x="166" y="245"/>
                    <a:pt x="166" y="245"/>
                  </a:cubicBezTo>
                  <a:cubicBezTo>
                    <a:pt x="147" y="245"/>
                    <a:pt x="147" y="245"/>
                    <a:pt x="147" y="245"/>
                  </a:cubicBezTo>
                  <a:cubicBezTo>
                    <a:pt x="117" y="225"/>
                    <a:pt x="117" y="225"/>
                    <a:pt x="117" y="225"/>
                  </a:cubicBezTo>
                  <a:cubicBezTo>
                    <a:pt x="117" y="225"/>
                    <a:pt x="119" y="216"/>
                    <a:pt x="119" y="204"/>
                  </a:cubicBezTo>
                  <a:cubicBezTo>
                    <a:pt x="119" y="204"/>
                    <a:pt x="132" y="221"/>
                    <a:pt x="152" y="220"/>
                  </a:cubicBezTo>
                  <a:cubicBezTo>
                    <a:pt x="152" y="220"/>
                    <a:pt x="171" y="222"/>
                    <a:pt x="185" y="204"/>
                  </a:cubicBezTo>
                  <a:lnTo>
                    <a:pt x="185" y="222"/>
                  </a:lnTo>
                  <a:close/>
                </a:path>
              </a:pathLst>
            </a:custGeom>
            <a:solidFill>
              <a:schemeClr val="bg1">
                <a:lumMod val="65000"/>
              </a:schemeClr>
            </a:solidFill>
            <a:ln>
              <a:noFill/>
            </a:ln>
          </p:spPr>
          <p:txBody>
            <a:bodyPr vert="horz" wrap="square" lIns="91440" tIns="45720" rIns="91440" bIns="45720" numCol="1" anchor="t" anchorCtr="0" compatLnSpc="1"/>
            <a:lstStyle/>
            <a:p>
              <a:endParaRPr lang="zh-CN" altLang="en-US"/>
            </a:p>
          </p:txBody>
        </p:sp>
      </p:grpSp>
      <p:grpSp>
        <p:nvGrpSpPr>
          <p:cNvPr id="201" name="组合 200"/>
          <p:cNvGrpSpPr/>
          <p:nvPr/>
        </p:nvGrpSpPr>
        <p:grpSpPr>
          <a:xfrm>
            <a:off x="2272082" y="2632055"/>
            <a:ext cx="1165513" cy="680999"/>
            <a:chOff x="3666179" y="3241589"/>
            <a:chExt cx="1554017" cy="907999"/>
          </a:xfrm>
        </p:grpSpPr>
        <p:sp>
          <p:nvSpPr>
            <p:cNvPr id="202" name="文本框 97"/>
            <p:cNvSpPr txBox="1"/>
            <p:nvPr/>
          </p:nvSpPr>
          <p:spPr>
            <a:xfrm>
              <a:off x="3666179" y="3241589"/>
              <a:ext cx="1554017" cy="677110"/>
            </a:xfrm>
            <a:prstGeom prst="rect">
              <a:avLst/>
            </a:prstGeom>
            <a:noFill/>
          </p:spPr>
          <p:txBody>
            <a:bodyPr wrap="square" rtlCol="0">
              <a:spAutoFit/>
            </a:bodyPr>
            <a:lstStyle/>
            <a:p>
              <a:r>
                <a:rPr lang="zh-CN" altLang="en-US" sz="1200" dirty="0">
                  <a:solidFill>
                    <a:schemeClr val="tx1">
                      <a:lumMod val="50000"/>
                      <a:lumOff val="50000"/>
                    </a:schemeClr>
                  </a:solidFill>
                  <a:latin typeface="时尚中黑简体" pitchFamily="2" charset="-122"/>
                  <a:ea typeface="时尚中黑简体" pitchFamily="2" charset="-122"/>
                </a:rPr>
                <a:t>在此添加标题</a:t>
              </a:r>
              <a:endParaRPr lang="zh-CN" altLang="en-US" sz="1200" dirty="0">
                <a:solidFill>
                  <a:schemeClr val="tx1">
                    <a:lumMod val="50000"/>
                    <a:lumOff val="50000"/>
                  </a:schemeClr>
                </a:solidFill>
                <a:latin typeface="时尚中黑简体" pitchFamily="2" charset="-122"/>
                <a:ea typeface="时尚中黑简体" pitchFamily="2" charset="-122"/>
              </a:endParaRPr>
            </a:p>
          </p:txBody>
        </p:sp>
        <p:sp>
          <p:nvSpPr>
            <p:cNvPr id="203" name="文本框 98"/>
            <p:cNvSpPr txBox="1"/>
            <p:nvPr/>
          </p:nvSpPr>
          <p:spPr>
            <a:xfrm>
              <a:off x="3687089" y="3534035"/>
              <a:ext cx="1411666" cy="615553"/>
            </a:xfrm>
            <a:prstGeom prst="rect">
              <a:avLst/>
            </a:prstGeom>
            <a:noFill/>
          </p:spPr>
          <p:txBody>
            <a:bodyPr wrap="square" rtlCol="0">
              <a:spAutoFit/>
            </a:bodyPr>
            <a:lstStyle/>
            <a:p>
              <a:pPr algn="ctr"/>
              <a:r>
                <a:rPr lang="zh-CN" altLang="en-US" sz="800" dirty="0">
                  <a:solidFill>
                    <a:prstClr val="black">
                      <a:lumMod val="50000"/>
                      <a:lumOff val="50000"/>
                    </a:prstClr>
                  </a:solidFill>
                  <a:latin typeface="微软雅黑" panose="020B0503020204020204" pitchFamily="34" charset="-122"/>
                  <a:ea typeface="微软雅黑" panose="020B0503020204020204" pitchFamily="34" charset="-122"/>
                </a:rPr>
                <a:t>点击添加文字说明或复制文本黏贴自此内容要言简意赅</a:t>
              </a:r>
              <a:endParaRPr lang="zh-CN" altLang="en-US" sz="800" dirty="0">
                <a:solidFill>
                  <a:prstClr val="black">
                    <a:lumMod val="50000"/>
                    <a:lumOff val="50000"/>
                  </a:prstClr>
                </a:solidFill>
                <a:latin typeface="微软雅黑" panose="020B0503020204020204" pitchFamily="34" charset="-122"/>
                <a:ea typeface="微软雅黑" panose="020B0503020204020204" pitchFamily="34" charset="-122"/>
              </a:endParaRPr>
            </a:p>
          </p:txBody>
        </p:sp>
      </p:grpSp>
      <p:grpSp>
        <p:nvGrpSpPr>
          <p:cNvPr id="204" name="Group 8"/>
          <p:cNvGrpSpPr>
            <a:grpSpLocks noChangeAspect="1"/>
          </p:cNvGrpSpPr>
          <p:nvPr/>
        </p:nvGrpSpPr>
        <p:grpSpPr bwMode="auto">
          <a:xfrm>
            <a:off x="4988206" y="1487796"/>
            <a:ext cx="309704" cy="313048"/>
            <a:chOff x="4313" y="1262"/>
            <a:chExt cx="463" cy="468"/>
          </a:xfrm>
          <a:solidFill>
            <a:srgbClr val="C00000"/>
          </a:solidFill>
        </p:grpSpPr>
        <p:sp>
          <p:nvSpPr>
            <p:cNvPr id="205" name="Rectangle 9"/>
            <p:cNvSpPr>
              <a:spLocks noChangeArrowheads="1"/>
            </p:cNvSpPr>
            <p:nvPr/>
          </p:nvSpPr>
          <p:spPr bwMode="auto">
            <a:xfrm>
              <a:off x="4603" y="1387"/>
              <a:ext cx="77" cy="34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06" name="Rectangle 10"/>
            <p:cNvSpPr>
              <a:spLocks noChangeArrowheads="1"/>
            </p:cNvSpPr>
            <p:nvPr/>
          </p:nvSpPr>
          <p:spPr bwMode="auto">
            <a:xfrm>
              <a:off x="4699" y="1349"/>
              <a:ext cx="77" cy="38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07" name="Rectangle 11"/>
            <p:cNvSpPr>
              <a:spLocks noChangeArrowheads="1"/>
            </p:cNvSpPr>
            <p:nvPr/>
          </p:nvSpPr>
          <p:spPr bwMode="auto">
            <a:xfrm>
              <a:off x="4515" y="1447"/>
              <a:ext cx="76" cy="28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08" name="Rectangle 12"/>
            <p:cNvSpPr>
              <a:spLocks noChangeArrowheads="1"/>
            </p:cNvSpPr>
            <p:nvPr/>
          </p:nvSpPr>
          <p:spPr bwMode="auto">
            <a:xfrm>
              <a:off x="4423" y="1486"/>
              <a:ext cx="80" cy="2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09" name="Rectangle 13"/>
            <p:cNvSpPr>
              <a:spLocks noChangeArrowheads="1"/>
            </p:cNvSpPr>
            <p:nvPr/>
          </p:nvSpPr>
          <p:spPr bwMode="auto">
            <a:xfrm>
              <a:off x="4335" y="1565"/>
              <a:ext cx="76" cy="16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10" name="Freeform 14"/>
            <p:cNvSpPr/>
            <p:nvPr/>
          </p:nvSpPr>
          <p:spPr bwMode="auto">
            <a:xfrm>
              <a:off x="4313" y="1277"/>
              <a:ext cx="298" cy="247"/>
            </a:xfrm>
            <a:custGeom>
              <a:avLst/>
              <a:gdLst>
                <a:gd name="T0" fmla="*/ 0 w 298"/>
                <a:gd name="T1" fmla="*/ 240 h 247"/>
                <a:gd name="T2" fmla="*/ 290 w 298"/>
                <a:gd name="T3" fmla="*/ 0 h 247"/>
                <a:gd name="T4" fmla="*/ 298 w 298"/>
                <a:gd name="T5" fmla="*/ 7 h 247"/>
                <a:gd name="T6" fmla="*/ 7 w 298"/>
                <a:gd name="T7" fmla="*/ 247 h 247"/>
                <a:gd name="T8" fmla="*/ 0 w 298"/>
                <a:gd name="T9" fmla="*/ 240 h 247"/>
                <a:gd name="T10" fmla="*/ 0 w 298"/>
                <a:gd name="T11" fmla="*/ 240 h 247"/>
              </a:gdLst>
              <a:ahLst/>
              <a:cxnLst>
                <a:cxn ang="0">
                  <a:pos x="T0" y="T1"/>
                </a:cxn>
                <a:cxn ang="0">
                  <a:pos x="T2" y="T3"/>
                </a:cxn>
                <a:cxn ang="0">
                  <a:pos x="T4" y="T5"/>
                </a:cxn>
                <a:cxn ang="0">
                  <a:pos x="T6" y="T7"/>
                </a:cxn>
                <a:cxn ang="0">
                  <a:pos x="T8" y="T9"/>
                </a:cxn>
                <a:cxn ang="0">
                  <a:pos x="T10" y="T11"/>
                </a:cxn>
              </a:cxnLst>
              <a:rect l="0" t="0" r="r" b="b"/>
              <a:pathLst>
                <a:path w="298" h="247">
                  <a:moveTo>
                    <a:pt x="0" y="240"/>
                  </a:moveTo>
                  <a:lnTo>
                    <a:pt x="290" y="0"/>
                  </a:lnTo>
                  <a:lnTo>
                    <a:pt x="298" y="7"/>
                  </a:lnTo>
                  <a:lnTo>
                    <a:pt x="7" y="247"/>
                  </a:lnTo>
                  <a:lnTo>
                    <a:pt x="0" y="240"/>
                  </a:lnTo>
                  <a:lnTo>
                    <a:pt x="0" y="24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1" name="Freeform 15"/>
            <p:cNvSpPr/>
            <p:nvPr/>
          </p:nvSpPr>
          <p:spPr bwMode="auto">
            <a:xfrm>
              <a:off x="4567" y="1262"/>
              <a:ext cx="65" cy="58"/>
            </a:xfrm>
            <a:custGeom>
              <a:avLst/>
              <a:gdLst>
                <a:gd name="T0" fmla="*/ 0 w 65"/>
                <a:gd name="T1" fmla="*/ 3 h 58"/>
                <a:gd name="T2" fmla="*/ 65 w 65"/>
                <a:gd name="T3" fmla="*/ 0 h 58"/>
                <a:gd name="T4" fmla="*/ 36 w 65"/>
                <a:gd name="T5" fmla="*/ 58 h 58"/>
                <a:gd name="T6" fmla="*/ 0 w 65"/>
                <a:gd name="T7" fmla="*/ 3 h 58"/>
              </a:gdLst>
              <a:ahLst/>
              <a:cxnLst>
                <a:cxn ang="0">
                  <a:pos x="T0" y="T1"/>
                </a:cxn>
                <a:cxn ang="0">
                  <a:pos x="T2" y="T3"/>
                </a:cxn>
                <a:cxn ang="0">
                  <a:pos x="T4" y="T5"/>
                </a:cxn>
                <a:cxn ang="0">
                  <a:pos x="T6" y="T7"/>
                </a:cxn>
              </a:cxnLst>
              <a:rect l="0" t="0" r="r" b="b"/>
              <a:pathLst>
                <a:path w="65" h="58">
                  <a:moveTo>
                    <a:pt x="0" y="3"/>
                  </a:moveTo>
                  <a:lnTo>
                    <a:pt x="65" y="0"/>
                  </a:lnTo>
                  <a:lnTo>
                    <a:pt x="36" y="58"/>
                  </a:lnTo>
                  <a:lnTo>
                    <a:pt x="0"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212" name="Freeform 19"/>
          <p:cNvSpPr/>
          <p:nvPr/>
        </p:nvSpPr>
        <p:spPr bwMode="auto">
          <a:xfrm>
            <a:off x="5024833" y="2209015"/>
            <a:ext cx="208335" cy="407765"/>
          </a:xfrm>
          <a:custGeom>
            <a:avLst/>
            <a:gdLst>
              <a:gd name="T0" fmla="*/ 38 w 96"/>
              <a:gd name="T1" fmla="*/ 191 h 191"/>
              <a:gd name="T2" fmla="*/ 38 w 96"/>
              <a:gd name="T3" fmla="*/ 168 h 191"/>
              <a:gd name="T4" fmla="*/ 0 w 96"/>
              <a:gd name="T5" fmla="*/ 158 h 191"/>
              <a:gd name="T6" fmla="*/ 6 w 96"/>
              <a:gd name="T7" fmla="*/ 136 h 191"/>
              <a:gd name="T8" fmla="*/ 43 w 96"/>
              <a:gd name="T9" fmla="*/ 146 h 191"/>
              <a:gd name="T10" fmla="*/ 67 w 96"/>
              <a:gd name="T11" fmla="*/ 128 h 191"/>
              <a:gd name="T12" fmla="*/ 42 w 96"/>
              <a:gd name="T13" fmla="*/ 104 h 191"/>
              <a:gd name="T14" fmla="*/ 2 w 96"/>
              <a:gd name="T15" fmla="*/ 63 h 191"/>
              <a:gd name="T16" fmla="*/ 39 w 96"/>
              <a:gd name="T17" fmla="*/ 23 h 191"/>
              <a:gd name="T18" fmla="*/ 39 w 96"/>
              <a:gd name="T19" fmla="*/ 0 h 191"/>
              <a:gd name="T20" fmla="*/ 58 w 96"/>
              <a:gd name="T21" fmla="*/ 0 h 191"/>
              <a:gd name="T22" fmla="*/ 58 w 96"/>
              <a:gd name="T23" fmla="*/ 22 h 191"/>
              <a:gd name="T24" fmla="*/ 90 w 96"/>
              <a:gd name="T25" fmla="*/ 30 h 191"/>
              <a:gd name="T26" fmla="*/ 84 w 96"/>
              <a:gd name="T27" fmla="*/ 51 h 191"/>
              <a:gd name="T28" fmla="*/ 52 w 96"/>
              <a:gd name="T29" fmla="*/ 43 h 191"/>
              <a:gd name="T30" fmla="*/ 30 w 96"/>
              <a:gd name="T31" fmla="*/ 59 h 191"/>
              <a:gd name="T32" fmla="*/ 59 w 96"/>
              <a:gd name="T33" fmla="*/ 82 h 191"/>
              <a:gd name="T34" fmla="*/ 96 w 96"/>
              <a:gd name="T35" fmla="*/ 125 h 191"/>
              <a:gd name="T36" fmla="*/ 57 w 96"/>
              <a:gd name="T37" fmla="*/ 167 h 191"/>
              <a:gd name="T38" fmla="*/ 57 w 96"/>
              <a:gd name="T39" fmla="*/ 191 h 191"/>
              <a:gd name="T40" fmla="*/ 38 w 96"/>
              <a:gd name="T41" fmla="*/ 191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6" h="191">
                <a:moveTo>
                  <a:pt x="38" y="191"/>
                </a:moveTo>
                <a:cubicBezTo>
                  <a:pt x="38" y="168"/>
                  <a:pt x="38" y="168"/>
                  <a:pt x="38" y="168"/>
                </a:cubicBezTo>
                <a:cubicBezTo>
                  <a:pt x="23" y="168"/>
                  <a:pt x="9" y="163"/>
                  <a:pt x="0" y="158"/>
                </a:cubicBezTo>
                <a:cubicBezTo>
                  <a:pt x="6" y="136"/>
                  <a:pt x="6" y="136"/>
                  <a:pt x="6" y="136"/>
                </a:cubicBezTo>
                <a:cubicBezTo>
                  <a:pt x="16" y="141"/>
                  <a:pt x="29" y="146"/>
                  <a:pt x="43" y="146"/>
                </a:cubicBezTo>
                <a:cubicBezTo>
                  <a:pt x="57" y="146"/>
                  <a:pt x="67" y="139"/>
                  <a:pt x="67" y="128"/>
                </a:cubicBezTo>
                <a:cubicBezTo>
                  <a:pt x="67" y="117"/>
                  <a:pt x="59" y="111"/>
                  <a:pt x="42" y="104"/>
                </a:cubicBezTo>
                <a:cubicBezTo>
                  <a:pt x="18" y="95"/>
                  <a:pt x="2" y="84"/>
                  <a:pt x="2" y="63"/>
                </a:cubicBezTo>
                <a:cubicBezTo>
                  <a:pt x="2" y="43"/>
                  <a:pt x="16" y="27"/>
                  <a:pt x="39" y="23"/>
                </a:cubicBezTo>
                <a:cubicBezTo>
                  <a:pt x="39" y="0"/>
                  <a:pt x="39" y="0"/>
                  <a:pt x="39" y="0"/>
                </a:cubicBezTo>
                <a:cubicBezTo>
                  <a:pt x="58" y="0"/>
                  <a:pt x="58" y="0"/>
                  <a:pt x="58" y="0"/>
                </a:cubicBezTo>
                <a:cubicBezTo>
                  <a:pt x="58" y="22"/>
                  <a:pt x="58" y="22"/>
                  <a:pt x="58" y="22"/>
                </a:cubicBezTo>
                <a:cubicBezTo>
                  <a:pt x="73" y="22"/>
                  <a:pt x="83" y="26"/>
                  <a:pt x="90" y="30"/>
                </a:cubicBezTo>
                <a:cubicBezTo>
                  <a:pt x="84" y="51"/>
                  <a:pt x="84" y="51"/>
                  <a:pt x="84" y="51"/>
                </a:cubicBezTo>
                <a:cubicBezTo>
                  <a:pt x="79" y="49"/>
                  <a:pt x="68" y="43"/>
                  <a:pt x="52" y="43"/>
                </a:cubicBezTo>
                <a:cubicBezTo>
                  <a:pt x="36" y="43"/>
                  <a:pt x="30" y="52"/>
                  <a:pt x="30" y="59"/>
                </a:cubicBezTo>
                <a:cubicBezTo>
                  <a:pt x="30" y="69"/>
                  <a:pt x="39" y="74"/>
                  <a:pt x="59" y="82"/>
                </a:cubicBezTo>
                <a:cubicBezTo>
                  <a:pt x="85" y="92"/>
                  <a:pt x="96" y="105"/>
                  <a:pt x="96" y="125"/>
                </a:cubicBezTo>
                <a:cubicBezTo>
                  <a:pt x="96" y="145"/>
                  <a:pt x="83" y="162"/>
                  <a:pt x="57" y="167"/>
                </a:cubicBezTo>
                <a:cubicBezTo>
                  <a:pt x="57" y="191"/>
                  <a:pt x="57" y="191"/>
                  <a:pt x="57" y="191"/>
                </a:cubicBezTo>
                <a:lnTo>
                  <a:pt x="38" y="191"/>
                </a:lnTo>
                <a:close/>
              </a:path>
            </a:pathLst>
          </a:custGeom>
          <a:solidFill>
            <a:srgbClr val="C00000"/>
          </a:solidFill>
          <a:ln>
            <a:noFill/>
          </a:ln>
        </p:spPr>
        <p:txBody>
          <a:bodyPr vert="horz" wrap="square" lIns="68580" tIns="34290" rIns="68580" bIns="34290" numCol="1" anchor="t" anchorCtr="0" compatLnSpc="1"/>
          <a:lstStyle/>
          <a:p>
            <a:endParaRPr lang="zh-CN" altLang="en-US"/>
          </a:p>
        </p:txBody>
      </p:sp>
      <p:grpSp>
        <p:nvGrpSpPr>
          <p:cNvPr id="213" name="Group 22"/>
          <p:cNvGrpSpPr>
            <a:grpSpLocks noChangeAspect="1"/>
          </p:cNvGrpSpPr>
          <p:nvPr/>
        </p:nvGrpSpPr>
        <p:grpSpPr bwMode="auto">
          <a:xfrm>
            <a:off x="4992314" y="3084253"/>
            <a:ext cx="298333" cy="298333"/>
            <a:chOff x="3617" y="1935"/>
            <a:chExt cx="446" cy="446"/>
          </a:xfrm>
          <a:solidFill>
            <a:srgbClr val="C00000"/>
          </a:solidFill>
        </p:grpSpPr>
        <p:sp>
          <p:nvSpPr>
            <p:cNvPr id="214" name="Freeform 23"/>
            <p:cNvSpPr>
              <a:spLocks noEditPoints="1"/>
            </p:cNvSpPr>
            <p:nvPr/>
          </p:nvSpPr>
          <p:spPr bwMode="auto">
            <a:xfrm>
              <a:off x="3617" y="1935"/>
              <a:ext cx="446" cy="446"/>
            </a:xfrm>
            <a:custGeom>
              <a:avLst/>
              <a:gdLst>
                <a:gd name="T0" fmla="*/ 93 w 186"/>
                <a:gd name="T1" fmla="*/ 0 h 186"/>
                <a:gd name="T2" fmla="*/ 0 w 186"/>
                <a:gd name="T3" fmla="*/ 93 h 186"/>
                <a:gd name="T4" fmla="*/ 93 w 186"/>
                <a:gd name="T5" fmla="*/ 186 h 186"/>
                <a:gd name="T6" fmla="*/ 186 w 186"/>
                <a:gd name="T7" fmla="*/ 93 h 186"/>
                <a:gd name="T8" fmla="*/ 93 w 186"/>
                <a:gd name="T9" fmla="*/ 0 h 186"/>
                <a:gd name="T10" fmla="*/ 93 w 186"/>
                <a:gd name="T11" fmla="*/ 169 h 186"/>
                <a:gd name="T12" fmla="*/ 18 w 186"/>
                <a:gd name="T13" fmla="*/ 93 h 186"/>
                <a:gd name="T14" fmla="*/ 93 w 186"/>
                <a:gd name="T15" fmla="*/ 18 h 186"/>
                <a:gd name="T16" fmla="*/ 169 w 186"/>
                <a:gd name="T17" fmla="*/ 93 h 186"/>
                <a:gd name="T18" fmla="*/ 93 w 186"/>
                <a:gd name="T19" fmla="*/ 169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6" h="186">
                  <a:moveTo>
                    <a:pt x="93" y="0"/>
                  </a:moveTo>
                  <a:cubicBezTo>
                    <a:pt x="42" y="0"/>
                    <a:pt x="0" y="42"/>
                    <a:pt x="0" y="93"/>
                  </a:cubicBezTo>
                  <a:cubicBezTo>
                    <a:pt x="0" y="145"/>
                    <a:pt x="42" y="186"/>
                    <a:pt x="93" y="186"/>
                  </a:cubicBezTo>
                  <a:cubicBezTo>
                    <a:pt x="144" y="186"/>
                    <a:pt x="186" y="145"/>
                    <a:pt x="186" y="93"/>
                  </a:cubicBezTo>
                  <a:cubicBezTo>
                    <a:pt x="186" y="42"/>
                    <a:pt x="144" y="0"/>
                    <a:pt x="93" y="0"/>
                  </a:cubicBezTo>
                  <a:close/>
                  <a:moveTo>
                    <a:pt x="93" y="169"/>
                  </a:moveTo>
                  <a:cubicBezTo>
                    <a:pt x="52" y="169"/>
                    <a:pt x="18" y="135"/>
                    <a:pt x="18" y="93"/>
                  </a:cubicBezTo>
                  <a:cubicBezTo>
                    <a:pt x="18" y="52"/>
                    <a:pt x="52" y="18"/>
                    <a:pt x="93" y="18"/>
                  </a:cubicBezTo>
                  <a:cubicBezTo>
                    <a:pt x="135" y="18"/>
                    <a:pt x="169" y="52"/>
                    <a:pt x="169" y="93"/>
                  </a:cubicBezTo>
                  <a:cubicBezTo>
                    <a:pt x="169" y="135"/>
                    <a:pt x="135" y="169"/>
                    <a:pt x="93" y="1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5" name="Freeform 24"/>
            <p:cNvSpPr/>
            <p:nvPr/>
          </p:nvSpPr>
          <p:spPr bwMode="auto">
            <a:xfrm>
              <a:off x="3823" y="1990"/>
              <a:ext cx="175" cy="184"/>
            </a:xfrm>
            <a:custGeom>
              <a:avLst/>
              <a:gdLst>
                <a:gd name="T0" fmla="*/ 34 w 175"/>
                <a:gd name="T1" fmla="*/ 151 h 184"/>
                <a:gd name="T2" fmla="*/ 34 w 175"/>
                <a:gd name="T3" fmla="*/ 0 h 184"/>
                <a:gd name="T4" fmla="*/ 0 w 175"/>
                <a:gd name="T5" fmla="*/ 0 h 184"/>
                <a:gd name="T6" fmla="*/ 0 w 175"/>
                <a:gd name="T7" fmla="*/ 184 h 184"/>
                <a:gd name="T8" fmla="*/ 22 w 175"/>
                <a:gd name="T9" fmla="*/ 184 h 184"/>
                <a:gd name="T10" fmla="*/ 34 w 175"/>
                <a:gd name="T11" fmla="*/ 184 h 184"/>
                <a:gd name="T12" fmla="*/ 175 w 175"/>
                <a:gd name="T13" fmla="*/ 184 h 184"/>
                <a:gd name="T14" fmla="*/ 175 w 175"/>
                <a:gd name="T15" fmla="*/ 151 h 184"/>
                <a:gd name="T16" fmla="*/ 34 w 175"/>
                <a:gd name="T17" fmla="*/ 151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5" h="184">
                  <a:moveTo>
                    <a:pt x="34" y="151"/>
                  </a:moveTo>
                  <a:lnTo>
                    <a:pt x="34" y="0"/>
                  </a:lnTo>
                  <a:lnTo>
                    <a:pt x="0" y="0"/>
                  </a:lnTo>
                  <a:lnTo>
                    <a:pt x="0" y="184"/>
                  </a:lnTo>
                  <a:lnTo>
                    <a:pt x="22" y="184"/>
                  </a:lnTo>
                  <a:lnTo>
                    <a:pt x="34" y="184"/>
                  </a:lnTo>
                  <a:lnTo>
                    <a:pt x="175" y="184"/>
                  </a:lnTo>
                  <a:lnTo>
                    <a:pt x="175" y="151"/>
                  </a:lnTo>
                  <a:lnTo>
                    <a:pt x="34" y="15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216" name="Freeform 28"/>
          <p:cNvSpPr>
            <a:spLocks noEditPoints="1"/>
          </p:cNvSpPr>
          <p:nvPr/>
        </p:nvSpPr>
        <p:spPr bwMode="auto">
          <a:xfrm>
            <a:off x="4946020" y="3793491"/>
            <a:ext cx="426460" cy="345440"/>
          </a:xfrm>
          <a:custGeom>
            <a:avLst/>
            <a:gdLst>
              <a:gd name="T0" fmla="*/ 114 w 200"/>
              <a:gd name="T1" fmla="*/ 17 h 161"/>
              <a:gd name="T2" fmla="*/ 18 w 200"/>
              <a:gd name="T3" fmla="*/ 50 h 161"/>
              <a:gd name="T4" fmla="*/ 51 w 200"/>
              <a:gd name="T5" fmla="*/ 146 h 161"/>
              <a:gd name="T6" fmla="*/ 138 w 200"/>
              <a:gd name="T7" fmla="*/ 127 h 161"/>
              <a:gd name="T8" fmla="*/ 186 w 200"/>
              <a:gd name="T9" fmla="*/ 150 h 161"/>
              <a:gd name="T10" fmla="*/ 200 w 200"/>
              <a:gd name="T11" fmla="*/ 122 h 161"/>
              <a:gd name="T12" fmla="*/ 152 w 200"/>
              <a:gd name="T13" fmla="*/ 98 h 161"/>
              <a:gd name="T14" fmla="*/ 114 w 200"/>
              <a:gd name="T15" fmla="*/ 17 h 161"/>
              <a:gd name="T16" fmla="*/ 127 w 200"/>
              <a:gd name="T17" fmla="*/ 103 h 161"/>
              <a:gd name="T18" fmla="*/ 61 w 200"/>
              <a:gd name="T19" fmla="*/ 126 h 161"/>
              <a:gd name="T20" fmla="*/ 38 w 200"/>
              <a:gd name="T21" fmla="*/ 60 h 161"/>
              <a:gd name="T22" fmla="*/ 104 w 200"/>
              <a:gd name="T23" fmla="*/ 37 h 161"/>
              <a:gd name="T24" fmla="*/ 127 w 200"/>
              <a:gd name="T25" fmla="*/ 10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0" h="161">
                <a:moveTo>
                  <a:pt x="114" y="17"/>
                </a:moveTo>
                <a:cubicBezTo>
                  <a:pt x="78" y="0"/>
                  <a:pt x="35" y="15"/>
                  <a:pt x="18" y="50"/>
                </a:cubicBezTo>
                <a:cubicBezTo>
                  <a:pt x="0" y="86"/>
                  <a:pt x="15" y="129"/>
                  <a:pt x="51" y="146"/>
                </a:cubicBezTo>
                <a:cubicBezTo>
                  <a:pt x="81" y="161"/>
                  <a:pt x="118" y="152"/>
                  <a:pt x="138" y="127"/>
                </a:cubicBezTo>
                <a:cubicBezTo>
                  <a:pt x="186" y="150"/>
                  <a:pt x="186" y="150"/>
                  <a:pt x="186" y="150"/>
                </a:cubicBezTo>
                <a:cubicBezTo>
                  <a:pt x="200" y="122"/>
                  <a:pt x="200" y="122"/>
                  <a:pt x="200" y="122"/>
                </a:cubicBezTo>
                <a:cubicBezTo>
                  <a:pt x="152" y="98"/>
                  <a:pt x="152" y="98"/>
                  <a:pt x="152" y="98"/>
                </a:cubicBezTo>
                <a:cubicBezTo>
                  <a:pt x="160" y="66"/>
                  <a:pt x="145" y="32"/>
                  <a:pt x="114" y="17"/>
                </a:cubicBezTo>
                <a:close/>
                <a:moveTo>
                  <a:pt x="127" y="103"/>
                </a:moveTo>
                <a:cubicBezTo>
                  <a:pt x="115" y="128"/>
                  <a:pt x="85" y="138"/>
                  <a:pt x="61" y="126"/>
                </a:cubicBezTo>
                <a:cubicBezTo>
                  <a:pt x="36" y="114"/>
                  <a:pt x="26" y="84"/>
                  <a:pt x="38" y="60"/>
                </a:cubicBezTo>
                <a:cubicBezTo>
                  <a:pt x="50" y="35"/>
                  <a:pt x="80" y="25"/>
                  <a:pt x="104" y="37"/>
                </a:cubicBezTo>
                <a:cubicBezTo>
                  <a:pt x="129" y="49"/>
                  <a:pt x="139" y="79"/>
                  <a:pt x="127" y="103"/>
                </a:cubicBezTo>
                <a:close/>
              </a:path>
            </a:pathLst>
          </a:custGeom>
          <a:solidFill>
            <a:srgbClr val="C00000"/>
          </a:solidFill>
          <a:ln>
            <a:noFill/>
          </a:ln>
        </p:spPr>
        <p:txBody>
          <a:bodyPr vert="horz" wrap="square" lIns="68580" tIns="34290" rIns="68580" bIns="34290" numCol="1" anchor="t" anchorCtr="0" compatLnSpc="1"/>
          <a:lstStyle/>
          <a:p>
            <a:endParaRPr lang="zh-CN" altLang="en-US"/>
          </a:p>
        </p:txBody>
      </p:sp>
      <p:cxnSp>
        <p:nvCxnSpPr>
          <p:cNvPr id="217" name="直接连接符 216"/>
          <p:cNvCxnSpPr/>
          <p:nvPr/>
        </p:nvCxnSpPr>
        <p:spPr>
          <a:xfrm>
            <a:off x="5459051" y="1447629"/>
            <a:ext cx="1" cy="435509"/>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18" name="直接连接符 217"/>
          <p:cNvCxnSpPr/>
          <p:nvPr/>
        </p:nvCxnSpPr>
        <p:spPr>
          <a:xfrm>
            <a:off x="5459051" y="2203071"/>
            <a:ext cx="1" cy="435509"/>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19" name="直接连接符 218"/>
          <p:cNvCxnSpPr/>
          <p:nvPr/>
        </p:nvCxnSpPr>
        <p:spPr>
          <a:xfrm>
            <a:off x="5459051" y="3038769"/>
            <a:ext cx="1" cy="435509"/>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20" name="直接连接符 219"/>
          <p:cNvCxnSpPr/>
          <p:nvPr/>
        </p:nvCxnSpPr>
        <p:spPr>
          <a:xfrm>
            <a:off x="5459051" y="3765028"/>
            <a:ext cx="1" cy="435509"/>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21" name="文本框 116"/>
          <p:cNvSpPr txBox="1"/>
          <p:nvPr/>
        </p:nvSpPr>
        <p:spPr>
          <a:xfrm>
            <a:off x="5603430" y="1437587"/>
            <a:ext cx="2280938" cy="450123"/>
          </a:xfrm>
          <a:prstGeom prst="rect">
            <a:avLst/>
          </a:prstGeom>
          <a:noFill/>
        </p:spPr>
        <p:txBody>
          <a:bodyPr wrap="square" lIns="68580" tIns="34290" rIns="68580" bIns="34290" rtlCol="0">
            <a:spAutoFit/>
          </a:bodyPr>
          <a:lstStyle/>
          <a:p>
            <a:r>
              <a:rPr lang="zh-CN" altLang="en-US" sz="800" dirty="0">
                <a:solidFill>
                  <a:prstClr val="black">
                    <a:lumMod val="50000"/>
                    <a:lumOff val="50000"/>
                  </a:prstClr>
                </a:solidFill>
                <a:latin typeface="微软雅黑" panose="020B0503020204020204" pitchFamily="34" charset="-122"/>
                <a:ea typeface="微软雅黑" panose="020B0503020204020204" pitchFamily="34" charset="-122"/>
              </a:rPr>
              <a:t>点击添加文字说明或复制文本黏贴自此内容要言简意赅点击添加文字说明或复制文本黏贴自此内容要言简意赅</a:t>
            </a:r>
            <a:endParaRPr lang="zh-CN" altLang="en-US" sz="800" dirty="0">
              <a:solidFill>
                <a:prstClr val="black">
                  <a:lumMod val="50000"/>
                  <a:lumOff val="50000"/>
                </a:prstClr>
              </a:solidFill>
              <a:latin typeface="微软雅黑" panose="020B0503020204020204" pitchFamily="34" charset="-122"/>
              <a:ea typeface="微软雅黑" panose="020B0503020204020204" pitchFamily="34" charset="-122"/>
            </a:endParaRPr>
          </a:p>
        </p:txBody>
      </p:sp>
      <p:sp>
        <p:nvSpPr>
          <p:cNvPr id="222" name="文本框 117"/>
          <p:cNvSpPr txBox="1"/>
          <p:nvPr/>
        </p:nvSpPr>
        <p:spPr>
          <a:xfrm>
            <a:off x="5603430" y="2185838"/>
            <a:ext cx="2280938" cy="450123"/>
          </a:xfrm>
          <a:prstGeom prst="rect">
            <a:avLst/>
          </a:prstGeom>
          <a:noFill/>
        </p:spPr>
        <p:txBody>
          <a:bodyPr wrap="square" lIns="68580" tIns="34290" rIns="68580" bIns="34290" rtlCol="0">
            <a:spAutoFit/>
          </a:bodyPr>
          <a:lstStyle/>
          <a:p>
            <a:r>
              <a:rPr lang="zh-CN" altLang="en-US" sz="800" dirty="0">
                <a:solidFill>
                  <a:prstClr val="black">
                    <a:lumMod val="50000"/>
                    <a:lumOff val="50000"/>
                  </a:prstClr>
                </a:solidFill>
                <a:latin typeface="微软雅黑" panose="020B0503020204020204" pitchFamily="34" charset="-122"/>
                <a:ea typeface="微软雅黑" panose="020B0503020204020204" pitchFamily="34" charset="-122"/>
              </a:rPr>
              <a:t>点击添加文字说明或复制文本黏贴自此内容要言简意赅点击添加文字说明或复制文本黏贴自此内容要言简意赅</a:t>
            </a:r>
            <a:endParaRPr lang="zh-CN" altLang="en-US" sz="800" dirty="0">
              <a:solidFill>
                <a:prstClr val="black">
                  <a:lumMod val="50000"/>
                  <a:lumOff val="50000"/>
                </a:prstClr>
              </a:solidFill>
              <a:latin typeface="微软雅黑" panose="020B0503020204020204" pitchFamily="34" charset="-122"/>
              <a:ea typeface="微软雅黑" panose="020B0503020204020204" pitchFamily="34" charset="-122"/>
            </a:endParaRPr>
          </a:p>
        </p:txBody>
      </p:sp>
      <p:sp>
        <p:nvSpPr>
          <p:cNvPr id="223" name="文本框 118"/>
          <p:cNvSpPr txBox="1"/>
          <p:nvPr/>
        </p:nvSpPr>
        <p:spPr>
          <a:xfrm>
            <a:off x="5603430" y="3030463"/>
            <a:ext cx="2280938" cy="450123"/>
          </a:xfrm>
          <a:prstGeom prst="rect">
            <a:avLst/>
          </a:prstGeom>
          <a:noFill/>
        </p:spPr>
        <p:txBody>
          <a:bodyPr wrap="square" lIns="68580" tIns="34290" rIns="68580" bIns="34290" rtlCol="0">
            <a:spAutoFit/>
          </a:bodyPr>
          <a:lstStyle/>
          <a:p>
            <a:r>
              <a:rPr lang="zh-CN" altLang="en-US" sz="800" dirty="0">
                <a:solidFill>
                  <a:prstClr val="black">
                    <a:lumMod val="50000"/>
                    <a:lumOff val="50000"/>
                  </a:prstClr>
                </a:solidFill>
                <a:latin typeface="微软雅黑" panose="020B0503020204020204" pitchFamily="34" charset="-122"/>
                <a:ea typeface="微软雅黑" panose="020B0503020204020204" pitchFamily="34" charset="-122"/>
              </a:rPr>
              <a:t>点击添加文字说明或复制文本黏贴自此内容要言简意赅点击添加文字说明或复制文本黏贴自此内容要言简意赅</a:t>
            </a:r>
            <a:endParaRPr lang="zh-CN" altLang="en-US" sz="800" dirty="0">
              <a:solidFill>
                <a:prstClr val="black">
                  <a:lumMod val="50000"/>
                  <a:lumOff val="50000"/>
                </a:prstClr>
              </a:solidFill>
              <a:latin typeface="微软雅黑" panose="020B0503020204020204" pitchFamily="34" charset="-122"/>
              <a:ea typeface="微软雅黑" panose="020B0503020204020204" pitchFamily="34" charset="-122"/>
            </a:endParaRPr>
          </a:p>
        </p:txBody>
      </p:sp>
      <p:sp>
        <p:nvSpPr>
          <p:cNvPr id="224" name="文本框 119"/>
          <p:cNvSpPr txBox="1"/>
          <p:nvPr/>
        </p:nvSpPr>
        <p:spPr>
          <a:xfrm>
            <a:off x="5603430" y="3748539"/>
            <a:ext cx="2280938" cy="450123"/>
          </a:xfrm>
          <a:prstGeom prst="rect">
            <a:avLst/>
          </a:prstGeom>
          <a:noFill/>
        </p:spPr>
        <p:txBody>
          <a:bodyPr wrap="square" lIns="68580" tIns="34290" rIns="68580" bIns="34290" rtlCol="0">
            <a:spAutoFit/>
          </a:bodyPr>
          <a:lstStyle/>
          <a:p>
            <a:r>
              <a:rPr lang="zh-CN" altLang="en-US" sz="800" dirty="0">
                <a:solidFill>
                  <a:prstClr val="black">
                    <a:lumMod val="50000"/>
                    <a:lumOff val="50000"/>
                  </a:prstClr>
                </a:solidFill>
                <a:latin typeface="微软雅黑" panose="020B0503020204020204" pitchFamily="34" charset="-122"/>
                <a:ea typeface="微软雅黑" panose="020B0503020204020204" pitchFamily="34" charset="-122"/>
              </a:rPr>
              <a:t>点击添加文字说明或复制文本黏贴自此内容要言简意赅点击添加文字说明或复制文本黏贴自此内容要言简意赅</a:t>
            </a:r>
            <a:endParaRPr lang="zh-CN" altLang="en-US" sz="800" dirty="0">
              <a:solidFill>
                <a:prstClr val="black">
                  <a:lumMod val="50000"/>
                  <a:lumOff val="50000"/>
                </a:prst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00" advTm="0">
        <p14:flip dir="r"/>
      </p:transition>
    </mc:Choice>
    <mc:Fallback>
      <p:transition spd="slow" advTm="0">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96"/>
                                            </p:tgtEl>
                                            <p:attrNameLst>
                                              <p:attrName>style.visibility</p:attrName>
                                            </p:attrNameLst>
                                          </p:cBhvr>
                                          <p:to>
                                            <p:strVal val="visible"/>
                                          </p:to>
                                        </p:set>
                                        <p:anim calcmode="lin" valueType="num">
                                          <p:cBhvr>
                                            <p:cTn id="11" dur="100" fill="hold"/>
                                            <p:tgtEl>
                                              <p:spTgt spid="196"/>
                                            </p:tgtEl>
                                            <p:attrNameLst>
                                              <p:attrName>ppt_w</p:attrName>
                                            </p:attrNameLst>
                                          </p:cBhvr>
                                          <p:tavLst>
                                            <p:tav tm="0">
                                              <p:val>
                                                <p:fltVal val="0"/>
                                              </p:val>
                                            </p:tav>
                                            <p:tav tm="100000">
                                              <p:val>
                                                <p:strVal val="#ppt_w"/>
                                              </p:val>
                                            </p:tav>
                                          </p:tavLst>
                                        </p:anim>
                                        <p:anim calcmode="lin" valueType="num">
                                          <p:cBhvr>
                                            <p:cTn id="12" dur="100" fill="hold"/>
                                            <p:tgtEl>
                                              <p:spTgt spid="196"/>
                                            </p:tgtEl>
                                            <p:attrNameLst>
                                              <p:attrName>ppt_h</p:attrName>
                                            </p:attrNameLst>
                                          </p:cBhvr>
                                          <p:tavLst>
                                            <p:tav tm="0">
                                              <p:val>
                                                <p:fltVal val="0"/>
                                              </p:val>
                                            </p:tav>
                                            <p:tav tm="100000">
                                              <p:val>
                                                <p:strVal val="#ppt_h"/>
                                              </p:val>
                                            </p:tav>
                                          </p:tavLst>
                                        </p:anim>
                                        <p:animEffect transition="in" filter="fade">
                                          <p:cBhvr>
                                            <p:cTn id="13" dur="100"/>
                                            <p:tgtEl>
                                              <p:spTgt spid="196"/>
                                            </p:tgtEl>
                                          </p:cBhvr>
                                        </p:animEffect>
                                      </p:childTnLst>
                                    </p:cTn>
                                  </p:par>
                                  <p:par>
                                    <p:cTn id="14" presetID="6" presetClass="emph" presetSubtype="0" fill="hold" nodeType="withEffect">
                                      <p:stCondLst>
                                        <p:cond delay="100"/>
                                      </p:stCondLst>
                                      <p:childTnLst>
                                        <p:animScale>
                                          <p:cBhvr>
                                            <p:cTn id="15" dur="100" fill="hold"/>
                                            <p:tgtEl>
                                              <p:spTgt spid="196"/>
                                            </p:tgtEl>
                                          </p:cBhvr>
                                          <p:by x="110000" y="110000"/>
                                        </p:animScale>
                                      </p:childTnLst>
                                    </p:cTn>
                                  </p:par>
                                  <p:par>
                                    <p:cTn id="16" presetID="6" presetClass="emph" presetSubtype="0" fill="hold" nodeType="withEffect">
                                      <p:stCondLst>
                                        <p:cond delay="200"/>
                                      </p:stCondLst>
                                      <p:childTnLst>
                                        <p:animScale>
                                          <p:cBhvr>
                                            <p:cTn id="17" dur="200" fill="hold"/>
                                            <p:tgtEl>
                                              <p:spTgt spid="196"/>
                                            </p:tgtEl>
                                          </p:cBhvr>
                                          <p:by x="90000" y="90000"/>
                                        </p:animScale>
                                      </p:childTnLst>
                                    </p:cTn>
                                  </p:par>
                                  <p:par>
                                    <p:cTn id="18" presetID="6" presetClass="emph" presetSubtype="0" fill="hold" nodeType="withEffect">
                                      <p:stCondLst>
                                        <p:cond delay="400"/>
                                      </p:stCondLst>
                                      <p:childTnLst>
                                        <p:animScale>
                                          <p:cBhvr>
                                            <p:cTn id="19" dur="100" fill="hold"/>
                                            <p:tgtEl>
                                              <p:spTgt spid="196"/>
                                            </p:tgtEl>
                                          </p:cBhvr>
                                          <p:by x="105000" y="105000"/>
                                        </p:animScale>
                                      </p:childTnLst>
                                    </p:cTn>
                                  </p:par>
                                  <p:par>
                                    <p:cTn id="20" presetID="6" presetClass="emph" presetSubtype="0" fill="hold" nodeType="withEffect">
                                      <p:stCondLst>
                                        <p:cond delay="500"/>
                                      </p:stCondLst>
                                      <p:childTnLst>
                                        <p:animScale>
                                          <p:cBhvr>
                                            <p:cTn id="21" dur="200" fill="hold"/>
                                            <p:tgtEl>
                                              <p:spTgt spid="196"/>
                                            </p:tgtEl>
                                          </p:cBhvr>
                                          <p:by x="95000" y="95000"/>
                                        </p:animScale>
                                      </p:childTnLst>
                                    </p:cTn>
                                  </p:par>
                                </p:childTnLst>
                              </p:cTn>
                            </p:par>
                            <p:par>
                              <p:cTn id="22" fill="hold">
                                <p:stCondLst>
                                  <p:cond delay="1000"/>
                                </p:stCondLst>
                                <p:childTnLst>
                                  <p:par>
                                    <p:cTn id="23" presetID="16" presetClass="entr" presetSubtype="37" fill="hold" nodeType="afterEffect">
                                      <p:stCondLst>
                                        <p:cond delay="0"/>
                                      </p:stCondLst>
                                      <p:childTnLst>
                                        <p:set>
                                          <p:cBhvr>
                                            <p:cTn id="24" dur="1" fill="hold">
                                              <p:stCondLst>
                                                <p:cond delay="0"/>
                                              </p:stCondLst>
                                            </p:cTn>
                                            <p:tgtEl>
                                              <p:spTgt spid="201"/>
                                            </p:tgtEl>
                                            <p:attrNameLst>
                                              <p:attrName>style.visibility</p:attrName>
                                            </p:attrNameLst>
                                          </p:cBhvr>
                                          <p:to>
                                            <p:strVal val="visible"/>
                                          </p:to>
                                        </p:set>
                                        <p:animEffect transition="in" filter="barn(outVertical)">
                                          <p:cBhvr>
                                            <p:cTn id="25" dur="500"/>
                                            <p:tgtEl>
                                              <p:spTgt spid="201"/>
                                            </p:tgtEl>
                                          </p:cBhvr>
                                        </p:animEffect>
                                      </p:childTnLst>
                                    </p:cTn>
                                  </p:par>
                                </p:childTnLst>
                              </p:cTn>
                            </p:par>
                            <p:par>
                              <p:cTn id="26" fill="hold">
                                <p:stCondLst>
                                  <p:cond delay="1500"/>
                                </p:stCondLst>
                                <p:childTnLst>
                                  <p:par>
                                    <p:cTn id="27" presetID="2" presetClass="entr" presetSubtype="9" accel="40000" fill="hold" nodeType="afterEffect" p14:presetBounceEnd="40000">
                                      <p:stCondLst>
                                        <p:cond delay="0"/>
                                      </p:stCondLst>
                                      <p:childTnLst>
                                        <p:set>
                                          <p:cBhvr>
                                            <p:cTn id="28" dur="1" fill="hold">
                                              <p:stCondLst>
                                                <p:cond delay="0"/>
                                              </p:stCondLst>
                                            </p:cTn>
                                            <p:tgtEl>
                                              <p:spTgt spid="88"/>
                                            </p:tgtEl>
                                            <p:attrNameLst>
                                              <p:attrName>style.visibility</p:attrName>
                                            </p:attrNameLst>
                                          </p:cBhvr>
                                          <p:to>
                                            <p:strVal val="visible"/>
                                          </p:to>
                                        </p:set>
                                        <p:anim calcmode="lin" valueType="num" p14:bounceEnd="40000">
                                          <p:cBhvr additive="base">
                                            <p:cTn id="29" dur="1250" fill="hold"/>
                                            <p:tgtEl>
                                              <p:spTgt spid="88"/>
                                            </p:tgtEl>
                                            <p:attrNameLst>
                                              <p:attrName>ppt_x</p:attrName>
                                            </p:attrNameLst>
                                          </p:cBhvr>
                                          <p:tavLst>
                                            <p:tav tm="0">
                                              <p:val>
                                                <p:strVal val="0-#ppt_w/2"/>
                                              </p:val>
                                            </p:tav>
                                            <p:tav tm="100000">
                                              <p:val>
                                                <p:strVal val="#ppt_x"/>
                                              </p:val>
                                            </p:tav>
                                          </p:tavLst>
                                        </p:anim>
                                        <p:anim calcmode="lin" valueType="num" p14:bounceEnd="40000">
                                          <p:cBhvr additive="base">
                                            <p:cTn id="30" dur="1250" fill="hold"/>
                                            <p:tgtEl>
                                              <p:spTgt spid="88"/>
                                            </p:tgtEl>
                                            <p:attrNameLst>
                                              <p:attrName>ppt_y</p:attrName>
                                            </p:attrNameLst>
                                          </p:cBhvr>
                                          <p:tavLst>
                                            <p:tav tm="0">
                                              <p:val>
                                                <p:strVal val="0-#ppt_h/2"/>
                                              </p:val>
                                            </p:tav>
                                            <p:tav tm="100000">
                                              <p:val>
                                                <p:strVal val="#ppt_y"/>
                                              </p:val>
                                            </p:tav>
                                          </p:tavLst>
                                        </p:anim>
                                      </p:childTnLst>
                                    </p:cTn>
                                  </p:par>
                                  <p:par>
                                    <p:cTn id="31" presetID="2" presetClass="entr" presetSubtype="3" accel="40000" fill="hold" nodeType="withEffect" p14:presetBounceEnd="40000">
                                      <p:stCondLst>
                                        <p:cond delay="0"/>
                                      </p:stCondLst>
                                      <p:childTnLst>
                                        <p:set>
                                          <p:cBhvr>
                                            <p:cTn id="32" dur="1" fill="hold">
                                              <p:stCondLst>
                                                <p:cond delay="0"/>
                                              </p:stCondLst>
                                            </p:cTn>
                                            <p:tgtEl>
                                              <p:spTgt spid="142"/>
                                            </p:tgtEl>
                                            <p:attrNameLst>
                                              <p:attrName>style.visibility</p:attrName>
                                            </p:attrNameLst>
                                          </p:cBhvr>
                                          <p:to>
                                            <p:strVal val="visible"/>
                                          </p:to>
                                        </p:set>
                                        <p:anim calcmode="lin" valueType="num" p14:bounceEnd="40000">
                                          <p:cBhvr additive="base">
                                            <p:cTn id="33" dur="1250" fill="hold"/>
                                            <p:tgtEl>
                                              <p:spTgt spid="142"/>
                                            </p:tgtEl>
                                            <p:attrNameLst>
                                              <p:attrName>ppt_x</p:attrName>
                                            </p:attrNameLst>
                                          </p:cBhvr>
                                          <p:tavLst>
                                            <p:tav tm="0">
                                              <p:val>
                                                <p:strVal val="1+#ppt_w/2"/>
                                              </p:val>
                                            </p:tav>
                                            <p:tav tm="100000">
                                              <p:val>
                                                <p:strVal val="#ppt_x"/>
                                              </p:val>
                                            </p:tav>
                                          </p:tavLst>
                                        </p:anim>
                                        <p:anim calcmode="lin" valueType="num" p14:bounceEnd="40000">
                                          <p:cBhvr additive="base">
                                            <p:cTn id="34" dur="1250" fill="hold"/>
                                            <p:tgtEl>
                                              <p:spTgt spid="142"/>
                                            </p:tgtEl>
                                            <p:attrNameLst>
                                              <p:attrName>ppt_y</p:attrName>
                                            </p:attrNameLst>
                                          </p:cBhvr>
                                          <p:tavLst>
                                            <p:tav tm="0">
                                              <p:val>
                                                <p:strVal val="0-#ppt_h/2"/>
                                              </p:val>
                                            </p:tav>
                                            <p:tav tm="100000">
                                              <p:val>
                                                <p:strVal val="#ppt_y"/>
                                              </p:val>
                                            </p:tav>
                                          </p:tavLst>
                                        </p:anim>
                                      </p:childTnLst>
                                    </p:cTn>
                                  </p:par>
                                  <p:par>
                                    <p:cTn id="35" presetID="2" presetClass="entr" presetSubtype="12" accel="40000" fill="hold" nodeType="withEffect" p14:presetBounceEnd="40000">
                                      <p:stCondLst>
                                        <p:cond delay="0"/>
                                      </p:stCondLst>
                                      <p:childTnLst>
                                        <p:set>
                                          <p:cBhvr>
                                            <p:cTn id="36" dur="1" fill="hold">
                                              <p:stCondLst>
                                                <p:cond delay="0"/>
                                              </p:stCondLst>
                                            </p:cTn>
                                            <p:tgtEl>
                                              <p:spTgt spid="147"/>
                                            </p:tgtEl>
                                            <p:attrNameLst>
                                              <p:attrName>style.visibility</p:attrName>
                                            </p:attrNameLst>
                                          </p:cBhvr>
                                          <p:to>
                                            <p:strVal val="visible"/>
                                          </p:to>
                                        </p:set>
                                        <p:anim calcmode="lin" valueType="num" p14:bounceEnd="40000">
                                          <p:cBhvr additive="base">
                                            <p:cTn id="37" dur="1250" fill="hold"/>
                                            <p:tgtEl>
                                              <p:spTgt spid="147"/>
                                            </p:tgtEl>
                                            <p:attrNameLst>
                                              <p:attrName>ppt_x</p:attrName>
                                            </p:attrNameLst>
                                          </p:cBhvr>
                                          <p:tavLst>
                                            <p:tav tm="0">
                                              <p:val>
                                                <p:strVal val="0-#ppt_w/2"/>
                                              </p:val>
                                            </p:tav>
                                            <p:tav tm="100000">
                                              <p:val>
                                                <p:strVal val="#ppt_x"/>
                                              </p:val>
                                            </p:tav>
                                          </p:tavLst>
                                        </p:anim>
                                        <p:anim calcmode="lin" valueType="num" p14:bounceEnd="40000">
                                          <p:cBhvr additive="base">
                                            <p:cTn id="38" dur="1250" fill="hold"/>
                                            <p:tgtEl>
                                              <p:spTgt spid="147"/>
                                            </p:tgtEl>
                                            <p:attrNameLst>
                                              <p:attrName>ppt_y</p:attrName>
                                            </p:attrNameLst>
                                          </p:cBhvr>
                                          <p:tavLst>
                                            <p:tav tm="0">
                                              <p:val>
                                                <p:strVal val="1+#ppt_h/2"/>
                                              </p:val>
                                            </p:tav>
                                            <p:tav tm="100000">
                                              <p:val>
                                                <p:strVal val="#ppt_y"/>
                                              </p:val>
                                            </p:tav>
                                          </p:tavLst>
                                        </p:anim>
                                      </p:childTnLst>
                                    </p:cTn>
                                  </p:par>
                                  <p:par>
                                    <p:cTn id="39" presetID="2" presetClass="entr" presetSubtype="6" accel="40000" fill="hold" nodeType="withEffect" p14:presetBounceEnd="40000">
                                      <p:stCondLst>
                                        <p:cond delay="0"/>
                                      </p:stCondLst>
                                      <p:childTnLst>
                                        <p:set>
                                          <p:cBhvr>
                                            <p:cTn id="40" dur="1" fill="hold">
                                              <p:stCondLst>
                                                <p:cond delay="0"/>
                                              </p:stCondLst>
                                            </p:cTn>
                                            <p:tgtEl>
                                              <p:spTgt spid="152"/>
                                            </p:tgtEl>
                                            <p:attrNameLst>
                                              <p:attrName>style.visibility</p:attrName>
                                            </p:attrNameLst>
                                          </p:cBhvr>
                                          <p:to>
                                            <p:strVal val="visible"/>
                                          </p:to>
                                        </p:set>
                                        <p:anim calcmode="lin" valueType="num" p14:bounceEnd="40000">
                                          <p:cBhvr additive="base">
                                            <p:cTn id="41" dur="1250" fill="hold"/>
                                            <p:tgtEl>
                                              <p:spTgt spid="152"/>
                                            </p:tgtEl>
                                            <p:attrNameLst>
                                              <p:attrName>ppt_x</p:attrName>
                                            </p:attrNameLst>
                                          </p:cBhvr>
                                          <p:tavLst>
                                            <p:tav tm="0">
                                              <p:val>
                                                <p:strVal val="1+#ppt_w/2"/>
                                              </p:val>
                                            </p:tav>
                                            <p:tav tm="100000">
                                              <p:val>
                                                <p:strVal val="#ppt_x"/>
                                              </p:val>
                                            </p:tav>
                                          </p:tavLst>
                                        </p:anim>
                                        <p:anim calcmode="lin" valueType="num" p14:bounceEnd="40000">
                                          <p:cBhvr additive="base">
                                            <p:cTn id="42" dur="1250" fill="hold"/>
                                            <p:tgtEl>
                                              <p:spTgt spid="152"/>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53" presetClass="entr" presetSubtype="16" fill="hold" nodeType="afterEffect">
                                      <p:stCondLst>
                                        <p:cond delay="0"/>
                                      </p:stCondLst>
                                      <p:childTnLst>
                                        <p:set>
                                          <p:cBhvr>
                                            <p:cTn id="45" dur="1" fill="hold">
                                              <p:stCondLst>
                                                <p:cond delay="0"/>
                                              </p:stCondLst>
                                            </p:cTn>
                                            <p:tgtEl>
                                              <p:spTgt spid="157"/>
                                            </p:tgtEl>
                                            <p:attrNameLst>
                                              <p:attrName>style.visibility</p:attrName>
                                            </p:attrNameLst>
                                          </p:cBhvr>
                                          <p:to>
                                            <p:strVal val="visible"/>
                                          </p:to>
                                        </p:set>
                                        <p:anim calcmode="lin" valueType="num">
                                          <p:cBhvr>
                                            <p:cTn id="46" dur="500" fill="hold"/>
                                            <p:tgtEl>
                                              <p:spTgt spid="157"/>
                                            </p:tgtEl>
                                            <p:attrNameLst>
                                              <p:attrName>ppt_w</p:attrName>
                                            </p:attrNameLst>
                                          </p:cBhvr>
                                          <p:tavLst>
                                            <p:tav tm="0">
                                              <p:val>
                                                <p:fltVal val="0"/>
                                              </p:val>
                                            </p:tav>
                                            <p:tav tm="100000">
                                              <p:val>
                                                <p:strVal val="#ppt_w"/>
                                              </p:val>
                                            </p:tav>
                                          </p:tavLst>
                                        </p:anim>
                                        <p:anim calcmode="lin" valueType="num">
                                          <p:cBhvr>
                                            <p:cTn id="47" dur="500" fill="hold"/>
                                            <p:tgtEl>
                                              <p:spTgt spid="157"/>
                                            </p:tgtEl>
                                            <p:attrNameLst>
                                              <p:attrName>ppt_h</p:attrName>
                                            </p:attrNameLst>
                                          </p:cBhvr>
                                          <p:tavLst>
                                            <p:tav tm="0">
                                              <p:val>
                                                <p:fltVal val="0"/>
                                              </p:val>
                                            </p:tav>
                                            <p:tav tm="100000">
                                              <p:val>
                                                <p:strVal val="#ppt_h"/>
                                              </p:val>
                                            </p:tav>
                                          </p:tavLst>
                                        </p:anim>
                                        <p:animEffect transition="in" filter="fade">
                                          <p:cBhvr>
                                            <p:cTn id="48" dur="500"/>
                                            <p:tgtEl>
                                              <p:spTgt spid="157"/>
                                            </p:tgtEl>
                                          </p:cBhvr>
                                        </p:animEffect>
                                      </p:childTnLst>
                                    </p:cTn>
                                  </p:par>
                                </p:childTnLst>
                              </p:cTn>
                            </p:par>
                            <p:par>
                              <p:cTn id="49" fill="hold">
                                <p:stCondLst>
                                  <p:cond delay="3500"/>
                                </p:stCondLst>
                                <p:childTnLst>
                                  <p:par>
                                    <p:cTn id="50" presetID="53" presetClass="entr" presetSubtype="16" fill="hold" nodeType="afterEffect">
                                      <p:stCondLst>
                                        <p:cond delay="0"/>
                                      </p:stCondLst>
                                      <p:childTnLst>
                                        <p:set>
                                          <p:cBhvr>
                                            <p:cTn id="51" dur="1" fill="hold">
                                              <p:stCondLst>
                                                <p:cond delay="0"/>
                                              </p:stCondLst>
                                            </p:cTn>
                                            <p:tgtEl>
                                              <p:spTgt spid="162"/>
                                            </p:tgtEl>
                                            <p:attrNameLst>
                                              <p:attrName>style.visibility</p:attrName>
                                            </p:attrNameLst>
                                          </p:cBhvr>
                                          <p:to>
                                            <p:strVal val="visible"/>
                                          </p:to>
                                        </p:set>
                                        <p:anim calcmode="lin" valueType="num">
                                          <p:cBhvr>
                                            <p:cTn id="52" dur="500" fill="hold"/>
                                            <p:tgtEl>
                                              <p:spTgt spid="162"/>
                                            </p:tgtEl>
                                            <p:attrNameLst>
                                              <p:attrName>ppt_w</p:attrName>
                                            </p:attrNameLst>
                                          </p:cBhvr>
                                          <p:tavLst>
                                            <p:tav tm="0">
                                              <p:val>
                                                <p:fltVal val="0"/>
                                              </p:val>
                                            </p:tav>
                                            <p:tav tm="100000">
                                              <p:val>
                                                <p:strVal val="#ppt_w"/>
                                              </p:val>
                                            </p:tav>
                                          </p:tavLst>
                                        </p:anim>
                                        <p:anim calcmode="lin" valueType="num">
                                          <p:cBhvr>
                                            <p:cTn id="53" dur="500" fill="hold"/>
                                            <p:tgtEl>
                                              <p:spTgt spid="162"/>
                                            </p:tgtEl>
                                            <p:attrNameLst>
                                              <p:attrName>ppt_h</p:attrName>
                                            </p:attrNameLst>
                                          </p:cBhvr>
                                          <p:tavLst>
                                            <p:tav tm="0">
                                              <p:val>
                                                <p:fltVal val="0"/>
                                              </p:val>
                                            </p:tav>
                                            <p:tav tm="100000">
                                              <p:val>
                                                <p:strVal val="#ppt_h"/>
                                              </p:val>
                                            </p:tav>
                                          </p:tavLst>
                                        </p:anim>
                                        <p:animEffect transition="in" filter="fade">
                                          <p:cBhvr>
                                            <p:cTn id="54" dur="500"/>
                                            <p:tgtEl>
                                              <p:spTgt spid="162"/>
                                            </p:tgtEl>
                                          </p:cBhvr>
                                        </p:animEffect>
                                      </p:childTnLst>
                                    </p:cTn>
                                  </p:par>
                                </p:childTnLst>
                              </p:cTn>
                            </p:par>
                            <p:par>
                              <p:cTn id="55" fill="hold">
                                <p:stCondLst>
                                  <p:cond delay="4000"/>
                                </p:stCondLst>
                                <p:childTnLst>
                                  <p:par>
                                    <p:cTn id="56" presetID="10" presetClass="entr" presetSubtype="0"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Effect transition="in" filter="fade">
                                          <p:cBhvr>
                                            <p:cTn id="58" dur="500"/>
                                            <p:tgtEl>
                                              <p:spTgt spid="192"/>
                                            </p:tgtEl>
                                          </p:cBhvr>
                                        </p:animEffect>
                                      </p:childTnLst>
                                    </p:cTn>
                                  </p:par>
                                  <p:par>
                                    <p:cTn id="59" presetID="10" presetClass="entr" presetSubtype="0" fill="hold" nodeType="withEffect">
                                      <p:stCondLst>
                                        <p:cond delay="0"/>
                                      </p:stCondLst>
                                      <p:childTnLst>
                                        <p:set>
                                          <p:cBhvr>
                                            <p:cTn id="60" dur="1" fill="hold">
                                              <p:stCondLst>
                                                <p:cond delay="0"/>
                                              </p:stCondLst>
                                            </p:cTn>
                                            <p:tgtEl>
                                              <p:spTgt spid="183"/>
                                            </p:tgtEl>
                                            <p:attrNameLst>
                                              <p:attrName>style.visibility</p:attrName>
                                            </p:attrNameLst>
                                          </p:cBhvr>
                                          <p:to>
                                            <p:strVal val="visible"/>
                                          </p:to>
                                        </p:set>
                                        <p:animEffect transition="in" filter="fade">
                                          <p:cBhvr>
                                            <p:cTn id="61" dur="500"/>
                                            <p:tgtEl>
                                              <p:spTgt spid="183"/>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191"/>
                                            </p:tgtEl>
                                            <p:attrNameLst>
                                              <p:attrName>style.visibility</p:attrName>
                                            </p:attrNameLst>
                                          </p:cBhvr>
                                          <p:to>
                                            <p:strVal val="visible"/>
                                          </p:to>
                                        </p:set>
                                        <p:animEffect transition="in" filter="fade">
                                          <p:cBhvr>
                                            <p:cTn id="64" dur="500"/>
                                            <p:tgtEl>
                                              <p:spTgt spid="191"/>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195"/>
                                            </p:tgtEl>
                                            <p:attrNameLst>
                                              <p:attrName>style.visibility</p:attrName>
                                            </p:attrNameLst>
                                          </p:cBhvr>
                                          <p:to>
                                            <p:strVal val="visible"/>
                                          </p:to>
                                        </p:set>
                                        <p:animEffect transition="in" filter="fade">
                                          <p:cBhvr>
                                            <p:cTn id="67" dur="500"/>
                                            <p:tgtEl>
                                              <p:spTgt spid="195"/>
                                            </p:tgtEl>
                                          </p:cBhvr>
                                        </p:animEffect>
                                      </p:childTnLst>
                                    </p:cTn>
                                  </p:par>
                                </p:childTnLst>
                              </p:cTn>
                            </p:par>
                            <p:par>
                              <p:cTn id="68" fill="hold">
                                <p:stCondLst>
                                  <p:cond delay="4500"/>
                                </p:stCondLst>
                                <p:childTnLst>
                                  <p:par>
                                    <p:cTn id="69" presetID="16" presetClass="entr" presetSubtype="21" fill="hold" grpId="0" nodeType="afterEffect">
                                      <p:stCondLst>
                                        <p:cond delay="0"/>
                                      </p:stCondLst>
                                      <p:childTnLst>
                                        <p:set>
                                          <p:cBhvr>
                                            <p:cTn id="70" dur="1" fill="hold">
                                              <p:stCondLst>
                                                <p:cond delay="0"/>
                                              </p:stCondLst>
                                            </p:cTn>
                                            <p:tgtEl>
                                              <p:spTgt spid="179"/>
                                            </p:tgtEl>
                                            <p:attrNameLst>
                                              <p:attrName>style.visibility</p:attrName>
                                            </p:attrNameLst>
                                          </p:cBhvr>
                                          <p:to>
                                            <p:strVal val="visible"/>
                                          </p:to>
                                        </p:set>
                                        <p:animEffect transition="in" filter="barn(inVertical)">
                                          <p:cBhvr>
                                            <p:cTn id="71" dur="500"/>
                                            <p:tgtEl>
                                              <p:spTgt spid="179"/>
                                            </p:tgtEl>
                                          </p:cBhvr>
                                        </p:animEffect>
                                      </p:childTnLst>
                                    </p:cTn>
                                  </p:par>
                                  <p:par>
                                    <p:cTn id="72" presetID="16" presetClass="entr" presetSubtype="21" fill="hold" grpId="0" nodeType="withEffect">
                                      <p:stCondLst>
                                        <p:cond delay="0"/>
                                      </p:stCondLst>
                                      <p:childTnLst>
                                        <p:set>
                                          <p:cBhvr>
                                            <p:cTn id="73" dur="1" fill="hold">
                                              <p:stCondLst>
                                                <p:cond delay="0"/>
                                              </p:stCondLst>
                                            </p:cTn>
                                            <p:tgtEl>
                                              <p:spTgt spid="180"/>
                                            </p:tgtEl>
                                            <p:attrNameLst>
                                              <p:attrName>style.visibility</p:attrName>
                                            </p:attrNameLst>
                                          </p:cBhvr>
                                          <p:to>
                                            <p:strVal val="visible"/>
                                          </p:to>
                                        </p:set>
                                        <p:animEffect transition="in" filter="barn(inVertical)">
                                          <p:cBhvr>
                                            <p:cTn id="74" dur="500"/>
                                            <p:tgtEl>
                                              <p:spTgt spid="180"/>
                                            </p:tgtEl>
                                          </p:cBhvr>
                                        </p:animEffect>
                                      </p:childTnLst>
                                    </p:cTn>
                                  </p:par>
                                  <p:par>
                                    <p:cTn id="75" presetID="16" presetClass="entr" presetSubtype="21" fill="hold" grpId="0" nodeType="withEffect">
                                      <p:stCondLst>
                                        <p:cond delay="0"/>
                                      </p:stCondLst>
                                      <p:childTnLst>
                                        <p:set>
                                          <p:cBhvr>
                                            <p:cTn id="76" dur="1" fill="hold">
                                              <p:stCondLst>
                                                <p:cond delay="0"/>
                                              </p:stCondLst>
                                            </p:cTn>
                                            <p:tgtEl>
                                              <p:spTgt spid="182"/>
                                            </p:tgtEl>
                                            <p:attrNameLst>
                                              <p:attrName>style.visibility</p:attrName>
                                            </p:attrNameLst>
                                          </p:cBhvr>
                                          <p:to>
                                            <p:strVal val="visible"/>
                                          </p:to>
                                        </p:set>
                                        <p:animEffect transition="in" filter="barn(inVertical)">
                                          <p:cBhvr>
                                            <p:cTn id="77" dur="500"/>
                                            <p:tgtEl>
                                              <p:spTgt spid="182"/>
                                            </p:tgtEl>
                                          </p:cBhvr>
                                        </p:animEffect>
                                      </p:childTnLst>
                                    </p:cTn>
                                  </p:par>
                                  <p:par>
                                    <p:cTn id="78" presetID="16" presetClass="entr" presetSubtype="21" fill="hold" grpId="0" nodeType="withEffect">
                                      <p:stCondLst>
                                        <p:cond delay="0"/>
                                      </p:stCondLst>
                                      <p:childTnLst>
                                        <p:set>
                                          <p:cBhvr>
                                            <p:cTn id="79" dur="1" fill="hold">
                                              <p:stCondLst>
                                                <p:cond delay="0"/>
                                              </p:stCondLst>
                                            </p:cTn>
                                            <p:tgtEl>
                                              <p:spTgt spid="181"/>
                                            </p:tgtEl>
                                            <p:attrNameLst>
                                              <p:attrName>style.visibility</p:attrName>
                                            </p:attrNameLst>
                                          </p:cBhvr>
                                          <p:to>
                                            <p:strVal val="visible"/>
                                          </p:to>
                                        </p:set>
                                        <p:animEffect transition="in" filter="barn(inVertical)">
                                          <p:cBhvr>
                                            <p:cTn id="80" dur="500"/>
                                            <p:tgtEl>
                                              <p:spTgt spid="181"/>
                                            </p:tgtEl>
                                          </p:cBhvr>
                                        </p:animEffect>
                                      </p:childTnLst>
                                    </p:cTn>
                                  </p:par>
                                </p:childTnLst>
                              </p:cTn>
                            </p:par>
                            <p:par>
                              <p:cTn id="81" fill="hold">
                                <p:stCondLst>
                                  <p:cond delay="5000"/>
                                </p:stCondLst>
                                <p:childTnLst>
                                  <p:par>
                                    <p:cTn id="82" presetID="16" presetClass="entr" presetSubtype="42" fill="hold" nodeType="afterEffect">
                                      <p:stCondLst>
                                        <p:cond delay="0"/>
                                      </p:stCondLst>
                                      <p:childTnLst>
                                        <p:set>
                                          <p:cBhvr>
                                            <p:cTn id="83" dur="1" fill="hold">
                                              <p:stCondLst>
                                                <p:cond delay="0"/>
                                              </p:stCondLst>
                                            </p:cTn>
                                            <p:tgtEl>
                                              <p:spTgt spid="217"/>
                                            </p:tgtEl>
                                            <p:attrNameLst>
                                              <p:attrName>style.visibility</p:attrName>
                                            </p:attrNameLst>
                                          </p:cBhvr>
                                          <p:to>
                                            <p:strVal val="visible"/>
                                          </p:to>
                                        </p:set>
                                        <p:animEffect transition="in" filter="barn(outHorizontal)">
                                          <p:cBhvr>
                                            <p:cTn id="84" dur="500"/>
                                            <p:tgtEl>
                                              <p:spTgt spid="217"/>
                                            </p:tgtEl>
                                          </p:cBhvr>
                                        </p:animEffect>
                                      </p:childTnLst>
                                    </p:cTn>
                                  </p:par>
                                  <p:par>
                                    <p:cTn id="85" presetID="16" presetClass="entr" presetSubtype="42" fill="hold" nodeType="withEffect">
                                      <p:stCondLst>
                                        <p:cond delay="0"/>
                                      </p:stCondLst>
                                      <p:childTnLst>
                                        <p:set>
                                          <p:cBhvr>
                                            <p:cTn id="86" dur="1" fill="hold">
                                              <p:stCondLst>
                                                <p:cond delay="0"/>
                                              </p:stCondLst>
                                            </p:cTn>
                                            <p:tgtEl>
                                              <p:spTgt spid="218"/>
                                            </p:tgtEl>
                                            <p:attrNameLst>
                                              <p:attrName>style.visibility</p:attrName>
                                            </p:attrNameLst>
                                          </p:cBhvr>
                                          <p:to>
                                            <p:strVal val="visible"/>
                                          </p:to>
                                        </p:set>
                                        <p:animEffect transition="in" filter="barn(outHorizontal)">
                                          <p:cBhvr>
                                            <p:cTn id="87" dur="500"/>
                                            <p:tgtEl>
                                              <p:spTgt spid="218"/>
                                            </p:tgtEl>
                                          </p:cBhvr>
                                        </p:animEffect>
                                      </p:childTnLst>
                                    </p:cTn>
                                  </p:par>
                                  <p:par>
                                    <p:cTn id="88" presetID="16" presetClass="entr" presetSubtype="42" fill="hold" nodeType="withEffect">
                                      <p:stCondLst>
                                        <p:cond delay="0"/>
                                      </p:stCondLst>
                                      <p:childTnLst>
                                        <p:set>
                                          <p:cBhvr>
                                            <p:cTn id="89" dur="1" fill="hold">
                                              <p:stCondLst>
                                                <p:cond delay="0"/>
                                              </p:stCondLst>
                                            </p:cTn>
                                            <p:tgtEl>
                                              <p:spTgt spid="219"/>
                                            </p:tgtEl>
                                            <p:attrNameLst>
                                              <p:attrName>style.visibility</p:attrName>
                                            </p:attrNameLst>
                                          </p:cBhvr>
                                          <p:to>
                                            <p:strVal val="visible"/>
                                          </p:to>
                                        </p:set>
                                        <p:animEffect transition="in" filter="barn(outHorizontal)">
                                          <p:cBhvr>
                                            <p:cTn id="90" dur="500"/>
                                            <p:tgtEl>
                                              <p:spTgt spid="219"/>
                                            </p:tgtEl>
                                          </p:cBhvr>
                                        </p:animEffect>
                                      </p:childTnLst>
                                    </p:cTn>
                                  </p:par>
                                  <p:par>
                                    <p:cTn id="91" presetID="16" presetClass="entr" presetSubtype="42" fill="hold" nodeType="withEffect">
                                      <p:stCondLst>
                                        <p:cond delay="0"/>
                                      </p:stCondLst>
                                      <p:childTnLst>
                                        <p:set>
                                          <p:cBhvr>
                                            <p:cTn id="92" dur="1" fill="hold">
                                              <p:stCondLst>
                                                <p:cond delay="0"/>
                                              </p:stCondLst>
                                            </p:cTn>
                                            <p:tgtEl>
                                              <p:spTgt spid="220"/>
                                            </p:tgtEl>
                                            <p:attrNameLst>
                                              <p:attrName>style.visibility</p:attrName>
                                            </p:attrNameLst>
                                          </p:cBhvr>
                                          <p:to>
                                            <p:strVal val="visible"/>
                                          </p:to>
                                        </p:set>
                                        <p:animEffect transition="in" filter="barn(outHorizontal)">
                                          <p:cBhvr>
                                            <p:cTn id="93" dur="500"/>
                                            <p:tgtEl>
                                              <p:spTgt spid="220"/>
                                            </p:tgtEl>
                                          </p:cBhvr>
                                        </p:animEffect>
                                      </p:childTnLst>
                                    </p:cTn>
                                  </p:par>
                                </p:childTnLst>
                              </p:cTn>
                            </p:par>
                            <p:par>
                              <p:cTn id="94" fill="hold">
                                <p:stCondLst>
                                  <p:cond delay="5500"/>
                                </p:stCondLst>
                                <p:childTnLst>
                                  <p:par>
                                    <p:cTn id="95" presetID="12" presetClass="entr" presetSubtype="2" fill="hold" nodeType="afterEffect">
                                      <p:stCondLst>
                                        <p:cond delay="0"/>
                                      </p:stCondLst>
                                      <p:childTnLst>
                                        <p:set>
                                          <p:cBhvr>
                                            <p:cTn id="96" dur="1" fill="hold">
                                              <p:stCondLst>
                                                <p:cond delay="0"/>
                                              </p:stCondLst>
                                            </p:cTn>
                                            <p:tgtEl>
                                              <p:spTgt spid="204"/>
                                            </p:tgtEl>
                                            <p:attrNameLst>
                                              <p:attrName>style.visibility</p:attrName>
                                            </p:attrNameLst>
                                          </p:cBhvr>
                                          <p:to>
                                            <p:strVal val="visible"/>
                                          </p:to>
                                        </p:set>
                                        <p:anim calcmode="lin" valueType="num">
                                          <p:cBhvr additive="base">
                                            <p:cTn id="97" dur="500"/>
                                            <p:tgtEl>
                                              <p:spTgt spid="204"/>
                                            </p:tgtEl>
                                            <p:attrNameLst>
                                              <p:attrName>ppt_x</p:attrName>
                                            </p:attrNameLst>
                                          </p:cBhvr>
                                          <p:tavLst>
                                            <p:tav tm="0">
                                              <p:val>
                                                <p:strVal val="#ppt_x+#ppt_w*1.125000"/>
                                              </p:val>
                                            </p:tav>
                                            <p:tav tm="100000">
                                              <p:val>
                                                <p:strVal val="#ppt_x"/>
                                              </p:val>
                                            </p:tav>
                                          </p:tavLst>
                                        </p:anim>
                                        <p:animEffect transition="in" filter="wipe(left)">
                                          <p:cBhvr>
                                            <p:cTn id="98" dur="500"/>
                                            <p:tgtEl>
                                              <p:spTgt spid="204"/>
                                            </p:tgtEl>
                                          </p:cBhvr>
                                        </p:animEffect>
                                      </p:childTnLst>
                                    </p:cTn>
                                  </p:par>
                                  <p:par>
                                    <p:cTn id="99" presetID="12" presetClass="entr" presetSubtype="8" fill="hold" grpId="0" nodeType="withEffect">
                                      <p:stCondLst>
                                        <p:cond delay="0"/>
                                      </p:stCondLst>
                                      <p:childTnLst>
                                        <p:set>
                                          <p:cBhvr>
                                            <p:cTn id="100" dur="1" fill="hold">
                                              <p:stCondLst>
                                                <p:cond delay="0"/>
                                              </p:stCondLst>
                                            </p:cTn>
                                            <p:tgtEl>
                                              <p:spTgt spid="221"/>
                                            </p:tgtEl>
                                            <p:attrNameLst>
                                              <p:attrName>style.visibility</p:attrName>
                                            </p:attrNameLst>
                                          </p:cBhvr>
                                          <p:to>
                                            <p:strVal val="visible"/>
                                          </p:to>
                                        </p:set>
                                        <p:anim calcmode="lin" valueType="num">
                                          <p:cBhvr additive="base">
                                            <p:cTn id="101" dur="500"/>
                                            <p:tgtEl>
                                              <p:spTgt spid="221"/>
                                            </p:tgtEl>
                                            <p:attrNameLst>
                                              <p:attrName>ppt_x</p:attrName>
                                            </p:attrNameLst>
                                          </p:cBhvr>
                                          <p:tavLst>
                                            <p:tav tm="0">
                                              <p:val>
                                                <p:strVal val="#ppt_x-#ppt_w*1.125000"/>
                                              </p:val>
                                            </p:tav>
                                            <p:tav tm="100000">
                                              <p:val>
                                                <p:strVal val="#ppt_x"/>
                                              </p:val>
                                            </p:tav>
                                          </p:tavLst>
                                        </p:anim>
                                        <p:animEffect transition="in" filter="wipe(right)">
                                          <p:cBhvr>
                                            <p:cTn id="102" dur="500"/>
                                            <p:tgtEl>
                                              <p:spTgt spid="221"/>
                                            </p:tgtEl>
                                          </p:cBhvr>
                                        </p:animEffect>
                                      </p:childTnLst>
                                    </p:cTn>
                                  </p:par>
                                </p:childTnLst>
                              </p:cTn>
                            </p:par>
                            <p:par>
                              <p:cTn id="103" fill="hold">
                                <p:stCondLst>
                                  <p:cond delay="6000"/>
                                </p:stCondLst>
                                <p:childTnLst>
                                  <p:par>
                                    <p:cTn id="104" presetID="12" presetClass="entr" presetSubtype="2" fill="hold" grpId="0" nodeType="afterEffect">
                                      <p:stCondLst>
                                        <p:cond delay="0"/>
                                      </p:stCondLst>
                                      <p:childTnLst>
                                        <p:set>
                                          <p:cBhvr>
                                            <p:cTn id="105" dur="1" fill="hold">
                                              <p:stCondLst>
                                                <p:cond delay="0"/>
                                              </p:stCondLst>
                                            </p:cTn>
                                            <p:tgtEl>
                                              <p:spTgt spid="212"/>
                                            </p:tgtEl>
                                            <p:attrNameLst>
                                              <p:attrName>style.visibility</p:attrName>
                                            </p:attrNameLst>
                                          </p:cBhvr>
                                          <p:to>
                                            <p:strVal val="visible"/>
                                          </p:to>
                                        </p:set>
                                        <p:anim calcmode="lin" valueType="num">
                                          <p:cBhvr additive="base">
                                            <p:cTn id="106" dur="500"/>
                                            <p:tgtEl>
                                              <p:spTgt spid="212"/>
                                            </p:tgtEl>
                                            <p:attrNameLst>
                                              <p:attrName>ppt_x</p:attrName>
                                            </p:attrNameLst>
                                          </p:cBhvr>
                                          <p:tavLst>
                                            <p:tav tm="0">
                                              <p:val>
                                                <p:strVal val="#ppt_x+#ppt_w*1.125000"/>
                                              </p:val>
                                            </p:tav>
                                            <p:tav tm="100000">
                                              <p:val>
                                                <p:strVal val="#ppt_x"/>
                                              </p:val>
                                            </p:tav>
                                          </p:tavLst>
                                        </p:anim>
                                        <p:animEffect transition="in" filter="wipe(left)">
                                          <p:cBhvr>
                                            <p:cTn id="107" dur="500"/>
                                            <p:tgtEl>
                                              <p:spTgt spid="212"/>
                                            </p:tgtEl>
                                          </p:cBhvr>
                                        </p:animEffect>
                                      </p:childTnLst>
                                    </p:cTn>
                                  </p:par>
                                  <p:par>
                                    <p:cTn id="108" presetID="12" presetClass="entr" presetSubtype="8" fill="hold" grpId="0" nodeType="withEffect">
                                      <p:stCondLst>
                                        <p:cond delay="0"/>
                                      </p:stCondLst>
                                      <p:childTnLst>
                                        <p:set>
                                          <p:cBhvr>
                                            <p:cTn id="109" dur="1" fill="hold">
                                              <p:stCondLst>
                                                <p:cond delay="0"/>
                                              </p:stCondLst>
                                            </p:cTn>
                                            <p:tgtEl>
                                              <p:spTgt spid="222"/>
                                            </p:tgtEl>
                                            <p:attrNameLst>
                                              <p:attrName>style.visibility</p:attrName>
                                            </p:attrNameLst>
                                          </p:cBhvr>
                                          <p:to>
                                            <p:strVal val="visible"/>
                                          </p:to>
                                        </p:set>
                                        <p:anim calcmode="lin" valueType="num">
                                          <p:cBhvr additive="base">
                                            <p:cTn id="110" dur="500"/>
                                            <p:tgtEl>
                                              <p:spTgt spid="222"/>
                                            </p:tgtEl>
                                            <p:attrNameLst>
                                              <p:attrName>ppt_x</p:attrName>
                                            </p:attrNameLst>
                                          </p:cBhvr>
                                          <p:tavLst>
                                            <p:tav tm="0">
                                              <p:val>
                                                <p:strVal val="#ppt_x-#ppt_w*1.125000"/>
                                              </p:val>
                                            </p:tav>
                                            <p:tav tm="100000">
                                              <p:val>
                                                <p:strVal val="#ppt_x"/>
                                              </p:val>
                                            </p:tav>
                                          </p:tavLst>
                                        </p:anim>
                                        <p:animEffect transition="in" filter="wipe(right)">
                                          <p:cBhvr>
                                            <p:cTn id="111" dur="500"/>
                                            <p:tgtEl>
                                              <p:spTgt spid="222"/>
                                            </p:tgtEl>
                                          </p:cBhvr>
                                        </p:animEffect>
                                      </p:childTnLst>
                                    </p:cTn>
                                  </p:par>
                                </p:childTnLst>
                              </p:cTn>
                            </p:par>
                            <p:par>
                              <p:cTn id="112" fill="hold">
                                <p:stCondLst>
                                  <p:cond delay="6500"/>
                                </p:stCondLst>
                                <p:childTnLst>
                                  <p:par>
                                    <p:cTn id="113" presetID="12" presetClass="entr" presetSubtype="2" fill="hold" nodeType="after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500"/>
                                            <p:tgtEl>
                                              <p:spTgt spid="213"/>
                                            </p:tgtEl>
                                            <p:attrNameLst>
                                              <p:attrName>ppt_x</p:attrName>
                                            </p:attrNameLst>
                                          </p:cBhvr>
                                          <p:tavLst>
                                            <p:tav tm="0">
                                              <p:val>
                                                <p:strVal val="#ppt_x+#ppt_w*1.125000"/>
                                              </p:val>
                                            </p:tav>
                                            <p:tav tm="100000">
                                              <p:val>
                                                <p:strVal val="#ppt_x"/>
                                              </p:val>
                                            </p:tav>
                                          </p:tavLst>
                                        </p:anim>
                                        <p:animEffect transition="in" filter="wipe(left)">
                                          <p:cBhvr>
                                            <p:cTn id="116" dur="500"/>
                                            <p:tgtEl>
                                              <p:spTgt spid="213"/>
                                            </p:tgtEl>
                                          </p:cBhvr>
                                        </p:animEffect>
                                      </p:childTnLst>
                                    </p:cTn>
                                  </p:par>
                                  <p:par>
                                    <p:cTn id="117" presetID="12" presetClass="entr" presetSubtype="8" fill="hold" grpId="0" nodeType="withEffect">
                                      <p:stCondLst>
                                        <p:cond delay="0"/>
                                      </p:stCondLst>
                                      <p:childTnLst>
                                        <p:set>
                                          <p:cBhvr>
                                            <p:cTn id="118" dur="1" fill="hold">
                                              <p:stCondLst>
                                                <p:cond delay="0"/>
                                              </p:stCondLst>
                                            </p:cTn>
                                            <p:tgtEl>
                                              <p:spTgt spid="223"/>
                                            </p:tgtEl>
                                            <p:attrNameLst>
                                              <p:attrName>style.visibility</p:attrName>
                                            </p:attrNameLst>
                                          </p:cBhvr>
                                          <p:to>
                                            <p:strVal val="visible"/>
                                          </p:to>
                                        </p:set>
                                        <p:anim calcmode="lin" valueType="num">
                                          <p:cBhvr additive="base">
                                            <p:cTn id="119" dur="500"/>
                                            <p:tgtEl>
                                              <p:spTgt spid="223"/>
                                            </p:tgtEl>
                                            <p:attrNameLst>
                                              <p:attrName>ppt_x</p:attrName>
                                            </p:attrNameLst>
                                          </p:cBhvr>
                                          <p:tavLst>
                                            <p:tav tm="0">
                                              <p:val>
                                                <p:strVal val="#ppt_x-#ppt_w*1.125000"/>
                                              </p:val>
                                            </p:tav>
                                            <p:tav tm="100000">
                                              <p:val>
                                                <p:strVal val="#ppt_x"/>
                                              </p:val>
                                            </p:tav>
                                          </p:tavLst>
                                        </p:anim>
                                        <p:animEffect transition="in" filter="wipe(right)">
                                          <p:cBhvr>
                                            <p:cTn id="120" dur="500"/>
                                            <p:tgtEl>
                                              <p:spTgt spid="223"/>
                                            </p:tgtEl>
                                          </p:cBhvr>
                                        </p:animEffect>
                                      </p:childTnLst>
                                    </p:cTn>
                                  </p:par>
                                </p:childTnLst>
                              </p:cTn>
                            </p:par>
                            <p:par>
                              <p:cTn id="121" fill="hold">
                                <p:stCondLst>
                                  <p:cond delay="7000"/>
                                </p:stCondLst>
                                <p:childTnLst>
                                  <p:par>
                                    <p:cTn id="122" presetID="12" presetClass="entr" presetSubtype="2" fill="hold" grpId="0" nodeType="afterEffect">
                                      <p:stCondLst>
                                        <p:cond delay="0"/>
                                      </p:stCondLst>
                                      <p:childTnLst>
                                        <p:set>
                                          <p:cBhvr>
                                            <p:cTn id="123" dur="1" fill="hold">
                                              <p:stCondLst>
                                                <p:cond delay="0"/>
                                              </p:stCondLst>
                                            </p:cTn>
                                            <p:tgtEl>
                                              <p:spTgt spid="216"/>
                                            </p:tgtEl>
                                            <p:attrNameLst>
                                              <p:attrName>style.visibility</p:attrName>
                                            </p:attrNameLst>
                                          </p:cBhvr>
                                          <p:to>
                                            <p:strVal val="visible"/>
                                          </p:to>
                                        </p:set>
                                        <p:anim calcmode="lin" valueType="num">
                                          <p:cBhvr additive="base">
                                            <p:cTn id="124" dur="500"/>
                                            <p:tgtEl>
                                              <p:spTgt spid="216"/>
                                            </p:tgtEl>
                                            <p:attrNameLst>
                                              <p:attrName>ppt_x</p:attrName>
                                            </p:attrNameLst>
                                          </p:cBhvr>
                                          <p:tavLst>
                                            <p:tav tm="0">
                                              <p:val>
                                                <p:strVal val="#ppt_x+#ppt_w*1.125000"/>
                                              </p:val>
                                            </p:tav>
                                            <p:tav tm="100000">
                                              <p:val>
                                                <p:strVal val="#ppt_x"/>
                                              </p:val>
                                            </p:tav>
                                          </p:tavLst>
                                        </p:anim>
                                        <p:animEffect transition="in" filter="wipe(left)">
                                          <p:cBhvr>
                                            <p:cTn id="125" dur="500"/>
                                            <p:tgtEl>
                                              <p:spTgt spid="216"/>
                                            </p:tgtEl>
                                          </p:cBhvr>
                                        </p:animEffect>
                                      </p:childTnLst>
                                    </p:cTn>
                                  </p:par>
                                  <p:par>
                                    <p:cTn id="126" presetID="12" presetClass="entr" presetSubtype="8" fill="hold" grpId="0" nodeType="withEffect">
                                      <p:stCondLst>
                                        <p:cond delay="0"/>
                                      </p:stCondLst>
                                      <p:childTnLst>
                                        <p:set>
                                          <p:cBhvr>
                                            <p:cTn id="127" dur="1" fill="hold">
                                              <p:stCondLst>
                                                <p:cond delay="0"/>
                                              </p:stCondLst>
                                            </p:cTn>
                                            <p:tgtEl>
                                              <p:spTgt spid="224"/>
                                            </p:tgtEl>
                                            <p:attrNameLst>
                                              <p:attrName>style.visibility</p:attrName>
                                            </p:attrNameLst>
                                          </p:cBhvr>
                                          <p:to>
                                            <p:strVal val="visible"/>
                                          </p:to>
                                        </p:set>
                                        <p:anim calcmode="lin" valueType="num">
                                          <p:cBhvr additive="base">
                                            <p:cTn id="128" dur="500"/>
                                            <p:tgtEl>
                                              <p:spTgt spid="224"/>
                                            </p:tgtEl>
                                            <p:attrNameLst>
                                              <p:attrName>ppt_x</p:attrName>
                                            </p:attrNameLst>
                                          </p:cBhvr>
                                          <p:tavLst>
                                            <p:tav tm="0">
                                              <p:val>
                                                <p:strVal val="#ppt_x-#ppt_w*1.125000"/>
                                              </p:val>
                                            </p:tav>
                                            <p:tav tm="100000">
                                              <p:val>
                                                <p:strVal val="#ppt_x"/>
                                              </p:val>
                                            </p:tav>
                                          </p:tavLst>
                                        </p:anim>
                                        <p:animEffect transition="in" filter="wipe(right)">
                                          <p:cBhvr>
                                            <p:cTn id="129"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 grpId="0"/>
          <p:bldP spid="179" grpId="0"/>
          <p:bldP spid="180" grpId="0"/>
          <p:bldP spid="181" grpId="0"/>
          <p:bldP spid="182" grpId="0"/>
          <p:bldP spid="191" grpId="0" animBg="1"/>
          <p:bldP spid="195" grpId="0" animBg="1"/>
          <p:bldP spid="212" grpId="0" animBg="1"/>
          <p:bldP spid="216" grpId="0" animBg="1"/>
          <p:bldP spid="221" grpId="0"/>
          <p:bldP spid="222" grpId="0"/>
          <p:bldP spid="223" grpId="0"/>
          <p:bldP spid="224"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96"/>
                                            </p:tgtEl>
                                            <p:attrNameLst>
                                              <p:attrName>style.visibility</p:attrName>
                                            </p:attrNameLst>
                                          </p:cBhvr>
                                          <p:to>
                                            <p:strVal val="visible"/>
                                          </p:to>
                                        </p:set>
                                        <p:anim calcmode="lin" valueType="num">
                                          <p:cBhvr>
                                            <p:cTn id="11" dur="100" fill="hold"/>
                                            <p:tgtEl>
                                              <p:spTgt spid="196"/>
                                            </p:tgtEl>
                                            <p:attrNameLst>
                                              <p:attrName>ppt_w</p:attrName>
                                            </p:attrNameLst>
                                          </p:cBhvr>
                                          <p:tavLst>
                                            <p:tav tm="0">
                                              <p:val>
                                                <p:fltVal val="0"/>
                                              </p:val>
                                            </p:tav>
                                            <p:tav tm="100000">
                                              <p:val>
                                                <p:strVal val="#ppt_w"/>
                                              </p:val>
                                            </p:tav>
                                          </p:tavLst>
                                        </p:anim>
                                        <p:anim calcmode="lin" valueType="num">
                                          <p:cBhvr>
                                            <p:cTn id="12" dur="100" fill="hold"/>
                                            <p:tgtEl>
                                              <p:spTgt spid="196"/>
                                            </p:tgtEl>
                                            <p:attrNameLst>
                                              <p:attrName>ppt_h</p:attrName>
                                            </p:attrNameLst>
                                          </p:cBhvr>
                                          <p:tavLst>
                                            <p:tav tm="0">
                                              <p:val>
                                                <p:fltVal val="0"/>
                                              </p:val>
                                            </p:tav>
                                            <p:tav tm="100000">
                                              <p:val>
                                                <p:strVal val="#ppt_h"/>
                                              </p:val>
                                            </p:tav>
                                          </p:tavLst>
                                        </p:anim>
                                        <p:animEffect transition="in" filter="fade">
                                          <p:cBhvr>
                                            <p:cTn id="13" dur="100"/>
                                            <p:tgtEl>
                                              <p:spTgt spid="196"/>
                                            </p:tgtEl>
                                          </p:cBhvr>
                                        </p:animEffect>
                                      </p:childTnLst>
                                    </p:cTn>
                                  </p:par>
                                  <p:par>
                                    <p:cTn id="14" presetID="6" presetClass="emph" presetSubtype="0" fill="hold" nodeType="withEffect">
                                      <p:stCondLst>
                                        <p:cond delay="100"/>
                                      </p:stCondLst>
                                      <p:childTnLst>
                                        <p:animScale>
                                          <p:cBhvr>
                                            <p:cTn id="15" dur="100" fill="hold"/>
                                            <p:tgtEl>
                                              <p:spTgt spid="196"/>
                                            </p:tgtEl>
                                          </p:cBhvr>
                                          <p:by x="110000" y="110000"/>
                                        </p:animScale>
                                      </p:childTnLst>
                                    </p:cTn>
                                  </p:par>
                                  <p:par>
                                    <p:cTn id="16" presetID="6" presetClass="emph" presetSubtype="0" fill="hold" nodeType="withEffect">
                                      <p:stCondLst>
                                        <p:cond delay="200"/>
                                      </p:stCondLst>
                                      <p:childTnLst>
                                        <p:animScale>
                                          <p:cBhvr>
                                            <p:cTn id="17" dur="200" fill="hold"/>
                                            <p:tgtEl>
                                              <p:spTgt spid="196"/>
                                            </p:tgtEl>
                                          </p:cBhvr>
                                          <p:by x="90000" y="90000"/>
                                        </p:animScale>
                                      </p:childTnLst>
                                    </p:cTn>
                                  </p:par>
                                  <p:par>
                                    <p:cTn id="18" presetID="6" presetClass="emph" presetSubtype="0" fill="hold" nodeType="withEffect">
                                      <p:stCondLst>
                                        <p:cond delay="400"/>
                                      </p:stCondLst>
                                      <p:childTnLst>
                                        <p:animScale>
                                          <p:cBhvr>
                                            <p:cTn id="19" dur="100" fill="hold"/>
                                            <p:tgtEl>
                                              <p:spTgt spid="196"/>
                                            </p:tgtEl>
                                          </p:cBhvr>
                                          <p:by x="105000" y="105000"/>
                                        </p:animScale>
                                      </p:childTnLst>
                                    </p:cTn>
                                  </p:par>
                                  <p:par>
                                    <p:cTn id="20" presetID="6" presetClass="emph" presetSubtype="0" fill="hold" nodeType="withEffect">
                                      <p:stCondLst>
                                        <p:cond delay="500"/>
                                      </p:stCondLst>
                                      <p:childTnLst>
                                        <p:animScale>
                                          <p:cBhvr>
                                            <p:cTn id="21" dur="200" fill="hold"/>
                                            <p:tgtEl>
                                              <p:spTgt spid="196"/>
                                            </p:tgtEl>
                                          </p:cBhvr>
                                          <p:by x="95000" y="95000"/>
                                        </p:animScale>
                                      </p:childTnLst>
                                    </p:cTn>
                                  </p:par>
                                </p:childTnLst>
                              </p:cTn>
                            </p:par>
                            <p:par>
                              <p:cTn id="22" fill="hold">
                                <p:stCondLst>
                                  <p:cond delay="1000"/>
                                </p:stCondLst>
                                <p:childTnLst>
                                  <p:par>
                                    <p:cTn id="23" presetID="16" presetClass="entr" presetSubtype="37" fill="hold" nodeType="afterEffect">
                                      <p:stCondLst>
                                        <p:cond delay="0"/>
                                      </p:stCondLst>
                                      <p:childTnLst>
                                        <p:set>
                                          <p:cBhvr>
                                            <p:cTn id="24" dur="1" fill="hold">
                                              <p:stCondLst>
                                                <p:cond delay="0"/>
                                              </p:stCondLst>
                                            </p:cTn>
                                            <p:tgtEl>
                                              <p:spTgt spid="201"/>
                                            </p:tgtEl>
                                            <p:attrNameLst>
                                              <p:attrName>style.visibility</p:attrName>
                                            </p:attrNameLst>
                                          </p:cBhvr>
                                          <p:to>
                                            <p:strVal val="visible"/>
                                          </p:to>
                                        </p:set>
                                        <p:animEffect transition="in" filter="barn(outVertical)">
                                          <p:cBhvr>
                                            <p:cTn id="25" dur="500"/>
                                            <p:tgtEl>
                                              <p:spTgt spid="201"/>
                                            </p:tgtEl>
                                          </p:cBhvr>
                                        </p:animEffect>
                                      </p:childTnLst>
                                    </p:cTn>
                                  </p:par>
                                </p:childTnLst>
                              </p:cTn>
                            </p:par>
                            <p:par>
                              <p:cTn id="26" fill="hold">
                                <p:stCondLst>
                                  <p:cond delay="1500"/>
                                </p:stCondLst>
                                <p:childTnLst>
                                  <p:par>
                                    <p:cTn id="27" presetID="2" presetClass="entr" presetSubtype="9" accel="40000" fill="hold" nodeType="afterEffect">
                                      <p:stCondLst>
                                        <p:cond delay="0"/>
                                      </p:stCondLst>
                                      <p:childTnLst>
                                        <p:set>
                                          <p:cBhvr>
                                            <p:cTn id="28" dur="1" fill="hold">
                                              <p:stCondLst>
                                                <p:cond delay="0"/>
                                              </p:stCondLst>
                                            </p:cTn>
                                            <p:tgtEl>
                                              <p:spTgt spid="88"/>
                                            </p:tgtEl>
                                            <p:attrNameLst>
                                              <p:attrName>style.visibility</p:attrName>
                                            </p:attrNameLst>
                                          </p:cBhvr>
                                          <p:to>
                                            <p:strVal val="visible"/>
                                          </p:to>
                                        </p:set>
                                        <p:anim calcmode="lin" valueType="num">
                                          <p:cBhvr additive="base">
                                            <p:cTn id="29" dur="1250" fill="hold"/>
                                            <p:tgtEl>
                                              <p:spTgt spid="88"/>
                                            </p:tgtEl>
                                            <p:attrNameLst>
                                              <p:attrName>ppt_x</p:attrName>
                                            </p:attrNameLst>
                                          </p:cBhvr>
                                          <p:tavLst>
                                            <p:tav tm="0">
                                              <p:val>
                                                <p:strVal val="0-#ppt_w/2"/>
                                              </p:val>
                                            </p:tav>
                                            <p:tav tm="100000">
                                              <p:val>
                                                <p:strVal val="#ppt_x"/>
                                              </p:val>
                                            </p:tav>
                                          </p:tavLst>
                                        </p:anim>
                                        <p:anim calcmode="lin" valueType="num">
                                          <p:cBhvr additive="base">
                                            <p:cTn id="30" dur="1250" fill="hold"/>
                                            <p:tgtEl>
                                              <p:spTgt spid="88"/>
                                            </p:tgtEl>
                                            <p:attrNameLst>
                                              <p:attrName>ppt_y</p:attrName>
                                            </p:attrNameLst>
                                          </p:cBhvr>
                                          <p:tavLst>
                                            <p:tav tm="0">
                                              <p:val>
                                                <p:strVal val="0-#ppt_h/2"/>
                                              </p:val>
                                            </p:tav>
                                            <p:tav tm="100000">
                                              <p:val>
                                                <p:strVal val="#ppt_y"/>
                                              </p:val>
                                            </p:tav>
                                          </p:tavLst>
                                        </p:anim>
                                      </p:childTnLst>
                                    </p:cTn>
                                  </p:par>
                                  <p:par>
                                    <p:cTn id="31" presetID="2" presetClass="entr" presetSubtype="3" accel="40000" fill="hold" nodeType="withEffect">
                                      <p:stCondLst>
                                        <p:cond delay="0"/>
                                      </p:stCondLst>
                                      <p:childTnLst>
                                        <p:set>
                                          <p:cBhvr>
                                            <p:cTn id="32" dur="1" fill="hold">
                                              <p:stCondLst>
                                                <p:cond delay="0"/>
                                              </p:stCondLst>
                                            </p:cTn>
                                            <p:tgtEl>
                                              <p:spTgt spid="142"/>
                                            </p:tgtEl>
                                            <p:attrNameLst>
                                              <p:attrName>style.visibility</p:attrName>
                                            </p:attrNameLst>
                                          </p:cBhvr>
                                          <p:to>
                                            <p:strVal val="visible"/>
                                          </p:to>
                                        </p:set>
                                        <p:anim calcmode="lin" valueType="num">
                                          <p:cBhvr additive="base">
                                            <p:cTn id="33" dur="1250" fill="hold"/>
                                            <p:tgtEl>
                                              <p:spTgt spid="142"/>
                                            </p:tgtEl>
                                            <p:attrNameLst>
                                              <p:attrName>ppt_x</p:attrName>
                                            </p:attrNameLst>
                                          </p:cBhvr>
                                          <p:tavLst>
                                            <p:tav tm="0">
                                              <p:val>
                                                <p:strVal val="1+#ppt_w/2"/>
                                              </p:val>
                                            </p:tav>
                                            <p:tav tm="100000">
                                              <p:val>
                                                <p:strVal val="#ppt_x"/>
                                              </p:val>
                                            </p:tav>
                                          </p:tavLst>
                                        </p:anim>
                                        <p:anim calcmode="lin" valueType="num">
                                          <p:cBhvr additive="base">
                                            <p:cTn id="34" dur="1250" fill="hold"/>
                                            <p:tgtEl>
                                              <p:spTgt spid="142"/>
                                            </p:tgtEl>
                                            <p:attrNameLst>
                                              <p:attrName>ppt_y</p:attrName>
                                            </p:attrNameLst>
                                          </p:cBhvr>
                                          <p:tavLst>
                                            <p:tav tm="0">
                                              <p:val>
                                                <p:strVal val="0-#ppt_h/2"/>
                                              </p:val>
                                            </p:tav>
                                            <p:tav tm="100000">
                                              <p:val>
                                                <p:strVal val="#ppt_y"/>
                                              </p:val>
                                            </p:tav>
                                          </p:tavLst>
                                        </p:anim>
                                      </p:childTnLst>
                                    </p:cTn>
                                  </p:par>
                                  <p:par>
                                    <p:cTn id="35" presetID="2" presetClass="entr" presetSubtype="12" accel="40000" fill="hold" nodeType="withEffect">
                                      <p:stCondLst>
                                        <p:cond delay="0"/>
                                      </p:stCondLst>
                                      <p:childTnLst>
                                        <p:set>
                                          <p:cBhvr>
                                            <p:cTn id="36" dur="1" fill="hold">
                                              <p:stCondLst>
                                                <p:cond delay="0"/>
                                              </p:stCondLst>
                                            </p:cTn>
                                            <p:tgtEl>
                                              <p:spTgt spid="147"/>
                                            </p:tgtEl>
                                            <p:attrNameLst>
                                              <p:attrName>style.visibility</p:attrName>
                                            </p:attrNameLst>
                                          </p:cBhvr>
                                          <p:to>
                                            <p:strVal val="visible"/>
                                          </p:to>
                                        </p:set>
                                        <p:anim calcmode="lin" valueType="num">
                                          <p:cBhvr additive="base">
                                            <p:cTn id="37" dur="1250" fill="hold"/>
                                            <p:tgtEl>
                                              <p:spTgt spid="147"/>
                                            </p:tgtEl>
                                            <p:attrNameLst>
                                              <p:attrName>ppt_x</p:attrName>
                                            </p:attrNameLst>
                                          </p:cBhvr>
                                          <p:tavLst>
                                            <p:tav tm="0">
                                              <p:val>
                                                <p:strVal val="0-#ppt_w/2"/>
                                              </p:val>
                                            </p:tav>
                                            <p:tav tm="100000">
                                              <p:val>
                                                <p:strVal val="#ppt_x"/>
                                              </p:val>
                                            </p:tav>
                                          </p:tavLst>
                                        </p:anim>
                                        <p:anim calcmode="lin" valueType="num">
                                          <p:cBhvr additive="base">
                                            <p:cTn id="38" dur="1250" fill="hold"/>
                                            <p:tgtEl>
                                              <p:spTgt spid="147"/>
                                            </p:tgtEl>
                                            <p:attrNameLst>
                                              <p:attrName>ppt_y</p:attrName>
                                            </p:attrNameLst>
                                          </p:cBhvr>
                                          <p:tavLst>
                                            <p:tav tm="0">
                                              <p:val>
                                                <p:strVal val="1+#ppt_h/2"/>
                                              </p:val>
                                            </p:tav>
                                            <p:tav tm="100000">
                                              <p:val>
                                                <p:strVal val="#ppt_y"/>
                                              </p:val>
                                            </p:tav>
                                          </p:tavLst>
                                        </p:anim>
                                      </p:childTnLst>
                                    </p:cTn>
                                  </p:par>
                                  <p:par>
                                    <p:cTn id="39" presetID="2" presetClass="entr" presetSubtype="6" accel="40000" fill="hold" nodeType="withEffect">
                                      <p:stCondLst>
                                        <p:cond delay="0"/>
                                      </p:stCondLst>
                                      <p:childTnLst>
                                        <p:set>
                                          <p:cBhvr>
                                            <p:cTn id="40" dur="1" fill="hold">
                                              <p:stCondLst>
                                                <p:cond delay="0"/>
                                              </p:stCondLst>
                                            </p:cTn>
                                            <p:tgtEl>
                                              <p:spTgt spid="152"/>
                                            </p:tgtEl>
                                            <p:attrNameLst>
                                              <p:attrName>style.visibility</p:attrName>
                                            </p:attrNameLst>
                                          </p:cBhvr>
                                          <p:to>
                                            <p:strVal val="visible"/>
                                          </p:to>
                                        </p:set>
                                        <p:anim calcmode="lin" valueType="num">
                                          <p:cBhvr additive="base">
                                            <p:cTn id="41" dur="1250" fill="hold"/>
                                            <p:tgtEl>
                                              <p:spTgt spid="152"/>
                                            </p:tgtEl>
                                            <p:attrNameLst>
                                              <p:attrName>ppt_x</p:attrName>
                                            </p:attrNameLst>
                                          </p:cBhvr>
                                          <p:tavLst>
                                            <p:tav tm="0">
                                              <p:val>
                                                <p:strVal val="1+#ppt_w/2"/>
                                              </p:val>
                                            </p:tav>
                                            <p:tav tm="100000">
                                              <p:val>
                                                <p:strVal val="#ppt_x"/>
                                              </p:val>
                                            </p:tav>
                                          </p:tavLst>
                                        </p:anim>
                                        <p:anim calcmode="lin" valueType="num">
                                          <p:cBhvr additive="base">
                                            <p:cTn id="42" dur="1250" fill="hold"/>
                                            <p:tgtEl>
                                              <p:spTgt spid="152"/>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53" presetClass="entr" presetSubtype="16" fill="hold" nodeType="afterEffect">
                                      <p:stCondLst>
                                        <p:cond delay="0"/>
                                      </p:stCondLst>
                                      <p:childTnLst>
                                        <p:set>
                                          <p:cBhvr>
                                            <p:cTn id="45" dur="1" fill="hold">
                                              <p:stCondLst>
                                                <p:cond delay="0"/>
                                              </p:stCondLst>
                                            </p:cTn>
                                            <p:tgtEl>
                                              <p:spTgt spid="157"/>
                                            </p:tgtEl>
                                            <p:attrNameLst>
                                              <p:attrName>style.visibility</p:attrName>
                                            </p:attrNameLst>
                                          </p:cBhvr>
                                          <p:to>
                                            <p:strVal val="visible"/>
                                          </p:to>
                                        </p:set>
                                        <p:anim calcmode="lin" valueType="num">
                                          <p:cBhvr>
                                            <p:cTn id="46" dur="500" fill="hold"/>
                                            <p:tgtEl>
                                              <p:spTgt spid="157"/>
                                            </p:tgtEl>
                                            <p:attrNameLst>
                                              <p:attrName>ppt_w</p:attrName>
                                            </p:attrNameLst>
                                          </p:cBhvr>
                                          <p:tavLst>
                                            <p:tav tm="0">
                                              <p:val>
                                                <p:fltVal val="0"/>
                                              </p:val>
                                            </p:tav>
                                            <p:tav tm="100000">
                                              <p:val>
                                                <p:strVal val="#ppt_w"/>
                                              </p:val>
                                            </p:tav>
                                          </p:tavLst>
                                        </p:anim>
                                        <p:anim calcmode="lin" valueType="num">
                                          <p:cBhvr>
                                            <p:cTn id="47" dur="500" fill="hold"/>
                                            <p:tgtEl>
                                              <p:spTgt spid="157"/>
                                            </p:tgtEl>
                                            <p:attrNameLst>
                                              <p:attrName>ppt_h</p:attrName>
                                            </p:attrNameLst>
                                          </p:cBhvr>
                                          <p:tavLst>
                                            <p:tav tm="0">
                                              <p:val>
                                                <p:fltVal val="0"/>
                                              </p:val>
                                            </p:tav>
                                            <p:tav tm="100000">
                                              <p:val>
                                                <p:strVal val="#ppt_h"/>
                                              </p:val>
                                            </p:tav>
                                          </p:tavLst>
                                        </p:anim>
                                        <p:animEffect transition="in" filter="fade">
                                          <p:cBhvr>
                                            <p:cTn id="48" dur="500"/>
                                            <p:tgtEl>
                                              <p:spTgt spid="157"/>
                                            </p:tgtEl>
                                          </p:cBhvr>
                                        </p:animEffect>
                                      </p:childTnLst>
                                    </p:cTn>
                                  </p:par>
                                </p:childTnLst>
                              </p:cTn>
                            </p:par>
                            <p:par>
                              <p:cTn id="49" fill="hold">
                                <p:stCondLst>
                                  <p:cond delay="3500"/>
                                </p:stCondLst>
                                <p:childTnLst>
                                  <p:par>
                                    <p:cTn id="50" presetID="53" presetClass="entr" presetSubtype="16" fill="hold" nodeType="afterEffect">
                                      <p:stCondLst>
                                        <p:cond delay="0"/>
                                      </p:stCondLst>
                                      <p:childTnLst>
                                        <p:set>
                                          <p:cBhvr>
                                            <p:cTn id="51" dur="1" fill="hold">
                                              <p:stCondLst>
                                                <p:cond delay="0"/>
                                              </p:stCondLst>
                                            </p:cTn>
                                            <p:tgtEl>
                                              <p:spTgt spid="162"/>
                                            </p:tgtEl>
                                            <p:attrNameLst>
                                              <p:attrName>style.visibility</p:attrName>
                                            </p:attrNameLst>
                                          </p:cBhvr>
                                          <p:to>
                                            <p:strVal val="visible"/>
                                          </p:to>
                                        </p:set>
                                        <p:anim calcmode="lin" valueType="num">
                                          <p:cBhvr>
                                            <p:cTn id="52" dur="500" fill="hold"/>
                                            <p:tgtEl>
                                              <p:spTgt spid="162"/>
                                            </p:tgtEl>
                                            <p:attrNameLst>
                                              <p:attrName>ppt_w</p:attrName>
                                            </p:attrNameLst>
                                          </p:cBhvr>
                                          <p:tavLst>
                                            <p:tav tm="0">
                                              <p:val>
                                                <p:fltVal val="0"/>
                                              </p:val>
                                            </p:tav>
                                            <p:tav tm="100000">
                                              <p:val>
                                                <p:strVal val="#ppt_w"/>
                                              </p:val>
                                            </p:tav>
                                          </p:tavLst>
                                        </p:anim>
                                        <p:anim calcmode="lin" valueType="num">
                                          <p:cBhvr>
                                            <p:cTn id="53" dur="500" fill="hold"/>
                                            <p:tgtEl>
                                              <p:spTgt spid="162"/>
                                            </p:tgtEl>
                                            <p:attrNameLst>
                                              <p:attrName>ppt_h</p:attrName>
                                            </p:attrNameLst>
                                          </p:cBhvr>
                                          <p:tavLst>
                                            <p:tav tm="0">
                                              <p:val>
                                                <p:fltVal val="0"/>
                                              </p:val>
                                            </p:tav>
                                            <p:tav tm="100000">
                                              <p:val>
                                                <p:strVal val="#ppt_h"/>
                                              </p:val>
                                            </p:tav>
                                          </p:tavLst>
                                        </p:anim>
                                        <p:animEffect transition="in" filter="fade">
                                          <p:cBhvr>
                                            <p:cTn id="54" dur="500"/>
                                            <p:tgtEl>
                                              <p:spTgt spid="162"/>
                                            </p:tgtEl>
                                          </p:cBhvr>
                                        </p:animEffect>
                                      </p:childTnLst>
                                    </p:cTn>
                                  </p:par>
                                </p:childTnLst>
                              </p:cTn>
                            </p:par>
                            <p:par>
                              <p:cTn id="55" fill="hold">
                                <p:stCondLst>
                                  <p:cond delay="4000"/>
                                </p:stCondLst>
                                <p:childTnLst>
                                  <p:par>
                                    <p:cTn id="56" presetID="10" presetClass="entr" presetSubtype="0"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Effect transition="in" filter="fade">
                                          <p:cBhvr>
                                            <p:cTn id="58" dur="500"/>
                                            <p:tgtEl>
                                              <p:spTgt spid="192"/>
                                            </p:tgtEl>
                                          </p:cBhvr>
                                        </p:animEffect>
                                      </p:childTnLst>
                                    </p:cTn>
                                  </p:par>
                                  <p:par>
                                    <p:cTn id="59" presetID="10" presetClass="entr" presetSubtype="0" fill="hold" nodeType="withEffect">
                                      <p:stCondLst>
                                        <p:cond delay="0"/>
                                      </p:stCondLst>
                                      <p:childTnLst>
                                        <p:set>
                                          <p:cBhvr>
                                            <p:cTn id="60" dur="1" fill="hold">
                                              <p:stCondLst>
                                                <p:cond delay="0"/>
                                              </p:stCondLst>
                                            </p:cTn>
                                            <p:tgtEl>
                                              <p:spTgt spid="183"/>
                                            </p:tgtEl>
                                            <p:attrNameLst>
                                              <p:attrName>style.visibility</p:attrName>
                                            </p:attrNameLst>
                                          </p:cBhvr>
                                          <p:to>
                                            <p:strVal val="visible"/>
                                          </p:to>
                                        </p:set>
                                        <p:animEffect transition="in" filter="fade">
                                          <p:cBhvr>
                                            <p:cTn id="61" dur="500"/>
                                            <p:tgtEl>
                                              <p:spTgt spid="183"/>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191"/>
                                            </p:tgtEl>
                                            <p:attrNameLst>
                                              <p:attrName>style.visibility</p:attrName>
                                            </p:attrNameLst>
                                          </p:cBhvr>
                                          <p:to>
                                            <p:strVal val="visible"/>
                                          </p:to>
                                        </p:set>
                                        <p:animEffect transition="in" filter="fade">
                                          <p:cBhvr>
                                            <p:cTn id="64" dur="500"/>
                                            <p:tgtEl>
                                              <p:spTgt spid="191"/>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195"/>
                                            </p:tgtEl>
                                            <p:attrNameLst>
                                              <p:attrName>style.visibility</p:attrName>
                                            </p:attrNameLst>
                                          </p:cBhvr>
                                          <p:to>
                                            <p:strVal val="visible"/>
                                          </p:to>
                                        </p:set>
                                        <p:animEffect transition="in" filter="fade">
                                          <p:cBhvr>
                                            <p:cTn id="67" dur="500"/>
                                            <p:tgtEl>
                                              <p:spTgt spid="195"/>
                                            </p:tgtEl>
                                          </p:cBhvr>
                                        </p:animEffect>
                                      </p:childTnLst>
                                    </p:cTn>
                                  </p:par>
                                </p:childTnLst>
                              </p:cTn>
                            </p:par>
                            <p:par>
                              <p:cTn id="68" fill="hold">
                                <p:stCondLst>
                                  <p:cond delay="4500"/>
                                </p:stCondLst>
                                <p:childTnLst>
                                  <p:par>
                                    <p:cTn id="69" presetID="16" presetClass="entr" presetSubtype="21" fill="hold" grpId="0" nodeType="afterEffect">
                                      <p:stCondLst>
                                        <p:cond delay="0"/>
                                      </p:stCondLst>
                                      <p:childTnLst>
                                        <p:set>
                                          <p:cBhvr>
                                            <p:cTn id="70" dur="1" fill="hold">
                                              <p:stCondLst>
                                                <p:cond delay="0"/>
                                              </p:stCondLst>
                                            </p:cTn>
                                            <p:tgtEl>
                                              <p:spTgt spid="179"/>
                                            </p:tgtEl>
                                            <p:attrNameLst>
                                              <p:attrName>style.visibility</p:attrName>
                                            </p:attrNameLst>
                                          </p:cBhvr>
                                          <p:to>
                                            <p:strVal val="visible"/>
                                          </p:to>
                                        </p:set>
                                        <p:animEffect transition="in" filter="barn(inVertical)">
                                          <p:cBhvr>
                                            <p:cTn id="71" dur="500"/>
                                            <p:tgtEl>
                                              <p:spTgt spid="179"/>
                                            </p:tgtEl>
                                          </p:cBhvr>
                                        </p:animEffect>
                                      </p:childTnLst>
                                    </p:cTn>
                                  </p:par>
                                  <p:par>
                                    <p:cTn id="72" presetID="16" presetClass="entr" presetSubtype="21" fill="hold" grpId="0" nodeType="withEffect">
                                      <p:stCondLst>
                                        <p:cond delay="0"/>
                                      </p:stCondLst>
                                      <p:childTnLst>
                                        <p:set>
                                          <p:cBhvr>
                                            <p:cTn id="73" dur="1" fill="hold">
                                              <p:stCondLst>
                                                <p:cond delay="0"/>
                                              </p:stCondLst>
                                            </p:cTn>
                                            <p:tgtEl>
                                              <p:spTgt spid="180"/>
                                            </p:tgtEl>
                                            <p:attrNameLst>
                                              <p:attrName>style.visibility</p:attrName>
                                            </p:attrNameLst>
                                          </p:cBhvr>
                                          <p:to>
                                            <p:strVal val="visible"/>
                                          </p:to>
                                        </p:set>
                                        <p:animEffect transition="in" filter="barn(inVertical)">
                                          <p:cBhvr>
                                            <p:cTn id="74" dur="500"/>
                                            <p:tgtEl>
                                              <p:spTgt spid="180"/>
                                            </p:tgtEl>
                                          </p:cBhvr>
                                        </p:animEffect>
                                      </p:childTnLst>
                                    </p:cTn>
                                  </p:par>
                                  <p:par>
                                    <p:cTn id="75" presetID="16" presetClass="entr" presetSubtype="21" fill="hold" grpId="0" nodeType="withEffect">
                                      <p:stCondLst>
                                        <p:cond delay="0"/>
                                      </p:stCondLst>
                                      <p:childTnLst>
                                        <p:set>
                                          <p:cBhvr>
                                            <p:cTn id="76" dur="1" fill="hold">
                                              <p:stCondLst>
                                                <p:cond delay="0"/>
                                              </p:stCondLst>
                                            </p:cTn>
                                            <p:tgtEl>
                                              <p:spTgt spid="182"/>
                                            </p:tgtEl>
                                            <p:attrNameLst>
                                              <p:attrName>style.visibility</p:attrName>
                                            </p:attrNameLst>
                                          </p:cBhvr>
                                          <p:to>
                                            <p:strVal val="visible"/>
                                          </p:to>
                                        </p:set>
                                        <p:animEffect transition="in" filter="barn(inVertical)">
                                          <p:cBhvr>
                                            <p:cTn id="77" dur="500"/>
                                            <p:tgtEl>
                                              <p:spTgt spid="182"/>
                                            </p:tgtEl>
                                          </p:cBhvr>
                                        </p:animEffect>
                                      </p:childTnLst>
                                    </p:cTn>
                                  </p:par>
                                  <p:par>
                                    <p:cTn id="78" presetID="16" presetClass="entr" presetSubtype="21" fill="hold" grpId="0" nodeType="withEffect">
                                      <p:stCondLst>
                                        <p:cond delay="0"/>
                                      </p:stCondLst>
                                      <p:childTnLst>
                                        <p:set>
                                          <p:cBhvr>
                                            <p:cTn id="79" dur="1" fill="hold">
                                              <p:stCondLst>
                                                <p:cond delay="0"/>
                                              </p:stCondLst>
                                            </p:cTn>
                                            <p:tgtEl>
                                              <p:spTgt spid="181"/>
                                            </p:tgtEl>
                                            <p:attrNameLst>
                                              <p:attrName>style.visibility</p:attrName>
                                            </p:attrNameLst>
                                          </p:cBhvr>
                                          <p:to>
                                            <p:strVal val="visible"/>
                                          </p:to>
                                        </p:set>
                                        <p:animEffect transition="in" filter="barn(inVertical)">
                                          <p:cBhvr>
                                            <p:cTn id="80" dur="500"/>
                                            <p:tgtEl>
                                              <p:spTgt spid="181"/>
                                            </p:tgtEl>
                                          </p:cBhvr>
                                        </p:animEffect>
                                      </p:childTnLst>
                                    </p:cTn>
                                  </p:par>
                                </p:childTnLst>
                              </p:cTn>
                            </p:par>
                            <p:par>
                              <p:cTn id="81" fill="hold">
                                <p:stCondLst>
                                  <p:cond delay="5000"/>
                                </p:stCondLst>
                                <p:childTnLst>
                                  <p:par>
                                    <p:cTn id="82" presetID="16" presetClass="entr" presetSubtype="42" fill="hold" nodeType="afterEffect">
                                      <p:stCondLst>
                                        <p:cond delay="0"/>
                                      </p:stCondLst>
                                      <p:childTnLst>
                                        <p:set>
                                          <p:cBhvr>
                                            <p:cTn id="83" dur="1" fill="hold">
                                              <p:stCondLst>
                                                <p:cond delay="0"/>
                                              </p:stCondLst>
                                            </p:cTn>
                                            <p:tgtEl>
                                              <p:spTgt spid="217"/>
                                            </p:tgtEl>
                                            <p:attrNameLst>
                                              <p:attrName>style.visibility</p:attrName>
                                            </p:attrNameLst>
                                          </p:cBhvr>
                                          <p:to>
                                            <p:strVal val="visible"/>
                                          </p:to>
                                        </p:set>
                                        <p:animEffect transition="in" filter="barn(outHorizontal)">
                                          <p:cBhvr>
                                            <p:cTn id="84" dur="500"/>
                                            <p:tgtEl>
                                              <p:spTgt spid="217"/>
                                            </p:tgtEl>
                                          </p:cBhvr>
                                        </p:animEffect>
                                      </p:childTnLst>
                                    </p:cTn>
                                  </p:par>
                                  <p:par>
                                    <p:cTn id="85" presetID="16" presetClass="entr" presetSubtype="42" fill="hold" nodeType="withEffect">
                                      <p:stCondLst>
                                        <p:cond delay="0"/>
                                      </p:stCondLst>
                                      <p:childTnLst>
                                        <p:set>
                                          <p:cBhvr>
                                            <p:cTn id="86" dur="1" fill="hold">
                                              <p:stCondLst>
                                                <p:cond delay="0"/>
                                              </p:stCondLst>
                                            </p:cTn>
                                            <p:tgtEl>
                                              <p:spTgt spid="218"/>
                                            </p:tgtEl>
                                            <p:attrNameLst>
                                              <p:attrName>style.visibility</p:attrName>
                                            </p:attrNameLst>
                                          </p:cBhvr>
                                          <p:to>
                                            <p:strVal val="visible"/>
                                          </p:to>
                                        </p:set>
                                        <p:animEffect transition="in" filter="barn(outHorizontal)">
                                          <p:cBhvr>
                                            <p:cTn id="87" dur="500"/>
                                            <p:tgtEl>
                                              <p:spTgt spid="218"/>
                                            </p:tgtEl>
                                          </p:cBhvr>
                                        </p:animEffect>
                                      </p:childTnLst>
                                    </p:cTn>
                                  </p:par>
                                  <p:par>
                                    <p:cTn id="88" presetID="16" presetClass="entr" presetSubtype="42" fill="hold" nodeType="withEffect">
                                      <p:stCondLst>
                                        <p:cond delay="0"/>
                                      </p:stCondLst>
                                      <p:childTnLst>
                                        <p:set>
                                          <p:cBhvr>
                                            <p:cTn id="89" dur="1" fill="hold">
                                              <p:stCondLst>
                                                <p:cond delay="0"/>
                                              </p:stCondLst>
                                            </p:cTn>
                                            <p:tgtEl>
                                              <p:spTgt spid="219"/>
                                            </p:tgtEl>
                                            <p:attrNameLst>
                                              <p:attrName>style.visibility</p:attrName>
                                            </p:attrNameLst>
                                          </p:cBhvr>
                                          <p:to>
                                            <p:strVal val="visible"/>
                                          </p:to>
                                        </p:set>
                                        <p:animEffect transition="in" filter="barn(outHorizontal)">
                                          <p:cBhvr>
                                            <p:cTn id="90" dur="500"/>
                                            <p:tgtEl>
                                              <p:spTgt spid="219"/>
                                            </p:tgtEl>
                                          </p:cBhvr>
                                        </p:animEffect>
                                      </p:childTnLst>
                                    </p:cTn>
                                  </p:par>
                                  <p:par>
                                    <p:cTn id="91" presetID="16" presetClass="entr" presetSubtype="42" fill="hold" nodeType="withEffect">
                                      <p:stCondLst>
                                        <p:cond delay="0"/>
                                      </p:stCondLst>
                                      <p:childTnLst>
                                        <p:set>
                                          <p:cBhvr>
                                            <p:cTn id="92" dur="1" fill="hold">
                                              <p:stCondLst>
                                                <p:cond delay="0"/>
                                              </p:stCondLst>
                                            </p:cTn>
                                            <p:tgtEl>
                                              <p:spTgt spid="220"/>
                                            </p:tgtEl>
                                            <p:attrNameLst>
                                              <p:attrName>style.visibility</p:attrName>
                                            </p:attrNameLst>
                                          </p:cBhvr>
                                          <p:to>
                                            <p:strVal val="visible"/>
                                          </p:to>
                                        </p:set>
                                        <p:animEffect transition="in" filter="barn(outHorizontal)">
                                          <p:cBhvr>
                                            <p:cTn id="93" dur="500"/>
                                            <p:tgtEl>
                                              <p:spTgt spid="220"/>
                                            </p:tgtEl>
                                          </p:cBhvr>
                                        </p:animEffect>
                                      </p:childTnLst>
                                    </p:cTn>
                                  </p:par>
                                </p:childTnLst>
                              </p:cTn>
                            </p:par>
                            <p:par>
                              <p:cTn id="94" fill="hold">
                                <p:stCondLst>
                                  <p:cond delay="5500"/>
                                </p:stCondLst>
                                <p:childTnLst>
                                  <p:par>
                                    <p:cTn id="95" presetID="12" presetClass="entr" presetSubtype="2" fill="hold" nodeType="afterEffect">
                                      <p:stCondLst>
                                        <p:cond delay="0"/>
                                      </p:stCondLst>
                                      <p:childTnLst>
                                        <p:set>
                                          <p:cBhvr>
                                            <p:cTn id="96" dur="1" fill="hold">
                                              <p:stCondLst>
                                                <p:cond delay="0"/>
                                              </p:stCondLst>
                                            </p:cTn>
                                            <p:tgtEl>
                                              <p:spTgt spid="204"/>
                                            </p:tgtEl>
                                            <p:attrNameLst>
                                              <p:attrName>style.visibility</p:attrName>
                                            </p:attrNameLst>
                                          </p:cBhvr>
                                          <p:to>
                                            <p:strVal val="visible"/>
                                          </p:to>
                                        </p:set>
                                        <p:anim calcmode="lin" valueType="num">
                                          <p:cBhvr additive="base">
                                            <p:cTn id="97" dur="500"/>
                                            <p:tgtEl>
                                              <p:spTgt spid="204"/>
                                            </p:tgtEl>
                                            <p:attrNameLst>
                                              <p:attrName>ppt_x</p:attrName>
                                            </p:attrNameLst>
                                          </p:cBhvr>
                                          <p:tavLst>
                                            <p:tav tm="0">
                                              <p:val>
                                                <p:strVal val="#ppt_x+#ppt_w*1.125000"/>
                                              </p:val>
                                            </p:tav>
                                            <p:tav tm="100000">
                                              <p:val>
                                                <p:strVal val="#ppt_x"/>
                                              </p:val>
                                            </p:tav>
                                          </p:tavLst>
                                        </p:anim>
                                        <p:animEffect transition="in" filter="wipe(left)">
                                          <p:cBhvr>
                                            <p:cTn id="98" dur="500"/>
                                            <p:tgtEl>
                                              <p:spTgt spid="204"/>
                                            </p:tgtEl>
                                          </p:cBhvr>
                                        </p:animEffect>
                                      </p:childTnLst>
                                    </p:cTn>
                                  </p:par>
                                  <p:par>
                                    <p:cTn id="99" presetID="12" presetClass="entr" presetSubtype="8" fill="hold" grpId="0" nodeType="withEffect">
                                      <p:stCondLst>
                                        <p:cond delay="0"/>
                                      </p:stCondLst>
                                      <p:childTnLst>
                                        <p:set>
                                          <p:cBhvr>
                                            <p:cTn id="100" dur="1" fill="hold">
                                              <p:stCondLst>
                                                <p:cond delay="0"/>
                                              </p:stCondLst>
                                            </p:cTn>
                                            <p:tgtEl>
                                              <p:spTgt spid="221"/>
                                            </p:tgtEl>
                                            <p:attrNameLst>
                                              <p:attrName>style.visibility</p:attrName>
                                            </p:attrNameLst>
                                          </p:cBhvr>
                                          <p:to>
                                            <p:strVal val="visible"/>
                                          </p:to>
                                        </p:set>
                                        <p:anim calcmode="lin" valueType="num">
                                          <p:cBhvr additive="base">
                                            <p:cTn id="101" dur="500"/>
                                            <p:tgtEl>
                                              <p:spTgt spid="221"/>
                                            </p:tgtEl>
                                            <p:attrNameLst>
                                              <p:attrName>ppt_x</p:attrName>
                                            </p:attrNameLst>
                                          </p:cBhvr>
                                          <p:tavLst>
                                            <p:tav tm="0">
                                              <p:val>
                                                <p:strVal val="#ppt_x-#ppt_w*1.125000"/>
                                              </p:val>
                                            </p:tav>
                                            <p:tav tm="100000">
                                              <p:val>
                                                <p:strVal val="#ppt_x"/>
                                              </p:val>
                                            </p:tav>
                                          </p:tavLst>
                                        </p:anim>
                                        <p:animEffect transition="in" filter="wipe(right)">
                                          <p:cBhvr>
                                            <p:cTn id="102" dur="500"/>
                                            <p:tgtEl>
                                              <p:spTgt spid="221"/>
                                            </p:tgtEl>
                                          </p:cBhvr>
                                        </p:animEffect>
                                      </p:childTnLst>
                                    </p:cTn>
                                  </p:par>
                                </p:childTnLst>
                              </p:cTn>
                            </p:par>
                            <p:par>
                              <p:cTn id="103" fill="hold">
                                <p:stCondLst>
                                  <p:cond delay="6000"/>
                                </p:stCondLst>
                                <p:childTnLst>
                                  <p:par>
                                    <p:cTn id="104" presetID="12" presetClass="entr" presetSubtype="2" fill="hold" grpId="0" nodeType="afterEffect">
                                      <p:stCondLst>
                                        <p:cond delay="0"/>
                                      </p:stCondLst>
                                      <p:childTnLst>
                                        <p:set>
                                          <p:cBhvr>
                                            <p:cTn id="105" dur="1" fill="hold">
                                              <p:stCondLst>
                                                <p:cond delay="0"/>
                                              </p:stCondLst>
                                            </p:cTn>
                                            <p:tgtEl>
                                              <p:spTgt spid="212"/>
                                            </p:tgtEl>
                                            <p:attrNameLst>
                                              <p:attrName>style.visibility</p:attrName>
                                            </p:attrNameLst>
                                          </p:cBhvr>
                                          <p:to>
                                            <p:strVal val="visible"/>
                                          </p:to>
                                        </p:set>
                                        <p:anim calcmode="lin" valueType="num">
                                          <p:cBhvr additive="base">
                                            <p:cTn id="106" dur="500"/>
                                            <p:tgtEl>
                                              <p:spTgt spid="212"/>
                                            </p:tgtEl>
                                            <p:attrNameLst>
                                              <p:attrName>ppt_x</p:attrName>
                                            </p:attrNameLst>
                                          </p:cBhvr>
                                          <p:tavLst>
                                            <p:tav tm="0">
                                              <p:val>
                                                <p:strVal val="#ppt_x+#ppt_w*1.125000"/>
                                              </p:val>
                                            </p:tav>
                                            <p:tav tm="100000">
                                              <p:val>
                                                <p:strVal val="#ppt_x"/>
                                              </p:val>
                                            </p:tav>
                                          </p:tavLst>
                                        </p:anim>
                                        <p:animEffect transition="in" filter="wipe(left)">
                                          <p:cBhvr>
                                            <p:cTn id="107" dur="500"/>
                                            <p:tgtEl>
                                              <p:spTgt spid="212"/>
                                            </p:tgtEl>
                                          </p:cBhvr>
                                        </p:animEffect>
                                      </p:childTnLst>
                                    </p:cTn>
                                  </p:par>
                                  <p:par>
                                    <p:cTn id="108" presetID="12" presetClass="entr" presetSubtype="8" fill="hold" grpId="0" nodeType="withEffect">
                                      <p:stCondLst>
                                        <p:cond delay="0"/>
                                      </p:stCondLst>
                                      <p:childTnLst>
                                        <p:set>
                                          <p:cBhvr>
                                            <p:cTn id="109" dur="1" fill="hold">
                                              <p:stCondLst>
                                                <p:cond delay="0"/>
                                              </p:stCondLst>
                                            </p:cTn>
                                            <p:tgtEl>
                                              <p:spTgt spid="222"/>
                                            </p:tgtEl>
                                            <p:attrNameLst>
                                              <p:attrName>style.visibility</p:attrName>
                                            </p:attrNameLst>
                                          </p:cBhvr>
                                          <p:to>
                                            <p:strVal val="visible"/>
                                          </p:to>
                                        </p:set>
                                        <p:anim calcmode="lin" valueType="num">
                                          <p:cBhvr additive="base">
                                            <p:cTn id="110" dur="500"/>
                                            <p:tgtEl>
                                              <p:spTgt spid="222"/>
                                            </p:tgtEl>
                                            <p:attrNameLst>
                                              <p:attrName>ppt_x</p:attrName>
                                            </p:attrNameLst>
                                          </p:cBhvr>
                                          <p:tavLst>
                                            <p:tav tm="0">
                                              <p:val>
                                                <p:strVal val="#ppt_x-#ppt_w*1.125000"/>
                                              </p:val>
                                            </p:tav>
                                            <p:tav tm="100000">
                                              <p:val>
                                                <p:strVal val="#ppt_x"/>
                                              </p:val>
                                            </p:tav>
                                          </p:tavLst>
                                        </p:anim>
                                        <p:animEffect transition="in" filter="wipe(right)">
                                          <p:cBhvr>
                                            <p:cTn id="111" dur="500"/>
                                            <p:tgtEl>
                                              <p:spTgt spid="222"/>
                                            </p:tgtEl>
                                          </p:cBhvr>
                                        </p:animEffect>
                                      </p:childTnLst>
                                    </p:cTn>
                                  </p:par>
                                </p:childTnLst>
                              </p:cTn>
                            </p:par>
                            <p:par>
                              <p:cTn id="112" fill="hold">
                                <p:stCondLst>
                                  <p:cond delay="6500"/>
                                </p:stCondLst>
                                <p:childTnLst>
                                  <p:par>
                                    <p:cTn id="113" presetID="12" presetClass="entr" presetSubtype="2" fill="hold" nodeType="after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500"/>
                                            <p:tgtEl>
                                              <p:spTgt spid="213"/>
                                            </p:tgtEl>
                                            <p:attrNameLst>
                                              <p:attrName>ppt_x</p:attrName>
                                            </p:attrNameLst>
                                          </p:cBhvr>
                                          <p:tavLst>
                                            <p:tav tm="0">
                                              <p:val>
                                                <p:strVal val="#ppt_x+#ppt_w*1.125000"/>
                                              </p:val>
                                            </p:tav>
                                            <p:tav tm="100000">
                                              <p:val>
                                                <p:strVal val="#ppt_x"/>
                                              </p:val>
                                            </p:tav>
                                          </p:tavLst>
                                        </p:anim>
                                        <p:animEffect transition="in" filter="wipe(left)">
                                          <p:cBhvr>
                                            <p:cTn id="116" dur="500"/>
                                            <p:tgtEl>
                                              <p:spTgt spid="213"/>
                                            </p:tgtEl>
                                          </p:cBhvr>
                                        </p:animEffect>
                                      </p:childTnLst>
                                    </p:cTn>
                                  </p:par>
                                  <p:par>
                                    <p:cTn id="117" presetID="12" presetClass="entr" presetSubtype="8" fill="hold" grpId="0" nodeType="withEffect">
                                      <p:stCondLst>
                                        <p:cond delay="0"/>
                                      </p:stCondLst>
                                      <p:childTnLst>
                                        <p:set>
                                          <p:cBhvr>
                                            <p:cTn id="118" dur="1" fill="hold">
                                              <p:stCondLst>
                                                <p:cond delay="0"/>
                                              </p:stCondLst>
                                            </p:cTn>
                                            <p:tgtEl>
                                              <p:spTgt spid="223"/>
                                            </p:tgtEl>
                                            <p:attrNameLst>
                                              <p:attrName>style.visibility</p:attrName>
                                            </p:attrNameLst>
                                          </p:cBhvr>
                                          <p:to>
                                            <p:strVal val="visible"/>
                                          </p:to>
                                        </p:set>
                                        <p:anim calcmode="lin" valueType="num">
                                          <p:cBhvr additive="base">
                                            <p:cTn id="119" dur="500"/>
                                            <p:tgtEl>
                                              <p:spTgt spid="223"/>
                                            </p:tgtEl>
                                            <p:attrNameLst>
                                              <p:attrName>ppt_x</p:attrName>
                                            </p:attrNameLst>
                                          </p:cBhvr>
                                          <p:tavLst>
                                            <p:tav tm="0">
                                              <p:val>
                                                <p:strVal val="#ppt_x-#ppt_w*1.125000"/>
                                              </p:val>
                                            </p:tav>
                                            <p:tav tm="100000">
                                              <p:val>
                                                <p:strVal val="#ppt_x"/>
                                              </p:val>
                                            </p:tav>
                                          </p:tavLst>
                                        </p:anim>
                                        <p:animEffect transition="in" filter="wipe(right)">
                                          <p:cBhvr>
                                            <p:cTn id="120" dur="500"/>
                                            <p:tgtEl>
                                              <p:spTgt spid="223"/>
                                            </p:tgtEl>
                                          </p:cBhvr>
                                        </p:animEffect>
                                      </p:childTnLst>
                                    </p:cTn>
                                  </p:par>
                                </p:childTnLst>
                              </p:cTn>
                            </p:par>
                            <p:par>
                              <p:cTn id="121" fill="hold">
                                <p:stCondLst>
                                  <p:cond delay="7000"/>
                                </p:stCondLst>
                                <p:childTnLst>
                                  <p:par>
                                    <p:cTn id="122" presetID="12" presetClass="entr" presetSubtype="2" fill="hold" grpId="0" nodeType="afterEffect">
                                      <p:stCondLst>
                                        <p:cond delay="0"/>
                                      </p:stCondLst>
                                      <p:childTnLst>
                                        <p:set>
                                          <p:cBhvr>
                                            <p:cTn id="123" dur="1" fill="hold">
                                              <p:stCondLst>
                                                <p:cond delay="0"/>
                                              </p:stCondLst>
                                            </p:cTn>
                                            <p:tgtEl>
                                              <p:spTgt spid="216"/>
                                            </p:tgtEl>
                                            <p:attrNameLst>
                                              <p:attrName>style.visibility</p:attrName>
                                            </p:attrNameLst>
                                          </p:cBhvr>
                                          <p:to>
                                            <p:strVal val="visible"/>
                                          </p:to>
                                        </p:set>
                                        <p:anim calcmode="lin" valueType="num">
                                          <p:cBhvr additive="base">
                                            <p:cTn id="124" dur="500"/>
                                            <p:tgtEl>
                                              <p:spTgt spid="216"/>
                                            </p:tgtEl>
                                            <p:attrNameLst>
                                              <p:attrName>ppt_x</p:attrName>
                                            </p:attrNameLst>
                                          </p:cBhvr>
                                          <p:tavLst>
                                            <p:tav tm="0">
                                              <p:val>
                                                <p:strVal val="#ppt_x+#ppt_w*1.125000"/>
                                              </p:val>
                                            </p:tav>
                                            <p:tav tm="100000">
                                              <p:val>
                                                <p:strVal val="#ppt_x"/>
                                              </p:val>
                                            </p:tav>
                                          </p:tavLst>
                                        </p:anim>
                                        <p:animEffect transition="in" filter="wipe(left)">
                                          <p:cBhvr>
                                            <p:cTn id="125" dur="500"/>
                                            <p:tgtEl>
                                              <p:spTgt spid="216"/>
                                            </p:tgtEl>
                                          </p:cBhvr>
                                        </p:animEffect>
                                      </p:childTnLst>
                                    </p:cTn>
                                  </p:par>
                                  <p:par>
                                    <p:cTn id="126" presetID="12" presetClass="entr" presetSubtype="8" fill="hold" grpId="0" nodeType="withEffect">
                                      <p:stCondLst>
                                        <p:cond delay="0"/>
                                      </p:stCondLst>
                                      <p:childTnLst>
                                        <p:set>
                                          <p:cBhvr>
                                            <p:cTn id="127" dur="1" fill="hold">
                                              <p:stCondLst>
                                                <p:cond delay="0"/>
                                              </p:stCondLst>
                                            </p:cTn>
                                            <p:tgtEl>
                                              <p:spTgt spid="224"/>
                                            </p:tgtEl>
                                            <p:attrNameLst>
                                              <p:attrName>style.visibility</p:attrName>
                                            </p:attrNameLst>
                                          </p:cBhvr>
                                          <p:to>
                                            <p:strVal val="visible"/>
                                          </p:to>
                                        </p:set>
                                        <p:anim calcmode="lin" valueType="num">
                                          <p:cBhvr additive="base">
                                            <p:cTn id="128" dur="500"/>
                                            <p:tgtEl>
                                              <p:spTgt spid="224"/>
                                            </p:tgtEl>
                                            <p:attrNameLst>
                                              <p:attrName>ppt_x</p:attrName>
                                            </p:attrNameLst>
                                          </p:cBhvr>
                                          <p:tavLst>
                                            <p:tav tm="0">
                                              <p:val>
                                                <p:strVal val="#ppt_x-#ppt_w*1.125000"/>
                                              </p:val>
                                            </p:tav>
                                            <p:tav tm="100000">
                                              <p:val>
                                                <p:strVal val="#ppt_x"/>
                                              </p:val>
                                            </p:tav>
                                          </p:tavLst>
                                        </p:anim>
                                        <p:animEffect transition="in" filter="wipe(right)">
                                          <p:cBhvr>
                                            <p:cTn id="129"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 grpId="0"/>
          <p:bldP spid="179" grpId="0"/>
          <p:bldP spid="180" grpId="0"/>
          <p:bldP spid="181" grpId="0"/>
          <p:bldP spid="182" grpId="0"/>
          <p:bldP spid="191" grpId="0" animBg="1"/>
          <p:bldP spid="195" grpId="0" animBg="1"/>
          <p:bldP spid="212" grpId="0" animBg="1"/>
          <p:bldP spid="216" grpId="0" animBg="1"/>
          <p:bldP spid="221" grpId="0"/>
          <p:bldP spid="222" grpId="0"/>
          <p:bldP spid="223" grpId="0"/>
          <p:bldP spid="224" grpId="0"/>
        </p:bldLst>
      </p:timing>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7" name="组合 56"/>
          <p:cNvGrpSpPr/>
          <p:nvPr/>
        </p:nvGrpSpPr>
        <p:grpSpPr>
          <a:xfrm>
            <a:off x="1401986" y="2487759"/>
            <a:ext cx="1664094" cy="802273"/>
            <a:chOff x="1965817" y="3284984"/>
            <a:chExt cx="2218503" cy="1069697"/>
          </a:xfrm>
        </p:grpSpPr>
        <p:sp>
          <p:nvSpPr>
            <p:cNvPr id="58" name="文本框 65"/>
            <p:cNvSpPr txBox="1"/>
            <p:nvPr/>
          </p:nvSpPr>
          <p:spPr>
            <a:xfrm>
              <a:off x="1969303" y="3284984"/>
              <a:ext cx="1752692" cy="369332"/>
            </a:xfrm>
            <a:prstGeom prst="rect">
              <a:avLst/>
            </a:prstGeom>
            <a:noFill/>
          </p:spPr>
          <p:txBody>
            <a:bodyPr wrap="square" rtlCol="0">
              <a:spAutoFit/>
            </a:bodyPr>
            <a:lstStyle/>
            <a:p>
              <a:r>
                <a:rPr lang="zh-CN" altLang="en-US" sz="1200" dirty="0">
                  <a:solidFill>
                    <a:schemeClr val="tx1">
                      <a:lumMod val="75000"/>
                      <a:lumOff val="25000"/>
                    </a:schemeClr>
                  </a:solidFill>
                  <a:latin typeface="+mn-ea"/>
                  <a:ea typeface="+mn-ea"/>
                </a:rPr>
                <a:t>在此</a:t>
              </a:r>
              <a:r>
                <a:rPr lang="zh-CN" altLang="en-US" sz="1200" dirty="0" smtClean="0">
                  <a:solidFill>
                    <a:schemeClr val="tx1">
                      <a:lumMod val="75000"/>
                      <a:lumOff val="25000"/>
                    </a:schemeClr>
                  </a:solidFill>
                  <a:latin typeface="+mn-ea"/>
                  <a:ea typeface="+mn-ea"/>
                </a:rPr>
                <a:t>添加标题</a:t>
              </a:r>
              <a:endParaRPr lang="zh-CN" altLang="en-US" sz="1200" dirty="0">
                <a:solidFill>
                  <a:schemeClr val="tx1">
                    <a:lumMod val="75000"/>
                    <a:lumOff val="25000"/>
                  </a:schemeClr>
                </a:solidFill>
                <a:latin typeface="+mn-ea"/>
                <a:ea typeface="+mn-ea"/>
              </a:endParaRPr>
            </a:p>
          </p:txBody>
        </p:sp>
        <p:sp>
          <p:nvSpPr>
            <p:cNvPr id="59" name="文本框 66"/>
            <p:cNvSpPr txBox="1"/>
            <p:nvPr/>
          </p:nvSpPr>
          <p:spPr>
            <a:xfrm>
              <a:off x="1965817" y="3566773"/>
              <a:ext cx="2218503" cy="787908"/>
            </a:xfrm>
            <a:prstGeom prst="rect">
              <a:avLst/>
            </a:prstGeom>
            <a:noFill/>
          </p:spPr>
          <p:txBody>
            <a:bodyPr wrap="square" rtlCol="0">
              <a:spAutoFit/>
            </a:bodyPr>
            <a:lstStyle/>
            <a:p>
              <a:pPr lvl="0">
                <a:lnSpc>
                  <a:spcPct val="120000"/>
                </a:lnSpc>
              </a:pPr>
              <a:r>
                <a:rPr lang="zh-CN" altLang="en-US" sz="900" dirty="0">
                  <a:solidFill>
                    <a:prstClr val="black"/>
                  </a:solidFill>
                  <a:latin typeface="+mn-ea"/>
                  <a:ea typeface="+mn-ea"/>
                  <a:cs typeface="方正兰亭纤黑简体"/>
                </a:rPr>
                <a:t>单击此处添加文字阐述，添加简短问题说明文字，具体说明文字在此处添加此处。</a:t>
              </a:r>
              <a:endParaRPr lang="zh-CN" altLang="en-US" sz="500" dirty="0">
                <a:solidFill>
                  <a:prstClr val="black">
                    <a:lumMod val="65000"/>
                    <a:lumOff val="35000"/>
                  </a:prstClr>
                </a:solidFill>
                <a:latin typeface="+mn-ea"/>
                <a:ea typeface="+mn-ea"/>
              </a:endParaRPr>
            </a:p>
          </p:txBody>
        </p:sp>
      </p:grpSp>
      <p:sp>
        <p:nvSpPr>
          <p:cNvPr id="60" name="Freeform 979"/>
          <p:cNvSpPr>
            <a:spLocks noEditPoints="1"/>
          </p:cNvSpPr>
          <p:nvPr/>
        </p:nvSpPr>
        <p:spPr bwMode="auto">
          <a:xfrm>
            <a:off x="772531" y="2621589"/>
            <a:ext cx="583406" cy="521711"/>
          </a:xfrm>
          <a:custGeom>
            <a:avLst/>
            <a:gdLst>
              <a:gd name="T0" fmla="*/ 242 w 364"/>
              <a:gd name="T1" fmla="*/ 177 h 326"/>
              <a:gd name="T2" fmla="*/ 202 w 364"/>
              <a:gd name="T3" fmla="*/ 142 h 326"/>
              <a:gd name="T4" fmla="*/ 188 w 364"/>
              <a:gd name="T5" fmla="*/ 100 h 326"/>
              <a:gd name="T6" fmla="*/ 135 w 364"/>
              <a:gd name="T7" fmla="*/ 104 h 326"/>
              <a:gd name="T8" fmla="*/ 95 w 364"/>
              <a:gd name="T9" fmla="*/ 84 h 326"/>
              <a:gd name="T10" fmla="*/ 60 w 364"/>
              <a:gd name="T11" fmla="*/ 124 h 326"/>
              <a:gd name="T12" fmla="*/ 18 w 364"/>
              <a:gd name="T13" fmla="*/ 138 h 326"/>
              <a:gd name="T14" fmla="*/ 22 w 364"/>
              <a:gd name="T15" fmla="*/ 191 h 326"/>
              <a:gd name="T16" fmla="*/ 2 w 364"/>
              <a:gd name="T17" fmla="*/ 231 h 326"/>
              <a:gd name="T18" fmla="*/ 42 w 364"/>
              <a:gd name="T19" fmla="*/ 266 h 326"/>
              <a:gd name="T20" fmla="*/ 56 w 364"/>
              <a:gd name="T21" fmla="*/ 308 h 326"/>
              <a:gd name="T22" fmla="*/ 109 w 364"/>
              <a:gd name="T23" fmla="*/ 304 h 326"/>
              <a:gd name="T24" fmla="*/ 149 w 364"/>
              <a:gd name="T25" fmla="*/ 324 h 326"/>
              <a:gd name="T26" fmla="*/ 184 w 364"/>
              <a:gd name="T27" fmla="*/ 283 h 326"/>
              <a:gd name="T28" fmla="*/ 226 w 364"/>
              <a:gd name="T29" fmla="*/ 270 h 326"/>
              <a:gd name="T30" fmla="*/ 222 w 364"/>
              <a:gd name="T31" fmla="*/ 216 h 326"/>
              <a:gd name="T32" fmla="*/ 127 w 364"/>
              <a:gd name="T33" fmla="*/ 280 h 326"/>
              <a:gd name="T34" fmla="*/ 117 w 364"/>
              <a:gd name="T35" fmla="*/ 127 h 326"/>
              <a:gd name="T36" fmla="*/ 127 w 364"/>
              <a:gd name="T37" fmla="*/ 280 h 326"/>
              <a:gd name="T38" fmla="*/ 364 w 364"/>
              <a:gd name="T39" fmla="*/ 90 h 326"/>
              <a:gd name="T40" fmla="*/ 348 w 364"/>
              <a:gd name="T41" fmla="*/ 66 h 326"/>
              <a:gd name="T42" fmla="*/ 345 w 364"/>
              <a:gd name="T43" fmla="*/ 29 h 326"/>
              <a:gd name="T44" fmla="*/ 316 w 364"/>
              <a:gd name="T45" fmla="*/ 24 h 326"/>
              <a:gd name="T46" fmla="*/ 289 w 364"/>
              <a:gd name="T47" fmla="*/ 0 h 326"/>
              <a:gd name="T48" fmla="*/ 264 w 364"/>
              <a:gd name="T49" fmla="*/ 16 h 326"/>
              <a:gd name="T50" fmla="*/ 228 w 364"/>
              <a:gd name="T51" fmla="*/ 19 h 326"/>
              <a:gd name="T52" fmla="*/ 222 w 364"/>
              <a:gd name="T53" fmla="*/ 48 h 326"/>
              <a:gd name="T54" fmla="*/ 198 w 364"/>
              <a:gd name="T55" fmla="*/ 75 h 326"/>
              <a:gd name="T56" fmla="*/ 215 w 364"/>
              <a:gd name="T57" fmla="*/ 100 h 326"/>
              <a:gd name="T58" fmla="*/ 217 w 364"/>
              <a:gd name="T59" fmla="*/ 136 h 326"/>
              <a:gd name="T60" fmla="*/ 247 w 364"/>
              <a:gd name="T61" fmla="*/ 142 h 326"/>
              <a:gd name="T62" fmla="*/ 274 w 364"/>
              <a:gd name="T63" fmla="*/ 166 h 326"/>
              <a:gd name="T64" fmla="*/ 299 w 364"/>
              <a:gd name="T65" fmla="*/ 149 h 326"/>
              <a:gd name="T66" fmla="*/ 335 w 364"/>
              <a:gd name="T67" fmla="*/ 147 h 326"/>
              <a:gd name="T68" fmla="*/ 340 w 364"/>
              <a:gd name="T69" fmla="*/ 117 h 326"/>
              <a:gd name="T70" fmla="*/ 285 w 364"/>
              <a:gd name="T71" fmla="*/ 135 h 326"/>
              <a:gd name="T72" fmla="*/ 278 w 364"/>
              <a:gd name="T73" fmla="*/ 31 h 326"/>
              <a:gd name="T74" fmla="*/ 285 w 364"/>
              <a:gd name="T75" fmla="*/ 135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64" h="326">
                <a:moveTo>
                  <a:pt x="244" y="215"/>
                </a:moveTo>
                <a:cubicBezTo>
                  <a:pt x="242" y="177"/>
                  <a:pt x="242" y="177"/>
                  <a:pt x="242" y="177"/>
                </a:cubicBezTo>
                <a:cubicBezTo>
                  <a:pt x="219" y="179"/>
                  <a:pt x="219" y="179"/>
                  <a:pt x="219" y="179"/>
                </a:cubicBezTo>
                <a:cubicBezTo>
                  <a:pt x="216" y="165"/>
                  <a:pt x="210" y="153"/>
                  <a:pt x="202" y="142"/>
                </a:cubicBezTo>
                <a:cubicBezTo>
                  <a:pt x="216" y="125"/>
                  <a:pt x="216" y="125"/>
                  <a:pt x="216" y="125"/>
                </a:cubicBezTo>
                <a:cubicBezTo>
                  <a:pt x="188" y="100"/>
                  <a:pt x="188" y="100"/>
                  <a:pt x="188" y="100"/>
                </a:cubicBezTo>
                <a:cubicBezTo>
                  <a:pt x="173" y="117"/>
                  <a:pt x="173" y="117"/>
                  <a:pt x="173" y="117"/>
                </a:cubicBezTo>
                <a:cubicBezTo>
                  <a:pt x="161" y="110"/>
                  <a:pt x="148" y="106"/>
                  <a:pt x="135" y="104"/>
                </a:cubicBezTo>
                <a:cubicBezTo>
                  <a:pt x="133" y="81"/>
                  <a:pt x="133" y="81"/>
                  <a:pt x="133" y="81"/>
                </a:cubicBezTo>
                <a:cubicBezTo>
                  <a:pt x="95" y="84"/>
                  <a:pt x="95" y="84"/>
                  <a:pt x="95" y="84"/>
                </a:cubicBezTo>
                <a:cubicBezTo>
                  <a:pt x="97" y="106"/>
                  <a:pt x="97" y="106"/>
                  <a:pt x="97" y="106"/>
                </a:cubicBezTo>
                <a:cubicBezTo>
                  <a:pt x="83" y="110"/>
                  <a:pt x="71" y="116"/>
                  <a:pt x="60" y="124"/>
                </a:cubicBezTo>
                <a:cubicBezTo>
                  <a:pt x="43" y="109"/>
                  <a:pt x="43" y="109"/>
                  <a:pt x="43" y="109"/>
                </a:cubicBezTo>
                <a:cubicBezTo>
                  <a:pt x="18" y="138"/>
                  <a:pt x="18" y="138"/>
                  <a:pt x="18" y="138"/>
                </a:cubicBezTo>
                <a:cubicBezTo>
                  <a:pt x="35" y="153"/>
                  <a:pt x="35" y="153"/>
                  <a:pt x="35" y="153"/>
                </a:cubicBezTo>
                <a:cubicBezTo>
                  <a:pt x="28" y="164"/>
                  <a:pt x="24" y="177"/>
                  <a:pt x="22" y="191"/>
                </a:cubicBezTo>
                <a:cubicBezTo>
                  <a:pt x="0" y="193"/>
                  <a:pt x="0" y="193"/>
                  <a:pt x="0" y="193"/>
                </a:cubicBezTo>
                <a:cubicBezTo>
                  <a:pt x="2" y="231"/>
                  <a:pt x="2" y="231"/>
                  <a:pt x="2" y="231"/>
                </a:cubicBezTo>
                <a:cubicBezTo>
                  <a:pt x="25" y="229"/>
                  <a:pt x="25" y="229"/>
                  <a:pt x="25" y="229"/>
                </a:cubicBezTo>
                <a:cubicBezTo>
                  <a:pt x="28" y="243"/>
                  <a:pt x="34" y="255"/>
                  <a:pt x="42" y="266"/>
                </a:cubicBezTo>
                <a:cubicBezTo>
                  <a:pt x="28" y="282"/>
                  <a:pt x="28" y="282"/>
                  <a:pt x="28" y="282"/>
                </a:cubicBezTo>
                <a:cubicBezTo>
                  <a:pt x="56" y="308"/>
                  <a:pt x="56" y="308"/>
                  <a:pt x="56" y="308"/>
                </a:cubicBezTo>
                <a:cubicBezTo>
                  <a:pt x="71" y="291"/>
                  <a:pt x="71" y="291"/>
                  <a:pt x="71" y="291"/>
                </a:cubicBezTo>
                <a:cubicBezTo>
                  <a:pt x="83" y="297"/>
                  <a:pt x="96" y="302"/>
                  <a:pt x="109" y="304"/>
                </a:cubicBezTo>
                <a:cubicBezTo>
                  <a:pt x="111" y="326"/>
                  <a:pt x="111" y="326"/>
                  <a:pt x="111" y="326"/>
                </a:cubicBezTo>
                <a:cubicBezTo>
                  <a:pt x="149" y="324"/>
                  <a:pt x="149" y="324"/>
                  <a:pt x="149" y="324"/>
                </a:cubicBezTo>
                <a:cubicBezTo>
                  <a:pt x="147" y="301"/>
                  <a:pt x="147" y="301"/>
                  <a:pt x="147" y="301"/>
                </a:cubicBezTo>
                <a:cubicBezTo>
                  <a:pt x="161" y="298"/>
                  <a:pt x="173" y="292"/>
                  <a:pt x="184" y="283"/>
                </a:cubicBezTo>
                <a:cubicBezTo>
                  <a:pt x="201" y="298"/>
                  <a:pt x="201" y="298"/>
                  <a:pt x="201" y="298"/>
                </a:cubicBezTo>
                <a:cubicBezTo>
                  <a:pt x="226" y="270"/>
                  <a:pt x="226" y="270"/>
                  <a:pt x="226" y="270"/>
                </a:cubicBezTo>
                <a:cubicBezTo>
                  <a:pt x="209" y="255"/>
                  <a:pt x="209" y="255"/>
                  <a:pt x="209" y="255"/>
                </a:cubicBezTo>
                <a:cubicBezTo>
                  <a:pt x="216" y="243"/>
                  <a:pt x="220" y="230"/>
                  <a:pt x="222" y="216"/>
                </a:cubicBezTo>
                <a:lnTo>
                  <a:pt x="244" y="215"/>
                </a:lnTo>
                <a:close/>
                <a:moveTo>
                  <a:pt x="127" y="280"/>
                </a:moveTo>
                <a:cubicBezTo>
                  <a:pt x="85" y="283"/>
                  <a:pt x="48" y="251"/>
                  <a:pt x="45" y="209"/>
                </a:cubicBezTo>
                <a:cubicBezTo>
                  <a:pt x="43" y="167"/>
                  <a:pt x="75" y="130"/>
                  <a:pt x="117" y="127"/>
                </a:cubicBezTo>
                <a:cubicBezTo>
                  <a:pt x="159" y="124"/>
                  <a:pt x="196" y="157"/>
                  <a:pt x="199" y="199"/>
                </a:cubicBezTo>
                <a:cubicBezTo>
                  <a:pt x="201" y="241"/>
                  <a:pt x="169" y="278"/>
                  <a:pt x="127" y="280"/>
                </a:cubicBezTo>
                <a:close/>
                <a:moveTo>
                  <a:pt x="349" y="91"/>
                </a:moveTo>
                <a:cubicBezTo>
                  <a:pt x="364" y="90"/>
                  <a:pt x="364" y="90"/>
                  <a:pt x="364" y="90"/>
                </a:cubicBezTo>
                <a:cubicBezTo>
                  <a:pt x="363" y="65"/>
                  <a:pt x="363" y="65"/>
                  <a:pt x="363" y="65"/>
                </a:cubicBezTo>
                <a:cubicBezTo>
                  <a:pt x="348" y="66"/>
                  <a:pt x="348" y="66"/>
                  <a:pt x="348" y="66"/>
                </a:cubicBezTo>
                <a:cubicBezTo>
                  <a:pt x="345" y="56"/>
                  <a:pt x="341" y="48"/>
                  <a:pt x="335" y="41"/>
                </a:cubicBezTo>
                <a:cubicBezTo>
                  <a:pt x="345" y="29"/>
                  <a:pt x="345" y="29"/>
                  <a:pt x="345" y="29"/>
                </a:cubicBezTo>
                <a:cubicBezTo>
                  <a:pt x="326" y="12"/>
                  <a:pt x="326" y="12"/>
                  <a:pt x="326" y="12"/>
                </a:cubicBezTo>
                <a:cubicBezTo>
                  <a:pt x="316" y="24"/>
                  <a:pt x="316" y="24"/>
                  <a:pt x="316" y="24"/>
                </a:cubicBezTo>
                <a:cubicBezTo>
                  <a:pt x="308" y="19"/>
                  <a:pt x="299" y="16"/>
                  <a:pt x="290" y="15"/>
                </a:cubicBezTo>
                <a:cubicBezTo>
                  <a:pt x="289" y="0"/>
                  <a:pt x="289" y="0"/>
                  <a:pt x="289" y="0"/>
                </a:cubicBezTo>
                <a:cubicBezTo>
                  <a:pt x="263" y="1"/>
                  <a:pt x="263" y="1"/>
                  <a:pt x="263" y="1"/>
                </a:cubicBezTo>
                <a:cubicBezTo>
                  <a:pt x="264" y="16"/>
                  <a:pt x="264" y="16"/>
                  <a:pt x="264" y="16"/>
                </a:cubicBezTo>
                <a:cubicBezTo>
                  <a:pt x="255" y="19"/>
                  <a:pt x="247" y="23"/>
                  <a:pt x="239" y="29"/>
                </a:cubicBezTo>
                <a:cubicBezTo>
                  <a:pt x="228" y="19"/>
                  <a:pt x="228" y="19"/>
                  <a:pt x="228" y="19"/>
                </a:cubicBezTo>
                <a:cubicBezTo>
                  <a:pt x="211" y="38"/>
                  <a:pt x="211" y="38"/>
                  <a:pt x="211" y="38"/>
                </a:cubicBezTo>
                <a:cubicBezTo>
                  <a:pt x="222" y="48"/>
                  <a:pt x="222" y="48"/>
                  <a:pt x="222" y="48"/>
                </a:cubicBezTo>
                <a:cubicBezTo>
                  <a:pt x="218" y="56"/>
                  <a:pt x="215" y="65"/>
                  <a:pt x="213" y="74"/>
                </a:cubicBezTo>
                <a:cubicBezTo>
                  <a:pt x="198" y="75"/>
                  <a:pt x="198" y="75"/>
                  <a:pt x="198" y="75"/>
                </a:cubicBezTo>
                <a:cubicBezTo>
                  <a:pt x="200" y="101"/>
                  <a:pt x="200" y="101"/>
                  <a:pt x="200" y="101"/>
                </a:cubicBezTo>
                <a:cubicBezTo>
                  <a:pt x="215" y="100"/>
                  <a:pt x="215" y="100"/>
                  <a:pt x="215" y="100"/>
                </a:cubicBezTo>
                <a:cubicBezTo>
                  <a:pt x="218" y="109"/>
                  <a:pt x="222" y="117"/>
                  <a:pt x="227" y="125"/>
                </a:cubicBezTo>
                <a:cubicBezTo>
                  <a:pt x="217" y="136"/>
                  <a:pt x="217" y="136"/>
                  <a:pt x="217" y="136"/>
                </a:cubicBezTo>
                <a:cubicBezTo>
                  <a:pt x="237" y="153"/>
                  <a:pt x="237" y="153"/>
                  <a:pt x="237" y="153"/>
                </a:cubicBezTo>
                <a:cubicBezTo>
                  <a:pt x="247" y="142"/>
                  <a:pt x="247" y="142"/>
                  <a:pt x="247" y="142"/>
                </a:cubicBezTo>
                <a:cubicBezTo>
                  <a:pt x="255" y="146"/>
                  <a:pt x="263" y="149"/>
                  <a:pt x="273" y="151"/>
                </a:cubicBezTo>
                <a:cubicBezTo>
                  <a:pt x="274" y="166"/>
                  <a:pt x="274" y="166"/>
                  <a:pt x="274" y="166"/>
                </a:cubicBezTo>
                <a:cubicBezTo>
                  <a:pt x="300" y="164"/>
                  <a:pt x="300" y="164"/>
                  <a:pt x="300" y="164"/>
                </a:cubicBezTo>
                <a:cubicBezTo>
                  <a:pt x="299" y="149"/>
                  <a:pt x="299" y="149"/>
                  <a:pt x="299" y="149"/>
                </a:cubicBezTo>
                <a:cubicBezTo>
                  <a:pt x="308" y="147"/>
                  <a:pt x="316" y="142"/>
                  <a:pt x="323" y="137"/>
                </a:cubicBezTo>
                <a:cubicBezTo>
                  <a:pt x="335" y="147"/>
                  <a:pt x="335" y="147"/>
                  <a:pt x="335" y="147"/>
                </a:cubicBezTo>
                <a:cubicBezTo>
                  <a:pt x="352" y="127"/>
                  <a:pt x="352" y="127"/>
                  <a:pt x="352" y="127"/>
                </a:cubicBezTo>
                <a:cubicBezTo>
                  <a:pt x="340" y="117"/>
                  <a:pt x="340" y="117"/>
                  <a:pt x="340" y="117"/>
                </a:cubicBezTo>
                <a:cubicBezTo>
                  <a:pt x="345" y="110"/>
                  <a:pt x="348" y="101"/>
                  <a:pt x="349" y="91"/>
                </a:cubicBezTo>
                <a:close/>
                <a:moveTo>
                  <a:pt x="285" y="135"/>
                </a:moveTo>
                <a:cubicBezTo>
                  <a:pt x="256" y="137"/>
                  <a:pt x="231" y="115"/>
                  <a:pt x="229" y="86"/>
                </a:cubicBezTo>
                <a:cubicBezTo>
                  <a:pt x="227" y="57"/>
                  <a:pt x="249" y="32"/>
                  <a:pt x="278" y="31"/>
                </a:cubicBezTo>
                <a:cubicBezTo>
                  <a:pt x="307" y="29"/>
                  <a:pt x="332" y="51"/>
                  <a:pt x="333" y="79"/>
                </a:cubicBezTo>
                <a:cubicBezTo>
                  <a:pt x="335" y="108"/>
                  <a:pt x="313" y="133"/>
                  <a:pt x="285" y="135"/>
                </a:cubicBezTo>
                <a:close/>
              </a:path>
            </a:pathLst>
          </a:custGeom>
          <a:solidFill>
            <a:srgbClr val="C00000"/>
          </a:solidFill>
          <a:ln>
            <a:noFill/>
          </a:ln>
          <a:effectLst/>
        </p:spPr>
        <p:txBody>
          <a:bodyPr vert="horz" wrap="square" lIns="68580" tIns="34290" rIns="68580" bIns="34290" numCol="1" anchor="t" anchorCtr="0" compatLnSpc="1"/>
          <a:lstStyle/>
          <a:p>
            <a:endParaRPr lang="zh-CN" altLang="en-US" sz="1200">
              <a:solidFill>
                <a:prstClr val="black"/>
              </a:solidFill>
              <a:latin typeface="+mn-ea"/>
              <a:ea typeface="+mn-ea"/>
            </a:endParaRPr>
          </a:p>
        </p:txBody>
      </p:sp>
      <p:cxnSp>
        <p:nvCxnSpPr>
          <p:cNvPr id="61" name="直接连接符 60"/>
          <p:cNvCxnSpPr/>
          <p:nvPr/>
        </p:nvCxnSpPr>
        <p:spPr>
          <a:xfrm>
            <a:off x="1409051" y="2563310"/>
            <a:ext cx="0" cy="642242"/>
          </a:xfrm>
          <a:prstGeom prst="line">
            <a:avLst/>
          </a:prstGeom>
          <a:ln w="22225">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62" name="Group 17"/>
          <p:cNvGrpSpPr>
            <a:grpSpLocks noChangeAspect="1"/>
          </p:cNvGrpSpPr>
          <p:nvPr/>
        </p:nvGrpSpPr>
        <p:grpSpPr bwMode="auto">
          <a:xfrm>
            <a:off x="6214555" y="2695559"/>
            <a:ext cx="414899" cy="445368"/>
            <a:chOff x="231" y="1205"/>
            <a:chExt cx="640" cy="687"/>
          </a:xfrm>
          <a:solidFill>
            <a:srgbClr val="C00000"/>
          </a:solidFill>
          <a:effectLst/>
        </p:grpSpPr>
        <p:sp>
          <p:nvSpPr>
            <p:cNvPr id="63" name="Freeform 18"/>
            <p:cNvSpPr/>
            <p:nvPr/>
          </p:nvSpPr>
          <p:spPr bwMode="auto">
            <a:xfrm>
              <a:off x="231" y="1205"/>
              <a:ext cx="499" cy="687"/>
            </a:xfrm>
            <a:custGeom>
              <a:avLst/>
              <a:gdLst>
                <a:gd name="T0" fmla="*/ 442 w 499"/>
                <a:gd name="T1" fmla="*/ 629 h 687"/>
                <a:gd name="T2" fmla="*/ 57 w 499"/>
                <a:gd name="T3" fmla="*/ 629 h 687"/>
                <a:gd name="T4" fmla="*/ 57 w 499"/>
                <a:gd name="T5" fmla="*/ 200 h 687"/>
                <a:gd name="T6" fmla="*/ 200 w 499"/>
                <a:gd name="T7" fmla="*/ 200 h 687"/>
                <a:gd name="T8" fmla="*/ 200 w 499"/>
                <a:gd name="T9" fmla="*/ 57 h 687"/>
                <a:gd name="T10" fmla="*/ 442 w 499"/>
                <a:gd name="T11" fmla="*/ 57 h 687"/>
                <a:gd name="T12" fmla="*/ 442 w 499"/>
                <a:gd name="T13" fmla="*/ 116 h 687"/>
                <a:gd name="T14" fmla="*/ 494 w 499"/>
                <a:gd name="T15" fmla="*/ 64 h 687"/>
                <a:gd name="T16" fmla="*/ 499 w 499"/>
                <a:gd name="T17" fmla="*/ 59 h 687"/>
                <a:gd name="T18" fmla="*/ 499 w 499"/>
                <a:gd name="T19" fmla="*/ 0 h 687"/>
                <a:gd name="T20" fmla="*/ 143 w 499"/>
                <a:gd name="T21" fmla="*/ 0 h 687"/>
                <a:gd name="T22" fmla="*/ 143 w 499"/>
                <a:gd name="T23" fmla="*/ 0 h 687"/>
                <a:gd name="T24" fmla="*/ 0 w 499"/>
                <a:gd name="T25" fmla="*/ 143 h 687"/>
                <a:gd name="T26" fmla="*/ 0 w 499"/>
                <a:gd name="T27" fmla="*/ 687 h 687"/>
                <a:gd name="T28" fmla="*/ 499 w 499"/>
                <a:gd name="T29" fmla="*/ 687 h 687"/>
                <a:gd name="T30" fmla="*/ 499 w 499"/>
                <a:gd name="T31" fmla="*/ 429 h 687"/>
                <a:gd name="T32" fmla="*/ 442 w 499"/>
                <a:gd name="T33" fmla="*/ 486 h 687"/>
                <a:gd name="T34" fmla="*/ 442 w 499"/>
                <a:gd name="T35" fmla="*/ 629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99" h="687">
                  <a:moveTo>
                    <a:pt x="442" y="629"/>
                  </a:moveTo>
                  <a:lnTo>
                    <a:pt x="57" y="629"/>
                  </a:lnTo>
                  <a:lnTo>
                    <a:pt x="57" y="200"/>
                  </a:lnTo>
                  <a:lnTo>
                    <a:pt x="200" y="200"/>
                  </a:lnTo>
                  <a:lnTo>
                    <a:pt x="200" y="57"/>
                  </a:lnTo>
                  <a:lnTo>
                    <a:pt x="442" y="57"/>
                  </a:lnTo>
                  <a:lnTo>
                    <a:pt x="442" y="116"/>
                  </a:lnTo>
                  <a:lnTo>
                    <a:pt x="494" y="64"/>
                  </a:lnTo>
                  <a:lnTo>
                    <a:pt x="499" y="59"/>
                  </a:lnTo>
                  <a:lnTo>
                    <a:pt x="499" y="0"/>
                  </a:lnTo>
                  <a:lnTo>
                    <a:pt x="143" y="0"/>
                  </a:lnTo>
                  <a:lnTo>
                    <a:pt x="143" y="0"/>
                  </a:lnTo>
                  <a:lnTo>
                    <a:pt x="0" y="143"/>
                  </a:lnTo>
                  <a:lnTo>
                    <a:pt x="0" y="687"/>
                  </a:lnTo>
                  <a:lnTo>
                    <a:pt x="499" y="687"/>
                  </a:lnTo>
                  <a:lnTo>
                    <a:pt x="499" y="429"/>
                  </a:lnTo>
                  <a:lnTo>
                    <a:pt x="442" y="486"/>
                  </a:lnTo>
                  <a:lnTo>
                    <a:pt x="442" y="62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200">
                <a:solidFill>
                  <a:prstClr val="black"/>
                </a:solidFill>
                <a:latin typeface="+mn-ea"/>
                <a:ea typeface="+mn-ea"/>
              </a:endParaRPr>
            </a:p>
          </p:txBody>
        </p:sp>
        <p:sp>
          <p:nvSpPr>
            <p:cNvPr id="64" name="Freeform 19"/>
            <p:cNvSpPr>
              <a:spLocks noEditPoints="1"/>
            </p:cNvSpPr>
            <p:nvPr/>
          </p:nvSpPr>
          <p:spPr bwMode="auto">
            <a:xfrm>
              <a:off x="436" y="1310"/>
              <a:ext cx="435" cy="431"/>
            </a:xfrm>
            <a:custGeom>
              <a:avLst/>
              <a:gdLst>
                <a:gd name="T0" fmla="*/ 50 w 435"/>
                <a:gd name="T1" fmla="*/ 279 h 431"/>
                <a:gd name="T2" fmla="*/ 50 w 435"/>
                <a:gd name="T3" fmla="*/ 279 h 431"/>
                <a:gd name="T4" fmla="*/ 50 w 435"/>
                <a:gd name="T5" fmla="*/ 279 h 431"/>
                <a:gd name="T6" fmla="*/ 50 w 435"/>
                <a:gd name="T7" fmla="*/ 279 h 431"/>
                <a:gd name="T8" fmla="*/ 0 w 435"/>
                <a:gd name="T9" fmla="*/ 431 h 431"/>
                <a:gd name="T10" fmla="*/ 155 w 435"/>
                <a:gd name="T11" fmla="*/ 381 h 431"/>
                <a:gd name="T12" fmla="*/ 155 w 435"/>
                <a:gd name="T13" fmla="*/ 381 h 431"/>
                <a:gd name="T14" fmla="*/ 155 w 435"/>
                <a:gd name="T15" fmla="*/ 381 h 431"/>
                <a:gd name="T16" fmla="*/ 155 w 435"/>
                <a:gd name="T17" fmla="*/ 381 h 431"/>
                <a:gd name="T18" fmla="*/ 435 w 435"/>
                <a:gd name="T19" fmla="*/ 102 h 431"/>
                <a:gd name="T20" fmla="*/ 330 w 435"/>
                <a:gd name="T21" fmla="*/ 0 h 431"/>
                <a:gd name="T22" fmla="*/ 50 w 435"/>
                <a:gd name="T23" fmla="*/ 279 h 431"/>
                <a:gd name="T24" fmla="*/ 50 w 435"/>
                <a:gd name="T25" fmla="*/ 279 h 431"/>
                <a:gd name="T26" fmla="*/ 141 w 435"/>
                <a:gd name="T27" fmla="*/ 360 h 431"/>
                <a:gd name="T28" fmla="*/ 38 w 435"/>
                <a:gd name="T29" fmla="*/ 396 h 431"/>
                <a:gd name="T30" fmla="*/ 72 w 435"/>
                <a:gd name="T31" fmla="*/ 291 h 431"/>
                <a:gd name="T32" fmla="*/ 141 w 435"/>
                <a:gd name="T33" fmla="*/ 360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35" h="431">
                  <a:moveTo>
                    <a:pt x="50" y="279"/>
                  </a:moveTo>
                  <a:lnTo>
                    <a:pt x="50" y="279"/>
                  </a:lnTo>
                  <a:lnTo>
                    <a:pt x="50" y="279"/>
                  </a:lnTo>
                  <a:lnTo>
                    <a:pt x="50" y="279"/>
                  </a:lnTo>
                  <a:lnTo>
                    <a:pt x="0" y="431"/>
                  </a:lnTo>
                  <a:lnTo>
                    <a:pt x="155" y="381"/>
                  </a:lnTo>
                  <a:lnTo>
                    <a:pt x="155" y="381"/>
                  </a:lnTo>
                  <a:lnTo>
                    <a:pt x="155" y="381"/>
                  </a:lnTo>
                  <a:lnTo>
                    <a:pt x="155" y="381"/>
                  </a:lnTo>
                  <a:lnTo>
                    <a:pt x="435" y="102"/>
                  </a:lnTo>
                  <a:lnTo>
                    <a:pt x="330" y="0"/>
                  </a:lnTo>
                  <a:lnTo>
                    <a:pt x="50" y="279"/>
                  </a:lnTo>
                  <a:lnTo>
                    <a:pt x="50" y="279"/>
                  </a:lnTo>
                  <a:close/>
                  <a:moveTo>
                    <a:pt x="141" y="360"/>
                  </a:moveTo>
                  <a:lnTo>
                    <a:pt x="38" y="396"/>
                  </a:lnTo>
                  <a:lnTo>
                    <a:pt x="72" y="291"/>
                  </a:lnTo>
                  <a:lnTo>
                    <a:pt x="141" y="36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200">
                <a:solidFill>
                  <a:prstClr val="black"/>
                </a:solidFill>
                <a:latin typeface="+mn-ea"/>
                <a:ea typeface="+mn-ea"/>
              </a:endParaRPr>
            </a:p>
          </p:txBody>
        </p:sp>
      </p:grpSp>
      <p:grpSp>
        <p:nvGrpSpPr>
          <p:cNvPr id="65" name="组合 64"/>
          <p:cNvGrpSpPr/>
          <p:nvPr/>
        </p:nvGrpSpPr>
        <p:grpSpPr>
          <a:xfrm>
            <a:off x="6666661" y="2522788"/>
            <a:ext cx="1667697" cy="802273"/>
            <a:chOff x="8984468" y="3331690"/>
            <a:chExt cx="2223306" cy="1069697"/>
          </a:xfrm>
        </p:grpSpPr>
        <p:sp>
          <p:nvSpPr>
            <p:cNvPr id="66" name="文本框 74"/>
            <p:cNvSpPr txBox="1"/>
            <p:nvPr/>
          </p:nvSpPr>
          <p:spPr>
            <a:xfrm>
              <a:off x="8987954" y="3331690"/>
              <a:ext cx="1752691" cy="369332"/>
            </a:xfrm>
            <a:prstGeom prst="rect">
              <a:avLst/>
            </a:prstGeom>
            <a:noFill/>
          </p:spPr>
          <p:txBody>
            <a:bodyPr wrap="square" rtlCol="0">
              <a:spAutoFit/>
            </a:bodyPr>
            <a:lstStyle/>
            <a:p>
              <a:r>
                <a:rPr lang="zh-CN" altLang="en-US" sz="1200" dirty="0">
                  <a:solidFill>
                    <a:schemeClr val="tx1">
                      <a:lumMod val="75000"/>
                      <a:lumOff val="25000"/>
                    </a:schemeClr>
                  </a:solidFill>
                  <a:latin typeface="+mn-ea"/>
                  <a:ea typeface="+mn-ea"/>
                </a:rPr>
                <a:t>在此</a:t>
              </a:r>
              <a:r>
                <a:rPr lang="zh-CN" altLang="en-US" sz="1200" dirty="0" smtClean="0">
                  <a:solidFill>
                    <a:schemeClr val="tx1">
                      <a:lumMod val="75000"/>
                      <a:lumOff val="25000"/>
                    </a:schemeClr>
                  </a:solidFill>
                  <a:latin typeface="+mn-ea"/>
                  <a:ea typeface="+mn-ea"/>
                </a:rPr>
                <a:t>添加标题</a:t>
              </a:r>
              <a:endParaRPr lang="zh-CN" altLang="en-US" sz="1200" dirty="0">
                <a:solidFill>
                  <a:schemeClr val="tx1">
                    <a:lumMod val="75000"/>
                    <a:lumOff val="25000"/>
                  </a:schemeClr>
                </a:solidFill>
                <a:latin typeface="+mn-ea"/>
                <a:ea typeface="+mn-ea"/>
              </a:endParaRPr>
            </a:p>
          </p:txBody>
        </p:sp>
        <p:sp>
          <p:nvSpPr>
            <p:cNvPr id="67" name="文本框 75"/>
            <p:cNvSpPr txBox="1"/>
            <p:nvPr/>
          </p:nvSpPr>
          <p:spPr>
            <a:xfrm>
              <a:off x="8984468" y="3613479"/>
              <a:ext cx="2223306" cy="787908"/>
            </a:xfrm>
            <a:prstGeom prst="rect">
              <a:avLst/>
            </a:prstGeom>
            <a:noFill/>
          </p:spPr>
          <p:txBody>
            <a:bodyPr wrap="square" rtlCol="0">
              <a:spAutoFit/>
            </a:bodyPr>
            <a:lstStyle/>
            <a:p>
              <a:pPr lvl="0">
                <a:lnSpc>
                  <a:spcPct val="120000"/>
                </a:lnSpc>
              </a:pPr>
              <a:r>
                <a:rPr lang="zh-CN" altLang="en-US" sz="900" dirty="0">
                  <a:solidFill>
                    <a:prstClr val="black"/>
                  </a:solidFill>
                  <a:latin typeface="+mn-ea"/>
                  <a:ea typeface="+mn-ea"/>
                  <a:cs typeface="方正兰亭纤黑简体"/>
                </a:rPr>
                <a:t>单击此处添加文字阐述，添加简短问题说明文字，具体说明文字在此处添加此处。</a:t>
              </a:r>
              <a:endParaRPr lang="zh-CN" altLang="en-US" sz="500" dirty="0">
                <a:solidFill>
                  <a:prstClr val="black">
                    <a:lumMod val="65000"/>
                    <a:lumOff val="35000"/>
                  </a:prstClr>
                </a:solidFill>
                <a:latin typeface="+mn-ea"/>
                <a:ea typeface="+mn-ea"/>
              </a:endParaRPr>
            </a:p>
          </p:txBody>
        </p:sp>
      </p:grpSp>
      <p:cxnSp>
        <p:nvCxnSpPr>
          <p:cNvPr id="68" name="直接连接符 67"/>
          <p:cNvCxnSpPr/>
          <p:nvPr/>
        </p:nvCxnSpPr>
        <p:spPr>
          <a:xfrm>
            <a:off x="6676563" y="2598339"/>
            <a:ext cx="0" cy="642242"/>
          </a:xfrm>
          <a:prstGeom prst="line">
            <a:avLst/>
          </a:prstGeom>
          <a:ln w="22225">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69" name="组合 68"/>
          <p:cNvGrpSpPr/>
          <p:nvPr/>
        </p:nvGrpSpPr>
        <p:grpSpPr>
          <a:xfrm>
            <a:off x="2014830" y="1222930"/>
            <a:ext cx="1620391" cy="802273"/>
            <a:chOff x="2782838" y="1598548"/>
            <a:chExt cx="2160240" cy="1069697"/>
          </a:xfrm>
        </p:grpSpPr>
        <p:sp>
          <p:nvSpPr>
            <p:cNvPr id="70" name="文本框 62"/>
            <p:cNvSpPr txBox="1"/>
            <p:nvPr/>
          </p:nvSpPr>
          <p:spPr>
            <a:xfrm>
              <a:off x="2786323" y="1598548"/>
              <a:ext cx="1752692" cy="369332"/>
            </a:xfrm>
            <a:prstGeom prst="rect">
              <a:avLst/>
            </a:prstGeom>
            <a:noFill/>
          </p:spPr>
          <p:txBody>
            <a:bodyPr wrap="square" rtlCol="0">
              <a:spAutoFit/>
            </a:bodyPr>
            <a:lstStyle/>
            <a:p>
              <a:r>
                <a:rPr lang="zh-CN" altLang="en-US" sz="1200" dirty="0">
                  <a:solidFill>
                    <a:schemeClr val="tx1">
                      <a:lumMod val="75000"/>
                      <a:lumOff val="25000"/>
                    </a:schemeClr>
                  </a:solidFill>
                  <a:latin typeface="+mn-ea"/>
                  <a:ea typeface="+mn-ea"/>
                </a:rPr>
                <a:t>在此</a:t>
              </a:r>
              <a:r>
                <a:rPr lang="zh-CN" altLang="en-US" sz="1200" dirty="0" smtClean="0">
                  <a:solidFill>
                    <a:schemeClr val="tx1">
                      <a:lumMod val="75000"/>
                      <a:lumOff val="25000"/>
                    </a:schemeClr>
                  </a:solidFill>
                  <a:latin typeface="+mn-ea"/>
                  <a:ea typeface="+mn-ea"/>
                </a:rPr>
                <a:t>添加标题</a:t>
              </a:r>
              <a:endParaRPr lang="zh-CN" altLang="en-US" sz="1200" dirty="0">
                <a:solidFill>
                  <a:schemeClr val="tx1">
                    <a:lumMod val="75000"/>
                    <a:lumOff val="25000"/>
                  </a:schemeClr>
                </a:solidFill>
                <a:latin typeface="+mn-ea"/>
                <a:ea typeface="+mn-ea"/>
              </a:endParaRPr>
            </a:p>
          </p:txBody>
        </p:sp>
        <p:sp>
          <p:nvSpPr>
            <p:cNvPr id="71" name="文本框 63"/>
            <p:cNvSpPr txBox="1"/>
            <p:nvPr/>
          </p:nvSpPr>
          <p:spPr>
            <a:xfrm>
              <a:off x="2782838" y="1880337"/>
              <a:ext cx="2160240" cy="787908"/>
            </a:xfrm>
            <a:prstGeom prst="rect">
              <a:avLst/>
            </a:prstGeom>
            <a:noFill/>
          </p:spPr>
          <p:txBody>
            <a:bodyPr wrap="square" rtlCol="0">
              <a:spAutoFit/>
            </a:bodyPr>
            <a:lstStyle/>
            <a:p>
              <a:pPr lvl="0">
                <a:lnSpc>
                  <a:spcPct val="120000"/>
                </a:lnSpc>
              </a:pPr>
              <a:r>
                <a:rPr lang="zh-CN" altLang="en-US" sz="900" dirty="0">
                  <a:solidFill>
                    <a:prstClr val="black"/>
                  </a:solidFill>
                  <a:latin typeface="+mn-ea"/>
                  <a:ea typeface="+mn-ea"/>
                  <a:cs typeface="方正兰亭纤黑简体"/>
                </a:rPr>
                <a:t>单击此处添加文字阐述，添加简短问题说明文字，具体说明文字在此处添加此处。</a:t>
              </a:r>
              <a:endParaRPr lang="zh-CN" altLang="en-US" sz="500" dirty="0">
                <a:solidFill>
                  <a:prstClr val="black">
                    <a:lumMod val="65000"/>
                    <a:lumOff val="35000"/>
                  </a:prstClr>
                </a:solidFill>
                <a:latin typeface="+mn-ea"/>
                <a:ea typeface="+mn-ea"/>
              </a:endParaRPr>
            </a:p>
          </p:txBody>
        </p:sp>
      </p:grpSp>
      <p:sp>
        <p:nvSpPr>
          <p:cNvPr id="72" name="Freeform 987"/>
          <p:cNvSpPr>
            <a:spLocks noEditPoints="1"/>
          </p:cNvSpPr>
          <p:nvPr/>
        </p:nvSpPr>
        <p:spPr bwMode="auto">
          <a:xfrm>
            <a:off x="1541640" y="1242245"/>
            <a:ext cx="405465" cy="652211"/>
          </a:xfrm>
          <a:custGeom>
            <a:avLst/>
            <a:gdLst>
              <a:gd name="T0" fmla="*/ 133 w 205"/>
              <a:gd name="T1" fmla="*/ 170 h 331"/>
              <a:gd name="T2" fmla="*/ 148 w 205"/>
              <a:gd name="T3" fmla="*/ 126 h 331"/>
              <a:gd name="T4" fmla="*/ 148 w 205"/>
              <a:gd name="T5" fmla="*/ 110 h 331"/>
              <a:gd name="T6" fmla="*/ 48 w 205"/>
              <a:gd name="T7" fmla="*/ 118 h 331"/>
              <a:gd name="T8" fmla="*/ 71 w 205"/>
              <a:gd name="T9" fmla="*/ 126 h 331"/>
              <a:gd name="T10" fmla="*/ 39 w 205"/>
              <a:gd name="T11" fmla="*/ 224 h 331"/>
              <a:gd name="T12" fmla="*/ 44 w 205"/>
              <a:gd name="T13" fmla="*/ 331 h 331"/>
              <a:gd name="T14" fmla="*/ 205 w 205"/>
              <a:gd name="T15" fmla="*/ 298 h 331"/>
              <a:gd name="T16" fmla="*/ 161 w 205"/>
              <a:gd name="T17" fmla="*/ 315 h 331"/>
              <a:gd name="T18" fmla="*/ 16 w 205"/>
              <a:gd name="T19" fmla="*/ 298 h 331"/>
              <a:gd name="T20" fmla="*/ 87 w 205"/>
              <a:gd name="T21" fmla="*/ 170 h 331"/>
              <a:gd name="T22" fmla="*/ 117 w 205"/>
              <a:gd name="T23" fmla="*/ 126 h 331"/>
              <a:gd name="T24" fmla="*/ 153 w 205"/>
              <a:gd name="T25" fmla="*/ 234 h 331"/>
              <a:gd name="T26" fmla="*/ 161 w 205"/>
              <a:gd name="T27" fmla="*/ 315 h 331"/>
              <a:gd name="T28" fmla="*/ 121 w 205"/>
              <a:gd name="T29" fmla="*/ 262 h 331"/>
              <a:gd name="T30" fmla="*/ 101 w 205"/>
              <a:gd name="T31" fmla="*/ 258 h 331"/>
              <a:gd name="T32" fmla="*/ 63 w 205"/>
              <a:gd name="T33" fmla="*/ 263 h 331"/>
              <a:gd name="T34" fmla="*/ 48 w 205"/>
              <a:gd name="T35" fmla="*/ 259 h 331"/>
              <a:gd name="T36" fmla="*/ 24 w 205"/>
              <a:gd name="T37" fmla="*/ 298 h 331"/>
              <a:gd name="T38" fmla="*/ 161 w 205"/>
              <a:gd name="T39" fmla="*/ 307 h 331"/>
              <a:gd name="T40" fmla="*/ 167 w 205"/>
              <a:gd name="T41" fmla="*/ 266 h 331"/>
              <a:gd name="T42" fmla="*/ 165 w 205"/>
              <a:gd name="T43" fmla="*/ 264 h 331"/>
              <a:gd name="T44" fmla="*/ 144 w 205"/>
              <a:gd name="T45" fmla="*/ 248 h 331"/>
              <a:gd name="T46" fmla="*/ 124 w 205"/>
              <a:gd name="T47" fmla="*/ 23 h 331"/>
              <a:gd name="T48" fmla="*/ 124 w 205"/>
              <a:gd name="T49" fmla="*/ 0 h 331"/>
              <a:gd name="T50" fmla="*/ 124 w 205"/>
              <a:gd name="T51" fmla="*/ 23 h 331"/>
              <a:gd name="T52" fmla="*/ 91 w 205"/>
              <a:gd name="T53" fmla="*/ 49 h 331"/>
              <a:gd name="T54" fmla="*/ 74 w 205"/>
              <a:gd name="T55" fmla="*/ 32 h 331"/>
              <a:gd name="T56" fmla="*/ 58 w 205"/>
              <a:gd name="T57" fmla="*/ 49 h 331"/>
              <a:gd name="T58" fmla="*/ 68 w 205"/>
              <a:gd name="T59" fmla="*/ 43 h 331"/>
              <a:gd name="T60" fmla="*/ 80 w 205"/>
              <a:gd name="T61" fmla="*/ 43 h 331"/>
              <a:gd name="T62" fmla="*/ 74 w 205"/>
              <a:gd name="T63" fmla="*/ 57 h 331"/>
              <a:gd name="T64" fmla="*/ 68 w 205"/>
              <a:gd name="T65" fmla="*/ 43 h 331"/>
              <a:gd name="T66" fmla="*/ 92 w 205"/>
              <a:gd name="T67" fmla="*/ 102 h 331"/>
              <a:gd name="T68" fmla="*/ 98 w 205"/>
              <a:gd name="T69" fmla="*/ 82 h 331"/>
              <a:gd name="T70" fmla="*/ 129 w 205"/>
              <a:gd name="T71" fmla="*/ 82 h 331"/>
              <a:gd name="T72" fmla="*/ 134 w 205"/>
              <a:gd name="T73" fmla="*/ 102 h 331"/>
              <a:gd name="T74" fmla="*/ 143 w 205"/>
              <a:gd name="T75" fmla="*/ 97 h 331"/>
              <a:gd name="T76" fmla="*/ 113 w 205"/>
              <a:gd name="T77" fmla="*/ 68 h 331"/>
              <a:gd name="T78" fmla="*/ 84 w 205"/>
              <a:gd name="T79" fmla="*/ 97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05" h="331">
                <a:moveTo>
                  <a:pt x="165" y="224"/>
                </a:moveTo>
                <a:cubicBezTo>
                  <a:pt x="150" y="204"/>
                  <a:pt x="133" y="184"/>
                  <a:pt x="133" y="170"/>
                </a:cubicBezTo>
                <a:cubicBezTo>
                  <a:pt x="133" y="126"/>
                  <a:pt x="133" y="126"/>
                  <a:pt x="133" y="126"/>
                </a:cubicBezTo>
                <a:cubicBezTo>
                  <a:pt x="148" y="126"/>
                  <a:pt x="148" y="126"/>
                  <a:pt x="148" y="126"/>
                </a:cubicBezTo>
                <a:cubicBezTo>
                  <a:pt x="153" y="126"/>
                  <a:pt x="156" y="122"/>
                  <a:pt x="156" y="118"/>
                </a:cubicBezTo>
                <a:cubicBezTo>
                  <a:pt x="156" y="113"/>
                  <a:pt x="153" y="110"/>
                  <a:pt x="148" y="110"/>
                </a:cubicBezTo>
                <a:cubicBezTo>
                  <a:pt x="56" y="110"/>
                  <a:pt x="56" y="110"/>
                  <a:pt x="56" y="110"/>
                </a:cubicBezTo>
                <a:cubicBezTo>
                  <a:pt x="52" y="110"/>
                  <a:pt x="48" y="113"/>
                  <a:pt x="48" y="118"/>
                </a:cubicBezTo>
                <a:cubicBezTo>
                  <a:pt x="48" y="122"/>
                  <a:pt x="52" y="126"/>
                  <a:pt x="56" y="126"/>
                </a:cubicBezTo>
                <a:cubicBezTo>
                  <a:pt x="71" y="126"/>
                  <a:pt x="71" y="126"/>
                  <a:pt x="71" y="126"/>
                </a:cubicBezTo>
                <a:cubicBezTo>
                  <a:pt x="71" y="170"/>
                  <a:pt x="71" y="170"/>
                  <a:pt x="71" y="170"/>
                </a:cubicBezTo>
                <a:cubicBezTo>
                  <a:pt x="71" y="184"/>
                  <a:pt x="55" y="204"/>
                  <a:pt x="39" y="224"/>
                </a:cubicBezTo>
                <a:cubicBezTo>
                  <a:pt x="20" y="249"/>
                  <a:pt x="0" y="274"/>
                  <a:pt x="0" y="298"/>
                </a:cubicBezTo>
                <a:cubicBezTo>
                  <a:pt x="0" y="318"/>
                  <a:pt x="16" y="331"/>
                  <a:pt x="44" y="331"/>
                </a:cubicBezTo>
                <a:cubicBezTo>
                  <a:pt x="161" y="331"/>
                  <a:pt x="161" y="331"/>
                  <a:pt x="161" y="331"/>
                </a:cubicBezTo>
                <a:cubicBezTo>
                  <a:pt x="188" y="331"/>
                  <a:pt x="205" y="318"/>
                  <a:pt x="205" y="298"/>
                </a:cubicBezTo>
                <a:cubicBezTo>
                  <a:pt x="205" y="274"/>
                  <a:pt x="185" y="249"/>
                  <a:pt x="165" y="224"/>
                </a:cubicBezTo>
                <a:close/>
                <a:moveTo>
                  <a:pt x="161" y="315"/>
                </a:moveTo>
                <a:cubicBezTo>
                  <a:pt x="44" y="315"/>
                  <a:pt x="44" y="315"/>
                  <a:pt x="44" y="315"/>
                </a:cubicBezTo>
                <a:cubicBezTo>
                  <a:pt x="33" y="315"/>
                  <a:pt x="16" y="313"/>
                  <a:pt x="16" y="298"/>
                </a:cubicBezTo>
                <a:cubicBezTo>
                  <a:pt x="16" y="280"/>
                  <a:pt x="34" y="257"/>
                  <a:pt x="52" y="234"/>
                </a:cubicBezTo>
                <a:cubicBezTo>
                  <a:pt x="70" y="211"/>
                  <a:pt x="87" y="189"/>
                  <a:pt x="87" y="170"/>
                </a:cubicBezTo>
                <a:cubicBezTo>
                  <a:pt x="87" y="126"/>
                  <a:pt x="87" y="126"/>
                  <a:pt x="87" y="126"/>
                </a:cubicBezTo>
                <a:cubicBezTo>
                  <a:pt x="117" y="126"/>
                  <a:pt x="117" y="126"/>
                  <a:pt x="117" y="126"/>
                </a:cubicBezTo>
                <a:cubicBezTo>
                  <a:pt x="117" y="170"/>
                  <a:pt x="117" y="170"/>
                  <a:pt x="117" y="170"/>
                </a:cubicBezTo>
                <a:cubicBezTo>
                  <a:pt x="117" y="189"/>
                  <a:pt x="135" y="211"/>
                  <a:pt x="153" y="234"/>
                </a:cubicBezTo>
                <a:cubicBezTo>
                  <a:pt x="171" y="257"/>
                  <a:pt x="189" y="280"/>
                  <a:pt x="189" y="298"/>
                </a:cubicBezTo>
                <a:cubicBezTo>
                  <a:pt x="189" y="313"/>
                  <a:pt x="171" y="315"/>
                  <a:pt x="161" y="315"/>
                </a:cubicBezTo>
                <a:close/>
                <a:moveTo>
                  <a:pt x="122" y="263"/>
                </a:moveTo>
                <a:cubicBezTo>
                  <a:pt x="122" y="263"/>
                  <a:pt x="121" y="263"/>
                  <a:pt x="121" y="262"/>
                </a:cubicBezTo>
                <a:cubicBezTo>
                  <a:pt x="118" y="258"/>
                  <a:pt x="114" y="256"/>
                  <a:pt x="109" y="256"/>
                </a:cubicBezTo>
                <a:cubicBezTo>
                  <a:pt x="106" y="256"/>
                  <a:pt x="103" y="257"/>
                  <a:pt x="101" y="258"/>
                </a:cubicBezTo>
                <a:cubicBezTo>
                  <a:pt x="99" y="250"/>
                  <a:pt x="91" y="244"/>
                  <a:pt x="82" y="244"/>
                </a:cubicBezTo>
                <a:cubicBezTo>
                  <a:pt x="72" y="244"/>
                  <a:pt x="63" y="252"/>
                  <a:pt x="63" y="263"/>
                </a:cubicBezTo>
                <a:cubicBezTo>
                  <a:pt x="63" y="264"/>
                  <a:pt x="63" y="264"/>
                  <a:pt x="63" y="265"/>
                </a:cubicBezTo>
                <a:cubicBezTo>
                  <a:pt x="59" y="261"/>
                  <a:pt x="54" y="259"/>
                  <a:pt x="48" y="259"/>
                </a:cubicBezTo>
                <a:cubicBezTo>
                  <a:pt x="46" y="259"/>
                  <a:pt x="44" y="260"/>
                  <a:pt x="42" y="260"/>
                </a:cubicBezTo>
                <a:cubicBezTo>
                  <a:pt x="32" y="274"/>
                  <a:pt x="24" y="288"/>
                  <a:pt x="24" y="298"/>
                </a:cubicBezTo>
                <a:cubicBezTo>
                  <a:pt x="24" y="306"/>
                  <a:pt x="34" y="307"/>
                  <a:pt x="44" y="307"/>
                </a:cubicBezTo>
                <a:cubicBezTo>
                  <a:pt x="161" y="307"/>
                  <a:pt x="161" y="307"/>
                  <a:pt x="161" y="307"/>
                </a:cubicBezTo>
                <a:cubicBezTo>
                  <a:pt x="170" y="307"/>
                  <a:pt x="181" y="306"/>
                  <a:pt x="181" y="298"/>
                </a:cubicBezTo>
                <a:cubicBezTo>
                  <a:pt x="181" y="289"/>
                  <a:pt x="175" y="278"/>
                  <a:pt x="167" y="266"/>
                </a:cubicBezTo>
                <a:cubicBezTo>
                  <a:pt x="167" y="266"/>
                  <a:pt x="166" y="266"/>
                  <a:pt x="166" y="266"/>
                </a:cubicBezTo>
                <a:cubicBezTo>
                  <a:pt x="166" y="265"/>
                  <a:pt x="166" y="265"/>
                  <a:pt x="165" y="264"/>
                </a:cubicBezTo>
                <a:cubicBezTo>
                  <a:pt x="163" y="260"/>
                  <a:pt x="160" y="256"/>
                  <a:pt x="156" y="252"/>
                </a:cubicBezTo>
                <a:cubicBezTo>
                  <a:pt x="153" y="249"/>
                  <a:pt x="148" y="248"/>
                  <a:pt x="144" y="248"/>
                </a:cubicBezTo>
                <a:cubicBezTo>
                  <a:pt x="134" y="248"/>
                  <a:pt x="125" y="254"/>
                  <a:pt x="122" y="263"/>
                </a:cubicBezTo>
                <a:close/>
                <a:moveTo>
                  <a:pt x="124" y="23"/>
                </a:moveTo>
                <a:cubicBezTo>
                  <a:pt x="130" y="23"/>
                  <a:pt x="135" y="18"/>
                  <a:pt x="135" y="11"/>
                </a:cubicBezTo>
                <a:cubicBezTo>
                  <a:pt x="135" y="5"/>
                  <a:pt x="130" y="0"/>
                  <a:pt x="124" y="0"/>
                </a:cubicBezTo>
                <a:cubicBezTo>
                  <a:pt x="118" y="0"/>
                  <a:pt x="112" y="5"/>
                  <a:pt x="112" y="11"/>
                </a:cubicBezTo>
                <a:cubicBezTo>
                  <a:pt x="112" y="18"/>
                  <a:pt x="118" y="23"/>
                  <a:pt x="124" y="23"/>
                </a:cubicBezTo>
                <a:close/>
                <a:moveTo>
                  <a:pt x="74" y="65"/>
                </a:moveTo>
                <a:cubicBezTo>
                  <a:pt x="83" y="65"/>
                  <a:pt x="91" y="58"/>
                  <a:pt x="91" y="49"/>
                </a:cubicBezTo>
                <a:cubicBezTo>
                  <a:pt x="91" y="45"/>
                  <a:pt x="89" y="40"/>
                  <a:pt x="86" y="37"/>
                </a:cubicBezTo>
                <a:cubicBezTo>
                  <a:pt x="83" y="34"/>
                  <a:pt x="79" y="32"/>
                  <a:pt x="74" y="32"/>
                </a:cubicBezTo>
                <a:cubicBezTo>
                  <a:pt x="70" y="32"/>
                  <a:pt x="66" y="34"/>
                  <a:pt x="62" y="37"/>
                </a:cubicBezTo>
                <a:cubicBezTo>
                  <a:pt x="59" y="40"/>
                  <a:pt x="58" y="45"/>
                  <a:pt x="58" y="49"/>
                </a:cubicBezTo>
                <a:cubicBezTo>
                  <a:pt x="58" y="58"/>
                  <a:pt x="65" y="65"/>
                  <a:pt x="74" y="65"/>
                </a:cubicBezTo>
                <a:close/>
                <a:moveTo>
                  <a:pt x="68" y="43"/>
                </a:moveTo>
                <a:cubicBezTo>
                  <a:pt x="70" y="41"/>
                  <a:pt x="72" y="40"/>
                  <a:pt x="74" y="40"/>
                </a:cubicBezTo>
                <a:cubicBezTo>
                  <a:pt x="76" y="40"/>
                  <a:pt x="79" y="41"/>
                  <a:pt x="80" y="43"/>
                </a:cubicBezTo>
                <a:cubicBezTo>
                  <a:pt x="82" y="45"/>
                  <a:pt x="83" y="47"/>
                  <a:pt x="83" y="49"/>
                </a:cubicBezTo>
                <a:cubicBezTo>
                  <a:pt x="83" y="54"/>
                  <a:pt x="79" y="57"/>
                  <a:pt x="74" y="57"/>
                </a:cubicBezTo>
                <a:cubicBezTo>
                  <a:pt x="69" y="57"/>
                  <a:pt x="66" y="54"/>
                  <a:pt x="66" y="49"/>
                </a:cubicBezTo>
                <a:cubicBezTo>
                  <a:pt x="66" y="47"/>
                  <a:pt x="66" y="45"/>
                  <a:pt x="68" y="43"/>
                </a:cubicBezTo>
                <a:close/>
                <a:moveTo>
                  <a:pt x="84" y="102"/>
                </a:moveTo>
                <a:cubicBezTo>
                  <a:pt x="92" y="102"/>
                  <a:pt x="92" y="102"/>
                  <a:pt x="92" y="102"/>
                </a:cubicBezTo>
                <a:cubicBezTo>
                  <a:pt x="92" y="100"/>
                  <a:pt x="92" y="99"/>
                  <a:pt x="92" y="97"/>
                </a:cubicBezTo>
                <a:cubicBezTo>
                  <a:pt x="92" y="92"/>
                  <a:pt x="94" y="86"/>
                  <a:pt x="98" y="82"/>
                </a:cubicBezTo>
                <a:cubicBezTo>
                  <a:pt x="102" y="78"/>
                  <a:pt x="108" y="76"/>
                  <a:pt x="113" y="76"/>
                </a:cubicBezTo>
                <a:cubicBezTo>
                  <a:pt x="119" y="76"/>
                  <a:pt x="124" y="78"/>
                  <a:pt x="129" y="82"/>
                </a:cubicBezTo>
                <a:cubicBezTo>
                  <a:pt x="133" y="86"/>
                  <a:pt x="135" y="92"/>
                  <a:pt x="135" y="97"/>
                </a:cubicBezTo>
                <a:cubicBezTo>
                  <a:pt x="135" y="99"/>
                  <a:pt x="135" y="100"/>
                  <a:pt x="134" y="102"/>
                </a:cubicBezTo>
                <a:cubicBezTo>
                  <a:pt x="142" y="102"/>
                  <a:pt x="142" y="102"/>
                  <a:pt x="142" y="102"/>
                </a:cubicBezTo>
                <a:cubicBezTo>
                  <a:pt x="143" y="100"/>
                  <a:pt x="143" y="99"/>
                  <a:pt x="143" y="97"/>
                </a:cubicBezTo>
                <a:cubicBezTo>
                  <a:pt x="143" y="89"/>
                  <a:pt x="140" y="82"/>
                  <a:pt x="134" y="76"/>
                </a:cubicBezTo>
                <a:cubicBezTo>
                  <a:pt x="129" y="71"/>
                  <a:pt x="121" y="68"/>
                  <a:pt x="113" y="68"/>
                </a:cubicBezTo>
                <a:cubicBezTo>
                  <a:pt x="105" y="68"/>
                  <a:pt x="98" y="71"/>
                  <a:pt x="92" y="76"/>
                </a:cubicBezTo>
                <a:cubicBezTo>
                  <a:pt x="87" y="82"/>
                  <a:pt x="84" y="89"/>
                  <a:pt x="84" y="97"/>
                </a:cubicBezTo>
                <a:cubicBezTo>
                  <a:pt x="84" y="99"/>
                  <a:pt x="84" y="100"/>
                  <a:pt x="84" y="102"/>
                </a:cubicBezTo>
                <a:close/>
              </a:path>
            </a:pathLst>
          </a:custGeom>
          <a:solidFill>
            <a:srgbClr val="C00000"/>
          </a:solidFill>
          <a:ln>
            <a:noFill/>
          </a:ln>
          <a:effectLst/>
        </p:spPr>
        <p:txBody>
          <a:bodyPr vert="horz" wrap="square" lIns="68580" tIns="34290" rIns="68580" bIns="34290" numCol="1" anchor="t" anchorCtr="0" compatLnSpc="1"/>
          <a:lstStyle/>
          <a:p>
            <a:endParaRPr lang="zh-CN" altLang="en-US" sz="1200">
              <a:solidFill>
                <a:prstClr val="black"/>
              </a:solidFill>
              <a:latin typeface="+mn-ea"/>
              <a:ea typeface="+mn-ea"/>
            </a:endParaRPr>
          </a:p>
        </p:txBody>
      </p:sp>
      <p:cxnSp>
        <p:nvCxnSpPr>
          <p:cNvPr id="73" name="直接连接符 72"/>
          <p:cNvCxnSpPr/>
          <p:nvPr/>
        </p:nvCxnSpPr>
        <p:spPr>
          <a:xfrm>
            <a:off x="2007175" y="1292754"/>
            <a:ext cx="0" cy="642242"/>
          </a:xfrm>
          <a:prstGeom prst="line">
            <a:avLst/>
          </a:prstGeom>
          <a:ln w="22225">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74" name="组合 73"/>
          <p:cNvGrpSpPr/>
          <p:nvPr/>
        </p:nvGrpSpPr>
        <p:grpSpPr>
          <a:xfrm>
            <a:off x="3836652" y="867579"/>
            <a:ext cx="1419333" cy="1601426"/>
            <a:chOff x="8220075" y="3296921"/>
            <a:chExt cx="2050264" cy="2313302"/>
          </a:xfrm>
        </p:grpSpPr>
        <p:sp>
          <p:nvSpPr>
            <p:cNvPr id="75" name="Freeform 5"/>
            <p:cNvSpPr/>
            <p:nvPr/>
          </p:nvSpPr>
          <p:spPr bwMode="auto">
            <a:xfrm rot="5400000">
              <a:off x="8088556" y="3428440"/>
              <a:ext cx="2313302" cy="205026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a:gsLst>
                <a:gs pos="0">
                  <a:schemeClr val="bg1"/>
                </a:gs>
                <a:gs pos="100000">
                  <a:srgbClr val="D3D3D3"/>
                </a:gs>
              </a:gsLst>
              <a:lin ang="8100000" scaled="0"/>
            </a:gradFill>
            <a:ln w="19050">
              <a:gradFill>
                <a:gsLst>
                  <a:gs pos="0">
                    <a:srgbClr val="ADADAD"/>
                  </a:gs>
                  <a:gs pos="100000">
                    <a:schemeClr val="bg1"/>
                  </a:gs>
                </a:gsLst>
                <a:lin ang="8100000" scaled="0"/>
              </a:gradFill>
            </a:ln>
            <a:effectLst>
              <a:outerShdw blurRad="203200" dist="76200" dir="2700000" algn="tl" rotWithShape="0">
                <a:prstClr val="black">
                  <a:alpha val="40000"/>
                </a:prstClr>
              </a:outerShdw>
            </a:effectLst>
          </p:spPr>
          <p:txBody>
            <a:bodyPr vert="horz" wrap="square" lIns="91440" tIns="45720" rIns="91440" bIns="45720" numCol="1" anchor="t" anchorCtr="0" compatLnSpc="1"/>
            <a:lstStyle/>
            <a:p>
              <a:endParaRPr lang="zh-CN" altLang="en-US" sz="1200">
                <a:latin typeface="+mn-ea"/>
                <a:ea typeface="+mn-ea"/>
              </a:endParaRPr>
            </a:p>
          </p:txBody>
        </p:sp>
        <p:sp>
          <p:nvSpPr>
            <p:cNvPr id="76" name="Freeform 5"/>
            <p:cNvSpPr/>
            <p:nvPr/>
          </p:nvSpPr>
          <p:spPr bwMode="auto">
            <a:xfrm rot="5400000">
              <a:off x="8336283" y="3647999"/>
              <a:ext cx="1817848" cy="161114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a:gsLst>
                <a:gs pos="0">
                  <a:schemeClr val="bg1"/>
                </a:gs>
                <a:gs pos="100000">
                  <a:srgbClr val="D3D3D3"/>
                </a:gs>
              </a:gsLst>
              <a:lin ang="8100000" scaled="0"/>
            </a:gradFill>
            <a:ln w="19050">
              <a:gradFill>
                <a:gsLst>
                  <a:gs pos="0">
                    <a:srgbClr val="ADADAD"/>
                  </a:gs>
                  <a:gs pos="100000">
                    <a:schemeClr val="bg1"/>
                  </a:gs>
                </a:gsLst>
                <a:lin ang="8100000" scaled="0"/>
              </a:gradFill>
            </a:ln>
            <a:effectLst>
              <a:outerShdw blurRad="203200" dist="76200" dir="2700000" algn="tl" rotWithShape="0">
                <a:prstClr val="black">
                  <a:alpha val="40000"/>
                </a:prstClr>
              </a:outerShdw>
            </a:effectLst>
          </p:spPr>
          <p:txBody>
            <a:bodyPr vert="horz" wrap="square" lIns="91440" tIns="45720" rIns="91440" bIns="45720" numCol="1" anchor="t" anchorCtr="0" compatLnSpc="1"/>
            <a:lstStyle/>
            <a:p>
              <a:endParaRPr lang="zh-CN" altLang="en-US" sz="1200">
                <a:latin typeface="+mn-ea"/>
                <a:ea typeface="+mn-ea"/>
              </a:endParaRPr>
            </a:p>
          </p:txBody>
        </p:sp>
        <p:sp>
          <p:nvSpPr>
            <p:cNvPr id="77" name="Freeform 5"/>
            <p:cNvSpPr/>
            <p:nvPr/>
          </p:nvSpPr>
          <p:spPr bwMode="auto">
            <a:xfrm rot="5400000">
              <a:off x="8582835" y="3866516"/>
              <a:ext cx="1324744" cy="117411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C00000"/>
            </a:solidFill>
            <a:ln w="15875">
              <a:noFill/>
            </a:ln>
            <a:effectLst>
              <a:innerShdw blurRad="63500" dist="25400" dir="8100000">
                <a:prstClr val="black">
                  <a:alpha val="50000"/>
                </a:prstClr>
              </a:innerShdw>
            </a:effectLst>
          </p:spPr>
          <p:txBody>
            <a:bodyPr vert="horz" wrap="square" lIns="91440" tIns="45720" rIns="91440" bIns="45720" numCol="1" anchor="t" anchorCtr="0" compatLnSpc="1"/>
            <a:lstStyle/>
            <a:p>
              <a:endParaRPr lang="zh-CN" altLang="en-US" sz="1200">
                <a:latin typeface="+mn-ea"/>
                <a:ea typeface="+mn-ea"/>
              </a:endParaRPr>
            </a:p>
          </p:txBody>
        </p:sp>
        <p:sp>
          <p:nvSpPr>
            <p:cNvPr id="78" name="文本框 15"/>
            <p:cNvSpPr txBox="1"/>
            <p:nvPr/>
          </p:nvSpPr>
          <p:spPr>
            <a:xfrm>
              <a:off x="8869325" y="4099628"/>
              <a:ext cx="751763" cy="533510"/>
            </a:xfrm>
            <a:prstGeom prst="rect">
              <a:avLst/>
            </a:prstGeom>
            <a:noFill/>
          </p:spPr>
          <p:txBody>
            <a:bodyPr wrap="square" rtlCol="0">
              <a:spAutoFit/>
            </a:bodyPr>
            <a:lstStyle/>
            <a:p>
              <a:pPr algn="ctr"/>
              <a:r>
                <a:rPr lang="en-US" altLang="zh-CN" dirty="0">
                  <a:solidFill>
                    <a:schemeClr val="bg1"/>
                  </a:solidFill>
                  <a:latin typeface="+mn-ea"/>
                  <a:ea typeface="+mn-ea"/>
                </a:rPr>
                <a:t>01</a:t>
              </a:r>
              <a:endParaRPr lang="zh-CN" altLang="en-US" dirty="0">
                <a:solidFill>
                  <a:schemeClr val="bg1"/>
                </a:solidFill>
                <a:latin typeface="+mn-ea"/>
                <a:ea typeface="+mn-ea"/>
              </a:endParaRPr>
            </a:p>
          </p:txBody>
        </p:sp>
      </p:grpSp>
      <p:grpSp>
        <p:nvGrpSpPr>
          <p:cNvPr id="79" name="组合 78"/>
          <p:cNvGrpSpPr/>
          <p:nvPr/>
        </p:nvGrpSpPr>
        <p:grpSpPr>
          <a:xfrm>
            <a:off x="3126987" y="2111669"/>
            <a:ext cx="1419333" cy="1601426"/>
            <a:chOff x="8220075" y="3296921"/>
            <a:chExt cx="2050264" cy="2313302"/>
          </a:xfrm>
        </p:grpSpPr>
        <p:sp>
          <p:nvSpPr>
            <p:cNvPr id="80" name="Freeform 5"/>
            <p:cNvSpPr/>
            <p:nvPr/>
          </p:nvSpPr>
          <p:spPr bwMode="auto">
            <a:xfrm rot="5400000">
              <a:off x="8088556" y="3428440"/>
              <a:ext cx="2313302" cy="205026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a:gsLst>
                <a:gs pos="0">
                  <a:schemeClr val="bg1"/>
                </a:gs>
                <a:gs pos="100000">
                  <a:srgbClr val="D3D3D3"/>
                </a:gs>
              </a:gsLst>
              <a:lin ang="8100000" scaled="0"/>
            </a:gradFill>
            <a:ln w="19050">
              <a:gradFill>
                <a:gsLst>
                  <a:gs pos="0">
                    <a:srgbClr val="ADADAD"/>
                  </a:gs>
                  <a:gs pos="100000">
                    <a:schemeClr val="bg1"/>
                  </a:gs>
                </a:gsLst>
                <a:lin ang="8100000" scaled="0"/>
              </a:gradFill>
            </a:ln>
            <a:effectLst>
              <a:outerShdw blurRad="203200" dist="76200" dir="2700000" algn="tl" rotWithShape="0">
                <a:prstClr val="black">
                  <a:alpha val="40000"/>
                </a:prstClr>
              </a:outerShdw>
            </a:effectLst>
          </p:spPr>
          <p:txBody>
            <a:bodyPr vert="horz" wrap="square" lIns="91440" tIns="45720" rIns="91440" bIns="45720" numCol="1" anchor="t" anchorCtr="0" compatLnSpc="1"/>
            <a:lstStyle/>
            <a:p>
              <a:endParaRPr lang="zh-CN" altLang="en-US" sz="1200">
                <a:latin typeface="+mn-ea"/>
                <a:ea typeface="+mn-ea"/>
              </a:endParaRPr>
            </a:p>
          </p:txBody>
        </p:sp>
        <p:sp>
          <p:nvSpPr>
            <p:cNvPr id="81" name="Freeform 5"/>
            <p:cNvSpPr/>
            <p:nvPr/>
          </p:nvSpPr>
          <p:spPr bwMode="auto">
            <a:xfrm rot="5400000">
              <a:off x="8336283" y="3647999"/>
              <a:ext cx="1817848" cy="161114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a:gsLst>
                <a:gs pos="0">
                  <a:schemeClr val="bg1"/>
                </a:gs>
                <a:gs pos="100000">
                  <a:srgbClr val="D3D3D3"/>
                </a:gs>
              </a:gsLst>
              <a:lin ang="8100000" scaled="0"/>
            </a:gradFill>
            <a:ln w="19050">
              <a:gradFill>
                <a:gsLst>
                  <a:gs pos="0">
                    <a:srgbClr val="ADADAD"/>
                  </a:gs>
                  <a:gs pos="100000">
                    <a:schemeClr val="bg1"/>
                  </a:gs>
                </a:gsLst>
                <a:lin ang="8100000" scaled="0"/>
              </a:gradFill>
            </a:ln>
            <a:effectLst>
              <a:outerShdw blurRad="203200" dist="76200" dir="2700000" algn="tl" rotWithShape="0">
                <a:prstClr val="black">
                  <a:alpha val="40000"/>
                </a:prstClr>
              </a:outerShdw>
            </a:effectLst>
          </p:spPr>
          <p:txBody>
            <a:bodyPr vert="horz" wrap="square" lIns="91440" tIns="45720" rIns="91440" bIns="45720" numCol="1" anchor="t" anchorCtr="0" compatLnSpc="1"/>
            <a:lstStyle/>
            <a:p>
              <a:endParaRPr lang="zh-CN" altLang="en-US" sz="1200">
                <a:latin typeface="+mn-ea"/>
                <a:ea typeface="+mn-ea"/>
              </a:endParaRPr>
            </a:p>
          </p:txBody>
        </p:sp>
        <p:sp>
          <p:nvSpPr>
            <p:cNvPr id="82" name="Freeform 5"/>
            <p:cNvSpPr/>
            <p:nvPr/>
          </p:nvSpPr>
          <p:spPr bwMode="auto">
            <a:xfrm rot="5400000">
              <a:off x="8582835" y="3866516"/>
              <a:ext cx="1324744" cy="117411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C00000"/>
            </a:solidFill>
            <a:ln w="15875">
              <a:noFill/>
            </a:ln>
            <a:effectLst>
              <a:innerShdw blurRad="63500" dist="25400" dir="8100000">
                <a:prstClr val="black">
                  <a:alpha val="50000"/>
                </a:prstClr>
              </a:innerShdw>
            </a:effectLst>
          </p:spPr>
          <p:txBody>
            <a:bodyPr vert="horz" wrap="square" lIns="91440" tIns="45720" rIns="91440" bIns="45720" numCol="1" anchor="t" anchorCtr="0" compatLnSpc="1"/>
            <a:lstStyle/>
            <a:p>
              <a:endParaRPr lang="zh-CN" altLang="en-US" sz="1200">
                <a:latin typeface="+mn-ea"/>
                <a:ea typeface="+mn-ea"/>
              </a:endParaRPr>
            </a:p>
          </p:txBody>
        </p:sp>
        <p:sp>
          <p:nvSpPr>
            <p:cNvPr id="83" name="文本框 54"/>
            <p:cNvSpPr txBox="1"/>
            <p:nvPr/>
          </p:nvSpPr>
          <p:spPr>
            <a:xfrm>
              <a:off x="8869325" y="4099628"/>
              <a:ext cx="751763" cy="533510"/>
            </a:xfrm>
            <a:prstGeom prst="rect">
              <a:avLst/>
            </a:prstGeom>
            <a:noFill/>
          </p:spPr>
          <p:txBody>
            <a:bodyPr wrap="square" rtlCol="0">
              <a:spAutoFit/>
            </a:bodyPr>
            <a:lstStyle/>
            <a:p>
              <a:pPr algn="ctr"/>
              <a:r>
                <a:rPr lang="en-US" altLang="zh-CN" dirty="0">
                  <a:solidFill>
                    <a:schemeClr val="bg1"/>
                  </a:solidFill>
                  <a:latin typeface="+mn-ea"/>
                  <a:ea typeface="+mn-ea"/>
                </a:rPr>
                <a:t>02</a:t>
              </a:r>
              <a:endParaRPr lang="zh-CN" altLang="en-US" dirty="0">
                <a:solidFill>
                  <a:schemeClr val="bg1"/>
                </a:solidFill>
                <a:latin typeface="+mn-ea"/>
                <a:ea typeface="+mn-ea"/>
              </a:endParaRPr>
            </a:p>
          </p:txBody>
        </p:sp>
      </p:grpSp>
      <p:grpSp>
        <p:nvGrpSpPr>
          <p:cNvPr id="84" name="组合 83"/>
          <p:cNvGrpSpPr/>
          <p:nvPr/>
        </p:nvGrpSpPr>
        <p:grpSpPr>
          <a:xfrm>
            <a:off x="4551595" y="2106392"/>
            <a:ext cx="1419333" cy="1601426"/>
            <a:chOff x="8220075" y="3296921"/>
            <a:chExt cx="2050264" cy="2313302"/>
          </a:xfrm>
        </p:grpSpPr>
        <p:sp>
          <p:nvSpPr>
            <p:cNvPr id="85" name="Freeform 5"/>
            <p:cNvSpPr/>
            <p:nvPr/>
          </p:nvSpPr>
          <p:spPr bwMode="auto">
            <a:xfrm rot="5400000">
              <a:off x="8088556" y="3428440"/>
              <a:ext cx="2313302" cy="205026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a:gsLst>
                <a:gs pos="0">
                  <a:schemeClr val="bg1"/>
                </a:gs>
                <a:gs pos="100000">
                  <a:srgbClr val="D3D3D3"/>
                </a:gs>
              </a:gsLst>
              <a:lin ang="8100000" scaled="0"/>
            </a:gradFill>
            <a:ln w="19050">
              <a:gradFill>
                <a:gsLst>
                  <a:gs pos="0">
                    <a:srgbClr val="ADADAD"/>
                  </a:gs>
                  <a:gs pos="100000">
                    <a:schemeClr val="bg1"/>
                  </a:gs>
                </a:gsLst>
                <a:lin ang="8100000" scaled="0"/>
              </a:gradFill>
            </a:ln>
            <a:effectLst>
              <a:outerShdw blurRad="203200" dist="76200" dir="2700000" algn="tl" rotWithShape="0">
                <a:prstClr val="black">
                  <a:alpha val="40000"/>
                </a:prstClr>
              </a:outerShdw>
            </a:effectLst>
          </p:spPr>
          <p:txBody>
            <a:bodyPr vert="horz" wrap="square" lIns="91440" tIns="45720" rIns="91440" bIns="45720" numCol="1" anchor="t" anchorCtr="0" compatLnSpc="1"/>
            <a:lstStyle/>
            <a:p>
              <a:endParaRPr lang="zh-CN" altLang="en-US" sz="1200">
                <a:latin typeface="+mn-ea"/>
                <a:ea typeface="+mn-ea"/>
              </a:endParaRPr>
            </a:p>
          </p:txBody>
        </p:sp>
        <p:sp>
          <p:nvSpPr>
            <p:cNvPr id="86" name="Freeform 5"/>
            <p:cNvSpPr/>
            <p:nvPr/>
          </p:nvSpPr>
          <p:spPr bwMode="auto">
            <a:xfrm rot="5400000">
              <a:off x="8336283" y="3647999"/>
              <a:ext cx="1817848" cy="161114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a:gsLst>
                <a:gs pos="0">
                  <a:schemeClr val="bg1"/>
                </a:gs>
                <a:gs pos="100000">
                  <a:srgbClr val="D3D3D3"/>
                </a:gs>
              </a:gsLst>
              <a:lin ang="8100000" scaled="0"/>
            </a:gradFill>
            <a:ln w="19050">
              <a:gradFill>
                <a:gsLst>
                  <a:gs pos="0">
                    <a:srgbClr val="ADADAD"/>
                  </a:gs>
                  <a:gs pos="100000">
                    <a:schemeClr val="bg1"/>
                  </a:gs>
                </a:gsLst>
                <a:lin ang="8100000" scaled="0"/>
              </a:gradFill>
            </a:ln>
            <a:effectLst>
              <a:outerShdw blurRad="203200" dist="76200" dir="2700000" algn="tl" rotWithShape="0">
                <a:prstClr val="black">
                  <a:alpha val="40000"/>
                </a:prstClr>
              </a:outerShdw>
            </a:effectLst>
          </p:spPr>
          <p:txBody>
            <a:bodyPr vert="horz" wrap="square" lIns="91440" tIns="45720" rIns="91440" bIns="45720" numCol="1" anchor="t" anchorCtr="0" compatLnSpc="1"/>
            <a:lstStyle/>
            <a:p>
              <a:endParaRPr lang="zh-CN" altLang="en-US" sz="1200">
                <a:latin typeface="+mn-ea"/>
                <a:ea typeface="+mn-ea"/>
              </a:endParaRPr>
            </a:p>
          </p:txBody>
        </p:sp>
        <p:sp>
          <p:nvSpPr>
            <p:cNvPr id="89" name="Freeform 5"/>
            <p:cNvSpPr/>
            <p:nvPr/>
          </p:nvSpPr>
          <p:spPr bwMode="auto">
            <a:xfrm rot="5400000">
              <a:off x="8582835" y="3866516"/>
              <a:ext cx="1324744" cy="117411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C00000"/>
            </a:solidFill>
            <a:ln w="15875">
              <a:noFill/>
            </a:ln>
            <a:effectLst>
              <a:innerShdw blurRad="63500" dist="25400" dir="8100000">
                <a:prstClr val="black">
                  <a:alpha val="50000"/>
                </a:prstClr>
              </a:innerShdw>
            </a:effectLst>
          </p:spPr>
          <p:txBody>
            <a:bodyPr vert="horz" wrap="square" lIns="91440" tIns="45720" rIns="91440" bIns="45720" numCol="1" anchor="t" anchorCtr="0" compatLnSpc="1"/>
            <a:lstStyle/>
            <a:p>
              <a:endParaRPr lang="zh-CN" altLang="en-US" sz="1200">
                <a:latin typeface="+mn-ea"/>
                <a:ea typeface="+mn-ea"/>
              </a:endParaRPr>
            </a:p>
          </p:txBody>
        </p:sp>
        <p:sp>
          <p:nvSpPr>
            <p:cNvPr id="90" name="文本框 59"/>
            <p:cNvSpPr txBox="1"/>
            <p:nvPr/>
          </p:nvSpPr>
          <p:spPr>
            <a:xfrm>
              <a:off x="8803279" y="4099628"/>
              <a:ext cx="921510" cy="533510"/>
            </a:xfrm>
            <a:prstGeom prst="rect">
              <a:avLst/>
            </a:prstGeom>
            <a:noFill/>
          </p:spPr>
          <p:txBody>
            <a:bodyPr wrap="square" rtlCol="0">
              <a:spAutoFit/>
            </a:bodyPr>
            <a:lstStyle/>
            <a:p>
              <a:pPr algn="ctr"/>
              <a:r>
                <a:rPr lang="en-US" altLang="zh-CN" dirty="0">
                  <a:solidFill>
                    <a:schemeClr val="bg1"/>
                  </a:solidFill>
                  <a:latin typeface="+mn-ea"/>
                  <a:ea typeface="+mn-ea"/>
                </a:rPr>
                <a:t>03</a:t>
              </a:r>
              <a:endParaRPr lang="zh-CN" altLang="en-US" dirty="0">
                <a:solidFill>
                  <a:schemeClr val="bg1"/>
                </a:solidFill>
                <a:latin typeface="+mn-ea"/>
                <a:ea typeface="+mn-ea"/>
              </a:endParaRPr>
            </a:p>
          </p:txBody>
        </p:sp>
      </p:grpSp>
      <p:grpSp>
        <p:nvGrpSpPr>
          <p:cNvPr id="91" name="组合 90"/>
          <p:cNvGrpSpPr/>
          <p:nvPr/>
        </p:nvGrpSpPr>
        <p:grpSpPr>
          <a:xfrm>
            <a:off x="3836652" y="3346588"/>
            <a:ext cx="1419333" cy="1601426"/>
            <a:chOff x="8220075" y="3296921"/>
            <a:chExt cx="2050264" cy="2313302"/>
          </a:xfrm>
        </p:grpSpPr>
        <p:sp>
          <p:nvSpPr>
            <p:cNvPr id="92" name="Freeform 5"/>
            <p:cNvSpPr/>
            <p:nvPr/>
          </p:nvSpPr>
          <p:spPr bwMode="auto">
            <a:xfrm rot="5400000">
              <a:off x="8088556" y="3428440"/>
              <a:ext cx="2313302" cy="205026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a:gsLst>
                <a:gs pos="0">
                  <a:schemeClr val="bg1"/>
                </a:gs>
                <a:gs pos="100000">
                  <a:srgbClr val="D3D3D3"/>
                </a:gs>
              </a:gsLst>
              <a:lin ang="8100000" scaled="0"/>
            </a:gradFill>
            <a:ln w="19050">
              <a:gradFill>
                <a:gsLst>
                  <a:gs pos="0">
                    <a:srgbClr val="ADADAD"/>
                  </a:gs>
                  <a:gs pos="100000">
                    <a:schemeClr val="bg1"/>
                  </a:gs>
                </a:gsLst>
                <a:lin ang="8100000" scaled="0"/>
              </a:gradFill>
            </a:ln>
            <a:effectLst>
              <a:outerShdw blurRad="203200" dist="76200" dir="2700000" algn="tl" rotWithShape="0">
                <a:prstClr val="black">
                  <a:alpha val="40000"/>
                </a:prstClr>
              </a:outerShdw>
            </a:effectLst>
          </p:spPr>
          <p:txBody>
            <a:bodyPr vert="horz" wrap="square" lIns="91440" tIns="45720" rIns="91440" bIns="45720" numCol="1" anchor="t" anchorCtr="0" compatLnSpc="1"/>
            <a:lstStyle/>
            <a:p>
              <a:endParaRPr lang="zh-CN" altLang="en-US" sz="1200">
                <a:latin typeface="+mn-ea"/>
                <a:ea typeface="+mn-ea"/>
              </a:endParaRPr>
            </a:p>
          </p:txBody>
        </p:sp>
        <p:sp>
          <p:nvSpPr>
            <p:cNvPr id="93" name="Freeform 5"/>
            <p:cNvSpPr/>
            <p:nvPr/>
          </p:nvSpPr>
          <p:spPr bwMode="auto">
            <a:xfrm rot="5400000">
              <a:off x="8336283" y="3647999"/>
              <a:ext cx="1817848" cy="161114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a:gsLst>
                <a:gs pos="0">
                  <a:schemeClr val="bg1"/>
                </a:gs>
                <a:gs pos="100000">
                  <a:srgbClr val="D3D3D3"/>
                </a:gs>
              </a:gsLst>
              <a:lin ang="8100000" scaled="0"/>
            </a:gradFill>
            <a:ln w="19050">
              <a:gradFill>
                <a:gsLst>
                  <a:gs pos="0">
                    <a:srgbClr val="ADADAD"/>
                  </a:gs>
                  <a:gs pos="100000">
                    <a:schemeClr val="bg1"/>
                  </a:gs>
                </a:gsLst>
                <a:lin ang="8100000" scaled="0"/>
              </a:gradFill>
            </a:ln>
            <a:effectLst>
              <a:outerShdw blurRad="203200" dist="76200" dir="2700000" algn="tl" rotWithShape="0">
                <a:prstClr val="black">
                  <a:alpha val="40000"/>
                </a:prstClr>
              </a:outerShdw>
            </a:effectLst>
          </p:spPr>
          <p:txBody>
            <a:bodyPr vert="horz" wrap="square" lIns="91440" tIns="45720" rIns="91440" bIns="45720" numCol="1" anchor="t" anchorCtr="0" compatLnSpc="1"/>
            <a:lstStyle/>
            <a:p>
              <a:endParaRPr lang="zh-CN" altLang="en-US" sz="1200">
                <a:latin typeface="+mn-ea"/>
                <a:ea typeface="+mn-ea"/>
              </a:endParaRPr>
            </a:p>
          </p:txBody>
        </p:sp>
        <p:sp>
          <p:nvSpPr>
            <p:cNvPr id="94" name="Freeform 5"/>
            <p:cNvSpPr/>
            <p:nvPr/>
          </p:nvSpPr>
          <p:spPr bwMode="auto">
            <a:xfrm rot="5400000">
              <a:off x="8582835" y="3866516"/>
              <a:ext cx="1324744" cy="117411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C00000"/>
            </a:solidFill>
            <a:ln w="15875">
              <a:noFill/>
            </a:ln>
            <a:effectLst>
              <a:innerShdw blurRad="63500" dist="25400" dir="8100000">
                <a:prstClr val="black">
                  <a:alpha val="50000"/>
                </a:prstClr>
              </a:innerShdw>
            </a:effectLst>
          </p:spPr>
          <p:txBody>
            <a:bodyPr vert="horz" wrap="square" lIns="91440" tIns="45720" rIns="91440" bIns="45720" numCol="1" anchor="t" anchorCtr="0" compatLnSpc="1"/>
            <a:lstStyle/>
            <a:p>
              <a:endParaRPr lang="zh-CN" altLang="en-US" sz="1200">
                <a:latin typeface="+mn-ea"/>
                <a:ea typeface="+mn-ea"/>
              </a:endParaRPr>
            </a:p>
          </p:txBody>
        </p:sp>
        <p:sp>
          <p:nvSpPr>
            <p:cNvPr id="95" name="文本框 87"/>
            <p:cNvSpPr txBox="1"/>
            <p:nvPr/>
          </p:nvSpPr>
          <p:spPr>
            <a:xfrm>
              <a:off x="8869325" y="4099628"/>
              <a:ext cx="751763" cy="533510"/>
            </a:xfrm>
            <a:prstGeom prst="rect">
              <a:avLst/>
            </a:prstGeom>
            <a:noFill/>
          </p:spPr>
          <p:txBody>
            <a:bodyPr wrap="square" rtlCol="0">
              <a:spAutoFit/>
            </a:bodyPr>
            <a:lstStyle/>
            <a:p>
              <a:pPr algn="ctr"/>
              <a:r>
                <a:rPr lang="en-US" altLang="zh-CN" dirty="0">
                  <a:solidFill>
                    <a:schemeClr val="bg1"/>
                  </a:solidFill>
                  <a:latin typeface="+mn-ea"/>
                  <a:ea typeface="+mn-ea"/>
                </a:rPr>
                <a:t>04</a:t>
              </a:r>
              <a:endParaRPr lang="zh-CN" altLang="en-US" dirty="0">
                <a:solidFill>
                  <a:schemeClr val="bg1"/>
                </a:solidFill>
                <a:latin typeface="+mn-ea"/>
                <a:ea typeface="+mn-ea"/>
              </a:endParaRPr>
            </a:p>
          </p:txBody>
        </p:sp>
      </p:grpSp>
      <p:grpSp>
        <p:nvGrpSpPr>
          <p:cNvPr id="96" name="组合 95"/>
          <p:cNvGrpSpPr/>
          <p:nvPr/>
        </p:nvGrpSpPr>
        <p:grpSpPr>
          <a:xfrm>
            <a:off x="6144524" y="3816760"/>
            <a:ext cx="1703713" cy="802273"/>
            <a:chOff x="8288380" y="5056985"/>
            <a:chExt cx="2271322" cy="1069697"/>
          </a:xfrm>
        </p:grpSpPr>
        <p:sp>
          <p:nvSpPr>
            <p:cNvPr id="97" name="文本框 99"/>
            <p:cNvSpPr txBox="1"/>
            <p:nvPr/>
          </p:nvSpPr>
          <p:spPr>
            <a:xfrm>
              <a:off x="8291865" y="5056985"/>
              <a:ext cx="1752692" cy="369332"/>
            </a:xfrm>
            <a:prstGeom prst="rect">
              <a:avLst/>
            </a:prstGeom>
            <a:noFill/>
          </p:spPr>
          <p:txBody>
            <a:bodyPr wrap="square" rtlCol="0">
              <a:spAutoFit/>
            </a:bodyPr>
            <a:lstStyle/>
            <a:p>
              <a:r>
                <a:rPr lang="zh-CN" altLang="en-US" sz="1200" dirty="0">
                  <a:solidFill>
                    <a:schemeClr val="tx1">
                      <a:lumMod val="75000"/>
                      <a:lumOff val="25000"/>
                    </a:schemeClr>
                  </a:solidFill>
                  <a:latin typeface="+mn-ea"/>
                  <a:ea typeface="+mn-ea"/>
                </a:rPr>
                <a:t>在此</a:t>
              </a:r>
              <a:r>
                <a:rPr lang="zh-CN" altLang="en-US" sz="1200" dirty="0" smtClean="0">
                  <a:solidFill>
                    <a:schemeClr val="tx1">
                      <a:lumMod val="75000"/>
                      <a:lumOff val="25000"/>
                    </a:schemeClr>
                  </a:solidFill>
                  <a:latin typeface="+mn-ea"/>
                  <a:ea typeface="+mn-ea"/>
                </a:rPr>
                <a:t>添加标题</a:t>
              </a:r>
              <a:endParaRPr lang="zh-CN" altLang="en-US" sz="1200" dirty="0">
                <a:solidFill>
                  <a:schemeClr val="tx1">
                    <a:lumMod val="75000"/>
                    <a:lumOff val="25000"/>
                  </a:schemeClr>
                </a:solidFill>
                <a:latin typeface="+mn-ea"/>
                <a:ea typeface="+mn-ea"/>
              </a:endParaRPr>
            </a:p>
          </p:txBody>
        </p:sp>
        <p:sp>
          <p:nvSpPr>
            <p:cNvPr id="98" name="文本框 100"/>
            <p:cNvSpPr txBox="1"/>
            <p:nvPr/>
          </p:nvSpPr>
          <p:spPr>
            <a:xfrm>
              <a:off x="8288380" y="5338774"/>
              <a:ext cx="2271322" cy="787908"/>
            </a:xfrm>
            <a:prstGeom prst="rect">
              <a:avLst/>
            </a:prstGeom>
            <a:noFill/>
          </p:spPr>
          <p:txBody>
            <a:bodyPr wrap="square" rtlCol="0">
              <a:spAutoFit/>
            </a:bodyPr>
            <a:lstStyle/>
            <a:p>
              <a:pPr lvl="0">
                <a:lnSpc>
                  <a:spcPct val="120000"/>
                </a:lnSpc>
              </a:pPr>
              <a:r>
                <a:rPr lang="zh-CN" altLang="en-US" sz="900" dirty="0">
                  <a:solidFill>
                    <a:prstClr val="black"/>
                  </a:solidFill>
                  <a:latin typeface="+mn-ea"/>
                  <a:ea typeface="+mn-ea"/>
                  <a:cs typeface="方正兰亭纤黑简体"/>
                </a:rPr>
                <a:t>单击此处添加文字阐述，添加简短问题说明文字，具体说明文字在此处添加此处。</a:t>
              </a:r>
              <a:endParaRPr lang="zh-CN" altLang="en-US" sz="500" dirty="0">
                <a:solidFill>
                  <a:prstClr val="black">
                    <a:lumMod val="65000"/>
                    <a:lumOff val="35000"/>
                  </a:prstClr>
                </a:solidFill>
                <a:latin typeface="+mn-ea"/>
                <a:ea typeface="+mn-ea"/>
              </a:endParaRPr>
            </a:p>
          </p:txBody>
        </p:sp>
      </p:grpSp>
      <p:cxnSp>
        <p:nvCxnSpPr>
          <p:cNvPr id="99" name="直接连接符 98"/>
          <p:cNvCxnSpPr/>
          <p:nvPr/>
        </p:nvCxnSpPr>
        <p:spPr>
          <a:xfrm>
            <a:off x="6151591" y="3892310"/>
            <a:ext cx="0" cy="642242"/>
          </a:xfrm>
          <a:prstGeom prst="line">
            <a:avLst/>
          </a:prstGeom>
          <a:ln w="22225">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00" name="Freeform 983"/>
          <p:cNvSpPr>
            <a:spLocks noEditPoints="1"/>
          </p:cNvSpPr>
          <p:nvPr/>
        </p:nvSpPr>
        <p:spPr bwMode="auto">
          <a:xfrm>
            <a:off x="5574210" y="3965492"/>
            <a:ext cx="490732" cy="503498"/>
          </a:xfrm>
          <a:custGeom>
            <a:avLst/>
            <a:gdLst>
              <a:gd name="T0" fmla="*/ 116 w 232"/>
              <a:gd name="T1" fmla="*/ 88 h 239"/>
              <a:gd name="T2" fmla="*/ 84 w 232"/>
              <a:gd name="T3" fmla="*/ 119 h 239"/>
              <a:gd name="T4" fmla="*/ 116 w 232"/>
              <a:gd name="T5" fmla="*/ 151 h 239"/>
              <a:gd name="T6" fmla="*/ 148 w 232"/>
              <a:gd name="T7" fmla="*/ 119 h 239"/>
              <a:gd name="T8" fmla="*/ 116 w 232"/>
              <a:gd name="T9" fmla="*/ 88 h 239"/>
              <a:gd name="T10" fmla="*/ 49 w 232"/>
              <a:gd name="T11" fmla="*/ 197 h 239"/>
              <a:gd name="T12" fmla="*/ 44 w 232"/>
              <a:gd name="T13" fmla="*/ 191 h 239"/>
              <a:gd name="T14" fmla="*/ 14 w 232"/>
              <a:gd name="T15" fmla="*/ 119 h 239"/>
              <a:gd name="T16" fmla="*/ 93 w 232"/>
              <a:gd name="T17" fmla="*/ 20 h 239"/>
              <a:gd name="T18" fmla="*/ 90 w 232"/>
              <a:gd name="T19" fmla="*/ 7 h 239"/>
              <a:gd name="T20" fmla="*/ 0 w 232"/>
              <a:gd name="T21" fmla="*/ 119 h 239"/>
              <a:gd name="T22" fmla="*/ 34 w 232"/>
              <a:gd name="T23" fmla="*/ 201 h 239"/>
              <a:gd name="T24" fmla="*/ 44 w 232"/>
              <a:gd name="T25" fmla="*/ 210 h 239"/>
              <a:gd name="T26" fmla="*/ 34 w 232"/>
              <a:gd name="T27" fmla="*/ 239 h 239"/>
              <a:gd name="T28" fmla="*/ 116 w 232"/>
              <a:gd name="T29" fmla="*/ 228 h 239"/>
              <a:gd name="T30" fmla="*/ 60 w 232"/>
              <a:gd name="T31" fmla="*/ 167 h 239"/>
              <a:gd name="T32" fmla="*/ 49 w 232"/>
              <a:gd name="T33" fmla="*/ 197 h 239"/>
              <a:gd name="T34" fmla="*/ 188 w 232"/>
              <a:gd name="T35" fmla="*/ 29 h 239"/>
              <a:gd name="T36" fmla="*/ 198 w 232"/>
              <a:gd name="T37" fmla="*/ 0 h 239"/>
              <a:gd name="T38" fmla="*/ 116 w 232"/>
              <a:gd name="T39" fmla="*/ 10 h 239"/>
              <a:gd name="T40" fmla="*/ 172 w 232"/>
              <a:gd name="T41" fmla="*/ 72 h 239"/>
              <a:gd name="T42" fmla="*/ 183 w 232"/>
              <a:gd name="T43" fmla="*/ 42 h 239"/>
              <a:gd name="T44" fmla="*/ 218 w 232"/>
              <a:gd name="T45" fmla="*/ 119 h 239"/>
              <a:gd name="T46" fmla="*/ 188 w 232"/>
              <a:gd name="T47" fmla="*/ 191 h 239"/>
              <a:gd name="T48" fmla="*/ 139 w 232"/>
              <a:gd name="T49" fmla="*/ 219 h 239"/>
              <a:gd name="T50" fmla="*/ 142 w 232"/>
              <a:gd name="T51" fmla="*/ 232 h 239"/>
              <a:gd name="T52" fmla="*/ 198 w 232"/>
              <a:gd name="T53" fmla="*/ 201 h 239"/>
              <a:gd name="T54" fmla="*/ 232 w 232"/>
              <a:gd name="T55" fmla="*/ 119 h 239"/>
              <a:gd name="T56" fmla="*/ 188 w 232"/>
              <a:gd name="T57" fmla="*/ 29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32" h="239">
                <a:moveTo>
                  <a:pt x="116" y="88"/>
                </a:moveTo>
                <a:cubicBezTo>
                  <a:pt x="98" y="88"/>
                  <a:pt x="84" y="102"/>
                  <a:pt x="84" y="119"/>
                </a:cubicBezTo>
                <a:cubicBezTo>
                  <a:pt x="84" y="137"/>
                  <a:pt x="98" y="151"/>
                  <a:pt x="116" y="151"/>
                </a:cubicBezTo>
                <a:cubicBezTo>
                  <a:pt x="134" y="151"/>
                  <a:pt x="148" y="137"/>
                  <a:pt x="148" y="119"/>
                </a:cubicBezTo>
                <a:cubicBezTo>
                  <a:pt x="148" y="102"/>
                  <a:pt x="134" y="88"/>
                  <a:pt x="116" y="88"/>
                </a:cubicBezTo>
                <a:close/>
                <a:moveTo>
                  <a:pt x="49" y="197"/>
                </a:moveTo>
                <a:cubicBezTo>
                  <a:pt x="47" y="195"/>
                  <a:pt x="46" y="193"/>
                  <a:pt x="44" y="191"/>
                </a:cubicBezTo>
                <a:cubicBezTo>
                  <a:pt x="25" y="172"/>
                  <a:pt x="14" y="147"/>
                  <a:pt x="14" y="119"/>
                </a:cubicBezTo>
                <a:cubicBezTo>
                  <a:pt x="14" y="71"/>
                  <a:pt x="48" y="30"/>
                  <a:pt x="93" y="20"/>
                </a:cubicBezTo>
                <a:cubicBezTo>
                  <a:pt x="90" y="7"/>
                  <a:pt x="90" y="7"/>
                  <a:pt x="90" y="7"/>
                </a:cubicBezTo>
                <a:cubicBezTo>
                  <a:pt x="39" y="19"/>
                  <a:pt x="0" y="65"/>
                  <a:pt x="0" y="119"/>
                </a:cubicBezTo>
                <a:cubicBezTo>
                  <a:pt x="0" y="150"/>
                  <a:pt x="12" y="179"/>
                  <a:pt x="34" y="201"/>
                </a:cubicBezTo>
                <a:cubicBezTo>
                  <a:pt x="37" y="204"/>
                  <a:pt x="41" y="207"/>
                  <a:pt x="44" y="210"/>
                </a:cubicBezTo>
                <a:cubicBezTo>
                  <a:pt x="34" y="239"/>
                  <a:pt x="34" y="239"/>
                  <a:pt x="34" y="239"/>
                </a:cubicBezTo>
                <a:cubicBezTo>
                  <a:pt x="116" y="228"/>
                  <a:pt x="116" y="228"/>
                  <a:pt x="116" y="228"/>
                </a:cubicBezTo>
                <a:cubicBezTo>
                  <a:pt x="60" y="167"/>
                  <a:pt x="60" y="167"/>
                  <a:pt x="60" y="167"/>
                </a:cubicBezTo>
                <a:lnTo>
                  <a:pt x="49" y="197"/>
                </a:lnTo>
                <a:close/>
                <a:moveTo>
                  <a:pt x="188" y="29"/>
                </a:moveTo>
                <a:cubicBezTo>
                  <a:pt x="198" y="0"/>
                  <a:pt x="198" y="0"/>
                  <a:pt x="198" y="0"/>
                </a:cubicBezTo>
                <a:cubicBezTo>
                  <a:pt x="116" y="10"/>
                  <a:pt x="116" y="10"/>
                  <a:pt x="116" y="10"/>
                </a:cubicBezTo>
                <a:cubicBezTo>
                  <a:pt x="172" y="72"/>
                  <a:pt x="172" y="72"/>
                  <a:pt x="172" y="72"/>
                </a:cubicBezTo>
                <a:cubicBezTo>
                  <a:pt x="183" y="42"/>
                  <a:pt x="183" y="42"/>
                  <a:pt x="183" y="42"/>
                </a:cubicBezTo>
                <a:cubicBezTo>
                  <a:pt x="204" y="61"/>
                  <a:pt x="218" y="89"/>
                  <a:pt x="218" y="119"/>
                </a:cubicBezTo>
                <a:cubicBezTo>
                  <a:pt x="218" y="147"/>
                  <a:pt x="207" y="172"/>
                  <a:pt x="188" y="191"/>
                </a:cubicBezTo>
                <a:cubicBezTo>
                  <a:pt x="174" y="205"/>
                  <a:pt x="157" y="214"/>
                  <a:pt x="139" y="219"/>
                </a:cubicBezTo>
                <a:cubicBezTo>
                  <a:pt x="142" y="232"/>
                  <a:pt x="142" y="232"/>
                  <a:pt x="142" y="232"/>
                </a:cubicBezTo>
                <a:cubicBezTo>
                  <a:pt x="163" y="227"/>
                  <a:pt x="182" y="217"/>
                  <a:pt x="198" y="201"/>
                </a:cubicBezTo>
                <a:cubicBezTo>
                  <a:pt x="220" y="179"/>
                  <a:pt x="232" y="150"/>
                  <a:pt x="232" y="119"/>
                </a:cubicBezTo>
                <a:cubicBezTo>
                  <a:pt x="232" y="83"/>
                  <a:pt x="214" y="50"/>
                  <a:pt x="188" y="29"/>
                </a:cubicBezTo>
                <a:close/>
              </a:path>
            </a:pathLst>
          </a:custGeom>
          <a:solidFill>
            <a:srgbClr val="C00000"/>
          </a:solidFill>
          <a:ln>
            <a:noFill/>
          </a:ln>
          <a:effectLst/>
        </p:spPr>
        <p:txBody>
          <a:bodyPr vert="horz" wrap="square" lIns="68580" tIns="34290" rIns="68580" bIns="34290" numCol="1" anchor="t" anchorCtr="0" compatLnSpc="1"/>
          <a:lstStyle/>
          <a:p>
            <a:endParaRPr lang="zh-CN" altLang="en-US" sz="1200">
              <a:solidFill>
                <a:prstClr val="black"/>
              </a:solidFill>
              <a:latin typeface="+mn-ea"/>
              <a:ea typeface="+mn-ea"/>
            </a:endParaRPr>
          </a:p>
        </p:txBody>
      </p:sp>
      <p:sp>
        <p:nvSpPr>
          <p:cNvPr id="101" name="文本框 80"/>
          <p:cNvSpPr txBox="1"/>
          <p:nvPr/>
        </p:nvSpPr>
        <p:spPr>
          <a:xfrm>
            <a:off x="5788104" y="1109728"/>
            <a:ext cx="3032368" cy="807913"/>
          </a:xfrm>
          <a:prstGeom prst="rect">
            <a:avLst/>
          </a:prstGeom>
          <a:noFill/>
        </p:spPr>
        <p:txBody>
          <a:bodyPr wrap="square" lIns="68580" tIns="34290" rIns="68580" bIns="34290" rtlCol="0">
            <a:spAutoFit/>
          </a:bodyPr>
          <a:lstStyle/>
          <a:p>
            <a:pPr algn="just"/>
            <a:r>
              <a:rPr lang="zh-CN" altLang="en-US" sz="1200" dirty="0">
                <a:solidFill>
                  <a:prstClr val="black"/>
                </a:solidFill>
                <a:latin typeface="+mn-ea"/>
                <a:ea typeface="+mn-ea"/>
                <a:cs typeface="方正兰亭纤黑简体"/>
              </a:rPr>
              <a:t> </a:t>
            </a:r>
            <a:r>
              <a:rPr lang="zh-CN" altLang="en-US" sz="1200" dirty="0" smtClean="0">
                <a:solidFill>
                  <a:prstClr val="black"/>
                </a:solidFill>
                <a:latin typeface="+mn-ea"/>
                <a:ea typeface="+mn-ea"/>
                <a:cs typeface="方正兰亭纤黑简体"/>
              </a:rPr>
              <a:t>    单击</a:t>
            </a:r>
            <a:r>
              <a:rPr lang="zh-CN" altLang="en-US" sz="1200" dirty="0">
                <a:solidFill>
                  <a:prstClr val="black"/>
                </a:solidFill>
                <a:latin typeface="+mn-ea"/>
                <a:ea typeface="+mn-ea"/>
                <a:cs typeface="方正兰亭纤黑简体"/>
              </a:rPr>
              <a:t>此处添加文字阐述，添加简短问题说明文字，具体说明文字在此处添加此处。单击此处添加文字阐述，添加简短问题说明文字，具体说明文字在此处添加此处</a:t>
            </a:r>
            <a:r>
              <a:rPr lang="zh-CN" altLang="en-US" sz="1200" dirty="0" smtClean="0">
                <a:solidFill>
                  <a:prstClr val="black"/>
                </a:solidFill>
                <a:latin typeface="+mn-ea"/>
                <a:ea typeface="+mn-ea"/>
                <a:cs typeface="方正兰亭纤黑简体"/>
              </a:rPr>
              <a:t>。</a:t>
            </a:r>
            <a:endParaRPr lang="zh-CN" altLang="en-US" sz="1200" dirty="0">
              <a:solidFill>
                <a:prstClr val="black">
                  <a:lumMod val="50000"/>
                  <a:lumOff val="50000"/>
                </a:prstClr>
              </a:solidFill>
              <a:latin typeface="+mn-ea"/>
              <a:ea typeface="+mn-ea"/>
            </a:endParaRPr>
          </a:p>
        </p:txBody>
      </p:sp>
      <p:sp>
        <p:nvSpPr>
          <p:cNvPr id="102" name="文本框 80"/>
          <p:cNvSpPr txBox="1"/>
          <p:nvPr/>
        </p:nvSpPr>
        <p:spPr>
          <a:xfrm>
            <a:off x="397884" y="3783898"/>
            <a:ext cx="3032368" cy="807913"/>
          </a:xfrm>
          <a:prstGeom prst="rect">
            <a:avLst/>
          </a:prstGeom>
          <a:noFill/>
        </p:spPr>
        <p:txBody>
          <a:bodyPr wrap="square" lIns="68580" tIns="34290" rIns="68580" bIns="34290" rtlCol="0">
            <a:spAutoFit/>
          </a:bodyPr>
          <a:lstStyle/>
          <a:p>
            <a:pPr algn="just"/>
            <a:r>
              <a:rPr lang="zh-CN" altLang="en-US" sz="1200" dirty="0">
                <a:solidFill>
                  <a:prstClr val="black"/>
                </a:solidFill>
                <a:latin typeface="+mn-ea"/>
                <a:ea typeface="+mn-ea"/>
                <a:cs typeface="方正兰亭纤黑简体"/>
              </a:rPr>
              <a:t> </a:t>
            </a:r>
            <a:r>
              <a:rPr lang="zh-CN" altLang="en-US" sz="1200" dirty="0" smtClean="0">
                <a:solidFill>
                  <a:prstClr val="black"/>
                </a:solidFill>
                <a:latin typeface="+mn-ea"/>
                <a:ea typeface="+mn-ea"/>
                <a:cs typeface="方正兰亭纤黑简体"/>
              </a:rPr>
              <a:t>    单击</a:t>
            </a:r>
            <a:r>
              <a:rPr lang="zh-CN" altLang="en-US" sz="1200" dirty="0">
                <a:solidFill>
                  <a:prstClr val="black"/>
                </a:solidFill>
                <a:latin typeface="+mn-ea"/>
                <a:ea typeface="+mn-ea"/>
                <a:cs typeface="方正兰亭纤黑简体"/>
              </a:rPr>
              <a:t>此处添加文字阐述，添加简短问题说明文字，具体说明文字在此处添加此处。单击此处添加文字阐述，添加简短问题说明文字，具体说明文字在此处添加此处</a:t>
            </a:r>
            <a:r>
              <a:rPr lang="zh-CN" altLang="en-US" sz="1200" dirty="0" smtClean="0">
                <a:solidFill>
                  <a:prstClr val="black"/>
                </a:solidFill>
                <a:latin typeface="+mn-ea"/>
                <a:ea typeface="+mn-ea"/>
                <a:cs typeface="方正兰亭纤黑简体"/>
              </a:rPr>
              <a:t>。</a:t>
            </a:r>
            <a:endParaRPr lang="zh-CN" altLang="en-US" sz="1200" dirty="0">
              <a:solidFill>
                <a:prstClr val="black">
                  <a:lumMod val="50000"/>
                  <a:lumOff val="50000"/>
                </a:prstClr>
              </a:solidFill>
              <a:latin typeface="+mn-ea"/>
              <a:ea typeface="+mn-ea"/>
            </a:endParaRPr>
          </a:p>
        </p:txBody>
      </p:sp>
      <p:sp>
        <p:nvSpPr>
          <p:cNvPr id="47" name="TextBox 46"/>
          <p:cNvSpPr txBox="1"/>
          <p:nvPr/>
        </p:nvSpPr>
        <p:spPr>
          <a:xfrm>
            <a:off x="784151" y="281211"/>
            <a:ext cx="2764839" cy="411835"/>
          </a:xfrm>
          <a:prstGeom prst="rect">
            <a:avLst/>
          </a:prstGeom>
          <a:noFill/>
          <a:effectLst/>
        </p:spPr>
        <p:txBody>
          <a:bodyPr wrap="square" lIns="72572" tIns="36286" rIns="72572" bIns="36286" rtlCol="0">
            <a:spAutoFit/>
          </a:bodyPr>
          <a:lstStyle/>
          <a:p>
            <a:pPr algn="ctr"/>
            <a:r>
              <a:rPr lang="zh-CN" altLang="en-US" sz="2200" dirty="0" smtClean="0">
                <a:latin typeface="+mn-ea"/>
                <a:ea typeface="+mn-ea"/>
              </a:rPr>
              <a:t>添加文字标题内容</a:t>
            </a:r>
            <a:endParaRPr lang="zh-CN" altLang="en-US" sz="2200" dirty="0">
              <a:latin typeface="+mn-ea"/>
              <a:ea typeface="+mn-ea"/>
            </a:endParaRPr>
          </a:p>
        </p:txBody>
      </p:sp>
    </p:spTree>
  </p:cSld>
  <p:clrMapOvr>
    <a:masterClrMapping/>
  </p:clrMapOvr>
  <mc:AlternateContent xmlns:mc="http://schemas.openxmlformats.org/markup-compatibility/2006">
    <mc:Choice xmlns:p14="http://schemas.microsoft.com/office/powerpoint/2010/main" Requires="p14">
      <p:transition spd="slow" p14:dur="1200" advTm="0">
        <p14:flip dir="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additive="base">
                                        <p:cTn id="11" dur="250" fill="hold"/>
                                        <p:tgtEl>
                                          <p:spTgt spid="74"/>
                                        </p:tgtEl>
                                        <p:attrNameLst>
                                          <p:attrName>ppt_x</p:attrName>
                                        </p:attrNameLst>
                                      </p:cBhvr>
                                      <p:tavLst>
                                        <p:tav tm="0">
                                          <p:val>
                                            <p:strVal val="0-#ppt_w/2"/>
                                          </p:val>
                                        </p:tav>
                                        <p:tav tm="100000">
                                          <p:val>
                                            <p:strVal val="#ppt_x"/>
                                          </p:val>
                                        </p:tav>
                                      </p:tavLst>
                                    </p:anim>
                                    <p:anim calcmode="lin" valueType="num">
                                      <p:cBhvr additive="base">
                                        <p:cTn id="12" dur="250" fill="hold"/>
                                        <p:tgtEl>
                                          <p:spTgt spid="74"/>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4" fill="hold" nodeType="afterEffect">
                                  <p:stCondLst>
                                    <p:cond delay="0"/>
                                  </p:stCondLst>
                                  <p:childTnLst>
                                    <p:set>
                                      <p:cBhvr>
                                        <p:cTn id="15" dur="1" fill="hold">
                                          <p:stCondLst>
                                            <p:cond delay="0"/>
                                          </p:stCondLst>
                                        </p:cTn>
                                        <p:tgtEl>
                                          <p:spTgt spid="79"/>
                                        </p:tgtEl>
                                        <p:attrNameLst>
                                          <p:attrName>style.visibility</p:attrName>
                                        </p:attrNameLst>
                                      </p:cBhvr>
                                      <p:to>
                                        <p:strVal val="visible"/>
                                      </p:to>
                                    </p:set>
                                    <p:anim calcmode="lin" valueType="num">
                                      <p:cBhvr additive="base">
                                        <p:cTn id="16" dur="250" fill="hold"/>
                                        <p:tgtEl>
                                          <p:spTgt spid="79"/>
                                        </p:tgtEl>
                                        <p:attrNameLst>
                                          <p:attrName>ppt_x</p:attrName>
                                        </p:attrNameLst>
                                      </p:cBhvr>
                                      <p:tavLst>
                                        <p:tav tm="0">
                                          <p:val>
                                            <p:strVal val="#ppt_x"/>
                                          </p:val>
                                        </p:tav>
                                        <p:tav tm="100000">
                                          <p:val>
                                            <p:strVal val="#ppt_x"/>
                                          </p:val>
                                        </p:tav>
                                      </p:tavLst>
                                    </p:anim>
                                    <p:anim calcmode="lin" valueType="num">
                                      <p:cBhvr additive="base">
                                        <p:cTn id="17" dur="250" fill="hold"/>
                                        <p:tgtEl>
                                          <p:spTgt spid="79"/>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 presetClass="entr" presetSubtype="3" fill="hold" nodeType="afterEffect">
                                  <p:stCondLst>
                                    <p:cond delay="0"/>
                                  </p:stCondLst>
                                  <p:childTnLst>
                                    <p:set>
                                      <p:cBhvr>
                                        <p:cTn id="20" dur="1" fill="hold">
                                          <p:stCondLst>
                                            <p:cond delay="0"/>
                                          </p:stCondLst>
                                        </p:cTn>
                                        <p:tgtEl>
                                          <p:spTgt spid="84"/>
                                        </p:tgtEl>
                                        <p:attrNameLst>
                                          <p:attrName>style.visibility</p:attrName>
                                        </p:attrNameLst>
                                      </p:cBhvr>
                                      <p:to>
                                        <p:strVal val="visible"/>
                                      </p:to>
                                    </p:set>
                                    <p:anim calcmode="lin" valueType="num">
                                      <p:cBhvr additive="base">
                                        <p:cTn id="21" dur="250" fill="hold"/>
                                        <p:tgtEl>
                                          <p:spTgt spid="84"/>
                                        </p:tgtEl>
                                        <p:attrNameLst>
                                          <p:attrName>ppt_x</p:attrName>
                                        </p:attrNameLst>
                                      </p:cBhvr>
                                      <p:tavLst>
                                        <p:tav tm="0">
                                          <p:val>
                                            <p:strVal val="1+#ppt_w/2"/>
                                          </p:val>
                                        </p:tav>
                                        <p:tav tm="100000">
                                          <p:val>
                                            <p:strVal val="#ppt_x"/>
                                          </p:val>
                                        </p:tav>
                                      </p:tavLst>
                                    </p:anim>
                                    <p:anim calcmode="lin" valueType="num">
                                      <p:cBhvr additive="base">
                                        <p:cTn id="22" dur="250" fill="hold"/>
                                        <p:tgtEl>
                                          <p:spTgt spid="84"/>
                                        </p:tgtEl>
                                        <p:attrNameLst>
                                          <p:attrName>ppt_y</p:attrName>
                                        </p:attrNameLst>
                                      </p:cBhvr>
                                      <p:tavLst>
                                        <p:tav tm="0">
                                          <p:val>
                                            <p:strVal val="0-#ppt_h/2"/>
                                          </p:val>
                                        </p:tav>
                                        <p:tav tm="100000">
                                          <p:val>
                                            <p:strVal val="#ppt_y"/>
                                          </p:val>
                                        </p:tav>
                                      </p:tavLst>
                                    </p:anim>
                                  </p:childTnLst>
                                </p:cTn>
                              </p:par>
                            </p:childTnLst>
                          </p:cTn>
                        </p:par>
                        <p:par>
                          <p:cTn id="23" fill="hold">
                            <p:stCondLst>
                              <p:cond delay="2000"/>
                            </p:stCondLst>
                            <p:childTnLst>
                              <p:par>
                                <p:cTn id="24" presetID="2" presetClass="entr" presetSubtype="6" fill="hold" nodeType="after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additive="base">
                                        <p:cTn id="26" dur="250" fill="hold"/>
                                        <p:tgtEl>
                                          <p:spTgt spid="91"/>
                                        </p:tgtEl>
                                        <p:attrNameLst>
                                          <p:attrName>ppt_x</p:attrName>
                                        </p:attrNameLst>
                                      </p:cBhvr>
                                      <p:tavLst>
                                        <p:tav tm="0">
                                          <p:val>
                                            <p:strVal val="1+#ppt_w/2"/>
                                          </p:val>
                                        </p:tav>
                                        <p:tav tm="100000">
                                          <p:val>
                                            <p:strVal val="#ppt_x"/>
                                          </p:val>
                                        </p:tav>
                                      </p:tavLst>
                                    </p:anim>
                                    <p:anim calcmode="lin" valueType="num">
                                      <p:cBhvr additive="base">
                                        <p:cTn id="27" dur="250" fill="hold"/>
                                        <p:tgtEl>
                                          <p:spTgt spid="91"/>
                                        </p:tgtEl>
                                        <p:attrNameLst>
                                          <p:attrName>ppt_y</p:attrName>
                                        </p:attrNameLst>
                                      </p:cBhvr>
                                      <p:tavLst>
                                        <p:tav tm="0">
                                          <p:val>
                                            <p:strVal val="1+#ppt_h/2"/>
                                          </p:val>
                                        </p:tav>
                                        <p:tav tm="100000">
                                          <p:val>
                                            <p:strVal val="#ppt_y"/>
                                          </p:val>
                                        </p:tav>
                                      </p:tavLst>
                                    </p:anim>
                                  </p:childTnLst>
                                </p:cTn>
                              </p:par>
                            </p:childTnLst>
                          </p:cTn>
                        </p:par>
                        <p:par>
                          <p:cTn id="28" fill="hold">
                            <p:stCondLst>
                              <p:cond delay="2500"/>
                            </p:stCondLst>
                            <p:childTnLst>
                              <p:par>
                                <p:cTn id="29" presetID="22" presetClass="entr" presetSubtype="8" fill="hold" grpId="0" nodeType="afterEffect">
                                  <p:stCondLst>
                                    <p:cond delay="0"/>
                                  </p:stCondLst>
                                  <p:childTnLst>
                                    <p:set>
                                      <p:cBhvr>
                                        <p:cTn id="30" dur="1" fill="hold">
                                          <p:stCondLst>
                                            <p:cond delay="0"/>
                                          </p:stCondLst>
                                        </p:cTn>
                                        <p:tgtEl>
                                          <p:spTgt spid="72"/>
                                        </p:tgtEl>
                                        <p:attrNameLst>
                                          <p:attrName>style.visibility</p:attrName>
                                        </p:attrNameLst>
                                      </p:cBhvr>
                                      <p:to>
                                        <p:strVal val="visible"/>
                                      </p:to>
                                    </p:set>
                                    <p:animEffect transition="in" filter="wipe(left)">
                                      <p:cBhvr>
                                        <p:cTn id="31" dur="250"/>
                                        <p:tgtEl>
                                          <p:spTgt spid="72"/>
                                        </p:tgtEl>
                                      </p:cBhvr>
                                    </p:animEffect>
                                  </p:childTnLst>
                                </p:cTn>
                              </p:par>
                            </p:childTnLst>
                          </p:cTn>
                        </p:par>
                        <p:par>
                          <p:cTn id="32" fill="hold">
                            <p:stCondLst>
                              <p:cond delay="3000"/>
                            </p:stCondLst>
                            <p:childTnLst>
                              <p:par>
                                <p:cTn id="33" presetID="22" presetClass="entr" presetSubtype="8" fill="hold" nodeType="afterEffect">
                                  <p:stCondLst>
                                    <p:cond delay="0"/>
                                  </p:stCondLst>
                                  <p:childTnLst>
                                    <p:set>
                                      <p:cBhvr>
                                        <p:cTn id="34" dur="1" fill="hold">
                                          <p:stCondLst>
                                            <p:cond delay="0"/>
                                          </p:stCondLst>
                                        </p:cTn>
                                        <p:tgtEl>
                                          <p:spTgt spid="73"/>
                                        </p:tgtEl>
                                        <p:attrNameLst>
                                          <p:attrName>style.visibility</p:attrName>
                                        </p:attrNameLst>
                                      </p:cBhvr>
                                      <p:to>
                                        <p:strVal val="visible"/>
                                      </p:to>
                                    </p:set>
                                    <p:animEffect transition="in" filter="wipe(left)">
                                      <p:cBhvr>
                                        <p:cTn id="35" dur="250"/>
                                        <p:tgtEl>
                                          <p:spTgt spid="73"/>
                                        </p:tgtEl>
                                      </p:cBhvr>
                                    </p:animEffect>
                                  </p:childTnLst>
                                </p:cTn>
                              </p:par>
                            </p:childTnLst>
                          </p:cTn>
                        </p:par>
                        <p:par>
                          <p:cTn id="36" fill="hold">
                            <p:stCondLst>
                              <p:cond delay="3500"/>
                            </p:stCondLst>
                            <p:childTnLst>
                              <p:par>
                                <p:cTn id="37" presetID="22" presetClass="entr" presetSubtype="8" fill="hold" nodeType="afterEffect">
                                  <p:stCondLst>
                                    <p:cond delay="0"/>
                                  </p:stCondLst>
                                  <p:childTnLst>
                                    <p:set>
                                      <p:cBhvr>
                                        <p:cTn id="38" dur="1" fill="hold">
                                          <p:stCondLst>
                                            <p:cond delay="0"/>
                                          </p:stCondLst>
                                        </p:cTn>
                                        <p:tgtEl>
                                          <p:spTgt spid="69"/>
                                        </p:tgtEl>
                                        <p:attrNameLst>
                                          <p:attrName>style.visibility</p:attrName>
                                        </p:attrNameLst>
                                      </p:cBhvr>
                                      <p:to>
                                        <p:strVal val="visible"/>
                                      </p:to>
                                    </p:set>
                                    <p:animEffect transition="in" filter="wipe(left)">
                                      <p:cBhvr>
                                        <p:cTn id="39" dur="250"/>
                                        <p:tgtEl>
                                          <p:spTgt spid="69"/>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60"/>
                                        </p:tgtEl>
                                        <p:attrNameLst>
                                          <p:attrName>style.visibility</p:attrName>
                                        </p:attrNameLst>
                                      </p:cBhvr>
                                      <p:to>
                                        <p:strVal val="visible"/>
                                      </p:to>
                                    </p:set>
                                    <p:animEffect transition="in" filter="wipe(left)">
                                      <p:cBhvr>
                                        <p:cTn id="43" dur="250"/>
                                        <p:tgtEl>
                                          <p:spTgt spid="60"/>
                                        </p:tgtEl>
                                      </p:cBhvr>
                                    </p:animEffect>
                                  </p:childTnLst>
                                </p:cTn>
                              </p:par>
                            </p:childTnLst>
                          </p:cTn>
                        </p:par>
                        <p:par>
                          <p:cTn id="44" fill="hold">
                            <p:stCondLst>
                              <p:cond delay="4500"/>
                            </p:stCondLst>
                            <p:childTnLst>
                              <p:par>
                                <p:cTn id="45" presetID="22" presetClass="entr" presetSubtype="8" fill="hold"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wipe(left)">
                                      <p:cBhvr>
                                        <p:cTn id="47" dur="250"/>
                                        <p:tgtEl>
                                          <p:spTgt spid="61"/>
                                        </p:tgtEl>
                                      </p:cBhvr>
                                    </p:animEffect>
                                  </p:childTnLst>
                                </p:cTn>
                              </p:par>
                            </p:childTnLst>
                          </p:cTn>
                        </p:par>
                        <p:par>
                          <p:cTn id="48" fill="hold">
                            <p:stCondLst>
                              <p:cond delay="5000"/>
                            </p:stCondLst>
                            <p:childTnLst>
                              <p:par>
                                <p:cTn id="49" presetID="22" presetClass="entr" presetSubtype="8" fill="hold" nodeType="afterEffect">
                                  <p:stCondLst>
                                    <p:cond delay="0"/>
                                  </p:stCondLst>
                                  <p:childTnLst>
                                    <p:set>
                                      <p:cBhvr>
                                        <p:cTn id="50" dur="1" fill="hold">
                                          <p:stCondLst>
                                            <p:cond delay="0"/>
                                          </p:stCondLst>
                                        </p:cTn>
                                        <p:tgtEl>
                                          <p:spTgt spid="57"/>
                                        </p:tgtEl>
                                        <p:attrNameLst>
                                          <p:attrName>style.visibility</p:attrName>
                                        </p:attrNameLst>
                                      </p:cBhvr>
                                      <p:to>
                                        <p:strVal val="visible"/>
                                      </p:to>
                                    </p:set>
                                    <p:animEffect transition="in" filter="wipe(left)">
                                      <p:cBhvr>
                                        <p:cTn id="51" dur="250"/>
                                        <p:tgtEl>
                                          <p:spTgt spid="57"/>
                                        </p:tgtEl>
                                      </p:cBhvr>
                                    </p:animEffect>
                                  </p:childTnLst>
                                </p:cTn>
                              </p:par>
                            </p:childTnLst>
                          </p:cTn>
                        </p:par>
                        <p:par>
                          <p:cTn id="52" fill="hold">
                            <p:stCondLst>
                              <p:cond delay="5500"/>
                            </p:stCondLst>
                            <p:childTnLst>
                              <p:par>
                                <p:cTn id="53" presetID="22" presetClass="entr" presetSubtype="8" fill="hold" nodeType="afterEffect">
                                  <p:stCondLst>
                                    <p:cond delay="0"/>
                                  </p:stCondLst>
                                  <p:childTnLst>
                                    <p:set>
                                      <p:cBhvr>
                                        <p:cTn id="54" dur="1" fill="hold">
                                          <p:stCondLst>
                                            <p:cond delay="0"/>
                                          </p:stCondLst>
                                        </p:cTn>
                                        <p:tgtEl>
                                          <p:spTgt spid="62"/>
                                        </p:tgtEl>
                                        <p:attrNameLst>
                                          <p:attrName>style.visibility</p:attrName>
                                        </p:attrNameLst>
                                      </p:cBhvr>
                                      <p:to>
                                        <p:strVal val="visible"/>
                                      </p:to>
                                    </p:set>
                                    <p:animEffect transition="in" filter="wipe(left)">
                                      <p:cBhvr>
                                        <p:cTn id="55" dur="250"/>
                                        <p:tgtEl>
                                          <p:spTgt spid="62"/>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68"/>
                                        </p:tgtEl>
                                        <p:attrNameLst>
                                          <p:attrName>style.visibility</p:attrName>
                                        </p:attrNameLst>
                                      </p:cBhvr>
                                      <p:to>
                                        <p:strVal val="visible"/>
                                      </p:to>
                                    </p:set>
                                    <p:animEffect transition="in" filter="wipe(left)">
                                      <p:cBhvr>
                                        <p:cTn id="59" dur="250"/>
                                        <p:tgtEl>
                                          <p:spTgt spid="68"/>
                                        </p:tgtEl>
                                      </p:cBhvr>
                                    </p:animEffect>
                                  </p:childTnLst>
                                </p:cTn>
                              </p:par>
                            </p:childTnLst>
                          </p:cTn>
                        </p:par>
                        <p:par>
                          <p:cTn id="60" fill="hold">
                            <p:stCondLst>
                              <p:cond delay="6500"/>
                            </p:stCondLst>
                            <p:childTnLst>
                              <p:par>
                                <p:cTn id="61" presetID="22" presetClass="entr" presetSubtype="8" fill="hold" nodeType="afterEffect">
                                  <p:stCondLst>
                                    <p:cond delay="0"/>
                                  </p:stCondLst>
                                  <p:childTnLst>
                                    <p:set>
                                      <p:cBhvr>
                                        <p:cTn id="62" dur="1" fill="hold">
                                          <p:stCondLst>
                                            <p:cond delay="0"/>
                                          </p:stCondLst>
                                        </p:cTn>
                                        <p:tgtEl>
                                          <p:spTgt spid="65"/>
                                        </p:tgtEl>
                                        <p:attrNameLst>
                                          <p:attrName>style.visibility</p:attrName>
                                        </p:attrNameLst>
                                      </p:cBhvr>
                                      <p:to>
                                        <p:strVal val="visible"/>
                                      </p:to>
                                    </p:set>
                                    <p:animEffect transition="in" filter="wipe(left)">
                                      <p:cBhvr>
                                        <p:cTn id="63" dur="250"/>
                                        <p:tgtEl>
                                          <p:spTgt spid="65"/>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100"/>
                                        </p:tgtEl>
                                        <p:attrNameLst>
                                          <p:attrName>style.visibility</p:attrName>
                                        </p:attrNameLst>
                                      </p:cBhvr>
                                      <p:to>
                                        <p:strVal val="visible"/>
                                      </p:to>
                                    </p:set>
                                    <p:animEffect transition="in" filter="wipe(left)">
                                      <p:cBhvr>
                                        <p:cTn id="67" dur="250"/>
                                        <p:tgtEl>
                                          <p:spTgt spid="100"/>
                                        </p:tgtEl>
                                      </p:cBhvr>
                                    </p:animEffect>
                                  </p:childTnLst>
                                </p:cTn>
                              </p:par>
                            </p:childTnLst>
                          </p:cTn>
                        </p:par>
                        <p:par>
                          <p:cTn id="68" fill="hold">
                            <p:stCondLst>
                              <p:cond delay="7500"/>
                            </p:stCondLst>
                            <p:childTnLst>
                              <p:par>
                                <p:cTn id="69" presetID="22" presetClass="entr" presetSubtype="8" fill="hold" nodeType="afterEffect">
                                  <p:stCondLst>
                                    <p:cond delay="0"/>
                                  </p:stCondLst>
                                  <p:childTnLst>
                                    <p:set>
                                      <p:cBhvr>
                                        <p:cTn id="70" dur="1" fill="hold">
                                          <p:stCondLst>
                                            <p:cond delay="0"/>
                                          </p:stCondLst>
                                        </p:cTn>
                                        <p:tgtEl>
                                          <p:spTgt spid="99"/>
                                        </p:tgtEl>
                                        <p:attrNameLst>
                                          <p:attrName>style.visibility</p:attrName>
                                        </p:attrNameLst>
                                      </p:cBhvr>
                                      <p:to>
                                        <p:strVal val="visible"/>
                                      </p:to>
                                    </p:set>
                                    <p:animEffect transition="in" filter="wipe(left)">
                                      <p:cBhvr>
                                        <p:cTn id="71" dur="250"/>
                                        <p:tgtEl>
                                          <p:spTgt spid="99"/>
                                        </p:tgtEl>
                                      </p:cBhvr>
                                    </p:animEffect>
                                  </p:childTnLst>
                                </p:cTn>
                              </p:par>
                            </p:childTnLst>
                          </p:cTn>
                        </p:par>
                        <p:par>
                          <p:cTn id="72" fill="hold">
                            <p:stCondLst>
                              <p:cond delay="8000"/>
                            </p:stCondLst>
                            <p:childTnLst>
                              <p:par>
                                <p:cTn id="73" presetID="22" presetClass="entr" presetSubtype="8" fill="hold" nodeType="afterEffect">
                                  <p:stCondLst>
                                    <p:cond delay="0"/>
                                  </p:stCondLst>
                                  <p:childTnLst>
                                    <p:set>
                                      <p:cBhvr>
                                        <p:cTn id="74" dur="1" fill="hold">
                                          <p:stCondLst>
                                            <p:cond delay="0"/>
                                          </p:stCondLst>
                                        </p:cTn>
                                        <p:tgtEl>
                                          <p:spTgt spid="96"/>
                                        </p:tgtEl>
                                        <p:attrNameLst>
                                          <p:attrName>style.visibility</p:attrName>
                                        </p:attrNameLst>
                                      </p:cBhvr>
                                      <p:to>
                                        <p:strVal val="visible"/>
                                      </p:to>
                                    </p:set>
                                    <p:animEffect transition="in" filter="wipe(left)">
                                      <p:cBhvr>
                                        <p:cTn id="75" dur="250"/>
                                        <p:tgtEl>
                                          <p:spTgt spid="96"/>
                                        </p:tgtEl>
                                      </p:cBhvr>
                                    </p:animEffect>
                                  </p:childTnLst>
                                </p:cTn>
                              </p:par>
                            </p:childTnLst>
                          </p:cTn>
                        </p:par>
                        <p:par>
                          <p:cTn id="76" fill="hold">
                            <p:stCondLst>
                              <p:cond delay="8500"/>
                            </p:stCondLst>
                            <p:childTnLst>
                              <p:par>
                                <p:cTn id="77" presetID="42" presetClass="entr" presetSubtype="0" fill="hold" grpId="0" nodeType="afterEffect">
                                  <p:stCondLst>
                                    <p:cond delay="0"/>
                                  </p:stCondLst>
                                  <p:childTnLst>
                                    <p:set>
                                      <p:cBhvr>
                                        <p:cTn id="78" dur="1" fill="hold">
                                          <p:stCondLst>
                                            <p:cond delay="0"/>
                                          </p:stCondLst>
                                        </p:cTn>
                                        <p:tgtEl>
                                          <p:spTgt spid="102"/>
                                        </p:tgtEl>
                                        <p:attrNameLst>
                                          <p:attrName>style.visibility</p:attrName>
                                        </p:attrNameLst>
                                      </p:cBhvr>
                                      <p:to>
                                        <p:strVal val="visible"/>
                                      </p:to>
                                    </p:set>
                                    <p:animEffect transition="in" filter="fade">
                                      <p:cBhvr>
                                        <p:cTn id="79" dur="250"/>
                                        <p:tgtEl>
                                          <p:spTgt spid="102"/>
                                        </p:tgtEl>
                                      </p:cBhvr>
                                    </p:animEffect>
                                    <p:anim calcmode="lin" valueType="num">
                                      <p:cBhvr>
                                        <p:cTn id="80" dur="250" fill="hold"/>
                                        <p:tgtEl>
                                          <p:spTgt spid="102"/>
                                        </p:tgtEl>
                                        <p:attrNameLst>
                                          <p:attrName>ppt_x</p:attrName>
                                        </p:attrNameLst>
                                      </p:cBhvr>
                                      <p:tavLst>
                                        <p:tav tm="0">
                                          <p:val>
                                            <p:strVal val="#ppt_x"/>
                                          </p:val>
                                        </p:tav>
                                        <p:tav tm="100000">
                                          <p:val>
                                            <p:strVal val="#ppt_x"/>
                                          </p:val>
                                        </p:tav>
                                      </p:tavLst>
                                    </p:anim>
                                    <p:anim calcmode="lin" valueType="num">
                                      <p:cBhvr>
                                        <p:cTn id="81" dur="250" fill="hold"/>
                                        <p:tgtEl>
                                          <p:spTgt spid="102"/>
                                        </p:tgtEl>
                                        <p:attrNameLst>
                                          <p:attrName>ppt_y</p:attrName>
                                        </p:attrNameLst>
                                      </p:cBhvr>
                                      <p:tavLst>
                                        <p:tav tm="0">
                                          <p:val>
                                            <p:strVal val="#ppt_y+.1"/>
                                          </p:val>
                                        </p:tav>
                                        <p:tav tm="100000">
                                          <p:val>
                                            <p:strVal val="#ppt_y"/>
                                          </p:val>
                                        </p:tav>
                                      </p:tavLst>
                                    </p:anim>
                                  </p:childTnLst>
                                </p:cTn>
                              </p:par>
                            </p:childTnLst>
                          </p:cTn>
                        </p:par>
                        <p:par>
                          <p:cTn id="82" fill="hold">
                            <p:stCondLst>
                              <p:cond delay="9000"/>
                            </p:stCondLst>
                            <p:childTnLst>
                              <p:par>
                                <p:cTn id="83" presetID="47" presetClass="entr" presetSubtype="0" fill="hold" grpId="0" nodeType="afterEffect">
                                  <p:stCondLst>
                                    <p:cond delay="0"/>
                                  </p:stCondLst>
                                  <p:childTnLst>
                                    <p:set>
                                      <p:cBhvr>
                                        <p:cTn id="84" dur="1" fill="hold">
                                          <p:stCondLst>
                                            <p:cond delay="0"/>
                                          </p:stCondLst>
                                        </p:cTn>
                                        <p:tgtEl>
                                          <p:spTgt spid="101"/>
                                        </p:tgtEl>
                                        <p:attrNameLst>
                                          <p:attrName>style.visibility</p:attrName>
                                        </p:attrNameLst>
                                      </p:cBhvr>
                                      <p:to>
                                        <p:strVal val="visible"/>
                                      </p:to>
                                    </p:set>
                                    <p:animEffect transition="in" filter="fade">
                                      <p:cBhvr>
                                        <p:cTn id="85" dur="250"/>
                                        <p:tgtEl>
                                          <p:spTgt spid="101"/>
                                        </p:tgtEl>
                                      </p:cBhvr>
                                    </p:animEffect>
                                    <p:anim calcmode="lin" valueType="num">
                                      <p:cBhvr>
                                        <p:cTn id="86" dur="250" fill="hold"/>
                                        <p:tgtEl>
                                          <p:spTgt spid="101"/>
                                        </p:tgtEl>
                                        <p:attrNameLst>
                                          <p:attrName>ppt_x</p:attrName>
                                        </p:attrNameLst>
                                      </p:cBhvr>
                                      <p:tavLst>
                                        <p:tav tm="0">
                                          <p:val>
                                            <p:strVal val="#ppt_x"/>
                                          </p:val>
                                        </p:tav>
                                        <p:tav tm="100000">
                                          <p:val>
                                            <p:strVal val="#ppt_x"/>
                                          </p:val>
                                        </p:tav>
                                      </p:tavLst>
                                    </p:anim>
                                    <p:anim calcmode="lin" valueType="num">
                                      <p:cBhvr>
                                        <p:cTn id="87" dur="250" fill="hold"/>
                                        <p:tgtEl>
                                          <p:spTgt spid="10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72" grpId="0" animBg="1"/>
      <p:bldP spid="100" grpId="0" animBg="1"/>
      <p:bldP spid="101" grpId="0"/>
      <p:bldP spid="102" grpId="0"/>
      <p:bldP spid="4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p:cNvSpPr/>
          <p:nvPr/>
        </p:nvSpPr>
        <p:spPr>
          <a:xfrm>
            <a:off x="0" y="0"/>
            <a:ext cx="3653778" cy="5143500"/>
          </a:xfrm>
          <a:prstGeom prst="rect">
            <a:avLst/>
          </a:prstGeom>
          <a:solidFill>
            <a:schemeClr val="accent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17" name="椭圆 16"/>
          <p:cNvSpPr/>
          <p:nvPr/>
        </p:nvSpPr>
        <p:spPr>
          <a:xfrm>
            <a:off x="2789570" y="1782002"/>
            <a:ext cx="1567542" cy="1567542"/>
          </a:xfrm>
          <a:prstGeom prst="ellipse">
            <a:avLst/>
          </a:prstGeom>
          <a:pattFill prst="dkDnDiag">
            <a:fgClr>
              <a:srgbClr val="F3F3F3"/>
            </a:fgClr>
            <a:bgClr>
              <a:srgbClr val="F7F7F7"/>
            </a:bgClr>
          </a:pattFill>
          <a:ln w="19050">
            <a:gradFill flip="none" rotWithShape="1">
              <a:gsLst>
                <a:gs pos="0">
                  <a:schemeClr val="bg1"/>
                </a:gs>
                <a:gs pos="100000">
                  <a:srgbClr val="DEDEDE"/>
                </a:gs>
              </a:gsLst>
              <a:lin ang="2700000" scaled="1"/>
              <a:tileRect/>
            </a:gradFill>
          </a:ln>
          <a:effectLst>
            <a:outerShdw blurRad="342900" dist="1270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20" name="TextBox 19"/>
          <p:cNvSpPr txBox="1"/>
          <p:nvPr/>
        </p:nvSpPr>
        <p:spPr>
          <a:xfrm>
            <a:off x="4355976" y="1765402"/>
            <a:ext cx="4452801" cy="806348"/>
          </a:xfrm>
          <a:prstGeom prst="rect">
            <a:avLst/>
          </a:prstGeom>
          <a:noFill/>
          <a:effectLst/>
        </p:spPr>
        <p:txBody>
          <a:bodyPr wrap="square" lIns="72572" tIns="36286" rIns="72572" bIns="36286" rtlCol="0">
            <a:spAutoFit/>
          </a:bodyPr>
          <a:lstStyle/>
          <a:p>
            <a:pPr algn="ctr"/>
            <a:r>
              <a:rPr lang="zh-CN" altLang="en-US" sz="4700" dirty="0" smtClean="0">
                <a:solidFill>
                  <a:srgbClr val="C00000"/>
                </a:solidFill>
                <a:latin typeface="时尚中黑简体" pitchFamily="2" charset="-122"/>
                <a:ea typeface="时尚中黑简体" pitchFamily="2" charset="-122"/>
              </a:rPr>
              <a:t>添加文字标题</a:t>
            </a:r>
            <a:endParaRPr lang="zh-CN" altLang="en-US" sz="4700" dirty="0">
              <a:solidFill>
                <a:srgbClr val="C00000"/>
              </a:solidFill>
              <a:latin typeface="时尚中黑简体" pitchFamily="2" charset="-122"/>
              <a:ea typeface="时尚中黑简体" pitchFamily="2" charset="-122"/>
            </a:endParaRPr>
          </a:p>
        </p:txBody>
      </p:sp>
      <p:grpSp>
        <p:nvGrpSpPr>
          <p:cNvPr id="21" name="组合 20"/>
          <p:cNvGrpSpPr/>
          <p:nvPr/>
        </p:nvGrpSpPr>
        <p:grpSpPr>
          <a:xfrm>
            <a:off x="5209965" y="2802535"/>
            <a:ext cx="1352442" cy="338554"/>
            <a:chOff x="3276600" y="3624263"/>
            <a:chExt cx="1361057" cy="340580"/>
          </a:xfrm>
        </p:grpSpPr>
        <p:grpSp>
          <p:nvGrpSpPr>
            <p:cNvPr id="22" name="Group 10"/>
            <p:cNvGrpSpPr/>
            <p:nvPr/>
          </p:nvGrpSpPr>
          <p:grpSpPr bwMode="auto">
            <a:xfrm>
              <a:off x="3276600" y="3649663"/>
              <a:ext cx="282575" cy="282575"/>
              <a:chOff x="0" y="0"/>
              <a:chExt cx="2494" cy="2494"/>
            </a:xfrm>
          </p:grpSpPr>
          <p:sp>
            <p:nvSpPr>
              <p:cNvPr id="24" name="AutoShape 11"/>
              <p:cNvSpPr>
                <a:spLocks noChangeArrowheads="1"/>
              </p:cNvSpPr>
              <p:nvPr/>
            </p:nvSpPr>
            <p:spPr bwMode="auto">
              <a:xfrm>
                <a:off x="0" y="0"/>
                <a:ext cx="2494" cy="2494"/>
              </a:xfrm>
              <a:custGeom>
                <a:avLst/>
                <a:gdLst>
                  <a:gd name="G0" fmla="+- 2321 0 0"/>
                  <a:gd name="G1" fmla="+- 21600 0 2321"/>
                  <a:gd name="G2" fmla="+- 21600 0 2321"/>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321" y="10800"/>
                    </a:moveTo>
                    <a:cubicBezTo>
                      <a:pt x="2321" y="15483"/>
                      <a:pt x="6117" y="19279"/>
                      <a:pt x="10800" y="19279"/>
                    </a:cubicBezTo>
                    <a:cubicBezTo>
                      <a:pt x="15483" y="19279"/>
                      <a:pt x="19279" y="15483"/>
                      <a:pt x="19279" y="10800"/>
                    </a:cubicBezTo>
                    <a:cubicBezTo>
                      <a:pt x="19279" y="6117"/>
                      <a:pt x="15483" y="2321"/>
                      <a:pt x="10800" y="2321"/>
                    </a:cubicBezTo>
                    <a:cubicBezTo>
                      <a:pt x="6117" y="2321"/>
                      <a:pt x="2321" y="6117"/>
                      <a:pt x="2321" y="10800"/>
                    </a:cubicBezTo>
                    <a:close/>
                  </a:path>
                </a:pathLst>
              </a:custGeom>
              <a:solidFill>
                <a:schemeClr val="tx1">
                  <a:lumMod val="65000"/>
                  <a:lumOff val="35000"/>
                </a:schemeClr>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sz="1600" kern="0">
                  <a:solidFill>
                    <a:schemeClr val="tx1">
                      <a:lumMod val="65000"/>
                      <a:lumOff val="35000"/>
                    </a:schemeClr>
                  </a:solidFill>
                  <a:latin typeface="+mn-ea"/>
                  <a:ea typeface="+mn-ea"/>
                </a:endParaRPr>
              </a:p>
            </p:txBody>
          </p:sp>
          <p:sp>
            <p:nvSpPr>
              <p:cNvPr id="31" name="AutoShape 12"/>
              <p:cNvSpPr>
                <a:spLocks noChangeArrowheads="1"/>
              </p:cNvSpPr>
              <p:nvPr/>
            </p:nvSpPr>
            <p:spPr bwMode="auto">
              <a:xfrm rot="5400000">
                <a:off x="646" y="574"/>
                <a:ext cx="1632" cy="1283"/>
              </a:xfrm>
              <a:prstGeom prst="triangle">
                <a:avLst>
                  <a:gd name="adj" fmla="val 50000"/>
                </a:avLst>
              </a:prstGeom>
              <a:solidFill>
                <a:schemeClr val="tx1">
                  <a:lumMod val="65000"/>
                  <a:lumOff val="35000"/>
                </a:scheme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sz="1600" kern="0">
                  <a:solidFill>
                    <a:schemeClr val="tx1">
                      <a:lumMod val="65000"/>
                      <a:lumOff val="35000"/>
                    </a:schemeClr>
                  </a:solidFill>
                  <a:latin typeface="+mn-ea"/>
                  <a:ea typeface="+mn-ea"/>
                </a:endParaRPr>
              </a:p>
            </p:txBody>
          </p:sp>
        </p:grpSp>
        <p:sp>
          <p:nvSpPr>
            <p:cNvPr id="23" name="Text Box 13"/>
            <p:cNvSpPr txBox="1">
              <a:spLocks noChangeArrowheads="1"/>
            </p:cNvSpPr>
            <p:nvPr/>
          </p:nvSpPr>
          <p:spPr bwMode="auto">
            <a:xfrm>
              <a:off x="3625850" y="3624263"/>
              <a:ext cx="1011807" cy="340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1600" kern="0" dirty="0">
                  <a:solidFill>
                    <a:schemeClr val="tx1">
                      <a:lumMod val="65000"/>
                      <a:lumOff val="35000"/>
                    </a:schemeClr>
                  </a:solidFill>
                  <a:latin typeface="+mn-ea"/>
                  <a:ea typeface="+mn-ea"/>
                </a:rPr>
                <a:t>文字标题</a:t>
              </a:r>
              <a:endParaRPr lang="zh-CN" altLang="en-US" sz="1600" kern="0" dirty="0">
                <a:solidFill>
                  <a:schemeClr val="tx1">
                    <a:lumMod val="65000"/>
                    <a:lumOff val="35000"/>
                  </a:schemeClr>
                </a:solidFill>
                <a:latin typeface="+mn-ea"/>
                <a:ea typeface="+mn-ea"/>
              </a:endParaRPr>
            </a:p>
          </p:txBody>
        </p:sp>
      </p:grpSp>
      <p:grpSp>
        <p:nvGrpSpPr>
          <p:cNvPr id="32" name="组合 31"/>
          <p:cNvGrpSpPr/>
          <p:nvPr/>
        </p:nvGrpSpPr>
        <p:grpSpPr>
          <a:xfrm>
            <a:off x="5209966" y="3126101"/>
            <a:ext cx="1352442" cy="338554"/>
            <a:chOff x="3276600" y="3624263"/>
            <a:chExt cx="1361058" cy="340580"/>
          </a:xfrm>
        </p:grpSpPr>
        <p:grpSp>
          <p:nvGrpSpPr>
            <p:cNvPr id="33" name="Group 10"/>
            <p:cNvGrpSpPr/>
            <p:nvPr/>
          </p:nvGrpSpPr>
          <p:grpSpPr bwMode="auto">
            <a:xfrm>
              <a:off x="3276600" y="3649663"/>
              <a:ext cx="282575" cy="282575"/>
              <a:chOff x="0" y="0"/>
              <a:chExt cx="2494" cy="2494"/>
            </a:xfrm>
          </p:grpSpPr>
          <p:sp>
            <p:nvSpPr>
              <p:cNvPr id="35" name="AutoShape 11"/>
              <p:cNvSpPr>
                <a:spLocks noChangeArrowheads="1"/>
              </p:cNvSpPr>
              <p:nvPr/>
            </p:nvSpPr>
            <p:spPr bwMode="auto">
              <a:xfrm>
                <a:off x="0" y="0"/>
                <a:ext cx="2494" cy="2494"/>
              </a:xfrm>
              <a:custGeom>
                <a:avLst/>
                <a:gdLst>
                  <a:gd name="G0" fmla="+- 2321 0 0"/>
                  <a:gd name="G1" fmla="+- 21600 0 2321"/>
                  <a:gd name="G2" fmla="+- 21600 0 2321"/>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321" y="10800"/>
                    </a:moveTo>
                    <a:cubicBezTo>
                      <a:pt x="2321" y="15483"/>
                      <a:pt x="6117" y="19279"/>
                      <a:pt x="10800" y="19279"/>
                    </a:cubicBezTo>
                    <a:cubicBezTo>
                      <a:pt x="15483" y="19279"/>
                      <a:pt x="19279" y="15483"/>
                      <a:pt x="19279" y="10800"/>
                    </a:cubicBezTo>
                    <a:cubicBezTo>
                      <a:pt x="19279" y="6117"/>
                      <a:pt x="15483" y="2321"/>
                      <a:pt x="10800" y="2321"/>
                    </a:cubicBezTo>
                    <a:cubicBezTo>
                      <a:pt x="6117" y="2321"/>
                      <a:pt x="2321" y="6117"/>
                      <a:pt x="2321" y="10800"/>
                    </a:cubicBezTo>
                    <a:close/>
                  </a:path>
                </a:pathLst>
              </a:custGeom>
              <a:solidFill>
                <a:schemeClr val="tx1">
                  <a:lumMod val="65000"/>
                  <a:lumOff val="35000"/>
                </a:schemeClr>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sz="1600" kern="0">
                  <a:solidFill>
                    <a:schemeClr val="tx1">
                      <a:lumMod val="65000"/>
                      <a:lumOff val="35000"/>
                    </a:schemeClr>
                  </a:solidFill>
                  <a:latin typeface="+mn-ea"/>
                  <a:ea typeface="+mn-ea"/>
                </a:endParaRPr>
              </a:p>
            </p:txBody>
          </p:sp>
          <p:sp>
            <p:nvSpPr>
              <p:cNvPr id="36" name="AutoShape 12"/>
              <p:cNvSpPr>
                <a:spLocks noChangeArrowheads="1"/>
              </p:cNvSpPr>
              <p:nvPr/>
            </p:nvSpPr>
            <p:spPr bwMode="auto">
              <a:xfrm rot="5400000">
                <a:off x="646" y="574"/>
                <a:ext cx="1632" cy="1283"/>
              </a:xfrm>
              <a:prstGeom prst="triangle">
                <a:avLst>
                  <a:gd name="adj" fmla="val 50000"/>
                </a:avLst>
              </a:prstGeom>
              <a:solidFill>
                <a:schemeClr val="tx1">
                  <a:lumMod val="65000"/>
                  <a:lumOff val="35000"/>
                </a:scheme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sz="1600" kern="0">
                  <a:solidFill>
                    <a:schemeClr val="tx1">
                      <a:lumMod val="65000"/>
                      <a:lumOff val="35000"/>
                    </a:schemeClr>
                  </a:solidFill>
                  <a:latin typeface="+mn-ea"/>
                  <a:ea typeface="+mn-ea"/>
                </a:endParaRPr>
              </a:p>
            </p:txBody>
          </p:sp>
        </p:grpSp>
        <p:sp>
          <p:nvSpPr>
            <p:cNvPr id="34" name="Text Box 13"/>
            <p:cNvSpPr txBox="1">
              <a:spLocks noChangeArrowheads="1"/>
            </p:cNvSpPr>
            <p:nvPr/>
          </p:nvSpPr>
          <p:spPr bwMode="auto">
            <a:xfrm>
              <a:off x="3625850" y="3624263"/>
              <a:ext cx="1011808" cy="340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1600" kern="0" dirty="0">
                  <a:solidFill>
                    <a:schemeClr val="tx1">
                      <a:lumMod val="65000"/>
                      <a:lumOff val="35000"/>
                    </a:schemeClr>
                  </a:solidFill>
                  <a:latin typeface="+mn-ea"/>
                  <a:ea typeface="+mn-ea"/>
                </a:rPr>
                <a:t>文字标题</a:t>
              </a:r>
              <a:endParaRPr lang="zh-CN" altLang="en-US" sz="1600" kern="0" dirty="0">
                <a:solidFill>
                  <a:schemeClr val="tx1">
                    <a:lumMod val="65000"/>
                    <a:lumOff val="35000"/>
                  </a:schemeClr>
                </a:solidFill>
                <a:latin typeface="+mn-ea"/>
                <a:ea typeface="+mn-ea"/>
              </a:endParaRPr>
            </a:p>
          </p:txBody>
        </p:sp>
      </p:grpSp>
      <p:grpSp>
        <p:nvGrpSpPr>
          <p:cNvPr id="37" name="组合 36"/>
          <p:cNvGrpSpPr/>
          <p:nvPr/>
        </p:nvGrpSpPr>
        <p:grpSpPr>
          <a:xfrm>
            <a:off x="5209966" y="3458829"/>
            <a:ext cx="1352442" cy="338554"/>
            <a:chOff x="3276600" y="3624263"/>
            <a:chExt cx="1361058" cy="340580"/>
          </a:xfrm>
        </p:grpSpPr>
        <p:grpSp>
          <p:nvGrpSpPr>
            <p:cNvPr id="38" name="Group 10"/>
            <p:cNvGrpSpPr/>
            <p:nvPr/>
          </p:nvGrpSpPr>
          <p:grpSpPr bwMode="auto">
            <a:xfrm>
              <a:off x="3276600" y="3649663"/>
              <a:ext cx="282575" cy="282575"/>
              <a:chOff x="0" y="0"/>
              <a:chExt cx="2494" cy="2494"/>
            </a:xfrm>
          </p:grpSpPr>
          <p:sp>
            <p:nvSpPr>
              <p:cNvPr id="40" name="AutoShape 11"/>
              <p:cNvSpPr>
                <a:spLocks noChangeArrowheads="1"/>
              </p:cNvSpPr>
              <p:nvPr/>
            </p:nvSpPr>
            <p:spPr bwMode="auto">
              <a:xfrm>
                <a:off x="0" y="0"/>
                <a:ext cx="2494" cy="2494"/>
              </a:xfrm>
              <a:custGeom>
                <a:avLst/>
                <a:gdLst>
                  <a:gd name="G0" fmla="+- 2321 0 0"/>
                  <a:gd name="G1" fmla="+- 21600 0 2321"/>
                  <a:gd name="G2" fmla="+- 21600 0 2321"/>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321" y="10800"/>
                    </a:moveTo>
                    <a:cubicBezTo>
                      <a:pt x="2321" y="15483"/>
                      <a:pt x="6117" y="19279"/>
                      <a:pt x="10800" y="19279"/>
                    </a:cubicBezTo>
                    <a:cubicBezTo>
                      <a:pt x="15483" y="19279"/>
                      <a:pt x="19279" y="15483"/>
                      <a:pt x="19279" y="10800"/>
                    </a:cubicBezTo>
                    <a:cubicBezTo>
                      <a:pt x="19279" y="6117"/>
                      <a:pt x="15483" y="2321"/>
                      <a:pt x="10800" y="2321"/>
                    </a:cubicBezTo>
                    <a:cubicBezTo>
                      <a:pt x="6117" y="2321"/>
                      <a:pt x="2321" y="6117"/>
                      <a:pt x="2321" y="10800"/>
                    </a:cubicBezTo>
                    <a:close/>
                  </a:path>
                </a:pathLst>
              </a:custGeom>
              <a:solidFill>
                <a:schemeClr val="tx1">
                  <a:lumMod val="65000"/>
                  <a:lumOff val="35000"/>
                </a:schemeClr>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sz="1600" kern="0">
                  <a:solidFill>
                    <a:schemeClr val="tx1">
                      <a:lumMod val="65000"/>
                      <a:lumOff val="35000"/>
                    </a:schemeClr>
                  </a:solidFill>
                  <a:latin typeface="+mn-ea"/>
                  <a:ea typeface="+mn-ea"/>
                </a:endParaRPr>
              </a:p>
            </p:txBody>
          </p:sp>
          <p:sp>
            <p:nvSpPr>
              <p:cNvPr id="41" name="AutoShape 12"/>
              <p:cNvSpPr>
                <a:spLocks noChangeArrowheads="1"/>
              </p:cNvSpPr>
              <p:nvPr/>
            </p:nvSpPr>
            <p:spPr bwMode="auto">
              <a:xfrm rot="5400000">
                <a:off x="646" y="574"/>
                <a:ext cx="1632" cy="1283"/>
              </a:xfrm>
              <a:prstGeom prst="triangle">
                <a:avLst>
                  <a:gd name="adj" fmla="val 50000"/>
                </a:avLst>
              </a:prstGeom>
              <a:solidFill>
                <a:schemeClr val="tx1">
                  <a:lumMod val="65000"/>
                  <a:lumOff val="35000"/>
                </a:scheme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sz="1600" kern="0">
                  <a:solidFill>
                    <a:schemeClr val="tx1">
                      <a:lumMod val="65000"/>
                      <a:lumOff val="35000"/>
                    </a:schemeClr>
                  </a:solidFill>
                  <a:latin typeface="+mn-ea"/>
                  <a:ea typeface="+mn-ea"/>
                </a:endParaRPr>
              </a:p>
            </p:txBody>
          </p:sp>
        </p:grpSp>
        <p:sp>
          <p:nvSpPr>
            <p:cNvPr id="39" name="Text Box 13"/>
            <p:cNvSpPr txBox="1">
              <a:spLocks noChangeArrowheads="1"/>
            </p:cNvSpPr>
            <p:nvPr/>
          </p:nvSpPr>
          <p:spPr bwMode="auto">
            <a:xfrm>
              <a:off x="3625850" y="3624263"/>
              <a:ext cx="1011808" cy="340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1600" kern="0" dirty="0">
                  <a:solidFill>
                    <a:schemeClr val="tx1">
                      <a:lumMod val="65000"/>
                      <a:lumOff val="35000"/>
                    </a:schemeClr>
                  </a:solidFill>
                  <a:latin typeface="+mn-ea"/>
                  <a:ea typeface="+mn-ea"/>
                </a:rPr>
                <a:t>文字标题</a:t>
              </a:r>
              <a:endParaRPr lang="zh-CN" altLang="en-US" sz="1600" kern="0" dirty="0">
                <a:solidFill>
                  <a:schemeClr val="tx1">
                    <a:lumMod val="65000"/>
                    <a:lumOff val="35000"/>
                  </a:schemeClr>
                </a:solidFill>
                <a:latin typeface="+mn-ea"/>
                <a:ea typeface="+mn-ea"/>
              </a:endParaRPr>
            </a:p>
          </p:txBody>
        </p:sp>
      </p:grpSp>
      <p:grpSp>
        <p:nvGrpSpPr>
          <p:cNvPr id="42" name="组合 41"/>
          <p:cNvGrpSpPr/>
          <p:nvPr/>
        </p:nvGrpSpPr>
        <p:grpSpPr>
          <a:xfrm>
            <a:off x="6800091" y="2827790"/>
            <a:ext cx="1352442" cy="338554"/>
            <a:chOff x="3276600" y="3624263"/>
            <a:chExt cx="1361058" cy="340580"/>
          </a:xfrm>
        </p:grpSpPr>
        <p:grpSp>
          <p:nvGrpSpPr>
            <p:cNvPr id="43" name="Group 10"/>
            <p:cNvGrpSpPr/>
            <p:nvPr/>
          </p:nvGrpSpPr>
          <p:grpSpPr bwMode="auto">
            <a:xfrm>
              <a:off x="3276600" y="3649663"/>
              <a:ext cx="282575" cy="282575"/>
              <a:chOff x="0" y="0"/>
              <a:chExt cx="2494" cy="2494"/>
            </a:xfrm>
          </p:grpSpPr>
          <p:sp>
            <p:nvSpPr>
              <p:cNvPr id="45" name="AutoShape 11"/>
              <p:cNvSpPr>
                <a:spLocks noChangeArrowheads="1"/>
              </p:cNvSpPr>
              <p:nvPr/>
            </p:nvSpPr>
            <p:spPr bwMode="auto">
              <a:xfrm>
                <a:off x="0" y="0"/>
                <a:ext cx="2494" cy="2494"/>
              </a:xfrm>
              <a:custGeom>
                <a:avLst/>
                <a:gdLst>
                  <a:gd name="G0" fmla="+- 2321 0 0"/>
                  <a:gd name="G1" fmla="+- 21600 0 2321"/>
                  <a:gd name="G2" fmla="+- 21600 0 2321"/>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321" y="10800"/>
                    </a:moveTo>
                    <a:cubicBezTo>
                      <a:pt x="2321" y="15483"/>
                      <a:pt x="6117" y="19279"/>
                      <a:pt x="10800" y="19279"/>
                    </a:cubicBezTo>
                    <a:cubicBezTo>
                      <a:pt x="15483" y="19279"/>
                      <a:pt x="19279" y="15483"/>
                      <a:pt x="19279" y="10800"/>
                    </a:cubicBezTo>
                    <a:cubicBezTo>
                      <a:pt x="19279" y="6117"/>
                      <a:pt x="15483" y="2321"/>
                      <a:pt x="10800" y="2321"/>
                    </a:cubicBezTo>
                    <a:cubicBezTo>
                      <a:pt x="6117" y="2321"/>
                      <a:pt x="2321" y="6117"/>
                      <a:pt x="2321" y="10800"/>
                    </a:cubicBezTo>
                    <a:close/>
                  </a:path>
                </a:pathLst>
              </a:custGeom>
              <a:solidFill>
                <a:schemeClr val="tx1">
                  <a:lumMod val="65000"/>
                  <a:lumOff val="35000"/>
                </a:schemeClr>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sz="1600" kern="0">
                  <a:solidFill>
                    <a:schemeClr val="tx1">
                      <a:lumMod val="65000"/>
                      <a:lumOff val="35000"/>
                    </a:schemeClr>
                  </a:solidFill>
                  <a:latin typeface="+mn-ea"/>
                  <a:ea typeface="+mn-ea"/>
                </a:endParaRPr>
              </a:p>
            </p:txBody>
          </p:sp>
          <p:sp>
            <p:nvSpPr>
              <p:cNvPr id="46" name="AutoShape 12"/>
              <p:cNvSpPr>
                <a:spLocks noChangeArrowheads="1"/>
              </p:cNvSpPr>
              <p:nvPr/>
            </p:nvSpPr>
            <p:spPr bwMode="auto">
              <a:xfrm rot="5400000">
                <a:off x="646" y="574"/>
                <a:ext cx="1632" cy="1283"/>
              </a:xfrm>
              <a:prstGeom prst="triangle">
                <a:avLst>
                  <a:gd name="adj" fmla="val 50000"/>
                </a:avLst>
              </a:prstGeom>
              <a:solidFill>
                <a:schemeClr val="tx1">
                  <a:lumMod val="65000"/>
                  <a:lumOff val="35000"/>
                </a:scheme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sz="1600" kern="0">
                  <a:solidFill>
                    <a:schemeClr val="tx1">
                      <a:lumMod val="65000"/>
                      <a:lumOff val="35000"/>
                    </a:schemeClr>
                  </a:solidFill>
                  <a:latin typeface="+mn-ea"/>
                  <a:ea typeface="+mn-ea"/>
                </a:endParaRPr>
              </a:p>
            </p:txBody>
          </p:sp>
        </p:grpSp>
        <p:sp>
          <p:nvSpPr>
            <p:cNvPr id="44" name="Text Box 13"/>
            <p:cNvSpPr txBox="1">
              <a:spLocks noChangeArrowheads="1"/>
            </p:cNvSpPr>
            <p:nvPr/>
          </p:nvSpPr>
          <p:spPr bwMode="auto">
            <a:xfrm>
              <a:off x="3625850" y="3624263"/>
              <a:ext cx="1011808" cy="340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1600" kern="0" dirty="0">
                  <a:solidFill>
                    <a:schemeClr val="tx1">
                      <a:lumMod val="65000"/>
                      <a:lumOff val="35000"/>
                    </a:schemeClr>
                  </a:solidFill>
                  <a:latin typeface="+mn-ea"/>
                  <a:ea typeface="+mn-ea"/>
                </a:rPr>
                <a:t>文字标题</a:t>
              </a:r>
              <a:endParaRPr lang="zh-CN" altLang="en-US" sz="1600" kern="0" dirty="0">
                <a:solidFill>
                  <a:schemeClr val="tx1">
                    <a:lumMod val="65000"/>
                    <a:lumOff val="35000"/>
                  </a:schemeClr>
                </a:solidFill>
                <a:latin typeface="+mn-ea"/>
                <a:ea typeface="+mn-ea"/>
              </a:endParaRPr>
            </a:p>
          </p:txBody>
        </p:sp>
      </p:grpSp>
      <p:grpSp>
        <p:nvGrpSpPr>
          <p:cNvPr id="47" name="组合 46"/>
          <p:cNvGrpSpPr/>
          <p:nvPr/>
        </p:nvGrpSpPr>
        <p:grpSpPr>
          <a:xfrm>
            <a:off x="6800091" y="3141177"/>
            <a:ext cx="1352442" cy="338554"/>
            <a:chOff x="3276600" y="3624263"/>
            <a:chExt cx="1361058" cy="340580"/>
          </a:xfrm>
        </p:grpSpPr>
        <p:grpSp>
          <p:nvGrpSpPr>
            <p:cNvPr id="48" name="Group 10"/>
            <p:cNvGrpSpPr/>
            <p:nvPr/>
          </p:nvGrpSpPr>
          <p:grpSpPr bwMode="auto">
            <a:xfrm>
              <a:off x="3276600" y="3649663"/>
              <a:ext cx="282575" cy="282575"/>
              <a:chOff x="0" y="0"/>
              <a:chExt cx="2494" cy="2494"/>
            </a:xfrm>
          </p:grpSpPr>
          <p:sp>
            <p:nvSpPr>
              <p:cNvPr id="50" name="AutoShape 11"/>
              <p:cNvSpPr>
                <a:spLocks noChangeArrowheads="1"/>
              </p:cNvSpPr>
              <p:nvPr/>
            </p:nvSpPr>
            <p:spPr bwMode="auto">
              <a:xfrm>
                <a:off x="0" y="0"/>
                <a:ext cx="2494" cy="2494"/>
              </a:xfrm>
              <a:custGeom>
                <a:avLst/>
                <a:gdLst>
                  <a:gd name="G0" fmla="+- 2321 0 0"/>
                  <a:gd name="G1" fmla="+- 21600 0 2321"/>
                  <a:gd name="G2" fmla="+- 21600 0 2321"/>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321" y="10800"/>
                    </a:moveTo>
                    <a:cubicBezTo>
                      <a:pt x="2321" y="15483"/>
                      <a:pt x="6117" y="19279"/>
                      <a:pt x="10800" y="19279"/>
                    </a:cubicBezTo>
                    <a:cubicBezTo>
                      <a:pt x="15483" y="19279"/>
                      <a:pt x="19279" y="15483"/>
                      <a:pt x="19279" y="10800"/>
                    </a:cubicBezTo>
                    <a:cubicBezTo>
                      <a:pt x="19279" y="6117"/>
                      <a:pt x="15483" y="2321"/>
                      <a:pt x="10800" y="2321"/>
                    </a:cubicBezTo>
                    <a:cubicBezTo>
                      <a:pt x="6117" y="2321"/>
                      <a:pt x="2321" y="6117"/>
                      <a:pt x="2321" y="10800"/>
                    </a:cubicBezTo>
                    <a:close/>
                  </a:path>
                </a:pathLst>
              </a:custGeom>
              <a:solidFill>
                <a:schemeClr val="tx1">
                  <a:lumMod val="65000"/>
                  <a:lumOff val="35000"/>
                </a:schemeClr>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sz="1600" kern="0">
                  <a:solidFill>
                    <a:schemeClr val="tx1">
                      <a:lumMod val="65000"/>
                      <a:lumOff val="35000"/>
                    </a:schemeClr>
                  </a:solidFill>
                  <a:latin typeface="+mn-ea"/>
                  <a:ea typeface="+mn-ea"/>
                </a:endParaRPr>
              </a:p>
            </p:txBody>
          </p:sp>
          <p:sp>
            <p:nvSpPr>
              <p:cNvPr id="51" name="AutoShape 12"/>
              <p:cNvSpPr>
                <a:spLocks noChangeArrowheads="1"/>
              </p:cNvSpPr>
              <p:nvPr/>
            </p:nvSpPr>
            <p:spPr bwMode="auto">
              <a:xfrm rot="5400000">
                <a:off x="646" y="574"/>
                <a:ext cx="1632" cy="1283"/>
              </a:xfrm>
              <a:prstGeom prst="triangle">
                <a:avLst>
                  <a:gd name="adj" fmla="val 50000"/>
                </a:avLst>
              </a:prstGeom>
              <a:solidFill>
                <a:schemeClr val="tx1">
                  <a:lumMod val="65000"/>
                  <a:lumOff val="35000"/>
                </a:scheme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sz="1600" kern="0">
                  <a:solidFill>
                    <a:schemeClr val="tx1">
                      <a:lumMod val="65000"/>
                      <a:lumOff val="35000"/>
                    </a:schemeClr>
                  </a:solidFill>
                  <a:latin typeface="+mn-ea"/>
                  <a:ea typeface="+mn-ea"/>
                </a:endParaRPr>
              </a:p>
            </p:txBody>
          </p:sp>
        </p:grpSp>
        <p:sp>
          <p:nvSpPr>
            <p:cNvPr id="49" name="Text Box 13"/>
            <p:cNvSpPr txBox="1">
              <a:spLocks noChangeArrowheads="1"/>
            </p:cNvSpPr>
            <p:nvPr/>
          </p:nvSpPr>
          <p:spPr bwMode="auto">
            <a:xfrm>
              <a:off x="3625850" y="3624263"/>
              <a:ext cx="1011808" cy="340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1600" kern="0" dirty="0">
                  <a:solidFill>
                    <a:schemeClr val="tx1">
                      <a:lumMod val="65000"/>
                      <a:lumOff val="35000"/>
                    </a:schemeClr>
                  </a:solidFill>
                  <a:latin typeface="+mn-ea"/>
                  <a:ea typeface="+mn-ea"/>
                </a:rPr>
                <a:t>文字标题</a:t>
              </a:r>
              <a:endParaRPr lang="zh-CN" altLang="en-US" sz="1600" kern="0" dirty="0">
                <a:solidFill>
                  <a:schemeClr val="tx1">
                    <a:lumMod val="65000"/>
                    <a:lumOff val="35000"/>
                  </a:schemeClr>
                </a:solidFill>
                <a:latin typeface="+mn-ea"/>
                <a:ea typeface="+mn-ea"/>
              </a:endParaRPr>
            </a:p>
          </p:txBody>
        </p:sp>
      </p:grpSp>
      <p:grpSp>
        <p:nvGrpSpPr>
          <p:cNvPr id="52" name="组合 51"/>
          <p:cNvGrpSpPr/>
          <p:nvPr/>
        </p:nvGrpSpPr>
        <p:grpSpPr>
          <a:xfrm>
            <a:off x="6800092" y="3462149"/>
            <a:ext cx="1352442" cy="338554"/>
            <a:chOff x="3276600" y="3624263"/>
            <a:chExt cx="1361057" cy="340580"/>
          </a:xfrm>
        </p:grpSpPr>
        <p:grpSp>
          <p:nvGrpSpPr>
            <p:cNvPr id="53" name="Group 10"/>
            <p:cNvGrpSpPr/>
            <p:nvPr/>
          </p:nvGrpSpPr>
          <p:grpSpPr bwMode="auto">
            <a:xfrm>
              <a:off x="3276600" y="3649663"/>
              <a:ext cx="282575" cy="282575"/>
              <a:chOff x="0" y="0"/>
              <a:chExt cx="2494" cy="2494"/>
            </a:xfrm>
          </p:grpSpPr>
          <p:sp>
            <p:nvSpPr>
              <p:cNvPr id="55" name="AutoShape 11"/>
              <p:cNvSpPr>
                <a:spLocks noChangeArrowheads="1"/>
              </p:cNvSpPr>
              <p:nvPr/>
            </p:nvSpPr>
            <p:spPr bwMode="auto">
              <a:xfrm>
                <a:off x="0" y="0"/>
                <a:ext cx="2494" cy="2494"/>
              </a:xfrm>
              <a:custGeom>
                <a:avLst/>
                <a:gdLst>
                  <a:gd name="G0" fmla="+- 2321 0 0"/>
                  <a:gd name="G1" fmla="+- 21600 0 2321"/>
                  <a:gd name="G2" fmla="+- 21600 0 2321"/>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321" y="10800"/>
                    </a:moveTo>
                    <a:cubicBezTo>
                      <a:pt x="2321" y="15483"/>
                      <a:pt x="6117" y="19279"/>
                      <a:pt x="10800" y="19279"/>
                    </a:cubicBezTo>
                    <a:cubicBezTo>
                      <a:pt x="15483" y="19279"/>
                      <a:pt x="19279" y="15483"/>
                      <a:pt x="19279" y="10800"/>
                    </a:cubicBezTo>
                    <a:cubicBezTo>
                      <a:pt x="19279" y="6117"/>
                      <a:pt x="15483" y="2321"/>
                      <a:pt x="10800" y="2321"/>
                    </a:cubicBezTo>
                    <a:cubicBezTo>
                      <a:pt x="6117" y="2321"/>
                      <a:pt x="2321" y="6117"/>
                      <a:pt x="2321" y="10800"/>
                    </a:cubicBezTo>
                    <a:close/>
                  </a:path>
                </a:pathLst>
              </a:custGeom>
              <a:solidFill>
                <a:schemeClr val="tx1">
                  <a:lumMod val="65000"/>
                  <a:lumOff val="35000"/>
                </a:schemeClr>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sz="1600" kern="0">
                  <a:solidFill>
                    <a:schemeClr val="tx1">
                      <a:lumMod val="65000"/>
                      <a:lumOff val="35000"/>
                    </a:schemeClr>
                  </a:solidFill>
                  <a:latin typeface="+mn-ea"/>
                  <a:ea typeface="+mn-ea"/>
                </a:endParaRPr>
              </a:p>
            </p:txBody>
          </p:sp>
          <p:sp>
            <p:nvSpPr>
              <p:cNvPr id="56" name="AutoShape 12"/>
              <p:cNvSpPr>
                <a:spLocks noChangeArrowheads="1"/>
              </p:cNvSpPr>
              <p:nvPr/>
            </p:nvSpPr>
            <p:spPr bwMode="auto">
              <a:xfrm rot="5400000">
                <a:off x="646" y="574"/>
                <a:ext cx="1632" cy="1283"/>
              </a:xfrm>
              <a:prstGeom prst="triangle">
                <a:avLst>
                  <a:gd name="adj" fmla="val 50000"/>
                </a:avLst>
              </a:prstGeom>
              <a:solidFill>
                <a:schemeClr val="tx1">
                  <a:lumMod val="65000"/>
                  <a:lumOff val="35000"/>
                </a:scheme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sz="1600" kern="0">
                  <a:solidFill>
                    <a:schemeClr val="tx1">
                      <a:lumMod val="65000"/>
                      <a:lumOff val="35000"/>
                    </a:schemeClr>
                  </a:solidFill>
                  <a:latin typeface="+mn-ea"/>
                  <a:ea typeface="+mn-ea"/>
                </a:endParaRPr>
              </a:p>
            </p:txBody>
          </p:sp>
        </p:grpSp>
        <p:sp>
          <p:nvSpPr>
            <p:cNvPr id="54" name="Text Box 13"/>
            <p:cNvSpPr txBox="1">
              <a:spLocks noChangeArrowheads="1"/>
            </p:cNvSpPr>
            <p:nvPr/>
          </p:nvSpPr>
          <p:spPr bwMode="auto">
            <a:xfrm>
              <a:off x="3625850" y="3624263"/>
              <a:ext cx="1011807" cy="340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1600" kern="0" dirty="0">
                  <a:solidFill>
                    <a:schemeClr val="tx1">
                      <a:lumMod val="65000"/>
                      <a:lumOff val="35000"/>
                    </a:schemeClr>
                  </a:solidFill>
                  <a:latin typeface="+mn-ea"/>
                  <a:ea typeface="+mn-ea"/>
                </a:rPr>
                <a:t>文字标题</a:t>
              </a:r>
              <a:endParaRPr lang="zh-CN" altLang="en-US" sz="1600" kern="0" dirty="0">
                <a:solidFill>
                  <a:schemeClr val="tx1">
                    <a:lumMod val="65000"/>
                    <a:lumOff val="35000"/>
                  </a:schemeClr>
                </a:solidFill>
                <a:latin typeface="+mn-ea"/>
                <a:ea typeface="+mn-ea"/>
              </a:endParaRPr>
            </a:p>
          </p:txBody>
        </p:sp>
      </p:grpSp>
      <p:cxnSp>
        <p:nvCxnSpPr>
          <p:cNvPr id="57" name="直接连接符 56"/>
          <p:cNvCxnSpPr/>
          <p:nvPr/>
        </p:nvCxnSpPr>
        <p:spPr>
          <a:xfrm>
            <a:off x="4616663" y="2573868"/>
            <a:ext cx="4043739" cy="0"/>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58" name="Group 105"/>
          <p:cNvGrpSpPr/>
          <p:nvPr/>
        </p:nvGrpSpPr>
        <p:grpSpPr bwMode="auto">
          <a:xfrm>
            <a:off x="3160974" y="2148103"/>
            <a:ext cx="824733" cy="827846"/>
            <a:chOff x="0" y="0"/>
            <a:chExt cx="492125" cy="490538"/>
          </a:xfrm>
          <a:solidFill>
            <a:schemeClr val="accent2"/>
          </a:solidFill>
        </p:grpSpPr>
        <p:sp>
          <p:nvSpPr>
            <p:cNvPr id="59" name="Freeform 9"/>
            <p:cNvSpPr>
              <a:spLocks noEditPoints="1" noChangeArrowheads="1"/>
            </p:cNvSpPr>
            <p:nvPr/>
          </p:nvSpPr>
          <p:spPr bwMode="auto">
            <a:xfrm>
              <a:off x="0" y="0"/>
              <a:ext cx="492125" cy="490538"/>
            </a:xfrm>
            <a:custGeom>
              <a:avLst/>
              <a:gdLst>
                <a:gd name="T0" fmla="*/ 445988 w 128"/>
                <a:gd name="T1" fmla="*/ 0 h 128"/>
                <a:gd name="T2" fmla="*/ 107652 w 128"/>
                <a:gd name="T3" fmla="*/ 0 h 128"/>
                <a:gd name="T4" fmla="*/ 61516 w 128"/>
                <a:gd name="T5" fmla="*/ 45988 h 128"/>
                <a:gd name="T6" fmla="*/ 61516 w 128"/>
                <a:gd name="T7" fmla="*/ 76647 h 128"/>
                <a:gd name="T8" fmla="*/ 46137 w 128"/>
                <a:gd name="T9" fmla="*/ 76647 h 128"/>
                <a:gd name="T10" fmla="*/ 0 w 128"/>
                <a:gd name="T11" fmla="*/ 122635 h 128"/>
                <a:gd name="T12" fmla="*/ 0 w 128"/>
                <a:gd name="T13" fmla="*/ 429221 h 128"/>
                <a:gd name="T14" fmla="*/ 61516 w 128"/>
                <a:gd name="T15" fmla="*/ 490538 h 128"/>
                <a:gd name="T16" fmla="*/ 430609 w 128"/>
                <a:gd name="T17" fmla="*/ 490538 h 128"/>
                <a:gd name="T18" fmla="*/ 492125 w 128"/>
                <a:gd name="T19" fmla="*/ 429221 h 128"/>
                <a:gd name="T20" fmla="*/ 492125 w 128"/>
                <a:gd name="T21" fmla="*/ 45988 h 128"/>
                <a:gd name="T22" fmla="*/ 445988 w 128"/>
                <a:gd name="T23" fmla="*/ 0 h 128"/>
                <a:gd name="T24" fmla="*/ 461367 w 128"/>
                <a:gd name="T25" fmla="*/ 429221 h 128"/>
                <a:gd name="T26" fmla="*/ 430609 w 128"/>
                <a:gd name="T27" fmla="*/ 459879 h 128"/>
                <a:gd name="T28" fmla="*/ 61516 w 128"/>
                <a:gd name="T29" fmla="*/ 459879 h 128"/>
                <a:gd name="T30" fmla="*/ 30758 w 128"/>
                <a:gd name="T31" fmla="*/ 429221 h 128"/>
                <a:gd name="T32" fmla="*/ 30758 w 128"/>
                <a:gd name="T33" fmla="*/ 122635 h 128"/>
                <a:gd name="T34" fmla="*/ 46137 w 128"/>
                <a:gd name="T35" fmla="*/ 107305 h 128"/>
                <a:gd name="T36" fmla="*/ 61516 w 128"/>
                <a:gd name="T37" fmla="*/ 107305 h 128"/>
                <a:gd name="T38" fmla="*/ 61516 w 128"/>
                <a:gd name="T39" fmla="*/ 413891 h 128"/>
                <a:gd name="T40" fmla="*/ 76895 w 128"/>
                <a:gd name="T41" fmla="*/ 429221 h 128"/>
                <a:gd name="T42" fmla="*/ 92273 w 128"/>
                <a:gd name="T43" fmla="*/ 413891 h 128"/>
                <a:gd name="T44" fmla="*/ 92273 w 128"/>
                <a:gd name="T45" fmla="*/ 45988 h 128"/>
                <a:gd name="T46" fmla="*/ 107652 w 128"/>
                <a:gd name="T47" fmla="*/ 30659 h 128"/>
                <a:gd name="T48" fmla="*/ 445988 w 128"/>
                <a:gd name="T49" fmla="*/ 30659 h 128"/>
                <a:gd name="T50" fmla="*/ 461367 w 128"/>
                <a:gd name="T51" fmla="*/ 45988 h 128"/>
                <a:gd name="T52" fmla="*/ 461367 w 128"/>
                <a:gd name="T53" fmla="*/ 429221 h 12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28"/>
                <a:gd name="T82" fmla="*/ 0 h 128"/>
                <a:gd name="T83" fmla="*/ 128 w 128"/>
                <a:gd name="T84" fmla="*/ 128 h 128"/>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28" h="128">
                  <a:moveTo>
                    <a:pt x="116" y="0"/>
                  </a:moveTo>
                  <a:cubicBezTo>
                    <a:pt x="28" y="0"/>
                    <a:pt x="28" y="0"/>
                    <a:pt x="28" y="0"/>
                  </a:cubicBezTo>
                  <a:cubicBezTo>
                    <a:pt x="21" y="0"/>
                    <a:pt x="16" y="5"/>
                    <a:pt x="16" y="12"/>
                  </a:cubicBezTo>
                  <a:cubicBezTo>
                    <a:pt x="16" y="20"/>
                    <a:pt x="16" y="20"/>
                    <a:pt x="16" y="20"/>
                  </a:cubicBezTo>
                  <a:cubicBezTo>
                    <a:pt x="12" y="20"/>
                    <a:pt x="12" y="20"/>
                    <a:pt x="12" y="20"/>
                  </a:cubicBezTo>
                  <a:cubicBezTo>
                    <a:pt x="5" y="20"/>
                    <a:pt x="0" y="25"/>
                    <a:pt x="0" y="32"/>
                  </a:cubicBezTo>
                  <a:cubicBezTo>
                    <a:pt x="0" y="112"/>
                    <a:pt x="0" y="112"/>
                    <a:pt x="0" y="112"/>
                  </a:cubicBezTo>
                  <a:cubicBezTo>
                    <a:pt x="0" y="121"/>
                    <a:pt x="7" y="128"/>
                    <a:pt x="16" y="128"/>
                  </a:cubicBezTo>
                  <a:cubicBezTo>
                    <a:pt x="112" y="128"/>
                    <a:pt x="112" y="128"/>
                    <a:pt x="112" y="128"/>
                  </a:cubicBezTo>
                  <a:cubicBezTo>
                    <a:pt x="121" y="128"/>
                    <a:pt x="128" y="121"/>
                    <a:pt x="128" y="112"/>
                  </a:cubicBezTo>
                  <a:cubicBezTo>
                    <a:pt x="128" y="12"/>
                    <a:pt x="128" y="12"/>
                    <a:pt x="128" y="12"/>
                  </a:cubicBezTo>
                  <a:cubicBezTo>
                    <a:pt x="128" y="5"/>
                    <a:pt x="123" y="0"/>
                    <a:pt x="116" y="0"/>
                  </a:cubicBezTo>
                  <a:close/>
                  <a:moveTo>
                    <a:pt x="120" y="112"/>
                  </a:moveTo>
                  <a:cubicBezTo>
                    <a:pt x="120" y="116"/>
                    <a:pt x="116" y="120"/>
                    <a:pt x="112" y="120"/>
                  </a:cubicBezTo>
                  <a:cubicBezTo>
                    <a:pt x="16" y="120"/>
                    <a:pt x="16" y="120"/>
                    <a:pt x="16" y="120"/>
                  </a:cubicBezTo>
                  <a:cubicBezTo>
                    <a:pt x="12" y="120"/>
                    <a:pt x="8" y="116"/>
                    <a:pt x="8" y="112"/>
                  </a:cubicBezTo>
                  <a:cubicBezTo>
                    <a:pt x="8" y="32"/>
                    <a:pt x="8" y="32"/>
                    <a:pt x="8" y="32"/>
                  </a:cubicBezTo>
                  <a:cubicBezTo>
                    <a:pt x="8" y="30"/>
                    <a:pt x="10" y="28"/>
                    <a:pt x="12" y="28"/>
                  </a:cubicBezTo>
                  <a:cubicBezTo>
                    <a:pt x="16" y="28"/>
                    <a:pt x="16" y="28"/>
                    <a:pt x="16" y="28"/>
                  </a:cubicBezTo>
                  <a:cubicBezTo>
                    <a:pt x="16" y="108"/>
                    <a:pt x="16" y="108"/>
                    <a:pt x="16" y="108"/>
                  </a:cubicBezTo>
                  <a:cubicBezTo>
                    <a:pt x="16" y="110"/>
                    <a:pt x="18" y="112"/>
                    <a:pt x="20" y="112"/>
                  </a:cubicBezTo>
                  <a:cubicBezTo>
                    <a:pt x="22" y="112"/>
                    <a:pt x="24" y="110"/>
                    <a:pt x="24" y="108"/>
                  </a:cubicBezTo>
                  <a:cubicBezTo>
                    <a:pt x="24" y="12"/>
                    <a:pt x="24" y="12"/>
                    <a:pt x="24" y="12"/>
                  </a:cubicBezTo>
                  <a:cubicBezTo>
                    <a:pt x="24" y="10"/>
                    <a:pt x="26" y="8"/>
                    <a:pt x="28" y="8"/>
                  </a:cubicBezTo>
                  <a:cubicBezTo>
                    <a:pt x="116" y="8"/>
                    <a:pt x="116" y="8"/>
                    <a:pt x="116" y="8"/>
                  </a:cubicBezTo>
                  <a:cubicBezTo>
                    <a:pt x="118" y="8"/>
                    <a:pt x="120" y="10"/>
                    <a:pt x="120" y="12"/>
                  </a:cubicBezTo>
                  <a:lnTo>
                    <a:pt x="120" y="112"/>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60" name="Freeform 10"/>
            <p:cNvSpPr>
              <a:spLocks noChangeArrowheads="1"/>
            </p:cNvSpPr>
            <p:nvPr/>
          </p:nvSpPr>
          <p:spPr bwMode="auto">
            <a:xfrm>
              <a:off x="292100" y="184150"/>
              <a:ext cx="138113" cy="14288"/>
            </a:xfrm>
            <a:custGeom>
              <a:avLst/>
              <a:gdLst>
                <a:gd name="T0" fmla="*/ 7673 w 36"/>
                <a:gd name="T1" fmla="*/ 14288 h 4"/>
                <a:gd name="T2" fmla="*/ 130440 w 36"/>
                <a:gd name="T3" fmla="*/ 14288 h 4"/>
                <a:gd name="T4" fmla="*/ 138113 w 36"/>
                <a:gd name="T5" fmla="*/ 7144 h 4"/>
                <a:gd name="T6" fmla="*/ 130440 w 36"/>
                <a:gd name="T7" fmla="*/ 0 h 4"/>
                <a:gd name="T8" fmla="*/ 7673 w 36"/>
                <a:gd name="T9" fmla="*/ 0 h 4"/>
                <a:gd name="T10" fmla="*/ 0 w 36"/>
                <a:gd name="T11" fmla="*/ 7144 h 4"/>
                <a:gd name="T12" fmla="*/ 7673 w 36"/>
                <a:gd name="T13" fmla="*/ 14288 h 4"/>
                <a:gd name="T14" fmla="*/ 0 60000 65536"/>
                <a:gd name="T15" fmla="*/ 0 60000 65536"/>
                <a:gd name="T16" fmla="*/ 0 60000 65536"/>
                <a:gd name="T17" fmla="*/ 0 60000 65536"/>
                <a:gd name="T18" fmla="*/ 0 60000 65536"/>
                <a:gd name="T19" fmla="*/ 0 60000 65536"/>
                <a:gd name="T20" fmla="*/ 0 60000 65536"/>
                <a:gd name="T21" fmla="*/ 0 w 36"/>
                <a:gd name="T22" fmla="*/ 0 h 4"/>
                <a:gd name="T23" fmla="*/ 36 w 36"/>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4">
                  <a:moveTo>
                    <a:pt x="2" y="4"/>
                  </a:moveTo>
                  <a:cubicBezTo>
                    <a:pt x="34" y="4"/>
                    <a:pt x="34" y="4"/>
                    <a:pt x="34" y="4"/>
                  </a:cubicBezTo>
                  <a:cubicBezTo>
                    <a:pt x="35" y="4"/>
                    <a:pt x="36" y="3"/>
                    <a:pt x="36" y="2"/>
                  </a:cubicBezTo>
                  <a:cubicBezTo>
                    <a:pt x="36" y="1"/>
                    <a:pt x="35" y="0"/>
                    <a:pt x="34" y="0"/>
                  </a:cubicBezTo>
                  <a:cubicBezTo>
                    <a:pt x="2" y="0"/>
                    <a:pt x="2" y="0"/>
                    <a:pt x="2" y="0"/>
                  </a:cubicBezTo>
                  <a:cubicBezTo>
                    <a:pt x="1" y="0"/>
                    <a:pt x="0" y="1"/>
                    <a:pt x="0" y="2"/>
                  </a:cubicBezTo>
                  <a:cubicBezTo>
                    <a:pt x="0" y="3"/>
                    <a:pt x="1" y="4"/>
                    <a:pt x="2" y="4"/>
                  </a:cubicBez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61" name="Freeform 11"/>
            <p:cNvSpPr>
              <a:spLocks noChangeArrowheads="1"/>
            </p:cNvSpPr>
            <p:nvPr/>
          </p:nvSpPr>
          <p:spPr bwMode="auto">
            <a:xfrm>
              <a:off x="292100" y="138112"/>
              <a:ext cx="138113" cy="14288"/>
            </a:xfrm>
            <a:custGeom>
              <a:avLst/>
              <a:gdLst>
                <a:gd name="T0" fmla="*/ 7673 w 36"/>
                <a:gd name="T1" fmla="*/ 14288 h 4"/>
                <a:gd name="T2" fmla="*/ 130440 w 36"/>
                <a:gd name="T3" fmla="*/ 14288 h 4"/>
                <a:gd name="T4" fmla="*/ 138113 w 36"/>
                <a:gd name="T5" fmla="*/ 7144 h 4"/>
                <a:gd name="T6" fmla="*/ 130440 w 36"/>
                <a:gd name="T7" fmla="*/ 0 h 4"/>
                <a:gd name="T8" fmla="*/ 7673 w 36"/>
                <a:gd name="T9" fmla="*/ 0 h 4"/>
                <a:gd name="T10" fmla="*/ 0 w 36"/>
                <a:gd name="T11" fmla="*/ 7144 h 4"/>
                <a:gd name="T12" fmla="*/ 7673 w 36"/>
                <a:gd name="T13" fmla="*/ 14288 h 4"/>
                <a:gd name="T14" fmla="*/ 0 60000 65536"/>
                <a:gd name="T15" fmla="*/ 0 60000 65536"/>
                <a:gd name="T16" fmla="*/ 0 60000 65536"/>
                <a:gd name="T17" fmla="*/ 0 60000 65536"/>
                <a:gd name="T18" fmla="*/ 0 60000 65536"/>
                <a:gd name="T19" fmla="*/ 0 60000 65536"/>
                <a:gd name="T20" fmla="*/ 0 60000 65536"/>
                <a:gd name="T21" fmla="*/ 0 w 36"/>
                <a:gd name="T22" fmla="*/ 0 h 4"/>
                <a:gd name="T23" fmla="*/ 36 w 36"/>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4">
                  <a:moveTo>
                    <a:pt x="2" y="4"/>
                  </a:moveTo>
                  <a:cubicBezTo>
                    <a:pt x="34" y="4"/>
                    <a:pt x="34" y="4"/>
                    <a:pt x="34" y="4"/>
                  </a:cubicBezTo>
                  <a:cubicBezTo>
                    <a:pt x="35" y="4"/>
                    <a:pt x="36" y="3"/>
                    <a:pt x="36" y="2"/>
                  </a:cubicBezTo>
                  <a:cubicBezTo>
                    <a:pt x="36" y="1"/>
                    <a:pt x="35" y="0"/>
                    <a:pt x="34" y="0"/>
                  </a:cubicBezTo>
                  <a:cubicBezTo>
                    <a:pt x="2" y="0"/>
                    <a:pt x="2" y="0"/>
                    <a:pt x="2" y="0"/>
                  </a:cubicBezTo>
                  <a:cubicBezTo>
                    <a:pt x="1" y="0"/>
                    <a:pt x="0" y="1"/>
                    <a:pt x="0" y="2"/>
                  </a:cubicBezTo>
                  <a:cubicBezTo>
                    <a:pt x="0" y="3"/>
                    <a:pt x="1" y="4"/>
                    <a:pt x="2" y="4"/>
                  </a:cubicBez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62" name="Freeform 12"/>
            <p:cNvSpPr>
              <a:spLocks noChangeArrowheads="1"/>
            </p:cNvSpPr>
            <p:nvPr/>
          </p:nvSpPr>
          <p:spPr bwMode="auto">
            <a:xfrm>
              <a:off x="292100" y="92075"/>
              <a:ext cx="138113" cy="14288"/>
            </a:xfrm>
            <a:custGeom>
              <a:avLst/>
              <a:gdLst>
                <a:gd name="T0" fmla="*/ 7673 w 36"/>
                <a:gd name="T1" fmla="*/ 14288 h 4"/>
                <a:gd name="T2" fmla="*/ 130440 w 36"/>
                <a:gd name="T3" fmla="*/ 14288 h 4"/>
                <a:gd name="T4" fmla="*/ 138113 w 36"/>
                <a:gd name="T5" fmla="*/ 7144 h 4"/>
                <a:gd name="T6" fmla="*/ 130440 w 36"/>
                <a:gd name="T7" fmla="*/ 0 h 4"/>
                <a:gd name="T8" fmla="*/ 7673 w 36"/>
                <a:gd name="T9" fmla="*/ 0 h 4"/>
                <a:gd name="T10" fmla="*/ 0 w 36"/>
                <a:gd name="T11" fmla="*/ 7144 h 4"/>
                <a:gd name="T12" fmla="*/ 7673 w 36"/>
                <a:gd name="T13" fmla="*/ 14288 h 4"/>
                <a:gd name="T14" fmla="*/ 0 60000 65536"/>
                <a:gd name="T15" fmla="*/ 0 60000 65536"/>
                <a:gd name="T16" fmla="*/ 0 60000 65536"/>
                <a:gd name="T17" fmla="*/ 0 60000 65536"/>
                <a:gd name="T18" fmla="*/ 0 60000 65536"/>
                <a:gd name="T19" fmla="*/ 0 60000 65536"/>
                <a:gd name="T20" fmla="*/ 0 60000 65536"/>
                <a:gd name="T21" fmla="*/ 0 w 36"/>
                <a:gd name="T22" fmla="*/ 0 h 4"/>
                <a:gd name="T23" fmla="*/ 36 w 36"/>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4">
                  <a:moveTo>
                    <a:pt x="2" y="4"/>
                  </a:moveTo>
                  <a:cubicBezTo>
                    <a:pt x="34" y="4"/>
                    <a:pt x="34" y="4"/>
                    <a:pt x="34" y="4"/>
                  </a:cubicBezTo>
                  <a:cubicBezTo>
                    <a:pt x="35" y="4"/>
                    <a:pt x="36" y="3"/>
                    <a:pt x="36" y="2"/>
                  </a:cubicBezTo>
                  <a:cubicBezTo>
                    <a:pt x="36" y="1"/>
                    <a:pt x="35" y="0"/>
                    <a:pt x="34" y="0"/>
                  </a:cubicBezTo>
                  <a:cubicBezTo>
                    <a:pt x="2" y="0"/>
                    <a:pt x="2" y="0"/>
                    <a:pt x="2" y="0"/>
                  </a:cubicBezTo>
                  <a:cubicBezTo>
                    <a:pt x="1" y="0"/>
                    <a:pt x="0" y="1"/>
                    <a:pt x="0" y="2"/>
                  </a:cubicBezTo>
                  <a:cubicBezTo>
                    <a:pt x="0" y="3"/>
                    <a:pt x="1" y="4"/>
                    <a:pt x="2" y="4"/>
                  </a:cubicBez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63" name="Freeform 13"/>
            <p:cNvSpPr>
              <a:spLocks noChangeArrowheads="1"/>
            </p:cNvSpPr>
            <p:nvPr/>
          </p:nvSpPr>
          <p:spPr bwMode="auto">
            <a:xfrm>
              <a:off x="122238" y="414337"/>
              <a:ext cx="138113" cy="14288"/>
            </a:xfrm>
            <a:custGeom>
              <a:avLst/>
              <a:gdLst>
                <a:gd name="T0" fmla="*/ 130440 w 36"/>
                <a:gd name="T1" fmla="*/ 0 h 4"/>
                <a:gd name="T2" fmla="*/ 7673 w 36"/>
                <a:gd name="T3" fmla="*/ 0 h 4"/>
                <a:gd name="T4" fmla="*/ 0 w 36"/>
                <a:gd name="T5" fmla="*/ 7144 h 4"/>
                <a:gd name="T6" fmla="*/ 7673 w 36"/>
                <a:gd name="T7" fmla="*/ 14288 h 4"/>
                <a:gd name="T8" fmla="*/ 130440 w 36"/>
                <a:gd name="T9" fmla="*/ 14288 h 4"/>
                <a:gd name="T10" fmla="*/ 138113 w 36"/>
                <a:gd name="T11" fmla="*/ 7144 h 4"/>
                <a:gd name="T12" fmla="*/ 130440 w 36"/>
                <a:gd name="T13" fmla="*/ 0 h 4"/>
                <a:gd name="T14" fmla="*/ 0 60000 65536"/>
                <a:gd name="T15" fmla="*/ 0 60000 65536"/>
                <a:gd name="T16" fmla="*/ 0 60000 65536"/>
                <a:gd name="T17" fmla="*/ 0 60000 65536"/>
                <a:gd name="T18" fmla="*/ 0 60000 65536"/>
                <a:gd name="T19" fmla="*/ 0 60000 65536"/>
                <a:gd name="T20" fmla="*/ 0 60000 65536"/>
                <a:gd name="T21" fmla="*/ 0 w 36"/>
                <a:gd name="T22" fmla="*/ 0 h 4"/>
                <a:gd name="T23" fmla="*/ 36 w 36"/>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4">
                  <a:moveTo>
                    <a:pt x="34" y="0"/>
                  </a:moveTo>
                  <a:cubicBezTo>
                    <a:pt x="2" y="0"/>
                    <a:pt x="2" y="0"/>
                    <a:pt x="2" y="0"/>
                  </a:cubicBezTo>
                  <a:cubicBezTo>
                    <a:pt x="1" y="0"/>
                    <a:pt x="0" y="1"/>
                    <a:pt x="0" y="2"/>
                  </a:cubicBezTo>
                  <a:cubicBezTo>
                    <a:pt x="0" y="3"/>
                    <a:pt x="1" y="4"/>
                    <a:pt x="2" y="4"/>
                  </a:cubicBezTo>
                  <a:cubicBezTo>
                    <a:pt x="34" y="4"/>
                    <a:pt x="34" y="4"/>
                    <a:pt x="34" y="4"/>
                  </a:cubicBezTo>
                  <a:cubicBezTo>
                    <a:pt x="35" y="4"/>
                    <a:pt x="36" y="3"/>
                    <a:pt x="36" y="2"/>
                  </a:cubicBezTo>
                  <a:cubicBezTo>
                    <a:pt x="36" y="1"/>
                    <a:pt x="35" y="0"/>
                    <a:pt x="34" y="0"/>
                  </a:cubicBez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64" name="Freeform 14"/>
            <p:cNvSpPr>
              <a:spLocks noChangeArrowheads="1"/>
            </p:cNvSpPr>
            <p:nvPr/>
          </p:nvSpPr>
          <p:spPr bwMode="auto">
            <a:xfrm>
              <a:off x="122238" y="368300"/>
              <a:ext cx="138113" cy="14288"/>
            </a:xfrm>
            <a:custGeom>
              <a:avLst/>
              <a:gdLst>
                <a:gd name="T0" fmla="*/ 130440 w 36"/>
                <a:gd name="T1" fmla="*/ 0 h 4"/>
                <a:gd name="T2" fmla="*/ 7673 w 36"/>
                <a:gd name="T3" fmla="*/ 0 h 4"/>
                <a:gd name="T4" fmla="*/ 0 w 36"/>
                <a:gd name="T5" fmla="*/ 7144 h 4"/>
                <a:gd name="T6" fmla="*/ 7673 w 36"/>
                <a:gd name="T7" fmla="*/ 14288 h 4"/>
                <a:gd name="T8" fmla="*/ 130440 w 36"/>
                <a:gd name="T9" fmla="*/ 14288 h 4"/>
                <a:gd name="T10" fmla="*/ 138113 w 36"/>
                <a:gd name="T11" fmla="*/ 7144 h 4"/>
                <a:gd name="T12" fmla="*/ 130440 w 36"/>
                <a:gd name="T13" fmla="*/ 0 h 4"/>
                <a:gd name="T14" fmla="*/ 0 60000 65536"/>
                <a:gd name="T15" fmla="*/ 0 60000 65536"/>
                <a:gd name="T16" fmla="*/ 0 60000 65536"/>
                <a:gd name="T17" fmla="*/ 0 60000 65536"/>
                <a:gd name="T18" fmla="*/ 0 60000 65536"/>
                <a:gd name="T19" fmla="*/ 0 60000 65536"/>
                <a:gd name="T20" fmla="*/ 0 60000 65536"/>
                <a:gd name="T21" fmla="*/ 0 w 36"/>
                <a:gd name="T22" fmla="*/ 0 h 4"/>
                <a:gd name="T23" fmla="*/ 36 w 36"/>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4">
                  <a:moveTo>
                    <a:pt x="34" y="0"/>
                  </a:moveTo>
                  <a:cubicBezTo>
                    <a:pt x="2" y="0"/>
                    <a:pt x="2" y="0"/>
                    <a:pt x="2" y="0"/>
                  </a:cubicBezTo>
                  <a:cubicBezTo>
                    <a:pt x="1" y="0"/>
                    <a:pt x="0" y="1"/>
                    <a:pt x="0" y="2"/>
                  </a:cubicBezTo>
                  <a:cubicBezTo>
                    <a:pt x="0" y="3"/>
                    <a:pt x="1" y="4"/>
                    <a:pt x="2" y="4"/>
                  </a:cubicBezTo>
                  <a:cubicBezTo>
                    <a:pt x="34" y="4"/>
                    <a:pt x="34" y="4"/>
                    <a:pt x="34" y="4"/>
                  </a:cubicBezTo>
                  <a:cubicBezTo>
                    <a:pt x="35" y="4"/>
                    <a:pt x="36" y="3"/>
                    <a:pt x="36" y="2"/>
                  </a:cubicBezTo>
                  <a:cubicBezTo>
                    <a:pt x="36" y="1"/>
                    <a:pt x="35" y="0"/>
                    <a:pt x="34" y="0"/>
                  </a:cubicBez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65" name="Freeform 15"/>
            <p:cNvSpPr>
              <a:spLocks noChangeArrowheads="1"/>
            </p:cNvSpPr>
            <p:nvPr/>
          </p:nvSpPr>
          <p:spPr bwMode="auto">
            <a:xfrm>
              <a:off x="122238" y="322262"/>
              <a:ext cx="138113" cy="14288"/>
            </a:xfrm>
            <a:custGeom>
              <a:avLst/>
              <a:gdLst>
                <a:gd name="T0" fmla="*/ 130440 w 36"/>
                <a:gd name="T1" fmla="*/ 0 h 4"/>
                <a:gd name="T2" fmla="*/ 7673 w 36"/>
                <a:gd name="T3" fmla="*/ 0 h 4"/>
                <a:gd name="T4" fmla="*/ 0 w 36"/>
                <a:gd name="T5" fmla="*/ 7144 h 4"/>
                <a:gd name="T6" fmla="*/ 7673 w 36"/>
                <a:gd name="T7" fmla="*/ 14288 h 4"/>
                <a:gd name="T8" fmla="*/ 130440 w 36"/>
                <a:gd name="T9" fmla="*/ 14288 h 4"/>
                <a:gd name="T10" fmla="*/ 138113 w 36"/>
                <a:gd name="T11" fmla="*/ 7144 h 4"/>
                <a:gd name="T12" fmla="*/ 130440 w 36"/>
                <a:gd name="T13" fmla="*/ 0 h 4"/>
                <a:gd name="T14" fmla="*/ 0 60000 65536"/>
                <a:gd name="T15" fmla="*/ 0 60000 65536"/>
                <a:gd name="T16" fmla="*/ 0 60000 65536"/>
                <a:gd name="T17" fmla="*/ 0 60000 65536"/>
                <a:gd name="T18" fmla="*/ 0 60000 65536"/>
                <a:gd name="T19" fmla="*/ 0 60000 65536"/>
                <a:gd name="T20" fmla="*/ 0 60000 65536"/>
                <a:gd name="T21" fmla="*/ 0 w 36"/>
                <a:gd name="T22" fmla="*/ 0 h 4"/>
                <a:gd name="T23" fmla="*/ 36 w 36"/>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4">
                  <a:moveTo>
                    <a:pt x="34" y="0"/>
                  </a:moveTo>
                  <a:cubicBezTo>
                    <a:pt x="2" y="0"/>
                    <a:pt x="2" y="0"/>
                    <a:pt x="2" y="0"/>
                  </a:cubicBezTo>
                  <a:cubicBezTo>
                    <a:pt x="1" y="0"/>
                    <a:pt x="0" y="1"/>
                    <a:pt x="0" y="2"/>
                  </a:cubicBezTo>
                  <a:cubicBezTo>
                    <a:pt x="0" y="3"/>
                    <a:pt x="1" y="4"/>
                    <a:pt x="2" y="4"/>
                  </a:cubicBezTo>
                  <a:cubicBezTo>
                    <a:pt x="34" y="4"/>
                    <a:pt x="34" y="4"/>
                    <a:pt x="34" y="4"/>
                  </a:cubicBezTo>
                  <a:cubicBezTo>
                    <a:pt x="35" y="4"/>
                    <a:pt x="36" y="3"/>
                    <a:pt x="36" y="2"/>
                  </a:cubicBezTo>
                  <a:cubicBezTo>
                    <a:pt x="36" y="1"/>
                    <a:pt x="35" y="0"/>
                    <a:pt x="34" y="0"/>
                  </a:cubicBez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66" name="Freeform 16"/>
            <p:cNvSpPr>
              <a:spLocks noChangeArrowheads="1"/>
            </p:cNvSpPr>
            <p:nvPr/>
          </p:nvSpPr>
          <p:spPr bwMode="auto">
            <a:xfrm>
              <a:off x="292100" y="414337"/>
              <a:ext cx="138113" cy="14288"/>
            </a:xfrm>
            <a:custGeom>
              <a:avLst/>
              <a:gdLst>
                <a:gd name="T0" fmla="*/ 130440 w 36"/>
                <a:gd name="T1" fmla="*/ 0 h 4"/>
                <a:gd name="T2" fmla="*/ 7673 w 36"/>
                <a:gd name="T3" fmla="*/ 0 h 4"/>
                <a:gd name="T4" fmla="*/ 0 w 36"/>
                <a:gd name="T5" fmla="*/ 7144 h 4"/>
                <a:gd name="T6" fmla="*/ 7673 w 36"/>
                <a:gd name="T7" fmla="*/ 14288 h 4"/>
                <a:gd name="T8" fmla="*/ 130440 w 36"/>
                <a:gd name="T9" fmla="*/ 14288 h 4"/>
                <a:gd name="T10" fmla="*/ 138113 w 36"/>
                <a:gd name="T11" fmla="*/ 7144 h 4"/>
                <a:gd name="T12" fmla="*/ 130440 w 36"/>
                <a:gd name="T13" fmla="*/ 0 h 4"/>
                <a:gd name="T14" fmla="*/ 0 60000 65536"/>
                <a:gd name="T15" fmla="*/ 0 60000 65536"/>
                <a:gd name="T16" fmla="*/ 0 60000 65536"/>
                <a:gd name="T17" fmla="*/ 0 60000 65536"/>
                <a:gd name="T18" fmla="*/ 0 60000 65536"/>
                <a:gd name="T19" fmla="*/ 0 60000 65536"/>
                <a:gd name="T20" fmla="*/ 0 60000 65536"/>
                <a:gd name="T21" fmla="*/ 0 w 36"/>
                <a:gd name="T22" fmla="*/ 0 h 4"/>
                <a:gd name="T23" fmla="*/ 36 w 36"/>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4">
                  <a:moveTo>
                    <a:pt x="34" y="0"/>
                  </a:moveTo>
                  <a:cubicBezTo>
                    <a:pt x="2" y="0"/>
                    <a:pt x="2" y="0"/>
                    <a:pt x="2" y="0"/>
                  </a:cubicBezTo>
                  <a:cubicBezTo>
                    <a:pt x="1" y="0"/>
                    <a:pt x="0" y="1"/>
                    <a:pt x="0" y="2"/>
                  </a:cubicBezTo>
                  <a:cubicBezTo>
                    <a:pt x="0" y="3"/>
                    <a:pt x="1" y="4"/>
                    <a:pt x="2" y="4"/>
                  </a:cubicBezTo>
                  <a:cubicBezTo>
                    <a:pt x="34" y="4"/>
                    <a:pt x="34" y="4"/>
                    <a:pt x="34" y="4"/>
                  </a:cubicBezTo>
                  <a:cubicBezTo>
                    <a:pt x="35" y="4"/>
                    <a:pt x="36" y="3"/>
                    <a:pt x="36" y="2"/>
                  </a:cubicBezTo>
                  <a:cubicBezTo>
                    <a:pt x="36" y="1"/>
                    <a:pt x="35" y="0"/>
                    <a:pt x="34" y="0"/>
                  </a:cubicBez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67" name="Freeform 17"/>
            <p:cNvSpPr>
              <a:spLocks noChangeArrowheads="1"/>
            </p:cNvSpPr>
            <p:nvPr/>
          </p:nvSpPr>
          <p:spPr bwMode="auto">
            <a:xfrm>
              <a:off x="292100" y="368300"/>
              <a:ext cx="138113" cy="14288"/>
            </a:xfrm>
            <a:custGeom>
              <a:avLst/>
              <a:gdLst>
                <a:gd name="T0" fmla="*/ 130440 w 36"/>
                <a:gd name="T1" fmla="*/ 0 h 4"/>
                <a:gd name="T2" fmla="*/ 7673 w 36"/>
                <a:gd name="T3" fmla="*/ 0 h 4"/>
                <a:gd name="T4" fmla="*/ 0 w 36"/>
                <a:gd name="T5" fmla="*/ 7144 h 4"/>
                <a:gd name="T6" fmla="*/ 7673 w 36"/>
                <a:gd name="T7" fmla="*/ 14288 h 4"/>
                <a:gd name="T8" fmla="*/ 130440 w 36"/>
                <a:gd name="T9" fmla="*/ 14288 h 4"/>
                <a:gd name="T10" fmla="*/ 138113 w 36"/>
                <a:gd name="T11" fmla="*/ 7144 h 4"/>
                <a:gd name="T12" fmla="*/ 130440 w 36"/>
                <a:gd name="T13" fmla="*/ 0 h 4"/>
                <a:gd name="T14" fmla="*/ 0 60000 65536"/>
                <a:gd name="T15" fmla="*/ 0 60000 65536"/>
                <a:gd name="T16" fmla="*/ 0 60000 65536"/>
                <a:gd name="T17" fmla="*/ 0 60000 65536"/>
                <a:gd name="T18" fmla="*/ 0 60000 65536"/>
                <a:gd name="T19" fmla="*/ 0 60000 65536"/>
                <a:gd name="T20" fmla="*/ 0 60000 65536"/>
                <a:gd name="T21" fmla="*/ 0 w 36"/>
                <a:gd name="T22" fmla="*/ 0 h 4"/>
                <a:gd name="T23" fmla="*/ 36 w 36"/>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4">
                  <a:moveTo>
                    <a:pt x="34" y="0"/>
                  </a:moveTo>
                  <a:cubicBezTo>
                    <a:pt x="2" y="0"/>
                    <a:pt x="2" y="0"/>
                    <a:pt x="2" y="0"/>
                  </a:cubicBezTo>
                  <a:cubicBezTo>
                    <a:pt x="1" y="0"/>
                    <a:pt x="0" y="1"/>
                    <a:pt x="0" y="2"/>
                  </a:cubicBezTo>
                  <a:cubicBezTo>
                    <a:pt x="0" y="3"/>
                    <a:pt x="1" y="4"/>
                    <a:pt x="2" y="4"/>
                  </a:cubicBezTo>
                  <a:cubicBezTo>
                    <a:pt x="34" y="4"/>
                    <a:pt x="34" y="4"/>
                    <a:pt x="34" y="4"/>
                  </a:cubicBezTo>
                  <a:cubicBezTo>
                    <a:pt x="35" y="4"/>
                    <a:pt x="36" y="3"/>
                    <a:pt x="36" y="2"/>
                  </a:cubicBezTo>
                  <a:cubicBezTo>
                    <a:pt x="36" y="1"/>
                    <a:pt x="35" y="0"/>
                    <a:pt x="34" y="0"/>
                  </a:cubicBez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68" name="Freeform 18"/>
            <p:cNvSpPr>
              <a:spLocks noChangeArrowheads="1"/>
            </p:cNvSpPr>
            <p:nvPr/>
          </p:nvSpPr>
          <p:spPr bwMode="auto">
            <a:xfrm>
              <a:off x="292100" y="322262"/>
              <a:ext cx="138113" cy="14288"/>
            </a:xfrm>
            <a:custGeom>
              <a:avLst/>
              <a:gdLst>
                <a:gd name="T0" fmla="*/ 130440 w 36"/>
                <a:gd name="T1" fmla="*/ 0 h 4"/>
                <a:gd name="T2" fmla="*/ 7673 w 36"/>
                <a:gd name="T3" fmla="*/ 0 h 4"/>
                <a:gd name="T4" fmla="*/ 0 w 36"/>
                <a:gd name="T5" fmla="*/ 7144 h 4"/>
                <a:gd name="T6" fmla="*/ 7673 w 36"/>
                <a:gd name="T7" fmla="*/ 14288 h 4"/>
                <a:gd name="T8" fmla="*/ 130440 w 36"/>
                <a:gd name="T9" fmla="*/ 14288 h 4"/>
                <a:gd name="T10" fmla="*/ 138113 w 36"/>
                <a:gd name="T11" fmla="*/ 7144 h 4"/>
                <a:gd name="T12" fmla="*/ 130440 w 36"/>
                <a:gd name="T13" fmla="*/ 0 h 4"/>
                <a:gd name="T14" fmla="*/ 0 60000 65536"/>
                <a:gd name="T15" fmla="*/ 0 60000 65536"/>
                <a:gd name="T16" fmla="*/ 0 60000 65536"/>
                <a:gd name="T17" fmla="*/ 0 60000 65536"/>
                <a:gd name="T18" fmla="*/ 0 60000 65536"/>
                <a:gd name="T19" fmla="*/ 0 60000 65536"/>
                <a:gd name="T20" fmla="*/ 0 60000 65536"/>
                <a:gd name="T21" fmla="*/ 0 w 36"/>
                <a:gd name="T22" fmla="*/ 0 h 4"/>
                <a:gd name="T23" fmla="*/ 36 w 36"/>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4">
                  <a:moveTo>
                    <a:pt x="34" y="0"/>
                  </a:moveTo>
                  <a:cubicBezTo>
                    <a:pt x="2" y="0"/>
                    <a:pt x="2" y="0"/>
                    <a:pt x="2" y="0"/>
                  </a:cubicBezTo>
                  <a:cubicBezTo>
                    <a:pt x="1" y="0"/>
                    <a:pt x="0" y="1"/>
                    <a:pt x="0" y="2"/>
                  </a:cubicBezTo>
                  <a:cubicBezTo>
                    <a:pt x="0" y="3"/>
                    <a:pt x="1" y="4"/>
                    <a:pt x="2" y="4"/>
                  </a:cubicBezTo>
                  <a:cubicBezTo>
                    <a:pt x="34" y="4"/>
                    <a:pt x="34" y="4"/>
                    <a:pt x="34" y="4"/>
                  </a:cubicBezTo>
                  <a:cubicBezTo>
                    <a:pt x="35" y="4"/>
                    <a:pt x="36" y="3"/>
                    <a:pt x="36" y="2"/>
                  </a:cubicBezTo>
                  <a:cubicBezTo>
                    <a:pt x="36" y="1"/>
                    <a:pt x="35" y="0"/>
                    <a:pt x="34" y="0"/>
                  </a:cubicBez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69" name="Freeform 19"/>
            <p:cNvSpPr>
              <a:spLocks noChangeArrowheads="1"/>
            </p:cNvSpPr>
            <p:nvPr/>
          </p:nvSpPr>
          <p:spPr bwMode="auto">
            <a:xfrm>
              <a:off x="122238" y="230187"/>
              <a:ext cx="307975" cy="14288"/>
            </a:xfrm>
            <a:custGeom>
              <a:avLst/>
              <a:gdLst>
                <a:gd name="T0" fmla="*/ 300276 w 80"/>
                <a:gd name="T1" fmla="*/ 0 h 4"/>
                <a:gd name="T2" fmla="*/ 7699 w 80"/>
                <a:gd name="T3" fmla="*/ 0 h 4"/>
                <a:gd name="T4" fmla="*/ 0 w 80"/>
                <a:gd name="T5" fmla="*/ 7144 h 4"/>
                <a:gd name="T6" fmla="*/ 7699 w 80"/>
                <a:gd name="T7" fmla="*/ 14288 h 4"/>
                <a:gd name="T8" fmla="*/ 300276 w 80"/>
                <a:gd name="T9" fmla="*/ 14288 h 4"/>
                <a:gd name="T10" fmla="*/ 307975 w 80"/>
                <a:gd name="T11" fmla="*/ 7144 h 4"/>
                <a:gd name="T12" fmla="*/ 300276 w 80"/>
                <a:gd name="T13" fmla="*/ 0 h 4"/>
                <a:gd name="T14" fmla="*/ 0 60000 65536"/>
                <a:gd name="T15" fmla="*/ 0 60000 65536"/>
                <a:gd name="T16" fmla="*/ 0 60000 65536"/>
                <a:gd name="T17" fmla="*/ 0 60000 65536"/>
                <a:gd name="T18" fmla="*/ 0 60000 65536"/>
                <a:gd name="T19" fmla="*/ 0 60000 65536"/>
                <a:gd name="T20" fmla="*/ 0 60000 65536"/>
                <a:gd name="T21" fmla="*/ 0 w 80"/>
                <a:gd name="T22" fmla="*/ 0 h 4"/>
                <a:gd name="T23" fmla="*/ 80 w 80"/>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0" h="4">
                  <a:moveTo>
                    <a:pt x="78" y="0"/>
                  </a:moveTo>
                  <a:cubicBezTo>
                    <a:pt x="2" y="0"/>
                    <a:pt x="2" y="0"/>
                    <a:pt x="2" y="0"/>
                  </a:cubicBezTo>
                  <a:cubicBezTo>
                    <a:pt x="1" y="0"/>
                    <a:pt x="0" y="1"/>
                    <a:pt x="0" y="2"/>
                  </a:cubicBezTo>
                  <a:cubicBezTo>
                    <a:pt x="0" y="3"/>
                    <a:pt x="1" y="4"/>
                    <a:pt x="2" y="4"/>
                  </a:cubicBezTo>
                  <a:cubicBezTo>
                    <a:pt x="78" y="4"/>
                    <a:pt x="78" y="4"/>
                    <a:pt x="78" y="4"/>
                  </a:cubicBezTo>
                  <a:cubicBezTo>
                    <a:pt x="79" y="4"/>
                    <a:pt x="80" y="3"/>
                    <a:pt x="80" y="2"/>
                  </a:cubicBezTo>
                  <a:cubicBezTo>
                    <a:pt x="80" y="1"/>
                    <a:pt x="79" y="0"/>
                    <a:pt x="78" y="0"/>
                  </a:cubicBez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70" name="Freeform 20"/>
            <p:cNvSpPr>
              <a:spLocks noChangeArrowheads="1"/>
            </p:cNvSpPr>
            <p:nvPr/>
          </p:nvSpPr>
          <p:spPr bwMode="auto">
            <a:xfrm>
              <a:off x="122238" y="276225"/>
              <a:ext cx="307975" cy="14288"/>
            </a:xfrm>
            <a:custGeom>
              <a:avLst/>
              <a:gdLst>
                <a:gd name="T0" fmla="*/ 300276 w 80"/>
                <a:gd name="T1" fmla="*/ 0 h 4"/>
                <a:gd name="T2" fmla="*/ 7699 w 80"/>
                <a:gd name="T3" fmla="*/ 0 h 4"/>
                <a:gd name="T4" fmla="*/ 0 w 80"/>
                <a:gd name="T5" fmla="*/ 7144 h 4"/>
                <a:gd name="T6" fmla="*/ 7699 w 80"/>
                <a:gd name="T7" fmla="*/ 14288 h 4"/>
                <a:gd name="T8" fmla="*/ 300276 w 80"/>
                <a:gd name="T9" fmla="*/ 14288 h 4"/>
                <a:gd name="T10" fmla="*/ 307975 w 80"/>
                <a:gd name="T11" fmla="*/ 7144 h 4"/>
                <a:gd name="T12" fmla="*/ 300276 w 80"/>
                <a:gd name="T13" fmla="*/ 0 h 4"/>
                <a:gd name="T14" fmla="*/ 0 60000 65536"/>
                <a:gd name="T15" fmla="*/ 0 60000 65536"/>
                <a:gd name="T16" fmla="*/ 0 60000 65536"/>
                <a:gd name="T17" fmla="*/ 0 60000 65536"/>
                <a:gd name="T18" fmla="*/ 0 60000 65536"/>
                <a:gd name="T19" fmla="*/ 0 60000 65536"/>
                <a:gd name="T20" fmla="*/ 0 60000 65536"/>
                <a:gd name="T21" fmla="*/ 0 w 80"/>
                <a:gd name="T22" fmla="*/ 0 h 4"/>
                <a:gd name="T23" fmla="*/ 80 w 80"/>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0" h="4">
                  <a:moveTo>
                    <a:pt x="78" y="0"/>
                  </a:moveTo>
                  <a:cubicBezTo>
                    <a:pt x="2" y="0"/>
                    <a:pt x="2" y="0"/>
                    <a:pt x="2" y="0"/>
                  </a:cubicBezTo>
                  <a:cubicBezTo>
                    <a:pt x="1" y="0"/>
                    <a:pt x="0" y="1"/>
                    <a:pt x="0" y="2"/>
                  </a:cubicBezTo>
                  <a:cubicBezTo>
                    <a:pt x="0" y="3"/>
                    <a:pt x="1" y="4"/>
                    <a:pt x="2" y="4"/>
                  </a:cubicBezTo>
                  <a:cubicBezTo>
                    <a:pt x="78" y="4"/>
                    <a:pt x="78" y="4"/>
                    <a:pt x="78" y="4"/>
                  </a:cubicBezTo>
                  <a:cubicBezTo>
                    <a:pt x="79" y="4"/>
                    <a:pt x="80" y="3"/>
                    <a:pt x="80" y="2"/>
                  </a:cubicBezTo>
                  <a:cubicBezTo>
                    <a:pt x="80" y="1"/>
                    <a:pt x="79" y="0"/>
                    <a:pt x="78" y="0"/>
                  </a:cubicBez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71" name="Freeform 21"/>
            <p:cNvSpPr>
              <a:spLocks noEditPoints="1" noChangeArrowheads="1"/>
            </p:cNvSpPr>
            <p:nvPr/>
          </p:nvSpPr>
          <p:spPr bwMode="auto">
            <a:xfrm>
              <a:off x="122238" y="60325"/>
              <a:ext cx="138113" cy="138113"/>
            </a:xfrm>
            <a:custGeom>
              <a:avLst/>
              <a:gdLst>
                <a:gd name="T0" fmla="*/ 15346 w 36"/>
                <a:gd name="T1" fmla="*/ 138113 h 36"/>
                <a:gd name="T2" fmla="*/ 122767 w 36"/>
                <a:gd name="T3" fmla="*/ 138113 h 36"/>
                <a:gd name="T4" fmla="*/ 138113 w 36"/>
                <a:gd name="T5" fmla="*/ 122767 h 36"/>
                <a:gd name="T6" fmla="*/ 138113 w 36"/>
                <a:gd name="T7" fmla="*/ 15346 h 36"/>
                <a:gd name="T8" fmla="*/ 122767 w 36"/>
                <a:gd name="T9" fmla="*/ 0 h 36"/>
                <a:gd name="T10" fmla="*/ 15346 w 36"/>
                <a:gd name="T11" fmla="*/ 0 h 36"/>
                <a:gd name="T12" fmla="*/ 0 w 36"/>
                <a:gd name="T13" fmla="*/ 15346 h 36"/>
                <a:gd name="T14" fmla="*/ 0 w 36"/>
                <a:gd name="T15" fmla="*/ 122767 h 36"/>
                <a:gd name="T16" fmla="*/ 15346 w 36"/>
                <a:gd name="T17" fmla="*/ 138113 h 36"/>
                <a:gd name="T18" fmla="*/ 30692 w 36"/>
                <a:gd name="T19" fmla="*/ 30692 h 36"/>
                <a:gd name="T20" fmla="*/ 107421 w 36"/>
                <a:gd name="T21" fmla="*/ 30692 h 36"/>
                <a:gd name="T22" fmla="*/ 107421 w 36"/>
                <a:gd name="T23" fmla="*/ 107421 h 36"/>
                <a:gd name="T24" fmla="*/ 30692 w 36"/>
                <a:gd name="T25" fmla="*/ 107421 h 36"/>
                <a:gd name="T26" fmla="*/ 30692 w 36"/>
                <a:gd name="T27" fmla="*/ 30692 h 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6"/>
                <a:gd name="T43" fmla="*/ 0 h 36"/>
                <a:gd name="T44" fmla="*/ 36 w 36"/>
                <a:gd name="T45" fmla="*/ 36 h 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6" h="36">
                  <a:moveTo>
                    <a:pt x="4" y="36"/>
                  </a:moveTo>
                  <a:cubicBezTo>
                    <a:pt x="32" y="36"/>
                    <a:pt x="32" y="36"/>
                    <a:pt x="32" y="36"/>
                  </a:cubicBezTo>
                  <a:cubicBezTo>
                    <a:pt x="34" y="36"/>
                    <a:pt x="36" y="34"/>
                    <a:pt x="36" y="32"/>
                  </a:cubicBezTo>
                  <a:cubicBezTo>
                    <a:pt x="36" y="4"/>
                    <a:pt x="36" y="4"/>
                    <a:pt x="36" y="4"/>
                  </a:cubicBezTo>
                  <a:cubicBezTo>
                    <a:pt x="36" y="2"/>
                    <a:pt x="34" y="0"/>
                    <a:pt x="32" y="0"/>
                  </a:cubicBezTo>
                  <a:cubicBezTo>
                    <a:pt x="4" y="0"/>
                    <a:pt x="4" y="0"/>
                    <a:pt x="4" y="0"/>
                  </a:cubicBezTo>
                  <a:cubicBezTo>
                    <a:pt x="2" y="0"/>
                    <a:pt x="0" y="2"/>
                    <a:pt x="0" y="4"/>
                  </a:cubicBezTo>
                  <a:cubicBezTo>
                    <a:pt x="0" y="32"/>
                    <a:pt x="0" y="32"/>
                    <a:pt x="0" y="32"/>
                  </a:cubicBezTo>
                  <a:cubicBezTo>
                    <a:pt x="0" y="34"/>
                    <a:pt x="2" y="36"/>
                    <a:pt x="4" y="36"/>
                  </a:cubicBezTo>
                  <a:close/>
                  <a:moveTo>
                    <a:pt x="8" y="8"/>
                  </a:moveTo>
                  <a:cubicBezTo>
                    <a:pt x="28" y="8"/>
                    <a:pt x="28" y="8"/>
                    <a:pt x="28" y="8"/>
                  </a:cubicBezTo>
                  <a:cubicBezTo>
                    <a:pt x="28" y="28"/>
                    <a:pt x="28" y="28"/>
                    <a:pt x="28" y="28"/>
                  </a:cubicBezTo>
                  <a:cubicBezTo>
                    <a:pt x="8" y="28"/>
                    <a:pt x="8" y="28"/>
                    <a:pt x="8" y="28"/>
                  </a:cubicBezTo>
                  <a:lnTo>
                    <a:pt x="8" y="8"/>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grpSp>
      <p:sp>
        <p:nvSpPr>
          <p:cNvPr id="72" name="TextBox 15"/>
          <p:cNvSpPr>
            <a:spLocks noChangeArrowheads="1"/>
          </p:cNvSpPr>
          <p:nvPr/>
        </p:nvSpPr>
        <p:spPr bwMode="auto">
          <a:xfrm>
            <a:off x="955413" y="1689985"/>
            <a:ext cx="1781175" cy="438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r"/>
            <a:r>
              <a:rPr lang="en-US" altLang="zh-CN" sz="2400" dirty="0">
                <a:solidFill>
                  <a:schemeClr val="bg1"/>
                </a:solidFill>
                <a:latin typeface="+mn-ea"/>
                <a:ea typeface="+mn-ea"/>
                <a:sym typeface="方正兰亭细黑_GBK" charset="-122"/>
              </a:rPr>
              <a:t>Part 1</a:t>
            </a:r>
            <a:endParaRPr lang="en-US" altLang="zh-CN" sz="2400" dirty="0">
              <a:solidFill>
                <a:schemeClr val="bg1"/>
              </a:solidFill>
              <a:latin typeface="+mn-ea"/>
              <a:ea typeface="+mn-ea"/>
              <a:sym typeface="方正兰亭细黑_GBK" charset="-122"/>
            </a:endParaRPr>
          </a:p>
        </p:txBody>
      </p:sp>
      <p:sp>
        <p:nvSpPr>
          <p:cNvPr id="73" name="文本框 52"/>
          <p:cNvSpPr>
            <a:spLocks noChangeArrowheads="1"/>
          </p:cNvSpPr>
          <p:nvPr/>
        </p:nvSpPr>
        <p:spPr bwMode="auto">
          <a:xfrm>
            <a:off x="727879" y="1025616"/>
            <a:ext cx="2115929" cy="6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p>
            <a:pPr algn="ctr"/>
            <a:r>
              <a:rPr lang="zh-CN" altLang="en-US" sz="3800" b="1" dirty="0">
                <a:solidFill>
                  <a:schemeClr val="bg1"/>
                </a:solidFill>
                <a:latin typeface="方正兰亭粗黑_GBK" charset="-122"/>
                <a:ea typeface="微软雅黑" panose="020B0503020204020204" pitchFamily="34" charset="-122"/>
              </a:rPr>
              <a:t>第一部分</a:t>
            </a:r>
            <a:endParaRPr lang="zh-CN" altLang="zh-CN" sz="3800" b="1" dirty="0">
              <a:solidFill>
                <a:schemeClr val="bg1"/>
              </a:solidFill>
              <a:latin typeface="方正兰亭粗黑_GBK"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advTm="0">
        <p:blinds dir="vert"/>
      </p:transition>
    </mc:Choice>
    <mc:Fallback>
      <p:transition spd="slow"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0-#ppt_w/2"/>
                                          </p:val>
                                        </p:tav>
                                        <p:tav tm="100000">
                                          <p:val>
                                            <p:strVal val="#ppt_x"/>
                                          </p:val>
                                        </p:tav>
                                      </p:tavLst>
                                    </p:anim>
                                    <p:anim calcmode="lin" valueType="num">
                                      <p:cBhvr additive="base">
                                        <p:cTn id="8" dur="500" fill="hold"/>
                                        <p:tgtEl>
                                          <p:spTgt spid="1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9" presetClass="entr" presetSubtype="0" decel="100000"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p:cTn id="12" dur="500" fill="hold"/>
                                        <p:tgtEl>
                                          <p:spTgt spid="73"/>
                                        </p:tgtEl>
                                        <p:attrNameLst>
                                          <p:attrName>ppt_w</p:attrName>
                                        </p:attrNameLst>
                                      </p:cBhvr>
                                      <p:tavLst>
                                        <p:tav tm="0">
                                          <p:val>
                                            <p:fltVal val="0"/>
                                          </p:val>
                                        </p:tav>
                                        <p:tav tm="100000">
                                          <p:val>
                                            <p:strVal val="#ppt_w"/>
                                          </p:val>
                                        </p:tav>
                                      </p:tavLst>
                                    </p:anim>
                                    <p:anim calcmode="lin" valueType="num">
                                      <p:cBhvr>
                                        <p:cTn id="13" dur="500" fill="hold"/>
                                        <p:tgtEl>
                                          <p:spTgt spid="73"/>
                                        </p:tgtEl>
                                        <p:attrNameLst>
                                          <p:attrName>ppt_h</p:attrName>
                                        </p:attrNameLst>
                                      </p:cBhvr>
                                      <p:tavLst>
                                        <p:tav tm="0">
                                          <p:val>
                                            <p:fltVal val="0"/>
                                          </p:val>
                                        </p:tav>
                                        <p:tav tm="100000">
                                          <p:val>
                                            <p:strVal val="#ppt_h"/>
                                          </p:val>
                                        </p:tav>
                                      </p:tavLst>
                                    </p:anim>
                                    <p:anim calcmode="lin" valueType="num">
                                      <p:cBhvr>
                                        <p:cTn id="14" dur="500" fill="hold"/>
                                        <p:tgtEl>
                                          <p:spTgt spid="73"/>
                                        </p:tgtEl>
                                        <p:attrNameLst>
                                          <p:attrName>style.rotation</p:attrName>
                                        </p:attrNameLst>
                                      </p:cBhvr>
                                      <p:tavLst>
                                        <p:tav tm="0">
                                          <p:val>
                                            <p:fltVal val="360"/>
                                          </p:val>
                                        </p:tav>
                                        <p:tav tm="100000">
                                          <p:val>
                                            <p:fltVal val="0"/>
                                          </p:val>
                                        </p:tav>
                                      </p:tavLst>
                                    </p:anim>
                                    <p:animEffect transition="in" filter="fade">
                                      <p:cBhvr>
                                        <p:cTn id="15" dur="500"/>
                                        <p:tgtEl>
                                          <p:spTgt spid="73"/>
                                        </p:tgtEl>
                                      </p:cBhvr>
                                    </p:animEffect>
                                  </p:childTnLst>
                                </p:cTn>
                              </p:par>
                            </p:childTnLst>
                          </p:cTn>
                        </p:par>
                        <p:par>
                          <p:cTn id="16" fill="hold">
                            <p:stCondLst>
                              <p:cond delay="1000"/>
                            </p:stCondLst>
                            <p:childTnLst>
                              <p:par>
                                <p:cTn id="17" presetID="49" presetClass="entr" presetSubtype="0" decel="100000" fill="hold" grpId="0" nodeType="afterEffect">
                                  <p:stCondLst>
                                    <p:cond delay="0"/>
                                  </p:stCondLst>
                                  <p:childTnLst>
                                    <p:set>
                                      <p:cBhvr>
                                        <p:cTn id="18" dur="1" fill="hold">
                                          <p:stCondLst>
                                            <p:cond delay="0"/>
                                          </p:stCondLst>
                                        </p:cTn>
                                        <p:tgtEl>
                                          <p:spTgt spid="72"/>
                                        </p:tgtEl>
                                        <p:attrNameLst>
                                          <p:attrName>style.visibility</p:attrName>
                                        </p:attrNameLst>
                                      </p:cBhvr>
                                      <p:to>
                                        <p:strVal val="visible"/>
                                      </p:to>
                                    </p:set>
                                    <p:anim calcmode="lin" valueType="num">
                                      <p:cBhvr>
                                        <p:cTn id="19" dur="500" fill="hold"/>
                                        <p:tgtEl>
                                          <p:spTgt spid="72"/>
                                        </p:tgtEl>
                                        <p:attrNameLst>
                                          <p:attrName>ppt_w</p:attrName>
                                        </p:attrNameLst>
                                      </p:cBhvr>
                                      <p:tavLst>
                                        <p:tav tm="0">
                                          <p:val>
                                            <p:fltVal val="0"/>
                                          </p:val>
                                        </p:tav>
                                        <p:tav tm="100000">
                                          <p:val>
                                            <p:strVal val="#ppt_w"/>
                                          </p:val>
                                        </p:tav>
                                      </p:tavLst>
                                    </p:anim>
                                    <p:anim calcmode="lin" valueType="num">
                                      <p:cBhvr>
                                        <p:cTn id="20" dur="500" fill="hold"/>
                                        <p:tgtEl>
                                          <p:spTgt spid="72"/>
                                        </p:tgtEl>
                                        <p:attrNameLst>
                                          <p:attrName>ppt_h</p:attrName>
                                        </p:attrNameLst>
                                      </p:cBhvr>
                                      <p:tavLst>
                                        <p:tav tm="0">
                                          <p:val>
                                            <p:fltVal val="0"/>
                                          </p:val>
                                        </p:tav>
                                        <p:tav tm="100000">
                                          <p:val>
                                            <p:strVal val="#ppt_h"/>
                                          </p:val>
                                        </p:tav>
                                      </p:tavLst>
                                    </p:anim>
                                    <p:anim calcmode="lin" valueType="num">
                                      <p:cBhvr>
                                        <p:cTn id="21" dur="500" fill="hold"/>
                                        <p:tgtEl>
                                          <p:spTgt spid="72"/>
                                        </p:tgtEl>
                                        <p:attrNameLst>
                                          <p:attrName>style.rotation</p:attrName>
                                        </p:attrNameLst>
                                      </p:cBhvr>
                                      <p:tavLst>
                                        <p:tav tm="0">
                                          <p:val>
                                            <p:fltVal val="360"/>
                                          </p:val>
                                        </p:tav>
                                        <p:tav tm="100000">
                                          <p:val>
                                            <p:fltVal val="0"/>
                                          </p:val>
                                        </p:tav>
                                      </p:tavLst>
                                    </p:anim>
                                    <p:animEffect transition="in" filter="fade">
                                      <p:cBhvr>
                                        <p:cTn id="22" dur="500"/>
                                        <p:tgtEl>
                                          <p:spTgt spid="72"/>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fade">
                                      <p:cBhvr>
                                        <p:cTn id="26" dur="500"/>
                                        <p:tgtEl>
                                          <p:spTgt spid="17"/>
                                        </p:tgtEl>
                                      </p:cBhvr>
                                    </p:animEffect>
                                    <p:anim calcmode="lin" valueType="num">
                                      <p:cBhvr>
                                        <p:cTn id="27" dur="500" fill="hold"/>
                                        <p:tgtEl>
                                          <p:spTgt spid="17"/>
                                        </p:tgtEl>
                                        <p:attrNameLst>
                                          <p:attrName>ppt_x</p:attrName>
                                        </p:attrNameLst>
                                      </p:cBhvr>
                                      <p:tavLst>
                                        <p:tav tm="0">
                                          <p:val>
                                            <p:strVal val="#ppt_x"/>
                                          </p:val>
                                        </p:tav>
                                        <p:tav tm="100000">
                                          <p:val>
                                            <p:strVal val="#ppt_x"/>
                                          </p:val>
                                        </p:tav>
                                      </p:tavLst>
                                    </p:anim>
                                    <p:anim calcmode="lin" valueType="num">
                                      <p:cBhvr>
                                        <p:cTn id="28" dur="500" fill="hold"/>
                                        <p:tgtEl>
                                          <p:spTgt spid="17"/>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22" presetClass="entr" presetSubtype="4" fill="hold" nodeType="afterEffect">
                                  <p:stCondLst>
                                    <p:cond delay="0"/>
                                  </p:stCondLst>
                                  <p:childTnLst>
                                    <p:set>
                                      <p:cBhvr>
                                        <p:cTn id="31" dur="1" fill="hold">
                                          <p:stCondLst>
                                            <p:cond delay="0"/>
                                          </p:stCondLst>
                                        </p:cTn>
                                        <p:tgtEl>
                                          <p:spTgt spid="58"/>
                                        </p:tgtEl>
                                        <p:attrNameLst>
                                          <p:attrName>style.visibility</p:attrName>
                                        </p:attrNameLst>
                                      </p:cBhvr>
                                      <p:to>
                                        <p:strVal val="visible"/>
                                      </p:to>
                                    </p:set>
                                    <p:animEffect transition="in" filter="wipe(down)">
                                      <p:cBhvr>
                                        <p:cTn id="32" dur="500"/>
                                        <p:tgtEl>
                                          <p:spTgt spid="58"/>
                                        </p:tgtEl>
                                      </p:cBhvr>
                                    </p:animEffect>
                                  </p:childTnLst>
                                </p:cTn>
                              </p:par>
                            </p:childTnLst>
                          </p:cTn>
                        </p:par>
                        <p:par>
                          <p:cTn id="33" fill="hold">
                            <p:stCondLst>
                              <p:cond delay="2500"/>
                            </p:stCondLst>
                            <p:childTnLst>
                              <p:par>
                                <p:cTn id="34" presetID="41" presetClass="entr" presetSubtype="0" fill="hold" grpId="0" nodeType="afterEffect">
                                  <p:stCondLst>
                                    <p:cond delay="0"/>
                                  </p:stCondLst>
                                  <p:iterate type="lt">
                                    <p:tmPct val="10000"/>
                                  </p:iterate>
                                  <p:childTnLst>
                                    <p:set>
                                      <p:cBhvr>
                                        <p:cTn id="35" dur="1" fill="hold">
                                          <p:stCondLst>
                                            <p:cond delay="0"/>
                                          </p:stCondLst>
                                        </p:cTn>
                                        <p:tgtEl>
                                          <p:spTgt spid="20"/>
                                        </p:tgtEl>
                                        <p:attrNameLst>
                                          <p:attrName>style.visibility</p:attrName>
                                        </p:attrNameLst>
                                      </p:cBhvr>
                                      <p:to>
                                        <p:strVal val="visible"/>
                                      </p:to>
                                    </p:set>
                                    <p:anim calcmode="lin" valueType="num">
                                      <p:cBhvr>
                                        <p:cTn id="36" dur="500" fill="hold"/>
                                        <p:tgtEl>
                                          <p:spTgt spid="20"/>
                                        </p:tgtEl>
                                        <p:attrNameLst>
                                          <p:attrName>ppt_x</p:attrName>
                                        </p:attrNameLst>
                                      </p:cBhvr>
                                      <p:tavLst>
                                        <p:tav tm="0">
                                          <p:val>
                                            <p:strVal val="#ppt_x"/>
                                          </p:val>
                                        </p:tav>
                                        <p:tav tm="50000">
                                          <p:val>
                                            <p:strVal val="#ppt_x+.1"/>
                                          </p:val>
                                        </p:tav>
                                        <p:tav tm="100000">
                                          <p:val>
                                            <p:strVal val="#ppt_x"/>
                                          </p:val>
                                        </p:tav>
                                      </p:tavLst>
                                    </p:anim>
                                    <p:anim calcmode="lin" valueType="num">
                                      <p:cBhvr>
                                        <p:cTn id="37" dur="500" fill="hold"/>
                                        <p:tgtEl>
                                          <p:spTgt spid="20"/>
                                        </p:tgtEl>
                                        <p:attrNameLst>
                                          <p:attrName>ppt_y</p:attrName>
                                        </p:attrNameLst>
                                      </p:cBhvr>
                                      <p:tavLst>
                                        <p:tav tm="0">
                                          <p:val>
                                            <p:strVal val="#ppt_y"/>
                                          </p:val>
                                        </p:tav>
                                        <p:tav tm="100000">
                                          <p:val>
                                            <p:strVal val="#ppt_y"/>
                                          </p:val>
                                        </p:tav>
                                      </p:tavLst>
                                    </p:anim>
                                    <p:anim calcmode="lin" valueType="num">
                                      <p:cBhvr>
                                        <p:cTn id="38" dur="500" fill="hold"/>
                                        <p:tgtEl>
                                          <p:spTgt spid="20"/>
                                        </p:tgtEl>
                                        <p:attrNameLst>
                                          <p:attrName>ppt_h</p:attrName>
                                        </p:attrNameLst>
                                      </p:cBhvr>
                                      <p:tavLst>
                                        <p:tav tm="0">
                                          <p:val>
                                            <p:strVal val="#ppt_h/10"/>
                                          </p:val>
                                        </p:tav>
                                        <p:tav tm="50000">
                                          <p:val>
                                            <p:strVal val="#ppt_h+.01"/>
                                          </p:val>
                                        </p:tav>
                                        <p:tav tm="100000">
                                          <p:val>
                                            <p:strVal val="#ppt_h"/>
                                          </p:val>
                                        </p:tav>
                                      </p:tavLst>
                                    </p:anim>
                                    <p:anim calcmode="lin" valueType="num">
                                      <p:cBhvr>
                                        <p:cTn id="39" dur="500" fill="hold"/>
                                        <p:tgtEl>
                                          <p:spTgt spid="20"/>
                                        </p:tgtEl>
                                        <p:attrNameLst>
                                          <p:attrName>ppt_w</p:attrName>
                                        </p:attrNameLst>
                                      </p:cBhvr>
                                      <p:tavLst>
                                        <p:tav tm="0">
                                          <p:val>
                                            <p:strVal val="#ppt_w/10"/>
                                          </p:val>
                                        </p:tav>
                                        <p:tav tm="50000">
                                          <p:val>
                                            <p:strVal val="#ppt_w+.01"/>
                                          </p:val>
                                        </p:tav>
                                        <p:tav tm="100000">
                                          <p:val>
                                            <p:strVal val="#ppt_w"/>
                                          </p:val>
                                        </p:tav>
                                      </p:tavLst>
                                    </p:anim>
                                    <p:animEffect transition="in" filter="fade">
                                      <p:cBhvr>
                                        <p:cTn id="40" dur="500" tmFilter="0,0; .5, 1; 1, 1"/>
                                        <p:tgtEl>
                                          <p:spTgt spid="20"/>
                                        </p:tgtEl>
                                      </p:cBhvr>
                                    </p:animEffect>
                                  </p:childTnLst>
                                </p:cTn>
                              </p:par>
                            </p:childTnLst>
                          </p:cTn>
                        </p:par>
                        <p:par>
                          <p:cTn id="41" fill="hold">
                            <p:stCondLst>
                              <p:cond delay="3250"/>
                            </p:stCondLst>
                            <p:childTnLst>
                              <p:par>
                                <p:cTn id="42" presetID="22" presetClass="entr" presetSubtype="8" fill="hold"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wipe(left)">
                                      <p:cBhvr>
                                        <p:cTn id="44" dur="500"/>
                                        <p:tgtEl>
                                          <p:spTgt spid="57"/>
                                        </p:tgtEl>
                                      </p:cBhvr>
                                    </p:animEffect>
                                  </p:childTnLst>
                                </p:cTn>
                              </p:par>
                            </p:childTnLst>
                          </p:cTn>
                        </p:par>
                        <p:par>
                          <p:cTn id="45" fill="hold">
                            <p:stCondLst>
                              <p:cond delay="3750"/>
                            </p:stCondLst>
                            <p:childTnLst>
                              <p:par>
                                <p:cTn id="46" presetID="2" presetClass="entr" presetSubtype="12" fill="hold"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additive="base">
                                        <p:cTn id="48" dur="500" fill="hold"/>
                                        <p:tgtEl>
                                          <p:spTgt spid="21"/>
                                        </p:tgtEl>
                                        <p:attrNameLst>
                                          <p:attrName>ppt_x</p:attrName>
                                        </p:attrNameLst>
                                      </p:cBhvr>
                                      <p:tavLst>
                                        <p:tav tm="0">
                                          <p:val>
                                            <p:strVal val="0-#ppt_w/2"/>
                                          </p:val>
                                        </p:tav>
                                        <p:tav tm="100000">
                                          <p:val>
                                            <p:strVal val="#ppt_x"/>
                                          </p:val>
                                        </p:tav>
                                      </p:tavLst>
                                    </p:anim>
                                    <p:anim calcmode="lin" valueType="num">
                                      <p:cBhvr additive="base">
                                        <p:cTn id="49" dur="500" fill="hold"/>
                                        <p:tgtEl>
                                          <p:spTgt spid="21"/>
                                        </p:tgtEl>
                                        <p:attrNameLst>
                                          <p:attrName>ppt_y</p:attrName>
                                        </p:attrNameLst>
                                      </p:cBhvr>
                                      <p:tavLst>
                                        <p:tav tm="0">
                                          <p:val>
                                            <p:strVal val="1+#ppt_h/2"/>
                                          </p:val>
                                        </p:tav>
                                        <p:tav tm="100000">
                                          <p:val>
                                            <p:strVal val="#ppt_y"/>
                                          </p:val>
                                        </p:tav>
                                      </p:tavLst>
                                    </p:anim>
                                  </p:childTnLst>
                                </p:cTn>
                              </p:par>
                              <p:par>
                                <p:cTn id="50" presetID="2" presetClass="entr" presetSubtype="12" fill="hold" nodeType="withEffect">
                                  <p:stCondLst>
                                    <p:cond delay="100"/>
                                  </p:stCondLst>
                                  <p:childTnLst>
                                    <p:set>
                                      <p:cBhvr>
                                        <p:cTn id="51" dur="1" fill="hold">
                                          <p:stCondLst>
                                            <p:cond delay="0"/>
                                          </p:stCondLst>
                                        </p:cTn>
                                        <p:tgtEl>
                                          <p:spTgt spid="32"/>
                                        </p:tgtEl>
                                        <p:attrNameLst>
                                          <p:attrName>style.visibility</p:attrName>
                                        </p:attrNameLst>
                                      </p:cBhvr>
                                      <p:to>
                                        <p:strVal val="visible"/>
                                      </p:to>
                                    </p:set>
                                    <p:anim calcmode="lin" valueType="num">
                                      <p:cBhvr additive="base">
                                        <p:cTn id="52" dur="500" fill="hold"/>
                                        <p:tgtEl>
                                          <p:spTgt spid="32"/>
                                        </p:tgtEl>
                                        <p:attrNameLst>
                                          <p:attrName>ppt_x</p:attrName>
                                        </p:attrNameLst>
                                      </p:cBhvr>
                                      <p:tavLst>
                                        <p:tav tm="0">
                                          <p:val>
                                            <p:strVal val="0-#ppt_w/2"/>
                                          </p:val>
                                        </p:tav>
                                        <p:tav tm="100000">
                                          <p:val>
                                            <p:strVal val="#ppt_x"/>
                                          </p:val>
                                        </p:tav>
                                      </p:tavLst>
                                    </p:anim>
                                    <p:anim calcmode="lin" valueType="num">
                                      <p:cBhvr additive="base">
                                        <p:cTn id="53" dur="500" fill="hold"/>
                                        <p:tgtEl>
                                          <p:spTgt spid="32"/>
                                        </p:tgtEl>
                                        <p:attrNameLst>
                                          <p:attrName>ppt_y</p:attrName>
                                        </p:attrNameLst>
                                      </p:cBhvr>
                                      <p:tavLst>
                                        <p:tav tm="0">
                                          <p:val>
                                            <p:strVal val="1+#ppt_h/2"/>
                                          </p:val>
                                        </p:tav>
                                        <p:tav tm="100000">
                                          <p:val>
                                            <p:strVal val="#ppt_y"/>
                                          </p:val>
                                        </p:tav>
                                      </p:tavLst>
                                    </p:anim>
                                  </p:childTnLst>
                                </p:cTn>
                              </p:par>
                              <p:par>
                                <p:cTn id="54" presetID="2" presetClass="entr" presetSubtype="12" fill="hold" nodeType="withEffect">
                                  <p:stCondLst>
                                    <p:cond delay="200"/>
                                  </p:stCondLst>
                                  <p:childTnLst>
                                    <p:set>
                                      <p:cBhvr>
                                        <p:cTn id="55" dur="1" fill="hold">
                                          <p:stCondLst>
                                            <p:cond delay="0"/>
                                          </p:stCondLst>
                                        </p:cTn>
                                        <p:tgtEl>
                                          <p:spTgt spid="37"/>
                                        </p:tgtEl>
                                        <p:attrNameLst>
                                          <p:attrName>style.visibility</p:attrName>
                                        </p:attrNameLst>
                                      </p:cBhvr>
                                      <p:to>
                                        <p:strVal val="visible"/>
                                      </p:to>
                                    </p:set>
                                    <p:anim calcmode="lin" valueType="num">
                                      <p:cBhvr additive="base">
                                        <p:cTn id="56" dur="500" fill="hold"/>
                                        <p:tgtEl>
                                          <p:spTgt spid="37"/>
                                        </p:tgtEl>
                                        <p:attrNameLst>
                                          <p:attrName>ppt_x</p:attrName>
                                        </p:attrNameLst>
                                      </p:cBhvr>
                                      <p:tavLst>
                                        <p:tav tm="0">
                                          <p:val>
                                            <p:strVal val="0-#ppt_w/2"/>
                                          </p:val>
                                        </p:tav>
                                        <p:tav tm="100000">
                                          <p:val>
                                            <p:strVal val="#ppt_x"/>
                                          </p:val>
                                        </p:tav>
                                      </p:tavLst>
                                    </p:anim>
                                    <p:anim calcmode="lin" valueType="num">
                                      <p:cBhvr additive="base">
                                        <p:cTn id="57" dur="500" fill="hold"/>
                                        <p:tgtEl>
                                          <p:spTgt spid="37"/>
                                        </p:tgtEl>
                                        <p:attrNameLst>
                                          <p:attrName>ppt_y</p:attrName>
                                        </p:attrNameLst>
                                      </p:cBhvr>
                                      <p:tavLst>
                                        <p:tav tm="0">
                                          <p:val>
                                            <p:strVal val="1+#ppt_h/2"/>
                                          </p:val>
                                        </p:tav>
                                        <p:tav tm="100000">
                                          <p:val>
                                            <p:strVal val="#ppt_y"/>
                                          </p:val>
                                        </p:tav>
                                      </p:tavLst>
                                    </p:anim>
                                  </p:childTnLst>
                                </p:cTn>
                              </p:par>
                              <p:par>
                                <p:cTn id="58" presetID="2" presetClass="entr" presetSubtype="12" fill="hold" nodeType="withEffect">
                                  <p:stCondLst>
                                    <p:cond delay="300"/>
                                  </p:stCondLst>
                                  <p:childTnLst>
                                    <p:set>
                                      <p:cBhvr>
                                        <p:cTn id="59" dur="1" fill="hold">
                                          <p:stCondLst>
                                            <p:cond delay="0"/>
                                          </p:stCondLst>
                                        </p:cTn>
                                        <p:tgtEl>
                                          <p:spTgt spid="42"/>
                                        </p:tgtEl>
                                        <p:attrNameLst>
                                          <p:attrName>style.visibility</p:attrName>
                                        </p:attrNameLst>
                                      </p:cBhvr>
                                      <p:to>
                                        <p:strVal val="visible"/>
                                      </p:to>
                                    </p:set>
                                    <p:anim calcmode="lin" valueType="num">
                                      <p:cBhvr additive="base">
                                        <p:cTn id="60" dur="500" fill="hold"/>
                                        <p:tgtEl>
                                          <p:spTgt spid="42"/>
                                        </p:tgtEl>
                                        <p:attrNameLst>
                                          <p:attrName>ppt_x</p:attrName>
                                        </p:attrNameLst>
                                      </p:cBhvr>
                                      <p:tavLst>
                                        <p:tav tm="0">
                                          <p:val>
                                            <p:strVal val="0-#ppt_w/2"/>
                                          </p:val>
                                        </p:tav>
                                        <p:tav tm="100000">
                                          <p:val>
                                            <p:strVal val="#ppt_x"/>
                                          </p:val>
                                        </p:tav>
                                      </p:tavLst>
                                    </p:anim>
                                    <p:anim calcmode="lin" valueType="num">
                                      <p:cBhvr additive="base">
                                        <p:cTn id="61" dur="500" fill="hold"/>
                                        <p:tgtEl>
                                          <p:spTgt spid="42"/>
                                        </p:tgtEl>
                                        <p:attrNameLst>
                                          <p:attrName>ppt_y</p:attrName>
                                        </p:attrNameLst>
                                      </p:cBhvr>
                                      <p:tavLst>
                                        <p:tav tm="0">
                                          <p:val>
                                            <p:strVal val="1+#ppt_h/2"/>
                                          </p:val>
                                        </p:tav>
                                        <p:tav tm="100000">
                                          <p:val>
                                            <p:strVal val="#ppt_y"/>
                                          </p:val>
                                        </p:tav>
                                      </p:tavLst>
                                    </p:anim>
                                  </p:childTnLst>
                                </p:cTn>
                              </p:par>
                              <p:par>
                                <p:cTn id="62" presetID="2" presetClass="entr" presetSubtype="12" fill="hold" nodeType="withEffect">
                                  <p:stCondLst>
                                    <p:cond delay="400"/>
                                  </p:stCondLst>
                                  <p:childTnLst>
                                    <p:set>
                                      <p:cBhvr>
                                        <p:cTn id="63" dur="1" fill="hold">
                                          <p:stCondLst>
                                            <p:cond delay="0"/>
                                          </p:stCondLst>
                                        </p:cTn>
                                        <p:tgtEl>
                                          <p:spTgt spid="47"/>
                                        </p:tgtEl>
                                        <p:attrNameLst>
                                          <p:attrName>style.visibility</p:attrName>
                                        </p:attrNameLst>
                                      </p:cBhvr>
                                      <p:to>
                                        <p:strVal val="visible"/>
                                      </p:to>
                                    </p:set>
                                    <p:anim calcmode="lin" valueType="num">
                                      <p:cBhvr additive="base">
                                        <p:cTn id="64" dur="500" fill="hold"/>
                                        <p:tgtEl>
                                          <p:spTgt spid="47"/>
                                        </p:tgtEl>
                                        <p:attrNameLst>
                                          <p:attrName>ppt_x</p:attrName>
                                        </p:attrNameLst>
                                      </p:cBhvr>
                                      <p:tavLst>
                                        <p:tav tm="0">
                                          <p:val>
                                            <p:strVal val="0-#ppt_w/2"/>
                                          </p:val>
                                        </p:tav>
                                        <p:tav tm="100000">
                                          <p:val>
                                            <p:strVal val="#ppt_x"/>
                                          </p:val>
                                        </p:tav>
                                      </p:tavLst>
                                    </p:anim>
                                    <p:anim calcmode="lin" valueType="num">
                                      <p:cBhvr additive="base">
                                        <p:cTn id="65" dur="500" fill="hold"/>
                                        <p:tgtEl>
                                          <p:spTgt spid="47"/>
                                        </p:tgtEl>
                                        <p:attrNameLst>
                                          <p:attrName>ppt_y</p:attrName>
                                        </p:attrNameLst>
                                      </p:cBhvr>
                                      <p:tavLst>
                                        <p:tav tm="0">
                                          <p:val>
                                            <p:strVal val="1+#ppt_h/2"/>
                                          </p:val>
                                        </p:tav>
                                        <p:tav tm="100000">
                                          <p:val>
                                            <p:strVal val="#ppt_y"/>
                                          </p:val>
                                        </p:tav>
                                      </p:tavLst>
                                    </p:anim>
                                  </p:childTnLst>
                                </p:cTn>
                              </p:par>
                              <p:par>
                                <p:cTn id="66" presetID="2" presetClass="entr" presetSubtype="12" fill="hold" nodeType="withEffect">
                                  <p:stCondLst>
                                    <p:cond delay="500"/>
                                  </p:stCondLst>
                                  <p:childTnLst>
                                    <p:set>
                                      <p:cBhvr>
                                        <p:cTn id="67" dur="1" fill="hold">
                                          <p:stCondLst>
                                            <p:cond delay="0"/>
                                          </p:stCondLst>
                                        </p:cTn>
                                        <p:tgtEl>
                                          <p:spTgt spid="52"/>
                                        </p:tgtEl>
                                        <p:attrNameLst>
                                          <p:attrName>style.visibility</p:attrName>
                                        </p:attrNameLst>
                                      </p:cBhvr>
                                      <p:to>
                                        <p:strVal val="visible"/>
                                      </p:to>
                                    </p:set>
                                    <p:anim calcmode="lin" valueType="num">
                                      <p:cBhvr additive="base">
                                        <p:cTn id="68" dur="500" fill="hold"/>
                                        <p:tgtEl>
                                          <p:spTgt spid="52"/>
                                        </p:tgtEl>
                                        <p:attrNameLst>
                                          <p:attrName>ppt_x</p:attrName>
                                        </p:attrNameLst>
                                      </p:cBhvr>
                                      <p:tavLst>
                                        <p:tav tm="0">
                                          <p:val>
                                            <p:strVal val="0-#ppt_w/2"/>
                                          </p:val>
                                        </p:tav>
                                        <p:tav tm="100000">
                                          <p:val>
                                            <p:strVal val="#ppt_x"/>
                                          </p:val>
                                        </p:tav>
                                      </p:tavLst>
                                    </p:anim>
                                    <p:anim calcmode="lin" valueType="num">
                                      <p:cBhvr additive="base">
                                        <p:cTn id="69" dur="500" fill="hold"/>
                                        <p:tgtEl>
                                          <p:spTgt spid="5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animBg="1"/>
      <p:bldP spid="20" grpId="0"/>
      <p:bldP spid="72" grpId="0"/>
      <p:bldP spid="73"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extBox 31"/>
          <p:cNvSpPr txBox="1"/>
          <p:nvPr/>
        </p:nvSpPr>
        <p:spPr>
          <a:xfrm>
            <a:off x="784151" y="281211"/>
            <a:ext cx="2764839" cy="411835"/>
          </a:xfrm>
          <a:prstGeom prst="rect">
            <a:avLst/>
          </a:prstGeom>
          <a:noFill/>
          <a:effectLst/>
        </p:spPr>
        <p:txBody>
          <a:bodyPr wrap="square" lIns="72572" tIns="36286" rIns="72572" bIns="36286" rtlCol="0">
            <a:spAutoFit/>
          </a:bodyPr>
          <a:lstStyle/>
          <a:p>
            <a:pPr algn="ctr"/>
            <a:r>
              <a:rPr lang="zh-CN" altLang="en-US" sz="2200" dirty="0" smtClean="0">
                <a:latin typeface="+mn-ea"/>
                <a:ea typeface="+mn-ea"/>
              </a:rPr>
              <a:t>添加文字标题内容</a:t>
            </a:r>
            <a:endParaRPr lang="zh-CN" altLang="en-US" sz="2200" dirty="0">
              <a:latin typeface="+mn-ea"/>
              <a:ea typeface="+mn-ea"/>
            </a:endParaRPr>
          </a:p>
        </p:txBody>
      </p:sp>
      <p:grpSp>
        <p:nvGrpSpPr>
          <p:cNvPr id="57" name="组合 56"/>
          <p:cNvGrpSpPr/>
          <p:nvPr/>
        </p:nvGrpSpPr>
        <p:grpSpPr>
          <a:xfrm>
            <a:off x="5285035" y="1561025"/>
            <a:ext cx="1134214" cy="385763"/>
            <a:chOff x="4452173" y="720606"/>
            <a:chExt cx="1134214" cy="385763"/>
          </a:xfrm>
        </p:grpSpPr>
        <p:grpSp>
          <p:nvGrpSpPr>
            <p:cNvPr id="58" name="组合 57"/>
            <p:cNvGrpSpPr/>
            <p:nvPr/>
          </p:nvGrpSpPr>
          <p:grpSpPr>
            <a:xfrm>
              <a:off x="4452173" y="720606"/>
              <a:ext cx="1134214" cy="385763"/>
              <a:chOff x="2099498" y="1186788"/>
              <a:chExt cx="1134214" cy="385763"/>
            </a:xfrm>
          </p:grpSpPr>
          <p:sp>
            <p:nvSpPr>
              <p:cNvPr id="60" name="圆角矩形 59"/>
              <p:cNvSpPr/>
              <p:nvPr/>
            </p:nvSpPr>
            <p:spPr>
              <a:xfrm>
                <a:off x="2099498" y="1186788"/>
                <a:ext cx="1134214" cy="385763"/>
              </a:xfrm>
              <a:prstGeom prst="roundRect">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latin typeface="+mn-ea"/>
                </a:endParaRPr>
              </a:p>
            </p:txBody>
          </p:sp>
          <p:sp>
            <p:nvSpPr>
              <p:cNvPr id="61" name="圆角矩形 60"/>
              <p:cNvSpPr/>
              <p:nvPr/>
            </p:nvSpPr>
            <p:spPr>
              <a:xfrm>
                <a:off x="2140499" y="1219916"/>
                <a:ext cx="1052212" cy="319506"/>
              </a:xfrm>
              <a:prstGeom prst="roundRect">
                <a:avLst/>
              </a:prstGeom>
              <a:solidFill>
                <a:srgbClr val="C00000"/>
              </a:solidFill>
              <a:ln w="25400" cap="flat" cmpd="sng" algn="ctr">
                <a:noFill/>
                <a:prstDash val="solid"/>
              </a:ln>
              <a:effectLst>
                <a:innerShdw blurRad="63500" dist="25400" dir="18660000">
                  <a:prstClr val="black">
                    <a:alpha val="35000"/>
                  </a:prstClr>
                </a:innerShdw>
              </a:effectLst>
            </p:spPr>
            <p:txBody>
              <a:bodyPr anchor="ctr"/>
              <a:lstStyle/>
              <a:p>
                <a:pPr algn="ctr" fontAlgn="base">
                  <a:spcBef>
                    <a:spcPct val="0"/>
                  </a:spcBef>
                  <a:spcAft>
                    <a:spcPct val="0"/>
                  </a:spcAft>
                </a:pPr>
                <a:endParaRPr lang="zh-CN" altLang="en-US" kern="0" dirty="0">
                  <a:solidFill>
                    <a:srgbClr val="FFFFFF"/>
                  </a:solidFill>
                  <a:latin typeface="+mn-ea"/>
                  <a:ea typeface="+mn-ea"/>
                </a:endParaRPr>
              </a:p>
            </p:txBody>
          </p:sp>
        </p:grpSp>
        <p:sp>
          <p:nvSpPr>
            <p:cNvPr id="59" name="矩形 58"/>
            <p:cNvSpPr/>
            <p:nvPr/>
          </p:nvSpPr>
          <p:spPr>
            <a:xfrm>
              <a:off x="4516579" y="759599"/>
              <a:ext cx="1005403" cy="338554"/>
            </a:xfrm>
            <a:prstGeom prst="rect">
              <a:avLst/>
            </a:prstGeom>
          </p:spPr>
          <p:txBody>
            <a:bodyPr wrap="none">
              <a:spAutoFit/>
            </a:bodyPr>
            <a:lstStyle/>
            <a:p>
              <a:pPr algn="ctr"/>
              <a:r>
                <a:rPr lang="zh-CN" altLang="en-US" sz="1600" dirty="0">
                  <a:solidFill>
                    <a:prstClr val="white"/>
                  </a:solidFill>
                  <a:latin typeface="+mn-ea"/>
                  <a:ea typeface="+mn-ea"/>
                </a:rPr>
                <a:t>添加标题</a:t>
              </a:r>
              <a:endParaRPr lang="zh-CN" altLang="en-US" sz="1600" dirty="0">
                <a:solidFill>
                  <a:prstClr val="white"/>
                </a:solidFill>
                <a:latin typeface="+mn-ea"/>
                <a:ea typeface="+mn-ea"/>
              </a:endParaRPr>
            </a:p>
          </p:txBody>
        </p:sp>
      </p:grpSp>
      <p:sp>
        <p:nvSpPr>
          <p:cNvPr id="62" name="Oval 5"/>
          <p:cNvSpPr/>
          <p:nvPr/>
        </p:nvSpPr>
        <p:spPr>
          <a:xfrm>
            <a:off x="3727414" y="1240195"/>
            <a:ext cx="306303" cy="306303"/>
          </a:xfrm>
          <a:prstGeom prst="ellipse">
            <a:avLst/>
          </a:prstGeom>
          <a:solidFill>
            <a:srgbClr val="C00000"/>
          </a:solidFill>
          <a:ln>
            <a:noFill/>
          </a:ln>
        </p:spPr>
        <p:style>
          <a:lnRef idx="2">
            <a:schemeClr val="dk1">
              <a:shade val="50000"/>
            </a:schemeClr>
          </a:lnRef>
          <a:fillRef idx="1">
            <a:schemeClr val="dk1"/>
          </a:fillRef>
          <a:effectRef idx="0">
            <a:schemeClr val="dk1"/>
          </a:effectRef>
          <a:fontRef idx="minor">
            <a:schemeClr val="lt1"/>
          </a:fontRef>
        </p:style>
        <p:txBody>
          <a:bodyPr lIns="68580" tIns="34290" rIns="68580" bIns="34290" rtlCol="0" anchor="ctr"/>
          <a:lstStyle/>
          <a:p>
            <a:pPr algn="ctr"/>
            <a:endParaRPr lang="en-US" sz="1800">
              <a:solidFill>
                <a:prstClr val="white"/>
              </a:solidFill>
              <a:latin typeface="+mn-ea"/>
            </a:endParaRPr>
          </a:p>
        </p:txBody>
      </p:sp>
      <p:grpSp>
        <p:nvGrpSpPr>
          <p:cNvPr id="63" name="Group 40"/>
          <p:cNvGrpSpPr/>
          <p:nvPr/>
        </p:nvGrpSpPr>
        <p:grpSpPr>
          <a:xfrm>
            <a:off x="1075266" y="1383037"/>
            <a:ext cx="3080036" cy="3086265"/>
            <a:chOff x="3692576" y="1742634"/>
            <a:chExt cx="2790379" cy="2796023"/>
          </a:xfrm>
        </p:grpSpPr>
        <p:grpSp>
          <p:nvGrpSpPr>
            <p:cNvPr id="64" name="组合 79"/>
            <p:cNvGrpSpPr/>
            <p:nvPr/>
          </p:nvGrpSpPr>
          <p:grpSpPr bwMode="auto">
            <a:xfrm>
              <a:off x="3692576" y="1742634"/>
              <a:ext cx="2790379" cy="2796023"/>
              <a:chOff x="6379729" y="2488774"/>
              <a:chExt cx="2513016" cy="2513016"/>
            </a:xfrm>
          </p:grpSpPr>
          <p:sp>
            <p:nvSpPr>
              <p:cNvPr id="66"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kern="0">
                  <a:solidFill>
                    <a:srgbClr val="FFFFFF"/>
                  </a:solidFill>
                  <a:latin typeface="+mn-ea"/>
                  <a:ea typeface="+mn-ea"/>
                </a:endParaRPr>
              </a:p>
            </p:txBody>
          </p:sp>
          <p:sp>
            <p:nvSpPr>
              <p:cNvPr id="67" name="任意多边形 83"/>
              <p:cNvSpPr/>
              <p:nvPr/>
            </p:nvSpPr>
            <p:spPr>
              <a:xfrm rot="16377237">
                <a:off x="6409518" y="2506881"/>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latin typeface="+mn-ea"/>
                  <a:ea typeface="+mn-ea"/>
                </a:endParaRPr>
              </a:p>
            </p:txBody>
          </p:sp>
        </p:grpSp>
        <p:sp>
          <p:nvSpPr>
            <p:cNvPr id="65" name="椭圆 80"/>
            <p:cNvSpPr/>
            <p:nvPr/>
          </p:nvSpPr>
          <p:spPr bwMode="auto">
            <a:xfrm>
              <a:off x="4101618" y="2137562"/>
              <a:ext cx="2017471" cy="2020558"/>
            </a:xfrm>
            <a:prstGeom prst="ellipse">
              <a:avLst/>
            </a:prstGeom>
            <a:blipFill>
              <a:blip r:embed="rId1"/>
              <a:stretch>
                <a:fillRect/>
              </a:stretch>
            </a:blip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latin typeface="+mn-ea"/>
                <a:ea typeface="+mn-ea"/>
              </a:endParaRPr>
            </a:p>
          </p:txBody>
        </p:sp>
      </p:grpSp>
      <p:sp>
        <p:nvSpPr>
          <p:cNvPr id="68" name="Oval 9"/>
          <p:cNvSpPr/>
          <p:nvPr/>
        </p:nvSpPr>
        <p:spPr>
          <a:xfrm>
            <a:off x="2160729" y="1276548"/>
            <a:ext cx="414906" cy="414906"/>
          </a:xfrm>
          <a:prstGeom prst="ellipse">
            <a:avLst/>
          </a:prstGeom>
          <a:solidFill>
            <a:srgbClr val="C00000"/>
          </a:solidFill>
          <a:ln>
            <a:noFill/>
          </a:ln>
        </p:spPr>
        <p:style>
          <a:lnRef idx="2">
            <a:schemeClr val="dk1">
              <a:shade val="50000"/>
            </a:schemeClr>
          </a:lnRef>
          <a:fillRef idx="1">
            <a:schemeClr val="dk1"/>
          </a:fillRef>
          <a:effectRef idx="0">
            <a:schemeClr val="dk1"/>
          </a:effectRef>
          <a:fontRef idx="minor">
            <a:schemeClr val="lt1"/>
          </a:fontRef>
        </p:style>
        <p:txBody>
          <a:bodyPr lIns="68580" tIns="34290" rIns="68580" bIns="34290" rtlCol="0" anchor="ctr"/>
          <a:lstStyle/>
          <a:p>
            <a:pPr algn="ctr"/>
            <a:endParaRPr lang="en-US" sz="1800">
              <a:solidFill>
                <a:prstClr val="white"/>
              </a:solidFill>
              <a:latin typeface="+mn-ea"/>
            </a:endParaRPr>
          </a:p>
        </p:txBody>
      </p:sp>
      <p:sp>
        <p:nvSpPr>
          <p:cNvPr id="69" name="Oval 12"/>
          <p:cNvSpPr/>
          <p:nvPr/>
        </p:nvSpPr>
        <p:spPr>
          <a:xfrm>
            <a:off x="2403060" y="4478654"/>
            <a:ext cx="172575" cy="172575"/>
          </a:xfrm>
          <a:prstGeom prst="ellipse">
            <a:avLst/>
          </a:prstGeom>
          <a:solidFill>
            <a:schemeClr val="bg1">
              <a:lumMod val="50000"/>
            </a:schemeClr>
          </a:solidFill>
          <a:ln>
            <a:noFill/>
          </a:ln>
        </p:spPr>
        <p:style>
          <a:lnRef idx="2">
            <a:schemeClr val="dk1">
              <a:shade val="50000"/>
            </a:schemeClr>
          </a:lnRef>
          <a:fillRef idx="1">
            <a:schemeClr val="dk1"/>
          </a:fillRef>
          <a:effectRef idx="0">
            <a:schemeClr val="dk1"/>
          </a:effectRef>
          <a:fontRef idx="minor">
            <a:schemeClr val="lt1"/>
          </a:fontRef>
        </p:style>
        <p:txBody>
          <a:bodyPr lIns="68580" tIns="34290" rIns="68580" bIns="34290" rtlCol="0" anchor="ctr"/>
          <a:lstStyle/>
          <a:p>
            <a:pPr algn="ctr"/>
            <a:endParaRPr lang="en-US" sz="1800">
              <a:solidFill>
                <a:prstClr val="white"/>
              </a:solidFill>
              <a:latin typeface="+mn-ea"/>
            </a:endParaRPr>
          </a:p>
        </p:txBody>
      </p:sp>
      <p:sp>
        <p:nvSpPr>
          <p:cNvPr id="70" name="Oval 14"/>
          <p:cNvSpPr/>
          <p:nvPr/>
        </p:nvSpPr>
        <p:spPr>
          <a:xfrm>
            <a:off x="4653103" y="3021370"/>
            <a:ext cx="354168" cy="354168"/>
          </a:xfrm>
          <a:prstGeom prst="ellipse">
            <a:avLst/>
          </a:prstGeom>
          <a:solidFill>
            <a:srgbClr val="C00000"/>
          </a:solidFill>
          <a:ln>
            <a:noFill/>
          </a:ln>
        </p:spPr>
        <p:style>
          <a:lnRef idx="2">
            <a:schemeClr val="dk1">
              <a:shade val="50000"/>
            </a:schemeClr>
          </a:lnRef>
          <a:fillRef idx="1">
            <a:schemeClr val="dk1"/>
          </a:fillRef>
          <a:effectRef idx="0">
            <a:schemeClr val="dk1"/>
          </a:effectRef>
          <a:fontRef idx="minor">
            <a:schemeClr val="lt1"/>
          </a:fontRef>
        </p:style>
        <p:txBody>
          <a:bodyPr lIns="68580" tIns="34290" rIns="68580" bIns="34290" rtlCol="0" anchor="ctr"/>
          <a:lstStyle/>
          <a:p>
            <a:pPr algn="ctr"/>
            <a:endParaRPr lang="en-US" sz="1800">
              <a:solidFill>
                <a:prstClr val="white"/>
              </a:solidFill>
              <a:latin typeface="+mn-ea"/>
            </a:endParaRPr>
          </a:p>
        </p:txBody>
      </p:sp>
      <p:sp>
        <p:nvSpPr>
          <p:cNvPr id="71" name="Oval 6"/>
          <p:cNvSpPr/>
          <p:nvPr/>
        </p:nvSpPr>
        <p:spPr>
          <a:xfrm>
            <a:off x="6106260" y="4254896"/>
            <a:ext cx="201018" cy="201018"/>
          </a:xfrm>
          <a:prstGeom prst="ellipse">
            <a:avLst/>
          </a:prstGeom>
          <a:solidFill>
            <a:srgbClr val="C00000"/>
          </a:solidFill>
          <a:ln>
            <a:noFill/>
          </a:ln>
        </p:spPr>
        <p:style>
          <a:lnRef idx="2">
            <a:schemeClr val="dk1">
              <a:shade val="50000"/>
            </a:schemeClr>
          </a:lnRef>
          <a:fillRef idx="1">
            <a:schemeClr val="dk1"/>
          </a:fillRef>
          <a:effectRef idx="0">
            <a:schemeClr val="dk1"/>
          </a:effectRef>
          <a:fontRef idx="minor">
            <a:schemeClr val="lt1"/>
          </a:fontRef>
        </p:style>
        <p:txBody>
          <a:bodyPr lIns="68580" tIns="34290" rIns="68580" bIns="34290" rtlCol="0" anchor="ctr"/>
          <a:lstStyle/>
          <a:p>
            <a:pPr algn="ctr"/>
            <a:endParaRPr lang="en-US" sz="1800">
              <a:solidFill>
                <a:prstClr val="white"/>
              </a:solidFill>
              <a:latin typeface="+mn-ea"/>
            </a:endParaRPr>
          </a:p>
        </p:txBody>
      </p:sp>
      <p:sp>
        <p:nvSpPr>
          <p:cNvPr id="72" name="矩形 71"/>
          <p:cNvSpPr/>
          <p:nvPr/>
        </p:nvSpPr>
        <p:spPr>
          <a:xfrm>
            <a:off x="5269795" y="2121211"/>
            <a:ext cx="3598192" cy="503728"/>
          </a:xfrm>
          <a:prstGeom prst="rect">
            <a:avLst/>
          </a:prstGeom>
        </p:spPr>
        <p:txBody>
          <a:bodyPr wrap="square" lIns="68580" tIns="34290" rIns="68580" bIns="34290">
            <a:spAutoFit/>
          </a:bodyPr>
          <a:lstStyle/>
          <a:p>
            <a:pPr>
              <a:lnSpc>
                <a:spcPct val="150000"/>
              </a:lnSpc>
              <a:spcBef>
                <a:spcPts val="750"/>
              </a:spcBef>
              <a:buFont typeface="Arial" panose="020B0604020202020204" pitchFamily="34" charset="0"/>
              <a:buChar char="•"/>
            </a:pPr>
            <a:r>
              <a:rPr lang="zh-CN" altLang="en-US" sz="1000" dirty="0">
                <a:solidFill>
                  <a:srgbClr val="7F7F7F"/>
                </a:solidFill>
                <a:latin typeface="+mn-ea"/>
                <a:ea typeface="+mn-ea"/>
                <a:cs typeface="宋体" panose="02010600030101010101" pitchFamily="2" charset="-122"/>
              </a:rPr>
              <a:t>单击此处添加段落文本单击此处添加段落文本单击此处添加段落</a:t>
            </a:r>
            <a:r>
              <a:rPr lang="zh-CN" altLang="en-US" sz="1000" dirty="0" smtClean="0">
                <a:solidFill>
                  <a:srgbClr val="7F7F7F"/>
                </a:solidFill>
                <a:latin typeface="+mn-ea"/>
                <a:ea typeface="+mn-ea"/>
                <a:cs typeface="宋体" panose="02010600030101010101" pitchFamily="2" charset="-122"/>
              </a:rPr>
              <a:t>文本</a:t>
            </a:r>
            <a:r>
              <a:rPr lang="zh-CN" altLang="en-US" sz="1000" dirty="0">
                <a:solidFill>
                  <a:srgbClr val="7F7F7F"/>
                </a:solidFill>
                <a:latin typeface="+mn-ea"/>
                <a:ea typeface="+mn-ea"/>
                <a:cs typeface="宋体" panose="02010600030101010101" pitchFamily="2" charset="-122"/>
              </a:rPr>
              <a:t>单击此处添加段落</a:t>
            </a:r>
            <a:r>
              <a:rPr lang="zh-CN" altLang="en-US" sz="1000" dirty="0" smtClean="0">
                <a:solidFill>
                  <a:srgbClr val="7F7F7F"/>
                </a:solidFill>
                <a:latin typeface="+mn-ea"/>
                <a:ea typeface="+mn-ea"/>
                <a:cs typeface="宋体" panose="02010600030101010101" pitchFamily="2" charset="-122"/>
              </a:rPr>
              <a:t>文本</a:t>
            </a:r>
            <a:endParaRPr lang="zh-CN" altLang="en-US" sz="1000" dirty="0">
              <a:solidFill>
                <a:srgbClr val="7F7F7F"/>
              </a:solidFill>
              <a:latin typeface="+mn-ea"/>
              <a:ea typeface="+mn-ea"/>
              <a:cs typeface="宋体" panose="02010600030101010101" pitchFamily="2" charset="-122"/>
            </a:endParaRPr>
          </a:p>
        </p:txBody>
      </p:sp>
      <p:sp>
        <p:nvSpPr>
          <p:cNvPr id="73" name="矩形 72"/>
          <p:cNvSpPr/>
          <p:nvPr/>
        </p:nvSpPr>
        <p:spPr>
          <a:xfrm>
            <a:off x="5269795" y="2746099"/>
            <a:ext cx="3598192" cy="503728"/>
          </a:xfrm>
          <a:prstGeom prst="rect">
            <a:avLst/>
          </a:prstGeom>
        </p:spPr>
        <p:txBody>
          <a:bodyPr wrap="square" lIns="68580" tIns="34290" rIns="68580" bIns="34290">
            <a:spAutoFit/>
          </a:bodyPr>
          <a:lstStyle/>
          <a:p>
            <a:pPr>
              <a:lnSpc>
                <a:spcPct val="150000"/>
              </a:lnSpc>
              <a:spcBef>
                <a:spcPts val="750"/>
              </a:spcBef>
              <a:buFont typeface="Arial" panose="020B0604020202020204" pitchFamily="34" charset="0"/>
              <a:buChar char="•"/>
            </a:pPr>
            <a:r>
              <a:rPr lang="zh-CN" altLang="en-US" sz="1000" dirty="0">
                <a:solidFill>
                  <a:srgbClr val="7F7F7F"/>
                </a:solidFill>
                <a:latin typeface="+mn-ea"/>
                <a:ea typeface="+mn-ea"/>
                <a:cs typeface="宋体" panose="02010600030101010101" pitchFamily="2" charset="-122"/>
              </a:rPr>
              <a:t>单击此处添加段落文本单击此处添加段落文本单击此处添加段落</a:t>
            </a:r>
            <a:r>
              <a:rPr lang="zh-CN" altLang="en-US" sz="1000" dirty="0" smtClean="0">
                <a:solidFill>
                  <a:srgbClr val="7F7F7F"/>
                </a:solidFill>
                <a:latin typeface="+mn-ea"/>
                <a:ea typeface="+mn-ea"/>
                <a:cs typeface="宋体" panose="02010600030101010101" pitchFamily="2" charset="-122"/>
              </a:rPr>
              <a:t>文本</a:t>
            </a:r>
            <a:r>
              <a:rPr lang="zh-CN" altLang="en-US" sz="1000" dirty="0">
                <a:solidFill>
                  <a:srgbClr val="7F7F7F"/>
                </a:solidFill>
                <a:latin typeface="+mn-ea"/>
                <a:ea typeface="+mn-ea"/>
                <a:cs typeface="宋体" panose="02010600030101010101" pitchFamily="2" charset="-122"/>
              </a:rPr>
              <a:t>单击此处添加段落</a:t>
            </a:r>
            <a:r>
              <a:rPr lang="zh-CN" altLang="en-US" sz="1000" dirty="0" smtClean="0">
                <a:solidFill>
                  <a:srgbClr val="7F7F7F"/>
                </a:solidFill>
                <a:latin typeface="+mn-ea"/>
                <a:ea typeface="+mn-ea"/>
                <a:cs typeface="宋体" panose="02010600030101010101" pitchFamily="2" charset="-122"/>
              </a:rPr>
              <a:t>文本</a:t>
            </a:r>
            <a:endParaRPr lang="zh-CN" altLang="en-US" sz="1000" dirty="0">
              <a:solidFill>
                <a:srgbClr val="7F7F7F"/>
              </a:solidFill>
              <a:latin typeface="+mn-ea"/>
              <a:ea typeface="+mn-ea"/>
              <a:cs typeface="宋体" panose="02010600030101010101" pitchFamily="2" charset="-122"/>
            </a:endParaRPr>
          </a:p>
        </p:txBody>
      </p:sp>
      <p:grpSp>
        <p:nvGrpSpPr>
          <p:cNvPr id="74" name="组合 73"/>
          <p:cNvGrpSpPr/>
          <p:nvPr/>
        </p:nvGrpSpPr>
        <p:grpSpPr>
          <a:xfrm>
            <a:off x="3876039" y="1858498"/>
            <a:ext cx="748923" cy="739868"/>
            <a:chOff x="3787139" y="1894685"/>
            <a:chExt cx="748923" cy="739868"/>
          </a:xfrm>
        </p:grpSpPr>
        <p:sp>
          <p:nvSpPr>
            <p:cNvPr id="75" name="Oval 32"/>
            <p:cNvSpPr/>
            <p:nvPr/>
          </p:nvSpPr>
          <p:spPr>
            <a:xfrm>
              <a:off x="3791666" y="1894685"/>
              <a:ext cx="739868" cy="739868"/>
            </a:xfrm>
            <a:prstGeom prst="ellipse">
              <a:avLst/>
            </a:prstGeom>
            <a:solidFill>
              <a:srgbClr val="C0000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800">
                <a:solidFill>
                  <a:prstClr val="white"/>
                </a:solidFill>
                <a:latin typeface="+mn-ea"/>
              </a:endParaRPr>
            </a:p>
          </p:txBody>
        </p:sp>
        <p:sp>
          <p:nvSpPr>
            <p:cNvPr id="76" name="矩形 75"/>
            <p:cNvSpPr/>
            <p:nvPr/>
          </p:nvSpPr>
          <p:spPr>
            <a:xfrm>
              <a:off x="3787139" y="2057369"/>
              <a:ext cx="748923" cy="430887"/>
            </a:xfrm>
            <a:prstGeom prst="rect">
              <a:avLst/>
            </a:prstGeom>
          </p:spPr>
          <p:txBody>
            <a:bodyPr wrap="none">
              <a:spAutoFit/>
            </a:bodyPr>
            <a:lstStyle/>
            <a:p>
              <a:pPr algn="ctr"/>
              <a:r>
                <a:rPr lang="zh-CN" altLang="en-US" sz="2200" b="1" dirty="0" smtClean="0">
                  <a:solidFill>
                    <a:prstClr val="white"/>
                  </a:solidFill>
                  <a:latin typeface="+mn-ea"/>
                  <a:ea typeface="+mn-ea"/>
                </a:rPr>
                <a:t>专业</a:t>
              </a:r>
              <a:endParaRPr lang="zh-CN" altLang="en-US" sz="2200" b="1" dirty="0">
                <a:solidFill>
                  <a:prstClr val="white"/>
                </a:solidFill>
                <a:latin typeface="+mn-ea"/>
                <a:ea typeface="+mn-ea"/>
              </a:endParaRPr>
            </a:p>
          </p:txBody>
        </p:sp>
      </p:grpSp>
      <p:grpSp>
        <p:nvGrpSpPr>
          <p:cNvPr id="77" name="组合 76"/>
          <p:cNvGrpSpPr/>
          <p:nvPr/>
        </p:nvGrpSpPr>
        <p:grpSpPr>
          <a:xfrm>
            <a:off x="1041693" y="1203598"/>
            <a:ext cx="761747" cy="685800"/>
            <a:chOff x="952793" y="1239785"/>
            <a:chExt cx="761747" cy="685800"/>
          </a:xfrm>
        </p:grpSpPr>
        <p:sp>
          <p:nvSpPr>
            <p:cNvPr id="78" name="Oval 35"/>
            <p:cNvSpPr/>
            <p:nvPr/>
          </p:nvSpPr>
          <p:spPr>
            <a:xfrm>
              <a:off x="999188" y="1239785"/>
              <a:ext cx="685800" cy="685800"/>
            </a:xfrm>
            <a:prstGeom prst="ellipse">
              <a:avLst/>
            </a:prstGeom>
            <a:solidFill>
              <a:srgbClr val="C0000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800">
                <a:solidFill>
                  <a:prstClr val="white"/>
                </a:solidFill>
                <a:latin typeface="+mn-ea"/>
              </a:endParaRPr>
            </a:p>
          </p:txBody>
        </p:sp>
        <p:sp>
          <p:nvSpPr>
            <p:cNvPr id="79" name="矩形 78"/>
            <p:cNvSpPr/>
            <p:nvPr/>
          </p:nvSpPr>
          <p:spPr>
            <a:xfrm>
              <a:off x="952793" y="1399022"/>
              <a:ext cx="761747" cy="323165"/>
            </a:xfrm>
            <a:prstGeom prst="rect">
              <a:avLst/>
            </a:prstGeom>
          </p:spPr>
          <p:txBody>
            <a:bodyPr wrap="none">
              <a:spAutoFit/>
            </a:bodyPr>
            <a:lstStyle/>
            <a:p>
              <a:pPr algn="ctr"/>
              <a:r>
                <a:rPr lang="zh-CN" altLang="en-US" sz="1500" b="1" dirty="0" smtClean="0">
                  <a:solidFill>
                    <a:prstClr val="white"/>
                  </a:solidFill>
                  <a:latin typeface="+mn-ea"/>
                  <a:ea typeface="+mn-ea"/>
                </a:rPr>
                <a:t>有梦想</a:t>
              </a:r>
              <a:endParaRPr lang="zh-CN" altLang="en-US" sz="1500" b="1" dirty="0">
                <a:solidFill>
                  <a:prstClr val="white"/>
                </a:solidFill>
                <a:latin typeface="+mn-ea"/>
                <a:ea typeface="+mn-ea"/>
              </a:endParaRPr>
            </a:p>
          </p:txBody>
        </p:sp>
      </p:grpSp>
      <p:grpSp>
        <p:nvGrpSpPr>
          <p:cNvPr id="80" name="组合 79"/>
          <p:cNvGrpSpPr/>
          <p:nvPr/>
        </p:nvGrpSpPr>
        <p:grpSpPr>
          <a:xfrm>
            <a:off x="497337" y="2236626"/>
            <a:ext cx="646331" cy="569592"/>
            <a:chOff x="408437" y="2272813"/>
            <a:chExt cx="646331" cy="569592"/>
          </a:xfrm>
        </p:grpSpPr>
        <p:sp>
          <p:nvSpPr>
            <p:cNvPr id="81" name="Oval 13"/>
            <p:cNvSpPr/>
            <p:nvPr/>
          </p:nvSpPr>
          <p:spPr>
            <a:xfrm>
              <a:off x="440281" y="2272813"/>
              <a:ext cx="569592" cy="569592"/>
            </a:xfrm>
            <a:prstGeom prst="ellipse">
              <a:avLst/>
            </a:prstGeom>
            <a:solidFill>
              <a:srgbClr val="C00000"/>
            </a:solidFill>
            <a:ln>
              <a:noFill/>
            </a:ln>
          </p:spPr>
          <p:style>
            <a:lnRef idx="2">
              <a:schemeClr val="dk1">
                <a:shade val="50000"/>
              </a:schemeClr>
            </a:lnRef>
            <a:fillRef idx="1">
              <a:schemeClr val="dk1"/>
            </a:fillRef>
            <a:effectRef idx="0">
              <a:schemeClr val="dk1"/>
            </a:effectRef>
            <a:fontRef idx="minor">
              <a:schemeClr val="lt1"/>
            </a:fontRef>
          </p:style>
          <p:txBody>
            <a:bodyPr lIns="68580" tIns="34290" rIns="68580" bIns="34290" rtlCol="0" anchor="ctr"/>
            <a:lstStyle/>
            <a:p>
              <a:pPr algn="ctr"/>
              <a:endParaRPr lang="en-US" sz="1800">
                <a:solidFill>
                  <a:prstClr val="white"/>
                </a:solidFill>
                <a:latin typeface="+mn-ea"/>
              </a:endParaRPr>
            </a:p>
          </p:txBody>
        </p:sp>
        <p:sp>
          <p:nvSpPr>
            <p:cNvPr id="82" name="矩形 81"/>
            <p:cNvSpPr/>
            <p:nvPr/>
          </p:nvSpPr>
          <p:spPr>
            <a:xfrm>
              <a:off x="408437" y="2355726"/>
              <a:ext cx="646331" cy="369332"/>
            </a:xfrm>
            <a:prstGeom prst="rect">
              <a:avLst/>
            </a:prstGeom>
          </p:spPr>
          <p:txBody>
            <a:bodyPr wrap="none">
              <a:spAutoFit/>
            </a:bodyPr>
            <a:lstStyle/>
            <a:p>
              <a:pPr algn="ctr"/>
              <a:r>
                <a:rPr lang="zh-CN" altLang="en-US" b="1" dirty="0" smtClean="0">
                  <a:solidFill>
                    <a:prstClr val="white"/>
                  </a:solidFill>
                  <a:latin typeface="+mn-ea"/>
                  <a:ea typeface="+mn-ea"/>
                </a:rPr>
                <a:t>年轻</a:t>
              </a:r>
              <a:endParaRPr lang="zh-CN" altLang="en-US" b="1" dirty="0">
                <a:solidFill>
                  <a:prstClr val="white"/>
                </a:solidFill>
                <a:latin typeface="+mn-ea"/>
                <a:ea typeface="+mn-ea"/>
              </a:endParaRPr>
            </a:p>
          </p:txBody>
        </p:sp>
      </p:grpSp>
      <p:grpSp>
        <p:nvGrpSpPr>
          <p:cNvPr id="83" name="组合 82"/>
          <p:cNvGrpSpPr/>
          <p:nvPr/>
        </p:nvGrpSpPr>
        <p:grpSpPr>
          <a:xfrm>
            <a:off x="4223787" y="3680285"/>
            <a:ext cx="650955" cy="574611"/>
            <a:chOff x="5094905" y="4056086"/>
            <a:chExt cx="650955" cy="574611"/>
          </a:xfrm>
          <a:solidFill>
            <a:srgbClr val="C00000"/>
          </a:solidFill>
        </p:grpSpPr>
        <p:sp>
          <p:nvSpPr>
            <p:cNvPr id="84" name="Oval 6"/>
            <p:cNvSpPr/>
            <p:nvPr/>
          </p:nvSpPr>
          <p:spPr>
            <a:xfrm>
              <a:off x="5094905" y="4056086"/>
              <a:ext cx="574611" cy="574611"/>
            </a:xfrm>
            <a:prstGeom prst="ellipse">
              <a:avLst/>
            </a:prstGeom>
            <a:grpFill/>
            <a:ln>
              <a:noFill/>
            </a:ln>
          </p:spPr>
          <p:style>
            <a:lnRef idx="2">
              <a:schemeClr val="dk1">
                <a:shade val="50000"/>
              </a:schemeClr>
            </a:lnRef>
            <a:fillRef idx="1">
              <a:schemeClr val="dk1"/>
            </a:fillRef>
            <a:effectRef idx="0">
              <a:schemeClr val="dk1"/>
            </a:effectRef>
            <a:fontRef idx="minor">
              <a:schemeClr val="lt1"/>
            </a:fontRef>
          </p:style>
          <p:txBody>
            <a:bodyPr lIns="68580" tIns="34290" rIns="68580" bIns="34290" rtlCol="0" anchor="ctr"/>
            <a:lstStyle/>
            <a:p>
              <a:pPr algn="ctr"/>
              <a:endParaRPr lang="en-US" sz="1800">
                <a:solidFill>
                  <a:prstClr val="white"/>
                </a:solidFill>
                <a:latin typeface="+mn-ea"/>
              </a:endParaRPr>
            </a:p>
          </p:txBody>
        </p:sp>
        <p:sp>
          <p:nvSpPr>
            <p:cNvPr id="85" name="矩形 84"/>
            <p:cNvSpPr/>
            <p:nvPr/>
          </p:nvSpPr>
          <p:spPr>
            <a:xfrm>
              <a:off x="5099529" y="4158725"/>
              <a:ext cx="646331" cy="369332"/>
            </a:xfrm>
            <a:prstGeom prst="rect">
              <a:avLst/>
            </a:prstGeom>
            <a:noFill/>
          </p:spPr>
          <p:txBody>
            <a:bodyPr wrap="none">
              <a:spAutoFit/>
            </a:bodyPr>
            <a:lstStyle/>
            <a:p>
              <a:pPr algn="ctr"/>
              <a:r>
                <a:rPr lang="zh-CN" altLang="en-US" b="1" dirty="0" smtClean="0">
                  <a:solidFill>
                    <a:prstClr val="white"/>
                  </a:solidFill>
                  <a:latin typeface="+mn-ea"/>
                  <a:ea typeface="+mn-ea"/>
                </a:rPr>
                <a:t>潜力</a:t>
              </a:r>
              <a:endParaRPr lang="zh-CN" altLang="en-US" b="1" dirty="0">
                <a:solidFill>
                  <a:prstClr val="white"/>
                </a:solidFill>
                <a:latin typeface="+mn-ea"/>
                <a:ea typeface="+mn-ea"/>
              </a:endParaRPr>
            </a:p>
          </p:txBody>
        </p:sp>
      </p:grpSp>
    </p:spTree>
  </p:cSld>
  <p:clrMapOvr>
    <a:masterClrMapping/>
  </p:clrMapOvr>
  <mc:AlternateContent xmlns:mc="http://schemas.openxmlformats.org/markup-compatibility/2006">
    <mc:Choice xmlns:p14="http://schemas.microsoft.com/office/powerpoint/2010/main" Requires="p14">
      <p:transition spd="slow" p14:dur="1200" advTm="0">
        <p14:flip dir="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500"/>
                                        <p:tgtEl>
                                          <p:spTgt spid="32"/>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3"/>
                                        </p:tgtEl>
                                        <p:attrNameLst>
                                          <p:attrName>style.visibility</p:attrName>
                                        </p:attrNameLst>
                                      </p:cBhvr>
                                      <p:to>
                                        <p:strVal val="visible"/>
                                      </p:to>
                                    </p:set>
                                    <p:anim calcmode="lin" valueType="num">
                                      <p:cBhvr>
                                        <p:cTn id="11" dur="500" fill="hold"/>
                                        <p:tgtEl>
                                          <p:spTgt spid="63"/>
                                        </p:tgtEl>
                                        <p:attrNameLst>
                                          <p:attrName>ppt_w</p:attrName>
                                        </p:attrNameLst>
                                      </p:cBhvr>
                                      <p:tavLst>
                                        <p:tav tm="0">
                                          <p:val>
                                            <p:fltVal val="0"/>
                                          </p:val>
                                        </p:tav>
                                        <p:tav tm="100000">
                                          <p:val>
                                            <p:strVal val="#ppt_w"/>
                                          </p:val>
                                        </p:tav>
                                      </p:tavLst>
                                    </p:anim>
                                    <p:anim calcmode="lin" valueType="num">
                                      <p:cBhvr>
                                        <p:cTn id="12" dur="500" fill="hold"/>
                                        <p:tgtEl>
                                          <p:spTgt spid="63"/>
                                        </p:tgtEl>
                                        <p:attrNameLst>
                                          <p:attrName>ppt_h</p:attrName>
                                        </p:attrNameLst>
                                      </p:cBhvr>
                                      <p:tavLst>
                                        <p:tav tm="0">
                                          <p:val>
                                            <p:fltVal val="0"/>
                                          </p:val>
                                        </p:tav>
                                        <p:tav tm="100000">
                                          <p:val>
                                            <p:strVal val="#ppt_h"/>
                                          </p:val>
                                        </p:tav>
                                      </p:tavLst>
                                    </p:anim>
                                    <p:animEffect transition="in" filter="fade">
                                      <p:cBhvr>
                                        <p:cTn id="13" dur="500"/>
                                        <p:tgtEl>
                                          <p:spTgt spid="63"/>
                                        </p:tgtEl>
                                      </p:cBhvr>
                                    </p:animEffect>
                                  </p:childTnLst>
                                </p:cTn>
                              </p:par>
                              <p:par>
                                <p:cTn id="14" presetID="2" presetClass="entr" presetSubtype="4" fill="hold" grpId="0" nodeType="withEffect">
                                  <p:stCondLst>
                                    <p:cond delay="0"/>
                                  </p:stCondLst>
                                  <p:childTnLst>
                                    <p:set>
                                      <p:cBhvr>
                                        <p:cTn id="15" dur="1" fill="hold">
                                          <p:stCondLst>
                                            <p:cond delay="0"/>
                                          </p:stCondLst>
                                        </p:cTn>
                                        <p:tgtEl>
                                          <p:spTgt spid="68"/>
                                        </p:tgtEl>
                                        <p:attrNameLst>
                                          <p:attrName>style.visibility</p:attrName>
                                        </p:attrNameLst>
                                      </p:cBhvr>
                                      <p:to>
                                        <p:strVal val="visible"/>
                                      </p:to>
                                    </p:set>
                                    <p:anim calcmode="lin" valueType="num">
                                      <p:cBhvr additive="base">
                                        <p:cTn id="16" dur="500" fill="hold"/>
                                        <p:tgtEl>
                                          <p:spTgt spid="68"/>
                                        </p:tgtEl>
                                        <p:attrNameLst>
                                          <p:attrName>ppt_x</p:attrName>
                                        </p:attrNameLst>
                                      </p:cBhvr>
                                      <p:tavLst>
                                        <p:tav tm="0">
                                          <p:val>
                                            <p:strVal val="#ppt_x"/>
                                          </p:val>
                                        </p:tav>
                                        <p:tav tm="100000">
                                          <p:val>
                                            <p:strVal val="#ppt_x"/>
                                          </p:val>
                                        </p:tav>
                                      </p:tavLst>
                                    </p:anim>
                                    <p:anim calcmode="lin" valueType="num">
                                      <p:cBhvr additive="base">
                                        <p:cTn id="17" dur="500" fill="hold"/>
                                        <p:tgtEl>
                                          <p:spTgt spid="68"/>
                                        </p:tgtEl>
                                        <p:attrNameLst>
                                          <p:attrName>ppt_y</p:attrName>
                                        </p:attrNameLst>
                                      </p:cBhvr>
                                      <p:tavLst>
                                        <p:tav tm="0">
                                          <p:val>
                                            <p:strVal val="1+#ppt_h/2"/>
                                          </p:val>
                                        </p:tav>
                                        <p:tav tm="100000">
                                          <p:val>
                                            <p:strVal val="#ppt_y"/>
                                          </p:val>
                                        </p:tav>
                                      </p:tavLst>
                                    </p:anim>
                                  </p:childTnLst>
                                </p:cTn>
                              </p:par>
                              <p:par>
                                <p:cTn id="18" presetID="2" presetClass="entr" presetSubtype="1" fill="hold" grpId="0" nodeType="withEffect">
                                  <p:stCondLst>
                                    <p:cond delay="0"/>
                                  </p:stCondLst>
                                  <p:childTnLst>
                                    <p:set>
                                      <p:cBhvr>
                                        <p:cTn id="19" dur="1" fill="hold">
                                          <p:stCondLst>
                                            <p:cond delay="0"/>
                                          </p:stCondLst>
                                        </p:cTn>
                                        <p:tgtEl>
                                          <p:spTgt spid="62"/>
                                        </p:tgtEl>
                                        <p:attrNameLst>
                                          <p:attrName>style.visibility</p:attrName>
                                        </p:attrNameLst>
                                      </p:cBhvr>
                                      <p:to>
                                        <p:strVal val="visible"/>
                                      </p:to>
                                    </p:set>
                                    <p:anim calcmode="lin" valueType="num">
                                      <p:cBhvr additive="base">
                                        <p:cTn id="20" dur="500" fill="hold"/>
                                        <p:tgtEl>
                                          <p:spTgt spid="62"/>
                                        </p:tgtEl>
                                        <p:attrNameLst>
                                          <p:attrName>ppt_x</p:attrName>
                                        </p:attrNameLst>
                                      </p:cBhvr>
                                      <p:tavLst>
                                        <p:tav tm="0">
                                          <p:val>
                                            <p:strVal val="#ppt_x"/>
                                          </p:val>
                                        </p:tav>
                                        <p:tav tm="100000">
                                          <p:val>
                                            <p:strVal val="#ppt_x"/>
                                          </p:val>
                                        </p:tav>
                                      </p:tavLst>
                                    </p:anim>
                                    <p:anim calcmode="lin" valueType="num">
                                      <p:cBhvr additive="base">
                                        <p:cTn id="21" dur="500" fill="hold"/>
                                        <p:tgtEl>
                                          <p:spTgt spid="62"/>
                                        </p:tgtEl>
                                        <p:attrNameLst>
                                          <p:attrName>ppt_y</p:attrName>
                                        </p:attrNameLst>
                                      </p:cBhvr>
                                      <p:tavLst>
                                        <p:tav tm="0">
                                          <p:val>
                                            <p:strVal val="0-#ppt_h/2"/>
                                          </p:val>
                                        </p:tav>
                                        <p:tav tm="100000">
                                          <p:val>
                                            <p:strVal val="#ppt_y"/>
                                          </p:val>
                                        </p:tav>
                                      </p:tavLst>
                                    </p:anim>
                                  </p:childTnLst>
                                </p:cTn>
                              </p:par>
                              <p:par>
                                <p:cTn id="22" presetID="53" presetClass="entr" presetSubtype="16" fill="hold" nodeType="withEffect">
                                  <p:stCondLst>
                                    <p:cond delay="0"/>
                                  </p:stCondLst>
                                  <p:childTnLst>
                                    <p:set>
                                      <p:cBhvr>
                                        <p:cTn id="23" dur="1" fill="hold">
                                          <p:stCondLst>
                                            <p:cond delay="0"/>
                                          </p:stCondLst>
                                        </p:cTn>
                                        <p:tgtEl>
                                          <p:spTgt spid="83"/>
                                        </p:tgtEl>
                                        <p:attrNameLst>
                                          <p:attrName>style.visibility</p:attrName>
                                        </p:attrNameLst>
                                      </p:cBhvr>
                                      <p:to>
                                        <p:strVal val="visible"/>
                                      </p:to>
                                    </p:set>
                                    <p:anim calcmode="lin" valueType="num">
                                      <p:cBhvr>
                                        <p:cTn id="24" dur="500" fill="hold"/>
                                        <p:tgtEl>
                                          <p:spTgt spid="83"/>
                                        </p:tgtEl>
                                        <p:attrNameLst>
                                          <p:attrName>ppt_w</p:attrName>
                                        </p:attrNameLst>
                                      </p:cBhvr>
                                      <p:tavLst>
                                        <p:tav tm="0">
                                          <p:val>
                                            <p:fltVal val="0"/>
                                          </p:val>
                                        </p:tav>
                                        <p:tav tm="100000">
                                          <p:val>
                                            <p:strVal val="#ppt_w"/>
                                          </p:val>
                                        </p:tav>
                                      </p:tavLst>
                                    </p:anim>
                                    <p:anim calcmode="lin" valueType="num">
                                      <p:cBhvr>
                                        <p:cTn id="25" dur="500" fill="hold"/>
                                        <p:tgtEl>
                                          <p:spTgt spid="83"/>
                                        </p:tgtEl>
                                        <p:attrNameLst>
                                          <p:attrName>ppt_h</p:attrName>
                                        </p:attrNameLst>
                                      </p:cBhvr>
                                      <p:tavLst>
                                        <p:tav tm="0">
                                          <p:val>
                                            <p:fltVal val="0"/>
                                          </p:val>
                                        </p:tav>
                                        <p:tav tm="100000">
                                          <p:val>
                                            <p:strVal val="#ppt_h"/>
                                          </p:val>
                                        </p:tav>
                                      </p:tavLst>
                                    </p:anim>
                                    <p:animEffect transition="in" filter="fade">
                                      <p:cBhvr>
                                        <p:cTn id="26" dur="500"/>
                                        <p:tgtEl>
                                          <p:spTgt spid="83"/>
                                        </p:tgtEl>
                                      </p:cBhvr>
                                    </p:animEffect>
                                  </p:childTnLst>
                                </p:cTn>
                              </p:par>
                              <p:par>
                                <p:cTn id="27" presetID="53" presetClass="entr" presetSubtype="16" fill="hold" nodeType="withEffect">
                                  <p:stCondLst>
                                    <p:cond delay="0"/>
                                  </p:stCondLst>
                                  <p:childTnLst>
                                    <p:set>
                                      <p:cBhvr>
                                        <p:cTn id="28" dur="1" fill="hold">
                                          <p:stCondLst>
                                            <p:cond delay="0"/>
                                          </p:stCondLst>
                                        </p:cTn>
                                        <p:tgtEl>
                                          <p:spTgt spid="74"/>
                                        </p:tgtEl>
                                        <p:attrNameLst>
                                          <p:attrName>style.visibility</p:attrName>
                                        </p:attrNameLst>
                                      </p:cBhvr>
                                      <p:to>
                                        <p:strVal val="visible"/>
                                      </p:to>
                                    </p:set>
                                    <p:anim calcmode="lin" valueType="num">
                                      <p:cBhvr>
                                        <p:cTn id="29" dur="500" fill="hold"/>
                                        <p:tgtEl>
                                          <p:spTgt spid="74"/>
                                        </p:tgtEl>
                                        <p:attrNameLst>
                                          <p:attrName>ppt_w</p:attrName>
                                        </p:attrNameLst>
                                      </p:cBhvr>
                                      <p:tavLst>
                                        <p:tav tm="0">
                                          <p:val>
                                            <p:fltVal val="0"/>
                                          </p:val>
                                        </p:tav>
                                        <p:tav tm="100000">
                                          <p:val>
                                            <p:strVal val="#ppt_w"/>
                                          </p:val>
                                        </p:tav>
                                      </p:tavLst>
                                    </p:anim>
                                    <p:anim calcmode="lin" valueType="num">
                                      <p:cBhvr>
                                        <p:cTn id="30" dur="500" fill="hold"/>
                                        <p:tgtEl>
                                          <p:spTgt spid="74"/>
                                        </p:tgtEl>
                                        <p:attrNameLst>
                                          <p:attrName>ppt_h</p:attrName>
                                        </p:attrNameLst>
                                      </p:cBhvr>
                                      <p:tavLst>
                                        <p:tav tm="0">
                                          <p:val>
                                            <p:fltVal val="0"/>
                                          </p:val>
                                        </p:tav>
                                        <p:tav tm="100000">
                                          <p:val>
                                            <p:strVal val="#ppt_h"/>
                                          </p:val>
                                        </p:tav>
                                      </p:tavLst>
                                    </p:anim>
                                    <p:animEffect transition="in" filter="fade">
                                      <p:cBhvr>
                                        <p:cTn id="31" dur="500"/>
                                        <p:tgtEl>
                                          <p:spTgt spid="74"/>
                                        </p:tgtEl>
                                      </p:cBhvr>
                                    </p:animEffect>
                                  </p:childTnLst>
                                </p:cTn>
                              </p:par>
                              <p:par>
                                <p:cTn id="32" presetID="53" presetClass="entr" presetSubtype="16" fill="hold" nodeType="withEffect">
                                  <p:stCondLst>
                                    <p:cond delay="0"/>
                                  </p:stCondLst>
                                  <p:childTnLst>
                                    <p:set>
                                      <p:cBhvr>
                                        <p:cTn id="33" dur="1" fill="hold">
                                          <p:stCondLst>
                                            <p:cond delay="0"/>
                                          </p:stCondLst>
                                        </p:cTn>
                                        <p:tgtEl>
                                          <p:spTgt spid="77"/>
                                        </p:tgtEl>
                                        <p:attrNameLst>
                                          <p:attrName>style.visibility</p:attrName>
                                        </p:attrNameLst>
                                      </p:cBhvr>
                                      <p:to>
                                        <p:strVal val="visible"/>
                                      </p:to>
                                    </p:set>
                                    <p:anim calcmode="lin" valueType="num">
                                      <p:cBhvr>
                                        <p:cTn id="34" dur="500" fill="hold"/>
                                        <p:tgtEl>
                                          <p:spTgt spid="77"/>
                                        </p:tgtEl>
                                        <p:attrNameLst>
                                          <p:attrName>ppt_w</p:attrName>
                                        </p:attrNameLst>
                                      </p:cBhvr>
                                      <p:tavLst>
                                        <p:tav tm="0">
                                          <p:val>
                                            <p:fltVal val="0"/>
                                          </p:val>
                                        </p:tav>
                                        <p:tav tm="100000">
                                          <p:val>
                                            <p:strVal val="#ppt_w"/>
                                          </p:val>
                                        </p:tav>
                                      </p:tavLst>
                                    </p:anim>
                                    <p:anim calcmode="lin" valueType="num">
                                      <p:cBhvr>
                                        <p:cTn id="35" dur="500" fill="hold"/>
                                        <p:tgtEl>
                                          <p:spTgt spid="77"/>
                                        </p:tgtEl>
                                        <p:attrNameLst>
                                          <p:attrName>ppt_h</p:attrName>
                                        </p:attrNameLst>
                                      </p:cBhvr>
                                      <p:tavLst>
                                        <p:tav tm="0">
                                          <p:val>
                                            <p:fltVal val="0"/>
                                          </p:val>
                                        </p:tav>
                                        <p:tav tm="100000">
                                          <p:val>
                                            <p:strVal val="#ppt_h"/>
                                          </p:val>
                                        </p:tav>
                                      </p:tavLst>
                                    </p:anim>
                                    <p:animEffect transition="in" filter="fade">
                                      <p:cBhvr>
                                        <p:cTn id="36" dur="500"/>
                                        <p:tgtEl>
                                          <p:spTgt spid="77"/>
                                        </p:tgtEl>
                                      </p:cBhvr>
                                    </p:animEffect>
                                  </p:childTnLst>
                                </p:cTn>
                              </p:par>
                              <p:par>
                                <p:cTn id="37" presetID="53" presetClass="entr" presetSubtype="16" fill="hold" nodeType="withEffect">
                                  <p:stCondLst>
                                    <p:cond delay="0"/>
                                  </p:stCondLst>
                                  <p:childTnLst>
                                    <p:set>
                                      <p:cBhvr>
                                        <p:cTn id="38" dur="1" fill="hold">
                                          <p:stCondLst>
                                            <p:cond delay="0"/>
                                          </p:stCondLst>
                                        </p:cTn>
                                        <p:tgtEl>
                                          <p:spTgt spid="80"/>
                                        </p:tgtEl>
                                        <p:attrNameLst>
                                          <p:attrName>style.visibility</p:attrName>
                                        </p:attrNameLst>
                                      </p:cBhvr>
                                      <p:to>
                                        <p:strVal val="visible"/>
                                      </p:to>
                                    </p:set>
                                    <p:anim calcmode="lin" valueType="num">
                                      <p:cBhvr>
                                        <p:cTn id="39" dur="500" fill="hold"/>
                                        <p:tgtEl>
                                          <p:spTgt spid="80"/>
                                        </p:tgtEl>
                                        <p:attrNameLst>
                                          <p:attrName>ppt_w</p:attrName>
                                        </p:attrNameLst>
                                      </p:cBhvr>
                                      <p:tavLst>
                                        <p:tav tm="0">
                                          <p:val>
                                            <p:fltVal val="0"/>
                                          </p:val>
                                        </p:tav>
                                        <p:tav tm="100000">
                                          <p:val>
                                            <p:strVal val="#ppt_w"/>
                                          </p:val>
                                        </p:tav>
                                      </p:tavLst>
                                    </p:anim>
                                    <p:anim calcmode="lin" valueType="num">
                                      <p:cBhvr>
                                        <p:cTn id="40" dur="500" fill="hold"/>
                                        <p:tgtEl>
                                          <p:spTgt spid="80"/>
                                        </p:tgtEl>
                                        <p:attrNameLst>
                                          <p:attrName>ppt_h</p:attrName>
                                        </p:attrNameLst>
                                      </p:cBhvr>
                                      <p:tavLst>
                                        <p:tav tm="0">
                                          <p:val>
                                            <p:fltVal val="0"/>
                                          </p:val>
                                        </p:tav>
                                        <p:tav tm="100000">
                                          <p:val>
                                            <p:strVal val="#ppt_h"/>
                                          </p:val>
                                        </p:tav>
                                      </p:tavLst>
                                    </p:anim>
                                    <p:animEffect transition="in" filter="fade">
                                      <p:cBhvr>
                                        <p:cTn id="41" dur="500"/>
                                        <p:tgtEl>
                                          <p:spTgt spid="80"/>
                                        </p:tgtEl>
                                      </p:cBhvr>
                                    </p:animEffect>
                                  </p:childTnLst>
                                </p:cTn>
                              </p:par>
                              <p:par>
                                <p:cTn id="42" presetID="2" presetClass="entr" presetSubtype="1" fill="hold" grpId="0" nodeType="with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0-#ppt_h/2"/>
                                          </p:val>
                                        </p:tav>
                                        <p:tav tm="100000">
                                          <p:val>
                                            <p:strVal val="#ppt_y"/>
                                          </p:val>
                                        </p:tav>
                                      </p:tavLst>
                                    </p:anim>
                                  </p:childTnLst>
                                </p:cTn>
                              </p:par>
                              <p:par>
                                <p:cTn id="46" presetID="2" presetClass="entr" presetSubtype="1" fill="hold" grpId="0" nodeType="withEffect">
                                  <p:stCondLst>
                                    <p:cond delay="0"/>
                                  </p:stCondLst>
                                  <p:childTnLst>
                                    <p:set>
                                      <p:cBhvr>
                                        <p:cTn id="47" dur="1" fill="hold">
                                          <p:stCondLst>
                                            <p:cond delay="0"/>
                                          </p:stCondLst>
                                        </p:cTn>
                                        <p:tgtEl>
                                          <p:spTgt spid="69"/>
                                        </p:tgtEl>
                                        <p:attrNameLst>
                                          <p:attrName>style.visibility</p:attrName>
                                        </p:attrNameLst>
                                      </p:cBhvr>
                                      <p:to>
                                        <p:strVal val="visible"/>
                                      </p:to>
                                    </p:set>
                                    <p:anim calcmode="lin" valueType="num">
                                      <p:cBhvr additive="base">
                                        <p:cTn id="48" dur="500" fill="hold"/>
                                        <p:tgtEl>
                                          <p:spTgt spid="69"/>
                                        </p:tgtEl>
                                        <p:attrNameLst>
                                          <p:attrName>ppt_x</p:attrName>
                                        </p:attrNameLst>
                                      </p:cBhvr>
                                      <p:tavLst>
                                        <p:tav tm="0">
                                          <p:val>
                                            <p:strVal val="#ppt_x"/>
                                          </p:val>
                                        </p:tav>
                                        <p:tav tm="100000">
                                          <p:val>
                                            <p:strVal val="#ppt_x"/>
                                          </p:val>
                                        </p:tav>
                                      </p:tavLst>
                                    </p:anim>
                                    <p:anim calcmode="lin" valueType="num">
                                      <p:cBhvr additive="base">
                                        <p:cTn id="49" dur="500" fill="hold"/>
                                        <p:tgtEl>
                                          <p:spTgt spid="69"/>
                                        </p:tgtEl>
                                        <p:attrNameLst>
                                          <p:attrName>ppt_y</p:attrName>
                                        </p:attrNameLst>
                                      </p:cBhvr>
                                      <p:tavLst>
                                        <p:tav tm="0">
                                          <p:val>
                                            <p:strVal val="0-#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53" presetClass="entr" presetSubtype="16" fill="hold" nodeType="clickEffect">
                                  <p:stCondLst>
                                    <p:cond delay="0"/>
                                  </p:stCondLst>
                                  <p:childTnLst>
                                    <p:set>
                                      <p:cBhvr>
                                        <p:cTn id="57" dur="1" fill="hold">
                                          <p:stCondLst>
                                            <p:cond delay="0"/>
                                          </p:stCondLst>
                                        </p:cTn>
                                        <p:tgtEl>
                                          <p:spTgt spid="57"/>
                                        </p:tgtEl>
                                        <p:attrNameLst>
                                          <p:attrName>style.visibility</p:attrName>
                                        </p:attrNameLst>
                                      </p:cBhvr>
                                      <p:to>
                                        <p:strVal val="visible"/>
                                      </p:to>
                                    </p:set>
                                    <p:anim calcmode="lin" valueType="num">
                                      <p:cBhvr>
                                        <p:cTn id="58" dur="500" fill="hold"/>
                                        <p:tgtEl>
                                          <p:spTgt spid="57"/>
                                        </p:tgtEl>
                                        <p:attrNameLst>
                                          <p:attrName>ppt_w</p:attrName>
                                        </p:attrNameLst>
                                      </p:cBhvr>
                                      <p:tavLst>
                                        <p:tav tm="0">
                                          <p:val>
                                            <p:fltVal val="0"/>
                                          </p:val>
                                        </p:tav>
                                        <p:tav tm="100000">
                                          <p:val>
                                            <p:strVal val="#ppt_w"/>
                                          </p:val>
                                        </p:tav>
                                      </p:tavLst>
                                    </p:anim>
                                    <p:anim calcmode="lin" valueType="num">
                                      <p:cBhvr>
                                        <p:cTn id="59" dur="500" fill="hold"/>
                                        <p:tgtEl>
                                          <p:spTgt spid="57"/>
                                        </p:tgtEl>
                                        <p:attrNameLst>
                                          <p:attrName>ppt_h</p:attrName>
                                        </p:attrNameLst>
                                      </p:cBhvr>
                                      <p:tavLst>
                                        <p:tav tm="0">
                                          <p:val>
                                            <p:fltVal val="0"/>
                                          </p:val>
                                        </p:tav>
                                        <p:tav tm="100000">
                                          <p:val>
                                            <p:strVal val="#ppt_h"/>
                                          </p:val>
                                        </p:tav>
                                      </p:tavLst>
                                    </p:anim>
                                    <p:animEffect transition="in" filter="fade">
                                      <p:cBhvr>
                                        <p:cTn id="60" dur="500"/>
                                        <p:tgtEl>
                                          <p:spTgt spid="57"/>
                                        </p:tgtEl>
                                      </p:cBhvr>
                                    </p:animEffect>
                                  </p:childTnLst>
                                </p:cTn>
                              </p:par>
                            </p:childTnLst>
                          </p:cTn>
                        </p:par>
                      </p:childTnLst>
                    </p:cTn>
                  </p:par>
                  <p:par>
                    <p:cTn id="61" fill="hold">
                      <p:stCondLst>
                        <p:cond delay="indefinite"/>
                      </p:stCondLst>
                      <p:childTnLst>
                        <p:par>
                          <p:cTn id="62" fill="hold">
                            <p:stCondLst>
                              <p:cond delay="0"/>
                            </p:stCondLst>
                            <p:childTnLst>
                              <p:par>
                                <p:cTn id="63" presetID="2" presetClass="entr" presetSubtype="2" fill="hold" grpId="0" nodeType="clickEffect">
                                  <p:stCondLst>
                                    <p:cond delay="0"/>
                                  </p:stCondLst>
                                  <p:childTnLst>
                                    <p:set>
                                      <p:cBhvr>
                                        <p:cTn id="64" dur="1" fill="hold">
                                          <p:stCondLst>
                                            <p:cond delay="0"/>
                                          </p:stCondLst>
                                        </p:cTn>
                                        <p:tgtEl>
                                          <p:spTgt spid="72"/>
                                        </p:tgtEl>
                                        <p:attrNameLst>
                                          <p:attrName>style.visibility</p:attrName>
                                        </p:attrNameLst>
                                      </p:cBhvr>
                                      <p:to>
                                        <p:strVal val="visible"/>
                                      </p:to>
                                    </p:set>
                                    <p:anim calcmode="lin" valueType="num">
                                      <p:cBhvr additive="base">
                                        <p:cTn id="65" dur="500" fill="hold"/>
                                        <p:tgtEl>
                                          <p:spTgt spid="72"/>
                                        </p:tgtEl>
                                        <p:attrNameLst>
                                          <p:attrName>ppt_x</p:attrName>
                                        </p:attrNameLst>
                                      </p:cBhvr>
                                      <p:tavLst>
                                        <p:tav tm="0">
                                          <p:val>
                                            <p:strVal val="1+#ppt_w/2"/>
                                          </p:val>
                                        </p:tav>
                                        <p:tav tm="100000">
                                          <p:val>
                                            <p:strVal val="#ppt_x"/>
                                          </p:val>
                                        </p:tav>
                                      </p:tavLst>
                                    </p:anim>
                                    <p:anim calcmode="lin" valueType="num">
                                      <p:cBhvr additive="base">
                                        <p:cTn id="66" dur="500" fill="hold"/>
                                        <p:tgtEl>
                                          <p:spTgt spid="72"/>
                                        </p:tgtEl>
                                        <p:attrNameLst>
                                          <p:attrName>ppt_y</p:attrName>
                                        </p:attrNameLst>
                                      </p:cBhvr>
                                      <p:tavLst>
                                        <p:tav tm="0">
                                          <p:val>
                                            <p:strVal val="#ppt_y"/>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2" fill="hold" grpId="0" nodeType="clickEffect">
                                  <p:stCondLst>
                                    <p:cond delay="0"/>
                                  </p:stCondLst>
                                  <p:childTnLst>
                                    <p:set>
                                      <p:cBhvr>
                                        <p:cTn id="70" dur="1" fill="hold">
                                          <p:stCondLst>
                                            <p:cond delay="0"/>
                                          </p:stCondLst>
                                        </p:cTn>
                                        <p:tgtEl>
                                          <p:spTgt spid="73"/>
                                        </p:tgtEl>
                                        <p:attrNameLst>
                                          <p:attrName>style.visibility</p:attrName>
                                        </p:attrNameLst>
                                      </p:cBhvr>
                                      <p:to>
                                        <p:strVal val="visible"/>
                                      </p:to>
                                    </p:set>
                                    <p:anim calcmode="lin" valueType="num">
                                      <p:cBhvr additive="base">
                                        <p:cTn id="71" dur="500" fill="hold"/>
                                        <p:tgtEl>
                                          <p:spTgt spid="73"/>
                                        </p:tgtEl>
                                        <p:attrNameLst>
                                          <p:attrName>ppt_x</p:attrName>
                                        </p:attrNameLst>
                                      </p:cBhvr>
                                      <p:tavLst>
                                        <p:tav tm="0">
                                          <p:val>
                                            <p:strVal val="1+#ppt_w/2"/>
                                          </p:val>
                                        </p:tav>
                                        <p:tav tm="100000">
                                          <p:val>
                                            <p:strVal val="#ppt_x"/>
                                          </p:val>
                                        </p:tav>
                                      </p:tavLst>
                                    </p:anim>
                                    <p:anim calcmode="lin" valueType="num">
                                      <p:cBhvr additive="base">
                                        <p:cTn id="72" dur="500" fill="hold"/>
                                        <p:tgtEl>
                                          <p:spTgt spid="7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62" grpId="0" animBg="1"/>
      <p:bldP spid="68" grpId="0" animBg="1"/>
      <p:bldP spid="69" grpId="0" animBg="1"/>
      <p:bldP spid="70" grpId="0" animBg="1"/>
      <p:bldP spid="71" grpId="0" animBg="1"/>
      <p:bldP spid="72" grpId="0"/>
      <p:bldP spid="73"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TextBox 18"/>
          <p:cNvSpPr txBox="1"/>
          <p:nvPr/>
        </p:nvSpPr>
        <p:spPr>
          <a:xfrm>
            <a:off x="7092280" y="1375518"/>
            <a:ext cx="1368152" cy="532453"/>
          </a:xfrm>
          <a:prstGeom prst="rect">
            <a:avLst/>
          </a:prstGeom>
          <a:noFill/>
        </p:spPr>
        <p:txBody>
          <a:bodyPr wrap="square" rtlCol="0">
            <a:spAutoFit/>
          </a:bodyPr>
          <a:lstStyle/>
          <a:p>
            <a:pPr>
              <a:lnSpc>
                <a:spcPct val="130000"/>
              </a:lnSpc>
              <a:defRPr/>
            </a:pPr>
            <a:r>
              <a:rPr lang="en-US" altLang="zh-CN" sz="1100" dirty="0">
                <a:solidFill>
                  <a:prstClr val="black"/>
                </a:solidFill>
                <a:latin typeface="+mn-ea"/>
                <a:ea typeface="+mn-ea"/>
              </a:rPr>
              <a:t>01</a:t>
            </a:r>
            <a:r>
              <a:rPr lang="zh-CN" altLang="en-US" sz="1100" dirty="0">
                <a:solidFill>
                  <a:prstClr val="black"/>
                </a:solidFill>
                <a:latin typeface="+mn-ea"/>
                <a:ea typeface="+mn-ea"/>
              </a:rPr>
              <a:t>、点击输入简要文字内容，</a:t>
            </a:r>
            <a:r>
              <a:rPr lang="zh-CN" altLang="en-US" sz="1100" dirty="0" smtClean="0">
                <a:solidFill>
                  <a:prstClr val="black"/>
                </a:solidFill>
                <a:latin typeface="+mn-ea"/>
                <a:ea typeface="+mn-ea"/>
              </a:rPr>
              <a:t>文字</a:t>
            </a:r>
            <a:endParaRPr lang="zh-CN" altLang="en-US" sz="1100" dirty="0">
              <a:solidFill>
                <a:prstClr val="black"/>
              </a:solidFill>
              <a:latin typeface="+mn-ea"/>
              <a:ea typeface="+mn-ea"/>
            </a:endParaRPr>
          </a:p>
        </p:txBody>
      </p:sp>
      <p:sp>
        <p:nvSpPr>
          <p:cNvPr id="58" name="TextBox 19"/>
          <p:cNvSpPr txBox="1"/>
          <p:nvPr/>
        </p:nvSpPr>
        <p:spPr>
          <a:xfrm>
            <a:off x="7092280" y="2508144"/>
            <a:ext cx="1368152" cy="532453"/>
          </a:xfrm>
          <a:prstGeom prst="rect">
            <a:avLst/>
          </a:prstGeom>
          <a:noFill/>
        </p:spPr>
        <p:txBody>
          <a:bodyPr wrap="square" rtlCol="0">
            <a:spAutoFit/>
          </a:bodyPr>
          <a:lstStyle>
            <a:defPPr>
              <a:defRPr lang="zh-CN"/>
            </a:defPPr>
            <a:lvl1pPr algn="just">
              <a:lnSpc>
                <a:spcPct val="150000"/>
              </a:lnSpc>
              <a:defRPr>
                <a:solidFill>
                  <a:schemeClr val="bg1"/>
                </a:solidFill>
                <a:latin typeface="微软雅黑" panose="020B0503020204020204" pitchFamily="34" charset="-122"/>
                <a:ea typeface="微软雅黑" panose="020B0503020204020204" pitchFamily="34" charset="-122"/>
              </a:defRPr>
            </a:lvl1pPr>
          </a:lstStyle>
          <a:p>
            <a:pPr>
              <a:lnSpc>
                <a:spcPct val="130000"/>
              </a:lnSpc>
              <a:defRPr/>
            </a:pPr>
            <a:r>
              <a:rPr lang="en-US" altLang="zh-CN" sz="1100" dirty="0" smtClean="0">
                <a:solidFill>
                  <a:prstClr val="black"/>
                </a:solidFill>
                <a:latin typeface="+mn-ea"/>
                <a:ea typeface="+mn-ea"/>
              </a:rPr>
              <a:t>02</a:t>
            </a:r>
            <a:r>
              <a:rPr lang="zh-CN" altLang="en-US" sz="1100" dirty="0" smtClean="0">
                <a:solidFill>
                  <a:prstClr val="black"/>
                </a:solidFill>
                <a:latin typeface="+mn-ea"/>
                <a:ea typeface="+mn-ea"/>
              </a:rPr>
              <a:t>、</a:t>
            </a:r>
            <a:r>
              <a:rPr lang="zh-CN" altLang="en-US" sz="1100" dirty="0">
                <a:solidFill>
                  <a:prstClr val="black"/>
                </a:solidFill>
                <a:latin typeface="+mn-ea"/>
                <a:ea typeface="+mn-ea"/>
              </a:rPr>
              <a:t>点击输入简要文字内容，文字</a:t>
            </a:r>
            <a:endParaRPr lang="zh-CN" altLang="en-US" sz="1100" dirty="0">
              <a:solidFill>
                <a:prstClr val="black"/>
              </a:solidFill>
              <a:latin typeface="+mn-ea"/>
              <a:ea typeface="+mn-ea"/>
            </a:endParaRPr>
          </a:p>
        </p:txBody>
      </p:sp>
      <p:sp>
        <p:nvSpPr>
          <p:cNvPr id="59" name="TextBox 20"/>
          <p:cNvSpPr txBox="1"/>
          <p:nvPr/>
        </p:nvSpPr>
        <p:spPr>
          <a:xfrm>
            <a:off x="7092280" y="3720528"/>
            <a:ext cx="1368152" cy="532453"/>
          </a:xfrm>
          <a:prstGeom prst="rect">
            <a:avLst/>
          </a:prstGeom>
          <a:noFill/>
        </p:spPr>
        <p:txBody>
          <a:bodyPr wrap="square" rtlCol="0">
            <a:spAutoFit/>
          </a:bodyPr>
          <a:lstStyle>
            <a:defPPr>
              <a:defRPr lang="zh-CN"/>
            </a:defPPr>
            <a:lvl1pPr algn="just">
              <a:lnSpc>
                <a:spcPct val="150000"/>
              </a:lnSpc>
              <a:defRPr>
                <a:solidFill>
                  <a:schemeClr val="bg1"/>
                </a:solidFill>
                <a:latin typeface="微软雅黑" panose="020B0503020204020204" pitchFamily="34" charset="-122"/>
                <a:ea typeface="微软雅黑" panose="020B0503020204020204" pitchFamily="34" charset="-122"/>
              </a:defRPr>
            </a:lvl1pPr>
          </a:lstStyle>
          <a:p>
            <a:pPr>
              <a:lnSpc>
                <a:spcPct val="130000"/>
              </a:lnSpc>
              <a:defRPr/>
            </a:pPr>
            <a:r>
              <a:rPr lang="en-US" altLang="zh-CN" sz="1100" dirty="0" smtClean="0">
                <a:solidFill>
                  <a:prstClr val="black"/>
                </a:solidFill>
                <a:latin typeface="+mn-ea"/>
                <a:ea typeface="+mn-ea"/>
              </a:rPr>
              <a:t>03</a:t>
            </a:r>
            <a:r>
              <a:rPr lang="zh-CN" altLang="en-US" sz="1100" dirty="0" smtClean="0">
                <a:solidFill>
                  <a:prstClr val="black"/>
                </a:solidFill>
                <a:latin typeface="+mn-ea"/>
                <a:ea typeface="+mn-ea"/>
              </a:rPr>
              <a:t>、</a:t>
            </a:r>
            <a:r>
              <a:rPr lang="zh-CN" altLang="en-US" sz="1100" dirty="0">
                <a:solidFill>
                  <a:prstClr val="black"/>
                </a:solidFill>
                <a:latin typeface="+mn-ea"/>
                <a:ea typeface="+mn-ea"/>
              </a:rPr>
              <a:t>点击输入简要文字内容，文字</a:t>
            </a:r>
            <a:endParaRPr lang="zh-CN" altLang="en-US" sz="1100" dirty="0">
              <a:solidFill>
                <a:prstClr val="black"/>
              </a:solidFill>
              <a:latin typeface="+mn-ea"/>
              <a:ea typeface="+mn-ea"/>
            </a:endParaRPr>
          </a:p>
        </p:txBody>
      </p:sp>
      <p:sp>
        <p:nvSpPr>
          <p:cNvPr id="60" name="TextBox 22"/>
          <p:cNvSpPr txBox="1"/>
          <p:nvPr/>
        </p:nvSpPr>
        <p:spPr>
          <a:xfrm>
            <a:off x="689306" y="1607249"/>
            <a:ext cx="2952328" cy="532453"/>
          </a:xfrm>
          <a:prstGeom prst="rect">
            <a:avLst/>
          </a:prstGeom>
          <a:noFill/>
        </p:spPr>
        <p:txBody>
          <a:bodyPr wrap="square" rtlCol="0">
            <a:spAutoFit/>
          </a:bodyPr>
          <a:lstStyle/>
          <a:p>
            <a:pPr>
              <a:lnSpc>
                <a:spcPct val="130000"/>
              </a:lnSpc>
              <a:defRPr/>
            </a:pPr>
            <a:r>
              <a:rPr lang="zh-CN" altLang="en-US" sz="1100" dirty="0" smtClean="0">
                <a:solidFill>
                  <a:prstClr val="black"/>
                </a:solidFill>
                <a:latin typeface="+mn-ea"/>
                <a:ea typeface="+mn-ea"/>
              </a:rPr>
              <a:t>点击</a:t>
            </a:r>
            <a:r>
              <a:rPr lang="zh-CN" altLang="en-US" sz="1100" dirty="0">
                <a:solidFill>
                  <a:prstClr val="black"/>
                </a:solidFill>
                <a:latin typeface="+mn-ea"/>
                <a:ea typeface="+mn-ea"/>
              </a:rPr>
              <a:t>输入简要文字内容，文字内容需概括精炼，不用多余的文字修饰，言简意赅的</a:t>
            </a:r>
            <a:r>
              <a:rPr lang="zh-CN" altLang="en-US" sz="1100" dirty="0" smtClean="0">
                <a:solidFill>
                  <a:prstClr val="black"/>
                </a:solidFill>
                <a:latin typeface="+mn-ea"/>
                <a:ea typeface="+mn-ea"/>
              </a:rPr>
              <a:t>说明</a:t>
            </a:r>
            <a:endParaRPr lang="zh-CN" altLang="en-US" sz="1100" dirty="0">
              <a:solidFill>
                <a:prstClr val="black"/>
              </a:solidFill>
              <a:latin typeface="+mn-ea"/>
              <a:ea typeface="+mn-ea"/>
            </a:endParaRPr>
          </a:p>
        </p:txBody>
      </p:sp>
      <p:cxnSp>
        <p:nvCxnSpPr>
          <p:cNvPr id="61" name="直接连接符 60"/>
          <p:cNvCxnSpPr/>
          <p:nvPr/>
        </p:nvCxnSpPr>
        <p:spPr>
          <a:xfrm flipV="1">
            <a:off x="5093920" y="1618569"/>
            <a:ext cx="1389448" cy="858091"/>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直接连接符 61"/>
          <p:cNvCxnSpPr/>
          <p:nvPr/>
        </p:nvCxnSpPr>
        <p:spPr>
          <a:xfrm>
            <a:off x="5148064" y="2933872"/>
            <a:ext cx="1356366"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直接连接符 62"/>
          <p:cNvCxnSpPr/>
          <p:nvPr/>
        </p:nvCxnSpPr>
        <p:spPr>
          <a:xfrm>
            <a:off x="5093920" y="3243628"/>
            <a:ext cx="1350288" cy="881261"/>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64" name="组合 63"/>
          <p:cNvGrpSpPr/>
          <p:nvPr/>
        </p:nvGrpSpPr>
        <p:grpSpPr>
          <a:xfrm>
            <a:off x="5926809" y="1103193"/>
            <a:ext cx="1090590" cy="1068059"/>
            <a:chOff x="2470425" y="1106543"/>
            <a:chExt cx="1090590" cy="1068059"/>
          </a:xfrm>
        </p:grpSpPr>
        <p:grpSp>
          <p:nvGrpSpPr>
            <p:cNvPr id="65" name="组合 64"/>
            <p:cNvGrpSpPr/>
            <p:nvPr/>
          </p:nvGrpSpPr>
          <p:grpSpPr>
            <a:xfrm>
              <a:off x="2492956" y="1106543"/>
              <a:ext cx="1068059" cy="1068059"/>
              <a:chOff x="304800" y="673100"/>
              <a:chExt cx="4000500" cy="4000500"/>
            </a:xfrm>
            <a:effectLst>
              <a:outerShdw blurRad="444500" dist="254000" dir="8100000" algn="tr" rotWithShape="0">
                <a:prstClr val="black">
                  <a:alpha val="50000"/>
                </a:prstClr>
              </a:outerShdw>
            </a:effectLst>
          </p:grpSpPr>
          <p:sp>
            <p:nvSpPr>
              <p:cNvPr id="67" name="同心圆 6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solidFill>
                    <a:srgbClr val="C00000"/>
                  </a:solidFill>
                  <a:latin typeface="+mn-ea"/>
                </a:endParaRPr>
              </a:p>
            </p:txBody>
          </p:sp>
          <p:sp>
            <p:nvSpPr>
              <p:cNvPr id="68" name="椭圆 67"/>
              <p:cNvSpPr/>
              <p:nvPr/>
            </p:nvSpPr>
            <p:spPr>
              <a:xfrm>
                <a:off x="392111" y="760414"/>
                <a:ext cx="3825875" cy="3825878"/>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solidFill>
                    <a:srgbClr val="C00000"/>
                  </a:solidFill>
                  <a:latin typeface="+mn-ea"/>
                </a:endParaRPr>
              </a:p>
            </p:txBody>
          </p:sp>
        </p:grpSp>
        <p:sp>
          <p:nvSpPr>
            <p:cNvPr id="66" name="TextBox 43"/>
            <p:cNvSpPr txBox="1"/>
            <p:nvPr/>
          </p:nvSpPr>
          <p:spPr>
            <a:xfrm>
              <a:off x="2470425" y="1396843"/>
              <a:ext cx="1053935" cy="461665"/>
            </a:xfrm>
            <a:prstGeom prst="rect">
              <a:avLst/>
            </a:prstGeom>
            <a:noFill/>
          </p:spPr>
          <p:txBody>
            <a:bodyPr wrap="square" lIns="0" tIns="0" rIns="0" bIns="0" rtlCol="0">
              <a:spAutoFit/>
            </a:bodyPr>
            <a:lstStyle/>
            <a:p>
              <a:pPr algn="ctr"/>
              <a:r>
                <a:rPr lang="zh-CN" altLang="en-US" sz="1500" b="1" dirty="0" smtClean="0">
                  <a:solidFill>
                    <a:schemeClr val="accent1"/>
                  </a:solidFill>
                  <a:latin typeface="+mn-ea"/>
                  <a:ea typeface="+mn-ea"/>
                </a:rPr>
                <a:t>标题</a:t>
              </a:r>
              <a:endParaRPr lang="en-US" altLang="zh-CN" sz="1500" b="1" dirty="0" smtClean="0">
                <a:solidFill>
                  <a:schemeClr val="accent1"/>
                </a:solidFill>
                <a:latin typeface="+mn-ea"/>
                <a:ea typeface="+mn-ea"/>
              </a:endParaRPr>
            </a:p>
            <a:p>
              <a:pPr algn="ctr"/>
              <a:r>
                <a:rPr lang="zh-CN" altLang="en-US" sz="1500" b="1" dirty="0" smtClean="0">
                  <a:solidFill>
                    <a:schemeClr val="accent1"/>
                  </a:solidFill>
                  <a:latin typeface="+mn-ea"/>
                  <a:ea typeface="+mn-ea"/>
                </a:rPr>
                <a:t>内容</a:t>
              </a:r>
              <a:endParaRPr lang="zh-CN" altLang="en-US" sz="1500" b="1" dirty="0" smtClean="0">
                <a:solidFill>
                  <a:schemeClr val="accent1"/>
                </a:solidFill>
                <a:latin typeface="+mn-ea"/>
                <a:ea typeface="+mn-ea"/>
              </a:endParaRPr>
            </a:p>
          </p:txBody>
        </p:sp>
      </p:grpSp>
      <p:grpSp>
        <p:nvGrpSpPr>
          <p:cNvPr id="69" name="组合 68"/>
          <p:cNvGrpSpPr/>
          <p:nvPr/>
        </p:nvGrpSpPr>
        <p:grpSpPr>
          <a:xfrm>
            <a:off x="5965869" y="2334309"/>
            <a:ext cx="1068059" cy="1068059"/>
            <a:chOff x="2509485" y="2337659"/>
            <a:chExt cx="1068059" cy="1068059"/>
          </a:xfrm>
        </p:grpSpPr>
        <p:grpSp>
          <p:nvGrpSpPr>
            <p:cNvPr id="70" name="组合 69"/>
            <p:cNvGrpSpPr/>
            <p:nvPr/>
          </p:nvGrpSpPr>
          <p:grpSpPr>
            <a:xfrm>
              <a:off x="2509485" y="2337659"/>
              <a:ext cx="1068059" cy="1068059"/>
              <a:chOff x="304800" y="673100"/>
              <a:chExt cx="4000500" cy="4000500"/>
            </a:xfrm>
            <a:effectLst>
              <a:outerShdw blurRad="444500" dist="254000" dir="8100000" algn="tr" rotWithShape="0">
                <a:prstClr val="black">
                  <a:alpha val="50000"/>
                </a:prstClr>
              </a:outerShdw>
            </a:effectLst>
          </p:grpSpPr>
          <p:sp>
            <p:nvSpPr>
              <p:cNvPr id="72" name="同心圆 7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solidFill>
                    <a:srgbClr val="C00000"/>
                  </a:solidFill>
                  <a:latin typeface="+mn-ea"/>
                </a:endParaRPr>
              </a:p>
            </p:txBody>
          </p:sp>
          <p:sp>
            <p:nvSpPr>
              <p:cNvPr id="73" name="椭圆 72"/>
              <p:cNvSpPr/>
              <p:nvPr/>
            </p:nvSpPr>
            <p:spPr>
              <a:xfrm>
                <a:off x="392111" y="760414"/>
                <a:ext cx="3825875" cy="3825878"/>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solidFill>
                    <a:srgbClr val="C00000"/>
                  </a:solidFill>
                  <a:latin typeface="+mn-ea"/>
                </a:endParaRPr>
              </a:p>
            </p:txBody>
          </p:sp>
        </p:grpSp>
        <p:sp>
          <p:nvSpPr>
            <p:cNvPr id="71" name="TextBox 52"/>
            <p:cNvSpPr txBox="1"/>
            <p:nvPr/>
          </p:nvSpPr>
          <p:spPr>
            <a:xfrm>
              <a:off x="2535078" y="2643055"/>
              <a:ext cx="1025937" cy="461665"/>
            </a:xfrm>
            <a:prstGeom prst="rect">
              <a:avLst/>
            </a:prstGeom>
            <a:noFill/>
          </p:spPr>
          <p:txBody>
            <a:bodyPr wrap="square" lIns="0" tIns="0" rIns="0" bIns="0" rtlCol="0">
              <a:spAutoFit/>
            </a:bodyPr>
            <a:lstStyle/>
            <a:p>
              <a:pPr algn="ctr"/>
              <a:r>
                <a:rPr lang="zh-CN" altLang="en-US" sz="1500" b="1" dirty="0">
                  <a:solidFill>
                    <a:schemeClr val="accent2"/>
                  </a:solidFill>
                  <a:latin typeface="+mn-ea"/>
                  <a:ea typeface="+mn-ea"/>
                </a:rPr>
                <a:t>标题</a:t>
              </a:r>
              <a:endParaRPr lang="en-US" altLang="zh-CN" sz="1500" b="1" dirty="0">
                <a:solidFill>
                  <a:schemeClr val="accent2"/>
                </a:solidFill>
                <a:latin typeface="+mn-ea"/>
                <a:ea typeface="+mn-ea"/>
              </a:endParaRPr>
            </a:p>
            <a:p>
              <a:pPr algn="ctr"/>
              <a:r>
                <a:rPr lang="zh-CN" altLang="en-US" sz="1500" b="1" dirty="0">
                  <a:solidFill>
                    <a:schemeClr val="accent2"/>
                  </a:solidFill>
                  <a:latin typeface="+mn-ea"/>
                  <a:ea typeface="+mn-ea"/>
                </a:rPr>
                <a:t>内容</a:t>
              </a:r>
              <a:endParaRPr lang="zh-CN" altLang="en-US" sz="1500" b="1" dirty="0">
                <a:solidFill>
                  <a:schemeClr val="accent2"/>
                </a:solidFill>
                <a:latin typeface="+mn-ea"/>
                <a:ea typeface="+mn-ea"/>
              </a:endParaRPr>
            </a:p>
          </p:txBody>
        </p:sp>
      </p:grpSp>
      <p:grpSp>
        <p:nvGrpSpPr>
          <p:cNvPr id="74" name="组合 73"/>
          <p:cNvGrpSpPr/>
          <p:nvPr/>
        </p:nvGrpSpPr>
        <p:grpSpPr>
          <a:xfrm>
            <a:off x="5939228" y="3576512"/>
            <a:ext cx="1081044" cy="1068059"/>
            <a:chOff x="2482844" y="3579862"/>
            <a:chExt cx="1081044" cy="1068059"/>
          </a:xfrm>
        </p:grpSpPr>
        <p:grpSp>
          <p:nvGrpSpPr>
            <p:cNvPr id="75" name="组合 74"/>
            <p:cNvGrpSpPr/>
            <p:nvPr/>
          </p:nvGrpSpPr>
          <p:grpSpPr>
            <a:xfrm>
              <a:off x="2495829" y="3579862"/>
              <a:ext cx="1068059" cy="1068059"/>
              <a:chOff x="304800" y="673100"/>
              <a:chExt cx="4000500" cy="4000500"/>
            </a:xfrm>
            <a:effectLst>
              <a:outerShdw blurRad="444500" dist="254000" dir="8100000" algn="tr" rotWithShape="0">
                <a:prstClr val="black">
                  <a:alpha val="50000"/>
                </a:prstClr>
              </a:outerShdw>
            </a:effectLst>
          </p:grpSpPr>
          <p:sp>
            <p:nvSpPr>
              <p:cNvPr id="77" name="同心圆 7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solidFill>
                    <a:srgbClr val="C00000"/>
                  </a:solidFill>
                  <a:latin typeface="+mn-ea"/>
                </a:endParaRPr>
              </a:p>
            </p:txBody>
          </p:sp>
          <p:sp>
            <p:nvSpPr>
              <p:cNvPr id="78" name="椭圆 77"/>
              <p:cNvSpPr/>
              <p:nvPr/>
            </p:nvSpPr>
            <p:spPr>
              <a:xfrm>
                <a:off x="392111" y="760414"/>
                <a:ext cx="3825875" cy="3825878"/>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solidFill>
                    <a:srgbClr val="C00000"/>
                  </a:solidFill>
                  <a:latin typeface="+mn-ea"/>
                </a:endParaRPr>
              </a:p>
            </p:txBody>
          </p:sp>
        </p:grpSp>
        <p:sp>
          <p:nvSpPr>
            <p:cNvPr id="76" name="TextBox 56"/>
            <p:cNvSpPr txBox="1"/>
            <p:nvPr/>
          </p:nvSpPr>
          <p:spPr>
            <a:xfrm>
              <a:off x="2482844" y="3853085"/>
              <a:ext cx="1076003" cy="461665"/>
            </a:xfrm>
            <a:prstGeom prst="rect">
              <a:avLst/>
            </a:prstGeom>
            <a:noFill/>
          </p:spPr>
          <p:txBody>
            <a:bodyPr wrap="square" lIns="0" tIns="0" rIns="0" bIns="0" rtlCol="0">
              <a:spAutoFit/>
            </a:bodyPr>
            <a:lstStyle/>
            <a:p>
              <a:pPr algn="ctr"/>
              <a:r>
                <a:rPr lang="zh-CN" altLang="en-US" sz="1500" b="1" dirty="0">
                  <a:solidFill>
                    <a:schemeClr val="accent3"/>
                  </a:solidFill>
                  <a:latin typeface="+mn-ea"/>
                  <a:ea typeface="+mn-ea"/>
                </a:rPr>
                <a:t>标题</a:t>
              </a:r>
              <a:endParaRPr lang="en-US" altLang="zh-CN" sz="1500" b="1" dirty="0">
                <a:solidFill>
                  <a:schemeClr val="accent3"/>
                </a:solidFill>
                <a:latin typeface="+mn-ea"/>
                <a:ea typeface="+mn-ea"/>
              </a:endParaRPr>
            </a:p>
            <a:p>
              <a:pPr algn="ctr"/>
              <a:r>
                <a:rPr lang="zh-CN" altLang="en-US" sz="1500" b="1" dirty="0">
                  <a:solidFill>
                    <a:schemeClr val="accent3"/>
                  </a:solidFill>
                  <a:latin typeface="+mn-ea"/>
                  <a:ea typeface="+mn-ea"/>
                </a:rPr>
                <a:t>内容</a:t>
              </a:r>
              <a:endParaRPr lang="zh-CN" altLang="en-US" sz="1500" b="1" dirty="0">
                <a:solidFill>
                  <a:schemeClr val="accent3"/>
                </a:solidFill>
                <a:latin typeface="+mn-ea"/>
                <a:ea typeface="+mn-ea"/>
              </a:endParaRPr>
            </a:p>
          </p:txBody>
        </p:sp>
      </p:grpSp>
      <p:grpSp>
        <p:nvGrpSpPr>
          <p:cNvPr id="79" name="组合 78"/>
          <p:cNvGrpSpPr/>
          <p:nvPr/>
        </p:nvGrpSpPr>
        <p:grpSpPr>
          <a:xfrm>
            <a:off x="3834056" y="2071264"/>
            <a:ext cx="1458024" cy="1458024"/>
            <a:chOff x="792868" y="618113"/>
            <a:chExt cx="1314008" cy="1314008"/>
          </a:xfrm>
        </p:grpSpPr>
        <p:grpSp>
          <p:nvGrpSpPr>
            <p:cNvPr id="80" name="组合 79"/>
            <p:cNvGrpSpPr/>
            <p:nvPr/>
          </p:nvGrpSpPr>
          <p:grpSpPr>
            <a:xfrm>
              <a:off x="792868" y="618113"/>
              <a:ext cx="1314008" cy="1314008"/>
              <a:chOff x="304800" y="673100"/>
              <a:chExt cx="4000500" cy="4000500"/>
            </a:xfrm>
            <a:effectLst>
              <a:outerShdw blurRad="444500" dist="254000" dir="8100000" algn="tr" rotWithShape="0">
                <a:prstClr val="black">
                  <a:alpha val="50000"/>
                </a:prstClr>
              </a:outerShdw>
            </a:effectLst>
          </p:grpSpPr>
          <p:sp>
            <p:nvSpPr>
              <p:cNvPr id="82" name="同心圆 8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latin typeface="+mn-ea"/>
                </a:endParaRPr>
              </a:p>
            </p:txBody>
          </p:sp>
          <p:sp>
            <p:nvSpPr>
              <p:cNvPr id="83" name="椭圆 82"/>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mn-ea"/>
                </a:endParaRPr>
              </a:p>
            </p:txBody>
          </p:sp>
        </p:grpSp>
        <p:sp>
          <p:nvSpPr>
            <p:cNvPr id="81" name="椭圆 80"/>
            <p:cNvSpPr/>
            <p:nvPr/>
          </p:nvSpPr>
          <p:spPr>
            <a:xfrm>
              <a:off x="859391" y="680166"/>
              <a:ext cx="1188000" cy="1188000"/>
            </a:xfrm>
            <a:prstGeom prst="ellipse">
              <a:avLst/>
            </a:prstGeom>
            <a:blipFill dpi="0" rotWithShape="1">
              <a:blip r:embed="rId1"/>
              <a:srcRect/>
              <a:stretch>
                <a:fillRect l="-5000" r="-5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mn-ea"/>
              </a:endParaRPr>
            </a:p>
          </p:txBody>
        </p:sp>
      </p:grpSp>
      <p:grpSp>
        <p:nvGrpSpPr>
          <p:cNvPr id="84" name="组合 83"/>
          <p:cNvGrpSpPr/>
          <p:nvPr/>
        </p:nvGrpSpPr>
        <p:grpSpPr>
          <a:xfrm>
            <a:off x="1553402" y="1103193"/>
            <a:ext cx="1356392" cy="432536"/>
            <a:chOff x="814328" y="3219334"/>
            <a:chExt cx="1356392" cy="432536"/>
          </a:xfrm>
        </p:grpSpPr>
        <p:grpSp>
          <p:nvGrpSpPr>
            <p:cNvPr id="85" name="组合 84"/>
            <p:cNvGrpSpPr/>
            <p:nvPr/>
          </p:nvGrpSpPr>
          <p:grpSpPr>
            <a:xfrm>
              <a:off x="814328" y="3219334"/>
              <a:ext cx="1356392" cy="432536"/>
              <a:chOff x="2173927" y="3285519"/>
              <a:chExt cx="1721136" cy="548848"/>
            </a:xfrm>
          </p:grpSpPr>
          <p:grpSp>
            <p:nvGrpSpPr>
              <p:cNvPr id="89" name="组合 88"/>
              <p:cNvGrpSpPr/>
              <p:nvPr/>
            </p:nvGrpSpPr>
            <p:grpSpPr>
              <a:xfrm>
                <a:off x="2173927" y="3285519"/>
                <a:ext cx="1721136" cy="548848"/>
                <a:chOff x="4304043" y="1286668"/>
                <a:chExt cx="3837944" cy="2757793"/>
              </a:xfrm>
              <a:effectLst>
                <a:outerShdw blurRad="381000" dist="254000" dir="8100000" algn="tr" rotWithShape="0">
                  <a:prstClr val="black">
                    <a:alpha val="40000"/>
                  </a:prstClr>
                </a:outerShdw>
              </a:effectLst>
            </p:grpSpPr>
            <p:sp>
              <p:nvSpPr>
                <p:cNvPr id="91" name="圆角矩形 90"/>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mn-ea"/>
                  </a:endParaRPr>
                </a:p>
              </p:txBody>
            </p:sp>
            <p:sp>
              <p:nvSpPr>
                <p:cNvPr id="92" name="圆角矩形 91"/>
                <p:cNvSpPr/>
                <p:nvPr/>
              </p:nvSpPr>
              <p:spPr>
                <a:xfrm>
                  <a:off x="4351927" y="1373342"/>
                  <a:ext cx="3742173" cy="258445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mn-ea"/>
                  </a:endParaRPr>
                </a:p>
              </p:txBody>
            </p:sp>
          </p:grpSp>
          <p:sp>
            <p:nvSpPr>
              <p:cNvPr id="90" name="椭圆 89"/>
              <p:cNvSpPr/>
              <p:nvPr/>
            </p:nvSpPr>
            <p:spPr>
              <a:xfrm>
                <a:off x="2307128" y="3420211"/>
                <a:ext cx="279463" cy="279463"/>
              </a:xfrm>
              <a:prstGeom prst="ellipse">
                <a:avLst/>
              </a:prstGeom>
              <a:solidFill>
                <a:schemeClr val="accent1"/>
              </a:solidFill>
              <a:ln>
                <a:noFill/>
              </a:ln>
              <a:effectLst>
                <a:outerShdw blurRad="88900" dist="63500" dir="8100000" algn="tr" rotWithShape="0">
                  <a:prstClr val="black">
                    <a:alpha val="5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mn-ea"/>
                </a:endParaRPr>
              </a:p>
            </p:txBody>
          </p:sp>
        </p:grpSp>
        <p:sp>
          <p:nvSpPr>
            <p:cNvPr id="86" name="TextBox 75"/>
            <p:cNvSpPr txBox="1"/>
            <p:nvPr/>
          </p:nvSpPr>
          <p:spPr>
            <a:xfrm>
              <a:off x="1224127" y="3331792"/>
              <a:ext cx="787838" cy="215444"/>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r>
                <a:rPr lang="zh-CN" altLang="en-US" dirty="0" smtClean="0">
                  <a:solidFill>
                    <a:schemeClr val="accent1"/>
                  </a:solidFill>
                  <a:latin typeface="+mn-ea"/>
                  <a:ea typeface="+mn-ea"/>
                </a:rPr>
                <a:t>标题内容</a:t>
              </a:r>
              <a:endParaRPr lang="zh-CN" altLang="en-US" dirty="0">
                <a:solidFill>
                  <a:schemeClr val="accent1"/>
                </a:solidFill>
                <a:latin typeface="+mn-ea"/>
                <a:ea typeface="+mn-ea"/>
              </a:endParaRPr>
            </a:p>
          </p:txBody>
        </p:sp>
      </p:grpSp>
      <p:sp>
        <p:nvSpPr>
          <p:cNvPr id="93" name="TextBox 81"/>
          <p:cNvSpPr txBox="1"/>
          <p:nvPr/>
        </p:nvSpPr>
        <p:spPr>
          <a:xfrm>
            <a:off x="689306" y="2903393"/>
            <a:ext cx="2952328" cy="532453"/>
          </a:xfrm>
          <a:prstGeom prst="rect">
            <a:avLst/>
          </a:prstGeom>
          <a:noFill/>
        </p:spPr>
        <p:txBody>
          <a:bodyPr wrap="square" rtlCol="0">
            <a:spAutoFit/>
          </a:bodyPr>
          <a:lstStyle/>
          <a:p>
            <a:pPr>
              <a:lnSpc>
                <a:spcPct val="130000"/>
              </a:lnSpc>
              <a:defRPr/>
            </a:pPr>
            <a:r>
              <a:rPr lang="zh-CN" altLang="en-US" sz="1100" dirty="0">
                <a:solidFill>
                  <a:prstClr val="black"/>
                </a:solidFill>
                <a:latin typeface="+mn-ea"/>
                <a:ea typeface="+mn-ea"/>
              </a:rPr>
              <a:t>点击输入简要文字内容，文字内容需概括精炼，不用多余的文字修饰，言简意赅的说明</a:t>
            </a:r>
            <a:endParaRPr lang="zh-CN" altLang="en-US" sz="1100" dirty="0">
              <a:solidFill>
                <a:prstClr val="black"/>
              </a:solidFill>
              <a:latin typeface="+mn-ea"/>
              <a:ea typeface="+mn-ea"/>
            </a:endParaRPr>
          </a:p>
        </p:txBody>
      </p:sp>
      <p:sp>
        <p:nvSpPr>
          <p:cNvPr id="94" name="TextBox 82"/>
          <p:cNvSpPr txBox="1"/>
          <p:nvPr/>
        </p:nvSpPr>
        <p:spPr>
          <a:xfrm>
            <a:off x="689306" y="4127529"/>
            <a:ext cx="2952328" cy="532453"/>
          </a:xfrm>
          <a:prstGeom prst="rect">
            <a:avLst/>
          </a:prstGeom>
          <a:noFill/>
        </p:spPr>
        <p:txBody>
          <a:bodyPr wrap="square" rtlCol="0">
            <a:spAutoFit/>
          </a:bodyPr>
          <a:lstStyle/>
          <a:p>
            <a:pPr>
              <a:lnSpc>
                <a:spcPct val="130000"/>
              </a:lnSpc>
              <a:defRPr/>
            </a:pPr>
            <a:r>
              <a:rPr lang="zh-CN" altLang="en-US" sz="1100" dirty="0">
                <a:solidFill>
                  <a:prstClr val="black"/>
                </a:solidFill>
                <a:latin typeface="+mn-ea"/>
                <a:ea typeface="+mn-ea"/>
              </a:rPr>
              <a:t>点击输入简要文字内容，文字内容需概括精炼，不用多余的文字修饰，言简意赅的说明</a:t>
            </a:r>
            <a:endParaRPr lang="zh-CN" altLang="en-US" sz="1100" dirty="0">
              <a:solidFill>
                <a:prstClr val="black"/>
              </a:solidFill>
              <a:latin typeface="+mn-ea"/>
              <a:ea typeface="+mn-ea"/>
            </a:endParaRPr>
          </a:p>
        </p:txBody>
      </p:sp>
      <p:grpSp>
        <p:nvGrpSpPr>
          <p:cNvPr id="95" name="组合 94"/>
          <p:cNvGrpSpPr/>
          <p:nvPr/>
        </p:nvGrpSpPr>
        <p:grpSpPr>
          <a:xfrm>
            <a:off x="1553402" y="2336273"/>
            <a:ext cx="1356392" cy="432536"/>
            <a:chOff x="814328" y="3219334"/>
            <a:chExt cx="1356392" cy="432536"/>
          </a:xfrm>
        </p:grpSpPr>
        <p:grpSp>
          <p:nvGrpSpPr>
            <p:cNvPr id="96" name="组合 95"/>
            <p:cNvGrpSpPr/>
            <p:nvPr/>
          </p:nvGrpSpPr>
          <p:grpSpPr>
            <a:xfrm>
              <a:off x="814328" y="3219334"/>
              <a:ext cx="1356392" cy="432536"/>
              <a:chOff x="2173927" y="3285519"/>
              <a:chExt cx="1721136" cy="548848"/>
            </a:xfrm>
          </p:grpSpPr>
          <p:grpSp>
            <p:nvGrpSpPr>
              <p:cNvPr id="98" name="组合 97"/>
              <p:cNvGrpSpPr/>
              <p:nvPr/>
            </p:nvGrpSpPr>
            <p:grpSpPr>
              <a:xfrm>
                <a:off x="2173927" y="3285519"/>
                <a:ext cx="1721136" cy="548848"/>
                <a:chOff x="4304043" y="1286668"/>
                <a:chExt cx="3837944" cy="2757793"/>
              </a:xfrm>
              <a:effectLst>
                <a:outerShdw blurRad="381000" dist="254000" dir="8100000" algn="tr" rotWithShape="0">
                  <a:prstClr val="black">
                    <a:alpha val="40000"/>
                  </a:prstClr>
                </a:outerShdw>
              </a:effectLst>
            </p:grpSpPr>
            <p:sp>
              <p:nvSpPr>
                <p:cNvPr id="100" name="圆角矩形 99"/>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mn-ea"/>
                  </a:endParaRPr>
                </a:p>
              </p:txBody>
            </p:sp>
            <p:sp>
              <p:nvSpPr>
                <p:cNvPr id="101" name="圆角矩形 100"/>
                <p:cNvSpPr/>
                <p:nvPr/>
              </p:nvSpPr>
              <p:spPr>
                <a:xfrm>
                  <a:off x="4351927" y="1373342"/>
                  <a:ext cx="3742173" cy="258445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mn-ea"/>
                  </a:endParaRPr>
                </a:p>
              </p:txBody>
            </p:sp>
          </p:grpSp>
          <p:sp>
            <p:nvSpPr>
              <p:cNvPr id="99" name="椭圆 98"/>
              <p:cNvSpPr/>
              <p:nvPr/>
            </p:nvSpPr>
            <p:spPr>
              <a:xfrm>
                <a:off x="2307128" y="3420211"/>
                <a:ext cx="279463" cy="279463"/>
              </a:xfrm>
              <a:prstGeom prst="ellipse">
                <a:avLst/>
              </a:prstGeom>
              <a:solidFill>
                <a:schemeClr val="accent2"/>
              </a:solidFill>
              <a:ln>
                <a:noFill/>
              </a:ln>
              <a:effectLst>
                <a:outerShdw blurRad="88900" dist="63500" dir="8100000" algn="tr" rotWithShape="0">
                  <a:prstClr val="black">
                    <a:alpha val="5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mn-ea"/>
                </a:endParaRPr>
              </a:p>
            </p:txBody>
          </p:sp>
        </p:grpSp>
        <p:sp>
          <p:nvSpPr>
            <p:cNvPr id="97" name="TextBox 86"/>
            <p:cNvSpPr txBox="1"/>
            <p:nvPr/>
          </p:nvSpPr>
          <p:spPr>
            <a:xfrm>
              <a:off x="1224127" y="3331792"/>
              <a:ext cx="787838" cy="215444"/>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r>
                <a:rPr lang="zh-CN" altLang="en-US" dirty="0" smtClean="0">
                  <a:solidFill>
                    <a:schemeClr val="accent2"/>
                  </a:solidFill>
                  <a:latin typeface="+mn-ea"/>
                  <a:ea typeface="+mn-ea"/>
                </a:rPr>
                <a:t>标题内容</a:t>
              </a:r>
              <a:endParaRPr lang="zh-CN" altLang="en-US" dirty="0">
                <a:solidFill>
                  <a:schemeClr val="accent2"/>
                </a:solidFill>
                <a:latin typeface="+mn-ea"/>
                <a:ea typeface="+mn-ea"/>
              </a:endParaRPr>
            </a:p>
          </p:txBody>
        </p:sp>
      </p:grpSp>
      <p:grpSp>
        <p:nvGrpSpPr>
          <p:cNvPr id="102" name="组合 101"/>
          <p:cNvGrpSpPr/>
          <p:nvPr/>
        </p:nvGrpSpPr>
        <p:grpSpPr>
          <a:xfrm>
            <a:off x="1553401" y="3558320"/>
            <a:ext cx="1356392" cy="432536"/>
            <a:chOff x="814328" y="3219334"/>
            <a:chExt cx="1356392" cy="432536"/>
          </a:xfrm>
        </p:grpSpPr>
        <p:grpSp>
          <p:nvGrpSpPr>
            <p:cNvPr id="103" name="组合 102"/>
            <p:cNvGrpSpPr/>
            <p:nvPr/>
          </p:nvGrpSpPr>
          <p:grpSpPr>
            <a:xfrm>
              <a:off x="814328" y="3219334"/>
              <a:ext cx="1356392" cy="432536"/>
              <a:chOff x="2173927" y="3285519"/>
              <a:chExt cx="1721136" cy="548848"/>
            </a:xfrm>
          </p:grpSpPr>
          <p:grpSp>
            <p:nvGrpSpPr>
              <p:cNvPr id="105" name="组合 104"/>
              <p:cNvGrpSpPr/>
              <p:nvPr/>
            </p:nvGrpSpPr>
            <p:grpSpPr>
              <a:xfrm>
                <a:off x="2173927" y="3285519"/>
                <a:ext cx="1721136" cy="548848"/>
                <a:chOff x="4304043" y="1286668"/>
                <a:chExt cx="3837944" cy="2757793"/>
              </a:xfrm>
              <a:effectLst>
                <a:outerShdw blurRad="381000" dist="254000" dir="8100000" algn="tr" rotWithShape="0">
                  <a:prstClr val="black">
                    <a:alpha val="40000"/>
                  </a:prstClr>
                </a:outerShdw>
              </a:effectLst>
            </p:grpSpPr>
            <p:sp>
              <p:nvSpPr>
                <p:cNvPr id="107" name="圆角矩形 106"/>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mn-ea"/>
                  </a:endParaRPr>
                </a:p>
              </p:txBody>
            </p:sp>
            <p:sp>
              <p:nvSpPr>
                <p:cNvPr id="108" name="圆角矩形 107"/>
                <p:cNvSpPr/>
                <p:nvPr/>
              </p:nvSpPr>
              <p:spPr>
                <a:xfrm>
                  <a:off x="4351927" y="1373342"/>
                  <a:ext cx="3742173" cy="258445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mn-ea"/>
                  </a:endParaRPr>
                </a:p>
              </p:txBody>
            </p:sp>
          </p:grpSp>
          <p:sp>
            <p:nvSpPr>
              <p:cNvPr id="106" name="椭圆 105"/>
              <p:cNvSpPr/>
              <p:nvPr/>
            </p:nvSpPr>
            <p:spPr>
              <a:xfrm>
                <a:off x="2307128" y="3420211"/>
                <a:ext cx="279463" cy="279463"/>
              </a:xfrm>
              <a:prstGeom prst="ellipse">
                <a:avLst/>
              </a:prstGeom>
              <a:solidFill>
                <a:schemeClr val="accent3"/>
              </a:solidFill>
              <a:ln>
                <a:noFill/>
              </a:ln>
              <a:effectLst>
                <a:outerShdw blurRad="88900" dist="63500" dir="8100000" algn="tr" rotWithShape="0">
                  <a:prstClr val="black">
                    <a:alpha val="5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mn-ea"/>
                </a:endParaRPr>
              </a:p>
            </p:txBody>
          </p:sp>
        </p:grpSp>
        <p:sp>
          <p:nvSpPr>
            <p:cNvPr id="104" name="TextBox 93"/>
            <p:cNvSpPr txBox="1"/>
            <p:nvPr/>
          </p:nvSpPr>
          <p:spPr>
            <a:xfrm>
              <a:off x="1224127" y="3331792"/>
              <a:ext cx="787838" cy="215444"/>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r>
                <a:rPr lang="zh-CN" altLang="en-US" dirty="0" smtClean="0">
                  <a:solidFill>
                    <a:schemeClr val="accent3"/>
                  </a:solidFill>
                  <a:latin typeface="+mn-ea"/>
                  <a:ea typeface="+mn-ea"/>
                </a:rPr>
                <a:t>标题内容</a:t>
              </a:r>
              <a:endParaRPr lang="zh-CN" altLang="en-US" dirty="0">
                <a:solidFill>
                  <a:schemeClr val="accent3"/>
                </a:solidFill>
                <a:latin typeface="+mn-ea"/>
                <a:ea typeface="+mn-ea"/>
              </a:endParaRPr>
            </a:p>
          </p:txBody>
        </p:sp>
      </p:grpSp>
      <p:sp>
        <p:nvSpPr>
          <p:cNvPr id="53" name="TextBox 52"/>
          <p:cNvSpPr txBox="1"/>
          <p:nvPr/>
        </p:nvSpPr>
        <p:spPr>
          <a:xfrm>
            <a:off x="784151" y="281211"/>
            <a:ext cx="2764839" cy="411835"/>
          </a:xfrm>
          <a:prstGeom prst="rect">
            <a:avLst/>
          </a:prstGeom>
          <a:noFill/>
          <a:effectLst/>
        </p:spPr>
        <p:txBody>
          <a:bodyPr wrap="square" lIns="72572" tIns="36286" rIns="72572" bIns="36286" rtlCol="0">
            <a:spAutoFit/>
          </a:bodyPr>
          <a:lstStyle/>
          <a:p>
            <a:pPr algn="ctr"/>
            <a:r>
              <a:rPr lang="zh-CN" altLang="en-US" sz="2200" dirty="0" smtClean="0">
                <a:latin typeface="+mn-ea"/>
                <a:ea typeface="+mn-ea"/>
              </a:rPr>
              <a:t>添加文字标题内容</a:t>
            </a:r>
            <a:endParaRPr lang="zh-CN" altLang="en-US" sz="2200" dirty="0">
              <a:latin typeface="+mn-ea"/>
              <a:ea typeface="+mn-ea"/>
            </a:endParaRPr>
          </a:p>
        </p:txBody>
      </p:sp>
    </p:spTree>
  </p:cSld>
  <p:clrMapOvr>
    <a:masterClrMapping/>
  </p:clrMapOvr>
  <mc:AlternateContent xmlns:mc="http://schemas.openxmlformats.org/markup-compatibility/2006">
    <mc:Choice xmlns:p14="http://schemas.microsoft.com/office/powerpoint/2010/main" Requires="p14">
      <p:transition spd="slow" p14:dur="1200" advTm="0">
        <p14:flip dir="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additive="base">
                                        <p:cTn id="11" dur="300" fill="hold"/>
                                        <p:tgtEl>
                                          <p:spTgt spid="84"/>
                                        </p:tgtEl>
                                        <p:attrNameLst>
                                          <p:attrName>ppt_x</p:attrName>
                                        </p:attrNameLst>
                                      </p:cBhvr>
                                      <p:tavLst>
                                        <p:tav tm="0">
                                          <p:val>
                                            <p:strVal val="1+#ppt_w/2"/>
                                          </p:val>
                                        </p:tav>
                                        <p:tav tm="100000">
                                          <p:val>
                                            <p:strVal val="#ppt_x"/>
                                          </p:val>
                                        </p:tav>
                                      </p:tavLst>
                                    </p:anim>
                                    <p:anim calcmode="lin" valueType="num">
                                      <p:cBhvr additive="base">
                                        <p:cTn id="12" dur="300" fill="hold"/>
                                        <p:tgtEl>
                                          <p:spTgt spid="8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60"/>
                                        </p:tgtEl>
                                        <p:attrNameLst>
                                          <p:attrName>style.visibility</p:attrName>
                                        </p:attrNameLst>
                                      </p:cBhvr>
                                      <p:to>
                                        <p:strVal val="visible"/>
                                      </p:to>
                                    </p:set>
                                    <p:animEffect transition="in" filter="wipe(up)">
                                      <p:cBhvr>
                                        <p:cTn id="16" dur="300"/>
                                        <p:tgtEl>
                                          <p:spTgt spid="60"/>
                                        </p:tgtEl>
                                      </p:cBhvr>
                                    </p:animEffect>
                                  </p:childTnLst>
                                </p:cTn>
                              </p:par>
                            </p:childTnLst>
                          </p:cTn>
                        </p:par>
                        <p:par>
                          <p:cTn id="17" fill="hold">
                            <p:stCondLst>
                              <p:cond delay="1500"/>
                            </p:stCondLst>
                            <p:childTnLst>
                              <p:par>
                                <p:cTn id="18" presetID="2" presetClass="entr" presetSubtype="2" fill="hold" nodeType="afterEffect">
                                  <p:stCondLst>
                                    <p:cond delay="0"/>
                                  </p:stCondLst>
                                  <p:childTnLst>
                                    <p:set>
                                      <p:cBhvr>
                                        <p:cTn id="19" dur="1" fill="hold">
                                          <p:stCondLst>
                                            <p:cond delay="0"/>
                                          </p:stCondLst>
                                        </p:cTn>
                                        <p:tgtEl>
                                          <p:spTgt spid="95"/>
                                        </p:tgtEl>
                                        <p:attrNameLst>
                                          <p:attrName>style.visibility</p:attrName>
                                        </p:attrNameLst>
                                      </p:cBhvr>
                                      <p:to>
                                        <p:strVal val="visible"/>
                                      </p:to>
                                    </p:set>
                                    <p:anim calcmode="lin" valueType="num">
                                      <p:cBhvr additive="base">
                                        <p:cTn id="20" dur="300" fill="hold"/>
                                        <p:tgtEl>
                                          <p:spTgt spid="95"/>
                                        </p:tgtEl>
                                        <p:attrNameLst>
                                          <p:attrName>ppt_x</p:attrName>
                                        </p:attrNameLst>
                                      </p:cBhvr>
                                      <p:tavLst>
                                        <p:tav tm="0">
                                          <p:val>
                                            <p:strVal val="1+#ppt_w/2"/>
                                          </p:val>
                                        </p:tav>
                                        <p:tav tm="100000">
                                          <p:val>
                                            <p:strVal val="#ppt_x"/>
                                          </p:val>
                                        </p:tav>
                                      </p:tavLst>
                                    </p:anim>
                                    <p:anim calcmode="lin" valueType="num">
                                      <p:cBhvr additive="base">
                                        <p:cTn id="21" dur="300" fill="hold"/>
                                        <p:tgtEl>
                                          <p:spTgt spid="95"/>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93"/>
                                        </p:tgtEl>
                                        <p:attrNameLst>
                                          <p:attrName>style.visibility</p:attrName>
                                        </p:attrNameLst>
                                      </p:cBhvr>
                                      <p:to>
                                        <p:strVal val="visible"/>
                                      </p:to>
                                    </p:set>
                                    <p:animEffect transition="in" filter="wipe(up)">
                                      <p:cBhvr>
                                        <p:cTn id="25" dur="300"/>
                                        <p:tgtEl>
                                          <p:spTgt spid="93"/>
                                        </p:tgtEl>
                                      </p:cBhvr>
                                    </p:animEffect>
                                  </p:childTnLst>
                                </p:cTn>
                              </p:par>
                            </p:childTnLst>
                          </p:cTn>
                        </p:par>
                        <p:par>
                          <p:cTn id="26" fill="hold">
                            <p:stCondLst>
                              <p:cond delay="2500"/>
                            </p:stCondLst>
                            <p:childTnLst>
                              <p:par>
                                <p:cTn id="27" presetID="2" presetClass="entr" presetSubtype="2" fill="hold" nodeType="afterEffect">
                                  <p:stCondLst>
                                    <p:cond delay="0"/>
                                  </p:stCondLst>
                                  <p:childTnLst>
                                    <p:set>
                                      <p:cBhvr>
                                        <p:cTn id="28" dur="1" fill="hold">
                                          <p:stCondLst>
                                            <p:cond delay="0"/>
                                          </p:stCondLst>
                                        </p:cTn>
                                        <p:tgtEl>
                                          <p:spTgt spid="102"/>
                                        </p:tgtEl>
                                        <p:attrNameLst>
                                          <p:attrName>style.visibility</p:attrName>
                                        </p:attrNameLst>
                                      </p:cBhvr>
                                      <p:to>
                                        <p:strVal val="visible"/>
                                      </p:to>
                                    </p:set>
                                    <p:anim calcmode="lin" valueType="num">
                                      <p:cBhvr additive="base">
                                        <p:cTn id="29" dur="300" fill="hold"/>
                                        <p:tgtEl>
                                          <p:spTgt spid="102"/>
                                        </p:tgtEl>
                                        <p:attrNameLst>
                                          <p:attrName>ppt_x</p:attrName>
                                        </p:attrNameLst>
                                      </p:cBhvr>
                                      <p:tavLst>
                                        <p:tav tm="0">
                                          <p:val>
                                            <p:strVal val="1+#ppt_w/2"/>
                                          </p:val>
                                        </p:tav>
                                        <p:tav tm="100000">
                                          <p:val>
                                            <p:strVal val="#ppt_x"/>
                                          </p:val>
                                        </p:tav>
                                      </p:tavLst>
                                    </p:anim>
                                    <p:anim calcmode="lin" valueType="num">
                                      <p:cBhvr additive="base">
                                        <p:cTn id="30" dur="300" fill="hold"/>
                                        <p:tgtEl>
                                          <p:spTgt spid="102"/>
                                        </p:tgtEl>
                                        <p:attrNameLst>
                                          <p:attrName>ppt_y</p:attrName>
                                        </p:attrNameLst>
                                      </p:cBhvr>
                                      <p:tavLst>
                                        <p:tav tm="0">
                                          <p:val>
                                            <p:strVal val="#ppt_y"/>
                                          </p:val>
                                        </p:tav>
                                        <p:tav tm="100000">
                                          <p:val>
                                            <p:strVal val="#ppt_y"/>
                                          </p:val>
                                        </p:tav>
                                      </p:tavLst>
                                    </p:anim>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94"/>
                                        </p:tgtEl>
                                        <p:attrNameLst>
                                          <p:attrName>style.visibility</p:attrName>
                                        </p:attrNameLst>
                                      </p:cBhvr>
                                      <p:to>
                                        <p:strVal val="visible"/>
                                      </p:to>
                                    </p:set>
                                    <p:animEffect transition="in" filter="wipe(up)">
                                      <p:cBhvr>
                                        <p:cTn id="34" dur="300"/>
                                        <p:tgtEl>
                                          <p:spTgt spid="94"/>
                                        </p:tgtEl>
                                      </p:cBhvr>
                                    </p:animEffect>
                                  </p:childTnLst>
                                </p:cTn>
                              </p:par>
                              <p:par>
                                <p:cTn id="35" presetID="1" presetClass="entr" presetSubtype="0" fill="hold" nodeType="withEffect">
                                  <p:stCondLst>
                                    <p:cond delay="0"/>
                                  </p:stCondLst>
                                  <p:childTnLst>
                                    <p:set>
                                      <p:cBhvr>
                                        <p:cTn id="36" dur="1" fill="hold">
                                          <p:stCondLst>
                                            <p:cond delay="0"/>
                                          </p:stCondLst>
                                        </p:cTn>
                                        <p:tgtEl>
                                          <p:spTgt spid="79"/>
                                        </p:tgtEl>
                                        <p:attrNameLst>
                                          <p:attrName>style.visibility</p:attrName>
                                        </p:attrNameLst>
                                      </p:cBhvr>
                                      <p:to>
                                        <p:strVal val="visible"/>
                                      </p:to>
                                    </p:set>
                                  </p:childTnLst>
                                </p:cTn>
                              </p:par>
                              <p:par>
                                <p:cTn id="37" presetID="49" presetClass="path" presetSubtype="0" accel="50000" fill="hold" nodeType="withEffect">
                                  <p:stCondLst>
                                    <p:cond delay="0"/>
                                  </p:stCondLst>
                                  <p:childTnLst>
                                    <p:animMotion origin="layout" path="M 3.05556E-6 -4.93827E-6 L 0.17847 0.88797 " pathEditMode="relative" rAng="0" ptsTypes="AA">
                                      <p:cBhvr>
                                        <p:cTn id="38" dur="600" spd="-100000" fill="hold"/>
                                        <p:tgtEl>
                                          <p:spTgt spid="79"/>
                                        </p:tgtEl>
                                        <p:attrNameLst>
                                          <p:attrName>ppt_x</p:attrName>
                                          <p:attrName>ppt_y</p:attrName>
                                        </p:attrNameLst>
                                      </p:cBhvr>
                                      <p:rCtr x="8924" y="44383"/>
                                    </p:animMotion>
                                  </p:childTnLst>
                                </p:cTn>
                              </p:par>
                            </p:childTnLst>
                          </p:cTn>
                        </p:par>
                        <p:par>
                          <p:cTn id="39" fill="hold">
                            <p:stCondLst>
                              <p:cond delay="3500"/>
                            </p:stCondLst>
                            <p:childTnLst>
                              <p:par>
                                <p:cTn id="40" presetID="22" presetClass="entr" presetSubtype="8" fill="hold" nodeType="afterEffect">
                                  <p:stCondLst>
                                    <p:cond delay="0"/>
                                  </p:stCondLst>
                                  <p:childTnLst>
                                    <p:set>
                                      <p:cBhvr>
                                        <p:cTn id="41" dur="1" fill="hold">
                                          <p:stCondLst>
                                            <p:cond delay="0"/>
                                          </p:stCondLst>
                                        </p:cTn>
                                        <p:tgtEl>
                                          <p:spTgt spid="61"/>
                                        </p:tgtEl>
                                        <p:attrNameLst>
                                          <p:attrName>style.visibility</p:attrName>
                                        </p:attrNameLst>
                                      </p:cBhvr>
                                      <p:to>
                                        <p:strVal val="visible"/>
                                      </p:to>
                                    </p:set>
                                    <p:animEffect transition="in" filter="wipe(left)">
                                      <p:cBhvr>
                                        <p:cTn id="42" dur="500"/>
                                        <p:tgtEl>
                                          <p:spTgt spid="61"/>
                                        </p:tgtEl>
                                      </p:cBhvr>
                                    </p:animEffect>
                                  </p:childTnLst>
                                </p:cTn>
                              </p:par>
                              <p:par>
                                <p:cTn id="43" presetID="22" presetClass="entr" presetSubtype="8" fill="hold" nodeType="withEffect">
                                  <p:stCondLst>
                                    <p:cond delay="0"/>
                                  </p:stCondLst>
                                  <p:childTnLst>
                                    <p:set>
                                      <p:cBhvr>
                                        <p:cTn id="44" dur="1" fill="hold">
                                          <p:stCondLst>
                                            <p:cond delay="0"/>
                                          </p:stCondLst>
                                        </p:cTn>
                                        <p:tgtEl>
                                          <p:spTgt spid="62"/>
                                        </p:tgtEl>
                                        <p:attrNameLst>
                                          <p:attrName>style.visibility</p:attrName>
                                        </p:attrNameLst>
                                      </p:cBhvr>
                                      <p:to>
                                        <p:strVal val="visible"/>
                                      </p:to>
                                    </p:set>
                                    <p:animEffect transition="in" filter="wipe(left)">
                                      <p:cBhvr>
                                        <p:cTn id="45" dur="500"/>
                                        <p:tgtEl>
                                          <p:spTgt spid="62"/>
                                        </p:tgtEl>
                                      </p:cBhvr>
                                    </p:animEffect>
                                  </p:childTnLst>
                                </p:cTn>
                              </p:par>
                              <p:par>
                                <p:cTn id="46" presetID="22" presetClass="entr" presetSubtype="8" fill="hold" nodeType="withEffect">
                                  <p:stCondLst>
                                    <p:cond delay="0"/>
                                  </p:stCondLst>
                                  <p:childTnLst>
                                    <p:set>
                                      <p:cBhvr>
                                        <p:cTn id="47" dur="1" fill="hold">
                                          <p:stCondLst>
                                            <p:cond delay="0"/>
                                          </p:stCondLst>
                                        </p:cTn>
                                        <p:tgtEl>
                                          <p:spTgt spid="63"/>
                                        </p:tgtEl>
                                        <p:attrNameLst>
                                          <p:attrName>style.visibility</p:attrName>
                                        </p:attrNameLst>
                                      </p:cBhvr>
                                      <p:to>
                                        <p:strVal val="visible"/>
                                      </p:to>
                                    </p:set>
                                    <p:animEffect transition="in" filter="wipe(left)">
                                      <p:cBhvr>
                                        <p:cTn id="48" dur="500"/>
                                        <p:tgtEl>
                                          <p:spTgt spid="63"/>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64"/>
                                        </p:tgtEl>
                                        <p:attrNameLst>
                                          <p:attrName>style.visibility</p:attrName>
                                        </p:attrNameLst>
                                      </p:cBhvr>
                                      <p:to>
                                        <p:strVal val="visible"/>
                                      </p:to>
                                    </p:set>
                                    <p:anim calcmode="lin" valueType="num">
                                      <p:cBhvr>
                                        <p:cTn id="52" dur="500" fill="hold"/>
                                        <p:tgtEl>
                                          <p:spTgt spid="64"/>
                                        </p:tgtEl>
                                        <p:attrNameLst>
                                          <p:attrName>ppt_w</p:attrName>
                                        </p:attrNameLst>
                                      </p:cBhvr>
                                      <p:tavLst>
                                        <p:tav tm="0">
                                          <p:val>
                                            <p:fltVal val="0"/>
                                          </p:val>
                                        </p:tav>
                                        <p:tav tm="100000">
                                          <p:val>
                                            <p:strVal val="#ppt_w"/>
                                          </p:val>
                                        </p:tav>
                                      </p:tavLst>
                                    </p:anim>
                                    <p:anim calcmode="lin" valueType="num">
                                      <p:cBhvr>
                                        <p:cTn id="53" dur="500" fill="hold"/>
                                        <p:tgtEl>
                                          <p:spTgt spid="64"/>
                                        </p:tgtEl>
                                        <p:attrNameLst>
                                          <p:attrName>ppt_h</p:attrName>
                                        </p:attrNameLst>
                                      </p:cBhvr>
                                      <p:tavLst>
                                        <p:tav tm="0">
                                          <p:val>
                                            <p:fltVal val="0"/>
                                          </p:val>
                                        </p:tav>
                                        <p:tav tm="100000">
                                          <p:val>
                                            <p:strVal val="#ppt_h"/>
                                          </p:val>
                                        </p:tav>
                                      </p:tavLst>
                                    </p:anim>
                                    <p:animEffect transition="in" filter="fade">
                                      <p:cBhvr>
                                        <p:cTn id="54" dur="500"/>
                                        <p:tgtEl>
                                          <p:spTgt spid="64"/>
                                        </p:tgtEl>
                                      </p:cBhvr>
                                    </p:animEffect>
                                  </p:childTnLst>
                                </p:cTn>
                              </p:par>
                              <p:par>
                                <p:cTn id="55" presetID="53" presetClass="entr" presetSubtype="16" fill="hold" nodeType="withEffect">
                                  <p:stCondLst>
                                    <p:cond delay="0"/>
                                  </p:stCondLst>
                                  <p:childTnLst>
                                    <p:set>
                                      <p:cBhvr>
                                        <p:cTn id="56" dur="1" fill="hold">
                                          <p:stCondLst>
                                            <p:cond delay="0"/>
                                          </p:stCondLst>
                                        </p:cTn>
                                        <p:tgtEl>
                                          <p:spTgt spid="69"/>
                                        </p:tgtEl>
                                        <p:attrNameLst>
                                          <p:attrName>style.visibility</p:attrName>
                                        </p:attrNameLst>
                                      </p:cBhvr>
                                      <p:to>
                                        <p:strVal val="visible"/>
                                      </p:to>
                                    </p:set>
                                    <p:anim calcmode="lin" valueType="num">
                                      <p:cBhvr>
                                        <p:cTn id="57" dur="500" fill="hold"/>
                                        <p:tgtEl>
                                          <p:spTgt spid="69"/>
                                        </p:tgtEl>
                                        <p:attrNameLst>
                                          <p:attrName>ppt_w</p:attrName>
                                        </p:attrNameLst>
                                      </p:cBhvr>
                                      <p:tavLst>
                                        <p:tav tm="0">
                                          <p:val>
                                            <p:fltVal val="0"/>
                                          </p:val>
                                        </p:tav>
                                        <p:tav tm="100000">
                                          <p:val>
                                            <p:strVal val="#ppt_w"/>
                                          </p:val>
                                        </p:tav>
                                      </p:tavLst>
                                    </p:anim>
                                    <p:anim calcmode="lin" valueType="num">
                                      <p:cBhvr>
                                        <p:cTn id="58" dur="500" fill="hold"/>
                                        <p:tgtEl>
                                          <p:spTgt spid="69"/>
                                        </p:tgtEl>
                                        <p:attrNameLst>
                                          <p:attrName>ppt_h</p:attrName>
                                        </p:attrNameLst>
                                      </p:cBhvr>
                                      <p:tavLst>
                                        <p:tav tm="0">
                                          <p:val>
                                            <p:fltVal val="0"/>
                                          </p:val>
                                        </p:tav>
                                        <p:tav tm="100000">
                                          <p:val>
                                            <p:strVal val="#ppt_h"/>
                                          </p:val>
                                        </p:tav>
                                      </p:tavLst>
                                    </p:anim>
                                    <p:animEffect transition="in" filter="fade">
                                      <p:cBhvr>
                                        <p:cTn id="59" dur="500"/>
                                        <p:tgtEl>
                                          <p:spTgt spid="69"/>
                                        </p:tgtEl>
                                      </p:cBhvr>
                                    </p:animEffect>
                                  </p:childTnLst>
                                </p:cTn>
                              </p:par>
                              <p:par>
                                <p:cTn id="60" presetID="53" presetClass="entr" presetSubtype="16" fill="hold" nodeType="withEffect">
                                  <p:stCondLst>
                                    <p:cond delay="0"/>
                                  </p:stCondLst>
                                  <p:childTnLst>
                                    <p:set>
                                      <p:cBhvr>
                                        <p:cTn id="61" dur="1" fill="hold">
                                          <p:stCondLst>
                                            <p:cond delay="0"/>
                                          </p:stCondLst>
                                        </p:cTn>
                                        <p:tgtEl>
                                          <p:spTgt spid="74"/>
                                        </p:tgtEl>
                                        <p:attrNameLst>
                                          <p:attrName>style.visibility</p:attrName>
                                        </p:attrNameLst>
                                      </p:cBhvr>
                                      <p:to>
                                        <p:strVal val="visible"/>
                                      </p:to>
                                    </p:set>
                                    <p:anim calcmode="lin" valueType="num">
                                      <p:cBhvr>
                                        <p:cTn id="62" dur="500" fill="hold"/>
                                        <p:tgtEl>
                                          <p:spTgt spid="74"/>
                                        </p:tgtEl>
                                        <p:attrNameLst>
                                          <p:attrName>ppt_w</p:attrName>
                                        </p:attrNameLst>
                                      </p:cBhvr>
                                      <p:tavLst>
                                        <p:tav tm="0">
                                          <p:val>
                                            <p:fltVal val="0"/>
                                          </p:val>
                                        </p:tav>
                                        <p:tav tm="100000">
                                          <p:val>
                                            <p:strVal val="#ppt_w"/>
                                          </p:val>
                                        </p:tav>
                                      </p:tavLst>
                                    </p:anim>
                                    <p:anim calcmode="lin" valueType="num">
                                      <p:cBhvr>
                                        <p:cTn id="63" dur="500" fill="hold"/>
                                        <p:tgtEl>
                                          <p:spTgt spid="74"/>
                                        </p:tgtEl>
                                        <p:attrNameLst>
                                          <p:attrName>ppt_h</p:attrName>
                                        </p:attrNameLst>
                                      </p:cBhvr>
                                      <p:tavLst>
                                        <p:tav tm="0">
                                          <p:val>
                                            <p:fltVal val="0"/>
                                          </p:val>
                                        </p:tav>
                                        <p:tav tm="100000">
                                          <p:val>
                                            <p:strVal val="#ppt_h"/>
                                          </p:val>
                                        </p:tav>
                                      </p:tavLst>
                                    </p:anim>
                                    <p:animEffect transition="in" filter="fade">
                                      <p:cBhvr>
                                        <p:cTn id="64" dur="500"/>
                                        <p:tgtEl>
                                          <p:spTgt spid="74"/>
                                        </p:tgtEl>
                                      </p:cBhvr>
                                    </p:animEffect>
                                  </p:childTnLst>
                                </p:cTn>
                              </p:par>
                            </p:childTnLst>
                          </p:cTn>
                        </p:par>
                        <p:par>
                          <p:cTn id="65" fill="hold">
                            <p:stCondLst>
                              <p:cond delay="4500"/>
                            </p:stCondLst>
                            <p:childTnLst>
                              <p:par>
                                <p:cTn id="66" presetID="22" presetClass="entr" presetSubtype="8" fill="hold" grpId="0" nodeType="afterEffect">
                                  <p:stCondLst>
                                    <p:cond delay="0"/>
                                  </p:stCondLst>
                                  <p:childTnLst>
                                    <p:set>
                                      <p:cBhvr>
                                        <p:cTn id="67" dur="1" fill="hold">
                                          <p:stCondLst>
                                            <p:cond delay="0"/>
                                          </p:stCondLst>
                                        </p:cTn>
                                        <p:tgtEl>
                                          <p:spTgt spid="57"/>
                                        </p:tgtEl>
                                        <p:attrNameLst>
                                          <p:attrName>style.visibility</p:attrName>
                                        </p:attrNameLst>
                                      </p:cBhvr>
                                      <p:to>
                                        <p:strVal val="visible"/>
                                      </p:to>
                                    </p:set>
                                    <p:animEffect transition="in" filter="wipe(left)">
                                      <p:cBhvr>
                                        <p:cTn id="68" dur="500"/>
                                        <p:tgtEl>
                                          <p:spTgt spid="57"/>
                                        </p:tgtEl>
                                      </p:cBhvr>
                                    </p:animEffect>
                                  </p:childTnLst>
                                </p:cTn>
                              </p:par>
                              <p:par>
                                <p:cTn id="69" presetID="22" presetClass="entr" presetSubtype="8" fill="hold" grpId="0" nodeType="withEffect">
                                  <p:stCondLst>
                                    <p:cond delay="100"/>
                                  </p:stCondLst>
                                  <p:childTnLst>
                                    <p:set>
                                      <p:cBhvr>
                                        <p:cTn id="70" dur="1" fill="hold">
                                          <p:stCondLst>
                                            <p:cond delay="0"/>
                                          </p:stCondLst>
                                        </p:cTn>
                                        <p:tgtEl>
                                          <p:spTgt spid="58"/>
                                        </p:tgtEl>
                                        <p:attrNameLst>
                                          <p:attrName>style.visibility</p:attrName>
                                        </p:attrNameLst>
                                      </p:cBhvr>
                                      <p:to>
                                        <p:strVal val="visible"/>
                                      </p:to>
                                    </p:set>
                                    <p:animEffect transition="in" filter="wipe(left)">
                                      <p:cBhvr>
                                        <p:cTn id="71" dur="500"/>
                                        <p:tgtEl>
                                          <p:spTgt spid="58"/>
                                        </p:tgtEl>
                                      </p:cBhvr>
                                    </p:animEffect>
                                  </p:childTnLst>
                                </p:cTn>
                              </p:par>
                              <p:par>
                                <p:cTn id="72" presetID="22" presetClass="entr" presetSubtype="8" fill="hold" grpId="0" nodeType="withEffect">
                                  <p:stCondLst>
                                    <p:cond delay="200"/>
                                  </p:stCondLst>
                                  <p:childTnLst>
                                    <p:set>
                                      <p:cBhvr>
                                        <p:cTn id="73" dur="1" fill="hold">
                                          <p:stCondLst>
                                            <p:cond delay="0"/>
                                          </p:stCondLst>
                                        </p:cTn>
                                        <p:tgtEl>
                                          <p:spTgt spid="59"/>
                                        </p:tgtEl>
                                        <p:attrNameLst>
                                          <p:attrName>style.visibility</p:attrName>
                                        </p:attrNameLst>
                                      </p:cBhvr>
                                      <p:to>
                                        <p:strVal val="visible"/>
                                      </p:to>
                                    </p:set>
                                    <p:animEffect transition="in" filter="wipe(left)">
                                      <p:cBhvr>
                                        <p:cTn id="74"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58" grpId="0"/>
      <p:bldP spid="59" grpId="0"/>
      <p:bldP spid="60" grpId="0"/>
      <p:bldP spid="93" grpId="0"/>
      <p:bldP spid="94" grpId="0"/>
      <p:bldP spid="53"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extBox 37"/>
          <p:cNvSpPr>
            <a:spLocks noChangeArrowheads="1"/>
          </p:cNvSpPr>
          <p:nvPr/>
        </p:nvSpPr>
        <p:spPr bwMode="auto">
          <a:xfrm>
            <a:off x="2747189" y="2807134"/>
            <a:ext cx="3625011" cy="992981"/>
          </a:xfrm>
          <a:prstGeom prst="rect">
            <a:avLst/>
          </a:prstGeom>
          <a:noFill/>
          <a:ln>
            <a:noFill/>
          </a:ln>
        </p:spPr>
        <p:txBody>
          <a:bodyPr lIns="68576" tIns="34289" rIns="68576" bIns="34289">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defTabSz="685800" fontAlgn="auto">
              <a:spcBef>
                <a:spcPct val="0"/>
              </a:spcBef>
              <a:spcAft>
                <a:spcPts val="0"/>
              </a:spcAft>
              <a:buNone/>
              <a:defRPr/>
            </a:pPr>
            <a:r>
              <a:rPr lang="zh-CN" altLang="en-US" sz="6000" b="1" dirty="0">
                <a:solidFill>
                  <a:srgbClr val="C00000"/>
                </a:solidFill>
                <a:latin typeface="Arial" panose="020B0604020202020204" pitchFamily="34" charset="0"/>
                <a:ea typeface="微软雅黑" panose="020B0503020204020204" pitchFamily="34" charset="-122"/>
                <a:cs typeface="Arial" panose="020B0604020202020204" pitchFamily="34" charset="0"/>
              </a:rPr>
              <a:t>谢谢欣赏</a:t>
            </a:r>
            <a:endParaRPr lang="zh-CN" altLang="en-US" sz="6000" b="1" dirty="0">
              <a:solidFill>
                <a:srgbClr val="C00000"/>
              </a:solidFill>
              <a:latin typeface="Arial" panose="020B0604020202020204" pitchFamily="34" charset="0"/>
              <a:ea typeface="微软雅黑" panose="020B0503020204020204" pitchFamily="34" charset="-122"/>
              <a:cs typeface="Arial" panose="020B0604020202020204" pitchFamily="34" charset="0"/>
            </a:endParaRPr>
          </a:p>
        </p:txBody>
      </p:sp>
      <p:sp>
        <p:nvSpPr>
          <p:cNvPr id="36" name="TextBox 138"/>
          <p:cNvSpPr txBox="1"/>
          <p:nvPr/>
        </p:nvSpPr>
        <p:spPr>
          <a:xfrm>
            <a:off x="3709589" y="3788208"/>
            <a:ext cx="1683544" cy="253604"/>
          </a:xfrm>
          <a:prstGeom prst="rect">
            <a:avLst/>
          </a:prstGeom>
          <a:noFill/>
        </p:spPr>
        <p:txBody>
          <a:bodyPr wrap="none" lIns="68576" tIns="34288" rIns="68576" bIns="34288">
            <a:spAutoFit/>
          </a:bodyPr>
          <a:lstStyle/>
          <a:p>
            <a:pPr algn="ctr" defTabSz="685800" fontAlgn="auto">
              <a:spcBef>
                <a:spcPts val="0"/>
              </a:spcBef>
              <a:spcAft>
                <a:spcPts val="0"/>
              </a:spcAft>
              <a:defRPr/>
            </a:pPr>
            <a:r>
              <a:rPr lang="en-US" altLang="zh-CN" sz="1200" dirty="0">
                <a:solidFill>
                  <a:srgbClr val="C00000"/>
                </a:solidFill>
                <a:latin typeface="微软雅黑" panose="020B0503020204020204" pitchFamily="34" charset="-122"/>
                <a:ea typeface="微软雅黑" panose="020B0503020204020204" pitchFamily="34" charset="-122"/>
              </a:rPr>
              <a:t>Thanks</a:t>
            </a:r>
            <a:r>
              <a:rPr lang="zh-CN" altLang="en-US" sz="1200" dirty="0">
                <a:solidFill>
                  <a:srgbClr val="C00000"/>
                </a:solidFill>
                <a:latin typeface="微软雅黑" panose="020B0503020204020204" pitchFamily="34" charset="-122"/>
                <a:ea typeface="微软雅黑" panose="020B0503020204020204" pitchFamily="34" charset="-122"/>
              </a:rPr>
              <a:t> </a:t>
            </a:r>
            <a:r>
              <a:rPr lang="en-US" altLang="zh-CN" sz="1200" dirty="0">
                <a:solidFill>
                  <a:srgbClr val="C00000"/>
                </a:solidFill>
                <a:latin typeface="微软雅黑" panose="020B0503020204020204" pitchFamily="34" charset="-122"/>
                <a:ea typeface="微软雅黑" panose="020B0503020204020204" pitchFamily="34" charset="-122"/>
              </a:rPr>
              <a:t>For</a:t>
            </a:r>
            <a:r>
              <a:rPr lang="zh-CN" altLang="en-US" sz="1200" dirty="0">
                <a:solidFill>
                  <a:srgbClr val="C00000"/>
                </a:solidFill>
                <a:latin typeface="微软雅黑" panose="020B0503020204020204" pitchFamily="34" charset="-122"/>
                <a:ea typeface="微软雅黑" panose="020B0503020204020204" pitchFamily="34" charset="-122"/>
              </a:rPr>
              <a:t> </a:t>
            </a:r>
            <a:r>
              <a:rPr lang="en-US" altLang="zh-CN" sz="1200" dirty="0">
                <a:solidFill>
                  <a:srgbClr val="C00000"/>
                </a:solidFill>
                <a:latin typeface="微软雅黑" panose="020B0503020204020204" pitchFamily="34" charset="-122"/>
                <a:ea typeface="微软雅黑" panose="020B0503020204020204" pitchFamily="34" charset="-122"/>
              </a:rPr>
              <a:t>Watching</a:t>
            </a:r>
            <a:endParaRPr lang="zh-CN" altLang="en-US" sz="1200" dirty="0">
              <a:solidFill>
                <a:srgbClr val="C00000"/>
              </a:solidFill>
              <a:latin typeface="微软雅黑" panose="020B0503020204020204" pitchFamily="34" charset="-122"/>
              <a:ea typeface="微软雅黑" panose="020B0503020204020204" pitchFamily="34" charset="-122"/>
            </a:endParaRPr>
          </a:p>
        </p:txBody>
      </p:sp>
      <p:pic>
        <p:nvPicPr>
          <p:cNvPr id="5" name="图片 4"/>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3394221" y="699542"/>
            <a:ext cx="2330946" cy="2011477"/>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500" advTm="0">
        <p:checker/>
      </p:transition>
    </mc:Choice>
    <mc:Fallback>
      <p:transition spd="slow" advTm="0">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par>
                          <p:cTn id="11" fill="hold">
                            <p:stCondLst>
                              <p:cond delay="1000"/>
                            </p:stCondLst>
                            <p:childTnLst>
                              <p:par>
                                <p:cTn id="12" presetID="12" presetClass="entr" presetSubtype="1" fill="hold" grpId="0" nodeType="afterEffect">
                                  <p:stCondLst>
                                    <p:cond delay="0"/>
                                  </p:stCondLst>
                                  <p:childTnLst>
                                    <p:set>
                                      <p:cBhvr>
                                        <p:cTn id="13" dur="1" fill="hold">
                                          <p:stCondLst>
                                            <p:cond delay="0"/>
                                          </p:stCondLst>
                                        </p:cTn>
                                        <p:tgtEl>
                                          <p:spTgt spid="35"/>
                                        </p:tgtEl>
                                        <p:attrNameLst>
                                          <p:attrName>style.visibility</p:attrName>
                                        </p:attrNameLst>
                                      </p:cBhvr>
                                      <p:to>
                                        <p:strVal val="visible"/>
                                      </p:to>
                                    </p:set>
                                    <p:anim calcmode="lin" valueType="num">
                                      <p:cBhvr additive="base">
                                        <p:cTn id="14" dur="750"/>
                                        <p:tgtEl>
                                          <p:spTgt spid="35"/>
                                        </p:tgtEl>
                                        <p:attrNameLst>
                                          <p:attrName>ppt_y</p:attrName>
                                        </p:attrNameLst>
                                      </p:cBhvr>
                                      <p:tavLst>
                                        <p:tav tm="0">
                                          <p:val>
                                            <p:strVal val="#ppt_y-#ppt_h*1.125000"/>
                                          </p:val>
                                        </p:tav>
                                        <p:tav tm="100000">
                                          <p:val>
                                            <p:strVal val="#ppt_y"/>
                                          </p:val>
                                        </p:tav>
                                      </p:tavLst>
                                    </p:anim>
                                    <p:animEffect transition="in" filter="wipe(down)">
                                      <p:cBhvr>
                                        <p:cTn id="15" dur="750"/>
                                        <p:tgtEl>
                                          <p:spTgt spid="35"/>
                                        </p:tgtEl>
                                      </p:cBhvr>
                                    </p:animEffect>
                                  </p:childTnLst>
                                </p:cTn>
                              </p:par>
                            </p:childTnLst>
                          </p:cTn>
                        </p:par>
                        <p:par>
                          <p:cTn id="16" fill="hold">
                            <p:stCondLst>
                              <p:cond delay="2000"/>
                            </p:stCondLst>
                            <p:childTnLst>
                              <p:par>
                                <p:cTn id="17" presetID="12" presetClass="entr" presetSubtype="1"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 calcmode="lin" valueType="num">
                                      <p:cBhvr additive="base">
                                        <p:cTn id="19" dur="500"/>
                                        <p:tgtEl>
                                          <p:spTgt spid="36"/>
                                        </p:tgtEl>
                                        <p:attrNameLst>
                                          <p:attrName>ppt_y</p:attrName>
                                        </p:attrNameLst>
                                      </p:cBhvr>
                                      <p:tavLst>
                                        <p:tav tm="0">
                                          <p:val>
                                            <p:strVal val="#ppt_y-#ppt_h*1.125000"/>
                                          </p:val>
                                        </p:tav>
                                        <p:tav tm="100000">
                                          <p:val>
                                            <p:strVal val="#ppt_y"/>
                                          </p:val>
                                        </p:tav>
                                      </p:tavLst>
                                    </p:anim>
                                    <p:animEffect transition="in" filter="wipe(down)">
                                      <p:cBhvr>
                                        <p:cTn id="20"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6"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矩形 2"/>
          <p:cNvSpPr/>
          <p:nvPr/>
        </p:nvSpPr>
        <p:spPr>
          <a:xfrm>
            <a:off x="8318" y="-26478"/>
            <a:ext cx="9134507" cy="51693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050"/>
          </a:p>
        </p:txBody>
      </p:sp>
      <p:sp>
        <p:nvSpPr>
          <p:cNvPr id="7" name="矩形 6"/>
          <p:cNvSpPr/>
          <p:nvPr/>
        </p:nvSpPr>
        <p:spPr>
          <a:xfrm>
            <a:off x="1652" y="1940406"/>
            <a:ext cx="9141172" cy="927974"/>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10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10000+套</a:t>
            </a:r>
            <a:r>
              <a:rPr kumimoji="0" lang="zh-CN" altLang="en-US" sz="208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精品</a:t>
            </a:r>
            <a:r>
              <a:rPr kumimoji="0" lang="en-US" altLang="zh-CN" sz="208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PPT</a:t>
            </a:r>
            <a:r>
              <a:rPr kumimoji="0" lang="zh-CN" altLang="en-US" sz="208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模板</a:t>
            </a:r>
            <a:r>
              <a:rPr kumimoji="0" lang="zh-CN" altLang="en-US" sz="2085" b="1" i="0" u="none" strike="noStrike" kern="1200" cap="none" spc="200" normalizeH="0" baseline="0" noProof="1" dirty="0">
                <a:solidFill>
                  <a:srgbClr val="FFC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全部免费</a:t>
            </a:r>
            <a:r>
              <a:rPr kumimoji="0" lang="zh-CN" altLang="en-US" sz="208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下载</a:t>
            </a:r>
            <a:endParaRPr kumimoji="0" lang="en-US" altLang="zh-CN" sz="208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endParaRPr>
          </a:p>
        </p:txBody>
      </p:sp>
      <p:pic>
        <p:nvPicPr>
          <p:cNvPr id="4" name="图片 3" descr="logo"/>
          <p:cNvPicPr>
            <a:picLocks noChangeAspect="1"/>
          </p:cNvPicPr>
          <p:nvPr/>
        </p:nvPicPr>
        <p:blipFill>
          <a:blip r:embed="rId1"/>
          <a:stretch>
            <a:fillRect/>
          </a:stretch>
        </p:blipFill>
        <p:spPr>
          <a:xfrm>
            <a:off x="3632601" y="1050524"/>
            <a:ext cx="1878323" cy="571353"/>
          </a:xfrm>
          <a:prstGeom prst="rect">
            <a:avLst/>
          </a:prstGeom>
        </p:spPr>
      </p:pic>
      <p:sp>
        <p:nvSpPr>
          <p:cNvPr id="5" name="文本框 4"/>
          <p:cNvSpPr txBox="1"/>
          <p:nvPr/>
        </p:nvSpPr>
        <p:spPr>
          <a:xfrm>
            <a:off x="3150759" y="3100729"/>
            <a:ext cx="2849623" cy="829945"/>
          </a:xfrm>
          <a:prstGeom prst="rect">
            <a:avLst/>
          </a:prstGeom>
          <a:noFill/>
        </p:spPr>
        <p:txBody>
          <a:bodyPr wrap="square" rtlCol="0">
            <a:spAutoFit/>
          </a:bodyPr>
          <a:p>
            <a:pPr algn="ctr"/>
            <a:r>
              <a:rPr lang="en-US" altLang="zh-CN" sz="24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PPT</a:t>
            </a:r>
            <a:r>
              <a:rPr lang="zh-CN" altLang="en-US" sz="24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营</a:t>
            </a:r>
            <a:endParaRPr lang="zh-CN" altLang="en-US" sz="24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endParaRPr>
          </a:p>
          <a:p>
            <a:pPr algn="ctr"/>
            <a:r>
              <a:rPr lang="en-US" altLang="zh-CN" sz="24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www.pptying.com</a:t>
            </a:r>
            <a:endParaRPr lang="en-US" altLang="zh-CN" sz="24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endParaRPr>
          </a:p>
        </p:txBody>
      </p:sp>
    </p:spTree>
  </p:cSld>
  <p:clrMapOvr>
    <a:masterClrMapping/>
  </p:clrMapOvr>
  <p:transition spd="med" advClick="0" advTm="0">
    <p:push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 name="TextBox 291"/>
          <p:cNvSpPr txBox="1"/>
          <p:nvPr/>
        </p:nvSpPr>
        <p:spPr>
          <a:xfrm>
            <a:off x="784151" y="281211"/>
            <a:ext cx="2764839" cy="411835"/>
          </a:xfrm>
          <a:prstGeom prst="rect">
            <a:avLst/>
          </a:prstGeom>
          <a:noFill/>
          <a:effectLst/>
        </p:spPr>
        <p:txBody>
          <a:bodyPr wrap="square" lIns="72572" tIns="36286" rIns="72572" bIns="36286" rtlCol="0">
            <a:spAutoFit/>
          </a:bodyPr>
          <a:lstStyle/>
          <a:p>
            <a:pPr algn="ctr"/>
            <a:r>
              <a:rPr lang="zh-CN" altLang="en-US" sz="2200" dirty="0" smtClean="0">
                <a:latin typeface="+mn-ea"/>
                <a:ea typeface="+mn-ea"/>
              </a:rPr>
              <a:t>添加文字标题内容</a:t>
            </a:r>
            <a:endParaRPr lang="zh-CN" altLang="en-US" sz="2200" dirty="0">
              <a:latin typeface="+mn-ea"/>
              <a:ea typeface="+mn-ea"/>
            </a:endParaRPr>
          </a:p>
        </p:txBody>
      </p:sp>
      <p:sp>
        <p:nvSpPr>
          <p:cNvPr id="117" name="任意多边形 116"/>
          <p:cNvSpPr/>
          <p:nvPr/>
        </p:nvSpPr>
        <p:spPr>
          <a:xfrm flipH="1">
            <a:off x="2439105" y="3647210"/>
            <a:ext cx="4597385" cy="958109"/>
          </a:xfrm>
          <a:custGeom>
            <a:avLst/>
            <a:gdLst>
              <a:gd name="connsiteX0" fmla="*/ 640136 w 6129048"/>
              <a:gd name="connsiteY0" fmla="*/ 0 h 1277774"/>
              <a:gd name="connsiteX1" fmla="*/ 6109087 w 6129048"/>
              <a:gd name="connsiteY1" fmla="*/ 0 h 1277774"/>
              <a:gd name="connsiteX2" fmla="*/ 6129048 w 6129048"/>
              <a:gd name="connsiteY2" fmla="*/ 2012 h 1277774"/>
              <a:gd name="connsiteX3" fmla="*/ 6129048 w 6129048"/>
              <a:gd name="connsiteY3" fmla="*/ 149955 h 1277774"/>
              <a:gd name="connsiteX4" fmla="*/ 6080383 w 6129048"/>
              <a:gd name="connsiteY4" fmla="*/ 145049 h 1277774"/>
              <a:gd name="connsiteX5" fmla="*/ 668839 w 6129048"/>
              <a:gd name="connsiteY5" fmla="*/ 145049 h 1277774"/>
              <a:gd name="connsiteX6" fmla="*/ 175639 w 6129048"/>
              <a:gd name="connsiteY6" fmla="*/ 638249 h 1277774"/>
              <a:gd name="connsiteX7" fmla="*/ 569442 w 6129048"/>
              <a:gd name="connsiteY7" fmla="*/ 1121429 h 1277774"/>
              <a:gd name="connsiteX8" fmla="*/ 615354 w 6129048"/>
              <a:gd name="connsiteY8" fmla="*/ 1126057 h 1277774"/>
              <a:gd name="connsiteX9" fmla="*/ 615354 w 6129048"/>
              <a:gd name="connsiteY9" fmla="*/ 1277774 h 1277774"/>
              <a:gd name="connsiteX10" fmla="*/ 511127 w 6129048"/>
              <a:gd name="connsiteY10" fmla="*/ 1267267 h 1277774"/>
              <a:gd name="connsiteX11" fmla="*/ 0 w 6129048"/>
              <a:gd name="connsiteY11" fmla="*/ 640136 h 1277774"/>
              <a:gd name="connsiteX12" fmla="*/ 640136 w 6129048"/>
              <a:gd name="connsiteY12" fmla="*/ 0 h 1277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129048" h="1277774">
                <a:moveTo>
                  <a:pt x="640136" y="0"/>
                </a:moveTo>
                <a:lnTo>
                  <a:pt x="6109087" y="0"/>
                </a:lnTo>
                <a:lnTo>
                  <a:pt x="6129048" y="2012"/>
                </a:lnTo>
                <a:lnTo>
                  <a:pt x="6129048" y="149955"/>
                </a:lnTo>
                <a:lnTo>
                  <a:pt x="6080383" y="145049"/>
                </a:lnTo>
                <a:lnTo>
                  <a:pt x="668839" y="145049"/>
                </a:lnTo>
                <a:cubicBezTo>
                  <a:pt x="396452" y="145049"/>
                  <a:pt x="175639" y="365862"/>
                  <a:pt x="175639" y="638249"/>
                </a:cubicBezTo>
                <a:cubicBezTo>
                  <a:pt x="175639" y="876588"/>
                  <a:pt x="344699" y="1075440"/>
                  <a:pt x="569442" y="1121429"/>
                </a:cubicBezTo>
                <a:lnTo>
                  <a:pt x="615354" y="1126057"/>
                </a:lnTo>
                <a:lnTo>
                  <a:pt x="615354" y="1277774"/>
                </a:lnTo>
                <a:lnTo>
                  <a:pt x="511127" y="1267267"/>
                </a:lnTo>
                <a:cubicBezTo>
                  <a:pt x="219428" y="1207576"/>
                  <a:pt x="0" y="949481"/>
                  <a:pt x="0" y="640136"/>
                </a:cubicBezTo>
                <a:cubicBezTo>
                  <a:pt x="0" y="286599"/>
                  <a:pt x="286599" y="0"/>
                  <a:pt x="640136" y="0"/>
                </a:cubicBezTo>
                <a:close/>
              </a:path>
            </a:pathLst>
          </a:custGeom>
          <a:solidFill>
            <a:srgbClr val="C00000"/>
          </a:solidFill>
          <a:ln>
            <a:noFill/>
          </a:ln>
          <a:effectLst>
            <a:innerShdw blurRad="50800" dist="38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prstClr val="white"/>
              </a:solidFill>
            </a:endParaRPr>
          </a:p>
        </p:txBody>
      </p:sp>
      <p:sp>
        <p:nvSpPr>
          <p:cNvPr id="118" name="任意多边形 117"/>
          <p:cNvSpPr/>
          <p:nvPr/>
        </p:nvSpPr>
        <p:spPr>
          <a:xfrm flipH="1">
            <a:off x="2439105" y="1956881"/>
            <a:ext cx="4597385" cy="958109"/>
          </a:xfrm>
          <a:custGeom>
            <a:avLst/>
            <a:gdLst>
              <a:gd name="connsiteX0" fmla="*/ 640136 w 6129048"/>
              <a:gd name="connsiteY0" fmla="*/ 0 h 1277774"/>
              <a:gd name="connsiteX1" fmla="*/ 6109087 w 6129048"/>
              <a:gd name="connsiteY1" fmla="*/ 0 h 1277774"/>
              <a:gd name="connsiteX2" fmla="*/ 6129048 w 6129048"/>
              <a:gd name="connsiteY2" fmla="*/ 2012 h 1277774"/>
              <a:gd name="connsiteX3" fmla="*/ 6129048 w 6129048"/>
              <a:gd name="connsiteY3" fmla="*/ 149955 h 1277774"/>
              <a:gd name="connsiteX4" fmla="*/ 6080383 w 6129048"/>
              <a:gd name="connsiteY4" fmla="*/ 145049 h 1277774"/>
              <a:gd name="connsiteX5" fmla="*/ 668839 w 6129048"/>
              <a:gd name="connsiteY5" fmla="*/ 145049 h 1277774"/>
              <a:gd name="connsiteX6" fmla="*/ 175639 w 6129048"/>
              <a:gd name="connsiteY6" fmla="*/ 638249 h 1277774"/>
              <a:gd name="connsiteX7" fmla="*/ 569442 w 6129048"/>
              <a:gd name="connsiteY7" fmla="*/ 1121429 h 1277774"/>
              <a:gd name="connsiteX8" fmla="*/ 615354 w 6129048"/>
              <a:gd name="connsiteY8" fmla="*/ 1126057 h 1277774"/>
              <a:gd name="connsiteX9" fmla="*/ 615354 w 6129048"/>
              <a:gd name="connsiteY9" fmla="*/ 1277774 h 1277774"/>
              <a:gd name="connsiteX10" fmla="*/ 511127 w 6129048"/>
              <a:gd name="connsiteY10" fmla="*/ 1267267 h 1277774"/>
              <a:gd name="connsiteX11" fmla="*/ 0 w 6129048"/>
              <a:gd name="connsiteY11" fmla="*/ 640136 h 1277774"/>
              <a:gd name="connsiteX12" fmla="*/ 640136 w 6129048"/>
              <a:gd name="connsiteY12" fmla="*/ 0 h 1277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129048" h="1277774">
                <a:moveTo>
                  <a:pt x="640136" y="0"/>
                </a:moveTo>
                <a:lnTo>
                  <a:pt x="6109087" y="0"/>
                </a:lnTo>
                <a:lnTo>
                  <a:pt x="6129048" y="2012"/>
                </a:lnTo>
                <a:lnTo>
                  <a:pt x="6129048" y="149955"/>
                </a:lnTo>
                <a:lnTo>
                  <a:pt x="6080383" y="145049"/>
                </a:lnTo>
                <a:lnTo>
                  <a:pt x="668839" y="145049"/>
                </a:lnTo>
                <a:cubicBezTo>
                  <a:pt x="396452" y="145049"/>
                  <a:pt x="175639" y="365862"/>
                  <a:pt x="175639" y="638249"/>
                </a:cubicBezTo>
                <a:cubicBezTo>
                  <a:pt x="175639" y="876588"/>
                  <a:pt x="344699" y="1075440"/>
                  <a:pt x="569442" y="1121429"/>
                </a:cubicBezTo>
                <a:lnTo>
                  <a:pt x="615354" y="1126057"/>
                </a:lnTo>
                <a:lnTo>
                  <a:pt x="615354" y="1277774"/>
                </a:lnTo>
                <a:lnTo>
                  <a:pt x="511127" y="1267267"/>
                </a:lnTo>
                <a:cubicBezTo>
                  <a:pt x="219428" y="1207576"/>
                  <a:pt x="0" y="949481"/>
                  <a:pt x="0" y="640136"/>
                </a:cubicBezTo>
                <a:cubicBezTo>
                  <a:pt x="0" y="286599"/>
                  <a:pt x="286599" y="0"/>
                  <a:pt x="640136" y="0"/>
                </a:cubicBezTo>
                <a:close/>
              </a:path>
            </a:pathLst>
          </a:custGeom>
          <a:solidFill>
            <a:srgbClr val="C00000"/>
          </a:solidFill>
          <a:ln>
            <a:noFill/>
          </a:ln>
          <a:effectLst>
            <a:innerShdw blurRad="50800" dist="38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prstClr val="white"/>
              </a:solidFill>
            </a:endParaRPr>
          </a:p>
        </p:txBody>
      </p:sp>
      <p:sp>
        <p:nvSpPr>
          <p:cNvPr id="119" name="任意多边形 118"/>
          <p:cNvSpPr/>
          <p:nvPr/>
        </p:nvSpPr>
        <p:spPr>
          <a:xfrm>
            <a:off x="1981940" y="2803631"/>
            <a:ext cx="4597385" cy="958109"/>
          </a:xfrm>
          <a:custGeom>
            <a:avLst/>
            <a:gdLst>
              <a:gd name="connsiteX0" fmla="*/ 640136 w 6129048"/>
              <a:gd name="connsiteY0" fmla="*/ 0 h 1277774"/>
              <a:gd name="connsiteX1" fmla="*/ 6109087 w 6129048"/>
              <a:gd name="connsiteY1" fmla="*/ 0 h 1277774"/>
              <a:gd name="connsiteX2" fmla="*/ 6129048 w 6129048"/>
              <a:gd name="connsiteY2" fmla="*/ 2012 h 1277774"/>
              <a:gd name="connsiteX3" fmla="*/ 6129048 w 6129048"/>
              <a:gd name="connsiteY3" fmla="*/ 149955 h 1277774"/>
              <a:gd name="connsiteX4" fmla="*/ 6080383 w 6129048"/>
              <a:gd name="connsiteY4" fmla="*/ 145049 h 1277774"/>
              <a:gd name="connsiteX5" fmla="*/ 668839 w 6129048"/>
              <a:gd name="connsiteY5" fmla="*/ 145049 h 1277774"/>
              <a:gd name="connsiteX6" fmla="*/ 175639 w 6129048"/>
              <a:gd name="connsiteY6" fmla="*/ 638249 h 1277774"/>
              <a:gd name="connsiteX7" fmla="*/ 569442 w 6129048"/>
              <a:gd name="connsiteY7" fmla="*/ 1121429 h 1277774"/>
              <a:gd name="connsiteX8" fmla="*/ 615354 w 6129048"/>
              <a:gd name="connsiteY8" fmla="*/ 1126057 h 1277774"/>
              <a:gd name="connsiteX9" fmla="*/ 615354 w 6129048"/>
              <a:gd name="connsiteY9" fmla="*/ 1277774 h 1277774"/>
              <a:gd name="connsiteX10" fmla="*/ 511127 w 6129048"/>
              <a:gd name="connsiteY10" fmla="*/ 1267267 h 1277774"/>
              <a:gd name="connsiteX11" fmla="*/ 0 w 6129048"/>
              <a:gd name="connsiteY11" fmla="*/ 640136 h 1277774"/>
              <a:gd name="connsiteX12" fmla="*/ 640136 w 6129048"/>
              <a:gd name="connsiteY12" fmla="*/ 0 h 1277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129048" h="1277774">
                <a:moveTo>
                  <a:pt x="640136" y="0"/>
                </a:moveTo>
                <a:lnTo>
                  <a:pt x="6109087" y="0"/>
                </a:lnTo>
                <a:lnTo>
                  <a:pt x="6129048" y="2012"/>
                </a:lnTo>
                <a:lnTo>
                  <a:pt x="6129048" y="149955"/>
                </a:lnTo>
                <a:lnTo>
                  <a:pt x="6080383" y="145049"/>
                </a:lnTo>
                <a:lnTo>
                  <a:pt x="668839" y="145049"/>
                </a:lnTo>
                <a:cubicBezTo>
                  <a:pt x="396452" y="145049"/>
                  <a:pt x="175639" y="365862"/>
                  <a:pt x="175639" y="638249"/>
                </a:cubicBezTo>
                <a:cubicBezTo>
                  <a:pt x="175639" y="876588"/>
                  <a:pt x="344699" y="1075440"/>
                  <a:pt x="569442" y="1121429"/>
                </a:cubicBezTo>
                <a:lnTo>
                  <a:pt x="615354" y="1126057"/>
                </a:lnTo>
                <a:lnTo>
                  <a:pt x="615354" y="1277774"/>
                </a:lnTo>
                <a:lnTo>
                  <a:pt x="511127" y="1267267"/>
                </a:lnTo>
                <a:cubicBezTo>
                  <a:pt x="219428" y="1207576"/>
                  <a:pt x="0" y="949481"/>
                  <a:pt x="0" y="640136"/>
                </a:cubicBezTo>
                <a:cubicBezTo>
                  <a:pt x="0" y="286599"/>
                  <a:pt x="286599" y="0"/>
                  <a:pt x="640136" y="0"/>
                </a:cubicBezTo>
                <a:close/>
              </a:path>
            </a:pathLst>
          </a:custGeom>
          <a:solidFill>
            <a:srgbClr val="C00000"/>
          </a:solidFill>
          <a:ln>
            <a:noFill/>
          </a:ln>
          <a:effectLst>
            <a:innerShdw blurRad="50800" dist="38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prstClr val="white"/>
              </a:solidFill>
            </a:endParaRPr>
          </a:p>
        </p:txBody>
      </p:sp>
      <p:sp>
        <p:nvSpPr>
          <p:cNvPr id="120" name="任意多边形 119"/>
          <p:cNvSpPr/>
          <p:nvPr/>
        </p:nvSpPr>
        <p:spPr>
          <a:xfrm>
            <a:off x="2437622" y="4493961"/>
            <a:ext cx="4141703" cy="958109"/>
          </a:xfrm>
          <a:custGeom>
            <a:avLst/>
            <a:gdLst>
              <a:gd name="connsiteX0" fmla="*/ 0 w 5521552"/>
              <a:gd name="connsiteY0" fmla="*/ 1125265 h 1277774"/>
              <a:gd name="connsiteX1" fmla="*/ 7858 w 5521552"/>
              <a:gd name="connsiteY1" fmla="*/ 1126057 h 1277774"/>
              <a:gd name="connsiteX2" fmla="*/ 7858 w 5521552"/>
              <a:gd name="connsiteY2" fmla="*/ 1277774 h 1277774"/>
              <a:gd name="connsiteX3" fmla="*/ 0 w 5521552"/>
              <a:gd name="connsiteY3" fmla="*/ 1276982 h 1277774"/>
              <a:gd name="connsiteX4" fmla="*/ 32640 w 5521552"/>
              <a:gd name="connsiteY4" fmla="*/ 0 h 1277774"/>
              <a:gd name="connsiteX5" fmla="*/ 5501591 w 5521552"/>
              <a:gd name="connsiteY5" fmla="*/ 0 h 1277774"/>
              <a:gd name="connsiteX6" fmla="*/ 5521552 w 5521552"/>
              <a:gd name="connsiteY6" fmla="*/ 2012 h 1277774"/>
              <a:gd name="connsiteX7" fmla="*/ 5521552 w 5521552"/>
              <a:gd name="connsiteY7" fmla="*/ 149955 h 1277774"/>
              <a:gd name="connsiteX8" fmla="*/ 5472887 w 5521552"/>
              <a:gd name="connsiteY8" fmla="*/ 145049 h 1277774"/>
              <a:gd name="connsiteX9" fmla="*/ 61343 w 5521552"/>
              <a:gd name="connsiteY9" fmla="*/ 145049 h 1277774"/>
              <a:gd name="connsiteX10" fmla="*/ 0 w 5521552"/>
              <a:gd name="connsiteY10" fmla="*/ 151233 h 1277774"/>
              <a:gd name="connsiteX11" fmla="*/ 0 w 5521552"/>
              <a:gd name="connsiteY11" fmla="*/ 3291 h 1277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521552" h="1277774">
                <a:moveTo>
                  <a:pt x="0" y="1125265"/>
                </a:moveTo>
                <a:lnTo>
                  <a:pt x="7858" y="1126057"/>
                </a:lnTo>
                <a:lnTo>
                  <a:pt x="7858" y="1277774"/>
                </a:lnTo>
                <a:lnTo>
                  <a:pt x="0" y="1276982"/>
                </a:lnTo>
                <a:close/>
                <a:moveTo>
                  <a:pt x="32640" y="0"/>
                </a:moveTo>
                <a:lnTo>
                  <a:pt x="5501591" y="0"/>
                </a:lnTo>
                <a:lnTo>
                  <a:pt x="5521552" y="2012"/>
                </a:lnTo>
                <a:lnTo>
                  <a:pt x="5521552" y="149955"/>
                </a:lnTo>
                <a:lnTo>
                  <a:pt x="5472887" y="145049"/>
                </a:lnTo>
                <a:lnTo>
                  <a:pt x="61343" y="145049"/>
                </a:lnTo>
                <a:lnTo>
                  <a:pt x="0" y="151233"/>
                </a:lnTo>
                <a:lnTo>
                  <a:pt x="0" y="3291"/>
                </a:lnTo>
                <a:close/>
              </a:path>
            </a:pathLst>
          </a:custGeom>
          <a:solidFill>
            <a:srgbClr val="C00000"/>
          </a:solidFill>
          <a:ln>
            <a:noFill/>
          </a:ln>
          <a:effectLst>
            <a:innerShdw blurRad="50800" dist="38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prstClr val="white"/>
              </a:solidFill>
            </a:endParaRPr>
          </a:p>
        </p:txBody>
      </p:sp>
      <p:sp>
        <p:nvSpPr>
          <p:cNvPr id="121" name="任意多边形 120"/>
          <p:cNvSpPr/>
          <p:nvPr/>
        </p:nvSpPr>
        <p:spPr>
          <a:xfrm>
            <a:off x="2003360" y="1104863"/>
            <a:ext cx="4597385" cy="958109"/>
          </a:xfrm>
          <a:custGeom>
            <a:avLst/>
            <a:gdLst>
              <a:gd name="connsiteX0" fmla="*/ 640136 w 6129048"/>
              <a:gd name="connsiteY0" fmla="*/ 0 h 1277774"/>
              <a:gd name="connsiteX1" fmla="*/ 6109087 w 6129048"/>
              <a:gd name="connsiteY1" fmla="*/ 0 h 1277774"/>
              <a:gd name="connsiteX2" fmla="*/ 6129048 w 6129048"/>
              <a:gd name="connsiteY2" fmla="*/ 2012 h 1277774"/>
              <a:gd name="connsiteX3" fmla="*/ 6129048 w 6129048"/>
              <a:gd name="connsiteY3" fmla="*/ 149955 h 1277774"/>
              <a:gd name="connsiteX4" fmla="*/ 6080383 w 6129048"/>
              <a:gd name="connsiteY4" fmla="*/ 145049 h 1277774"/>
              <a:gd name="connsiteX5" fmla="*/ 668839 w 6129048"/>
              <a:gd name="connsiteY5" fmla="*/ 145049 h 1277774"/>
              <a:gd name="connsiteX6" fmla="*/ 175639 w 6129048"/>
              <a:gd name="connsiteY6" fmla="*/ 638249 h 1277774"/>
              <a:gd name="connsiteX7" fmla="*/ 569442 w 6129048"/>
              <a:gd name="connsiteY7" fmla="*/ 1121429 h 1277774"/>
              <a:gd name="connsiteX8" fmla="*/ 615354 w 6129048"/>
              <a:gd name="connsiteY8" fmla="*/ 1126057 h 1277774"/>
              <a:gd name="connsiteX9" fmla="*/ 615354 w 6129048"/>
              <a:gd name="connsiteY9" fmla="*/ 1277774 h 1277774"/>
              <a:gd name="connsiteX10" fmla="*/ 511127 w 6129048"/>
              <a:gd name="connsiteY10" fmla="*/ 1267267 h 1277774"/>
              <a:gd name="connsiteX11" fmla="*/ 0 w 6129048"/>
              <a:gd name="connsiteY11" fmla="*/ 640136 h 1277774"/>
              <a:gd name="connsiteX12" fmla="*/ 640136 w 6129048"/>
              <a:gd name="connsiteY12" fmla="*/ 0 h 1277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129048" h="1277774">
                <a:moveTo>
                  <a:pt x="640136" y="0"/>
                </a:moveTo>
                <a:lnTo>
                  <a:pt x="6109087" y="0"/>
                </a:lnTo>
                <a:lnTo>
                  <a:pt x="6129048" y="2012"/>
                </a:lnTo>
                <a:lnTo>
                  <a:pt x="6129048" y="149955"/>
                </a:lnTo>
                <a:lnTo>
                  <a:pt x="6080383" y="145049"/>
                </a:lnTo>
                <a:lnTo>
                  <a:pt x="668839" y="145049"/>
                </a:lnTo>
                <a:cubicBezTo>
                  <a:pt x="396452" y="145049"/>
                  <a:pt x="175639" y="365862"/>
                  <a:pt x="175639" y="638249"/>
                </a:cubicBezTo>
                <a:cubicBezTo>
                  <a:pt x="175639" y="876588"/>
                  <a:pt x="344699" y="1075440"/>
                  <a:pt x="569442" y="1121429"/>
                </a:cubicBezTo>
                <a:lnTo>
                  <a:pt x="615354" y="1126057"/>
                </a:lnTo>
                <a:lnTo>
                  <a:pt x="615354" y="1277774"/>
                </a:lnTo>
                <a:lnTo>
                  <a:pt x="511127" y="1267267"/>
                </a:lnTo>
                <a:cubicBezTo>
                  <a:pt x="219428" y="1207576"/>
                  <a:pt x="0" y="949481"/>
                  <a:pt x="0" y="640136"/>
                </a:cubicBezTo>
                <a:cubicBezTo>
                  <a:pt x="0" y="286599"/>
                  <a:pt x="286599" y="0"/>
                  <a:pt x="640136" y="0"/>
                </a:cubicBezTo>
                <a:close/>
              </a:path>
            </a:pathLst>
          </a:custGeom>
          <a:solidFill>
            <a:srgbClr val="C00000"/>
          </a:solidFill>
          <a:ln>
            <a:noFill/>
          </a:ln>
          <a:effectLst>
            <a:innerShdw blurRad="50800" dist="38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prstClr val="white"/>
              </a:solidFill>
            </a:endParaRPr>
          </a:p>
        </p:txBody>
      </p:sp>
      <p:grpSp>
        <p:nvGrpSpPr>
          <p:cNvPr id="122" name="组合 121"/>
          <p:cNvGrpSpPr/>
          <p:nvPr/>
        </p:nvGrpSpPr>
        <p:grpSpPr>
          <a:xfrm>
            <a:off x="6057336" y="1588405"/>
            <a:ext cx="1389333" cy="2391972"/>
            <a:chOff x="5005992" y="4250111"/>
            <a:chExt cx="1852203" cy="3190034"/>
          </a:xfrm>
        </p:grpSpPr>
        <p:grpSp>
          <p:nvGrpSpPr>
            <p:cNvPr id="123" name="组合 122"/>
            <p:cNvGrpSpPr/>
            <p:nvPr/>
          </p:nvGrpSpPr>
          <p:grpSpPr>
            <a:xfrm>
              <a:off x="5005992" y="4250111"/>
              <a:ext cx="1852203" cy="3190034"/>
              <a:chOff x="2082059" y="3844831"/>
              <a:chExt cx="1852203" cy="3190034"/>
            </a:xfrm>
          </p:grpSpPr>
          <p:grpSp>
            <p:nvGrpSpPr>
              <p:cNvPr id="128" name="组合 127"/>
              <p:cNvGrpSpPr/>
              <p:nvPr/>
            </p:nvGrpSpPr>
            <p:grpSpPr>
              <a:xfrm>
                <a:off x="2082059" y="3844831"/>
                <a:ext cx="1852203" cy="3190034"/>
                <a:chOff x="2689225" y="814470"/>
                <a:chExt cx="2591963" cy="4464121"/>
              </a:xfrm>
            </p:grpSpPr>
            <p:sp>
              <p:nvSpPr>
                <p:cNvPr id="132" name="任意多边形 131"/>
                <p:cNvSpPr/>
                <p:nvPr/>
              </p:nvSpPr>
              <p:spPr>
                <a:xfrm rot="2700000">
                  <a:off x="2013033" y="2010436"/>
                  <a:ext cx="4464121" cy="2072189"/>
                </a:xfrm>
                <a:custGeom>
                  <a:avLst/>
                  <a:gdLst>
                    <a:gd name="connsiteX0" fmla="*/ 776171 w 2969868"/>
                    <a:gd name="connsiteY0" fmla="*/ 0 h 1494000"/>
                    <a:gd name="connsiteX1" fmla="*/ 2233868 w 2969868"/>
                    <a:gd name="connsiteY1" fmla="*/ 0 h 1494000"/>
                    <a:gd name="connsiteX2" fmla="*/ 2233867 w 2969868"/>
                    <a:gd name="connsiteY2" fmla="*/ 1494000 h 1494000"/>
                    <a:gd name="connsiteX3" fmla="*/ 0 w 2969868"/>
                    <a:gd name="connsiteY3" fmla="*/ 1494000 h 1494000"/>
                    <a:gd name="connsiteX4" fmla="*/ 0 w 2969868"/>
                    <a:gd name="connsiteY4" fmla="*/ 1461258 h 1494000"/>
                    <a:gd name="connsiteX5" fmla="*/ 776172 w 2969868"/>
                    <a:gd name="connsiteY5" fmla="*/ 1461258 h 149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69868" h="1494000">
                      <a:moveTo>
                        <a:pt x="776171" y="0"/>
                      </a:moveTo>
                      <a:lnTo>
                        <a:pt x="2233868" y="0"/>
                      </a:lnTo>
                      <a:cubicBezTo>
                        <a:pt x="3232538" y="23721"/>
                        <a:pt x="3197712" y="1487845"/>
                        <a:pt x="2233867" y="1494000"/>
                      </a:cubicBezTo>
                      <a:lnTo>
                        <a:pt x="0" y="1494000"/>
                      </a:lnTo>
                      <a:lnTo>
                        <a:pt x="0" y="1461258"/>
                      </a:lnTo>
                      <a:lnTo>
                        <a:pt x="776172" y="1461258"/>
                      </a:lnTo>
                      <a:close/>
                    </a:path>
                  </a:pathLst>
                </a:custGeom>
                <a:gradFill>
                  <a:gsLst>
                    <a:gs pos="67000">
                      <a:schemeClr val="bg1">
                        <a:lumMod val="65000"/>
                        <a:alpha val="29000"/>
                      </a:schemeClr>
                    </a:gs>
                    <a:gs pos="0">
                      <a:schemeClr val="tx1"/>
                    </a:gs>
                    <a:gs pos="100000">
                      <a:schemeClr val="bg1">
                        <a:lumMod val="95000"/>
                        <a:alpha val="0"/>
                      </a:schemeClr>
                    </a:gs>
                  </a:gsLst>
                  <a:lin ang="0" scaled="0"/>
                </a:gradFill>
                <a:ln>
                  <a:noFill/>
                </a:ln>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33" name="椭圆 132"/>
                <p:cNvSpPr/>
                <p:nvPr/>
              </p:nvSpPr>
              <p:spPr>
                <a:xfrm>
                  <a:off x="2689225" y="1488621"/>
                  <a:ext cx="1791608" cy="1791608"/>
                </a:xfrm>
                <a:prstGeom prst="ellipse">
                  <a:avLst/>
                </a:prstGeom>
                <a:gradFill>
                  <a:gsLst>
                    <a:gs pos="0">
                      <a:schemeClr val="bg1">
                        <a:lumMod val="65000"/>
                      </a:schemeClr>
                    </a:gs>
                    <a:gs pos="100000">
                      <a:schemeClr val="bg1">
                        <a:lumMod val="95000"/>
                      </a:schemeClr>
                    </a:gs>
                  </a:gsLst>
                  <a:lin ang="2700000" scaled="1"/>
                </a:gradFill>
                <a:ln w="25400">
                  <a:gradFill flip="none" rotWithShape="1">
                    <a:gsLst>
                      <a:gs pos="0">
                        <a:schemeClr val="bg1"/>
                      </a:gs>
                      <a:gs pos="100000">
                        <a:schemeClr val="bg1">
                          <a:lumMod val="65000"/>
                        </a:schemeClr>
                      </a:gs>
                    </a:gsLst>
                    <a:lin ang="2700000" scaled="1"/>
                    <a:tileRect/>
                  </a:gradFill>
                </a:ln>
                <a:effectLst>
                  <a:outerShdw blurRad="622300" dist="215900" dir="2700000" algn="tl"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129" name="组合 128"/>
              <p:cNvGrpSpPr/>
              <p:nvPr/>
            </p:nvGrpSpPr>
            <p:grpSpPr>
              <a:xfrm>
                <a:off x="2220839" y="4115429"/>
                <a:ext cx="1431499" cy="2455353"/>
                <a:chOff x="2689225" y="825137"/>
                <a:chExt cx="2602631" cy="4464121"/>
              </a:xfrm>
            </p:grpSpPr>
            <p:sp>
              <p:nvSpPr>
                <p:cNvPr id="130" name="任意多边形 129"/>
                <p:cNvSpPr/>
                <p:nvPr/>
              </p:nvSpPr>
              <p:spPr>
                <a:xfrm rot="2700000">
                  <a:off x="2023698" y="2021101"/>
                  <a:ext cx="4464121" cy="2072194"/>
                </a:xfrm>
                <a:custGeom>
                  <a:avLst/>
                  <a:gdLst>
                    <a:gd name="connsiteX0" fmla="*/ 776171 w 2969868"/>
                    <a:gd name="connsiteY0" fmla="*/ 0 h 1494000"/>
                    <a:gd name="connsiteX1" fmla="*/ 2233868 w 2969868"/>
                    <a:gd name="connsiteY1" fmla="*/ 0 h 1494000"/>
                    <a:gd name="connsiteX2" fmla="*/ 2233867 w 2969868"/>
                    <a:gd name="connsiteY2" fmla="*/ 1494000 h 1494000"/>
                    <a:gd name="connsiteX3" fmla="*/ 0 w 2969868"/>
                    <a:gd name="connsiteY3" fmla="*/ 1494000 h 1494000"/>
                    <a:gd name="connsiteX4" fmla="*/ 0 w 2969868"/>
                    <a:gd name="connsiteY4" fmla="*/ 1461258 h 1494000"/>
                    <a:gd name="connsiteX5" fmla="*/ 776172 w 2969868"/>
                    <a:gd name="connsiteY5" fmla="*/ 1461258 h 149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69868" h="1494000">
                      <a:moveTo>
                        <a:pt x="776171" y="0"/>
                      </a:moveTo>
                      <a:lnTo>
                        <a:pt x="2233868" y="0"/>
                      </a:lnTo>
                      <a:cubicBezTo>
                        <a:pt x="3232538" y="23721"/>
                        <a:pt x="3197712" y="1487845"/>
                        <a:pt x="2233867" y="1494000"/>
                      </a:cubicBezTo>
                      <a:lnTo>
                        <a:pt x="0" y="1494000"/>
                      </a:lnTo>
                      <a:lnTo>
                        <a:pt x="0" y="1461258"/>
                      </a:lnTo>
                      <a:lnTo>
                        <a:pt x="776172" y="1461258"/>
                      </a:lnTo>
                      <a:close/>
                    </a:path>
                  </a:pathLst>
                </a:custGeom>
                <a:gradFill>
                  <a:gsLst>
                    <a:gs pos="67000">
                      <a:schemeClr val="bg1">
                        <a:lumMod val="65000"/>
                        <a:alpha val="29000"/>
                      </a:schemeClr>
                    </a:gs>
                    <a:gs pos="0">
                      <a:schemeClr val="tx1"/>
                    </a:gs>
                    <a:gs pos="100000">
                      <a:schemeClr val="bg1">
                        <a:lumMod val="95000"/>
                        <a:alpha val="0"/>
                      </a:schemeClr>
                    </a:gs>
                  </a:gsLst>
                  <a:lin ang="0" scaled="0"/>
                </a:gradFill>
                <a:ln>
                  <a:noFill/>
                </a:ln>
                <a:effectLst>
                  <a:softEdge rad="762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31" name="椭圆 130"/>
                <p:cNvSpPr/>
                <p:nvPr/>
              </p:nvSpPr>
              <p:spPr>
                <a:xfrm>
                  <a:off x="2689225" y="1488621"/>
                  <a:ext cx="1791608" cy="1791608"/>
                </a:xfrm>
                <a:prstGeom prst="ellipse">
                  <a:avLst/>
                </a:prstGeom>
                <a:gradFill>
                  <a:gsLst>
                    <a:gs pos="0">
                      <a:schemeClr val="bg1">
                        <a:lumMod val="65000"/>
                      </a:schemeClr>
                    </a:gs>
                    <a:gs pos="100000">
                      <a:schemeClr val="bg1">
                        <a:lumMod val="95000"/>
                      </a:schemeClr>
                    </a:gs>
                  </a:gsLst>
                  <a:lin ang="2700000" scaled="1"/>
                </a:gradFill>
                <a:ln w="25400">
                  <a:gradFill flip="none" rotWithShape="1">
                    <a:gsLst>
                      <a:gs pos="0">
                        <a:schemeClr val="bg1"/>
                      </a:gs>
                      <a:gs pos="100000">
                        <a:schemeClr val="bg1">
                          <a:lumMod val="65000"/>
                        </a:schemeClr>
                      </a:gs>
                    </a:gsLst>
                    <a:lin ang="2700000" scaled="1"/>
                    <a:tileRect/>
                  </a:gradFill>
                </a:ln>
                <a:effectLst>
                  <a:outerShdw blurRad="622300" dist="215900" dir="2700000" algn="tl"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grpSp>
          <p:nvGrpSpPr>
            <p:cNvPr id="124" name="Group 11"/>
            <p:cNvGrpSpPr>
              <a:grpSpLocks noChangeAspect="1"/>
            </p:cNvGrpSpPr>
            <p:nvPr/>
          </p:nvGrpSpPr>
          <p:grpSpPr bwMode="auto">
            <a:xfrm>
              <a:off x="5357694" y="5111288"/>
              <a:ext cx="599139" cy="520781"/>
              <a:chOff x="4838" y="1902"/>
              <a:chExt cx="497" cy="432"/>
            </a:xfrm>
            <a:solidFill>
              <a:schemeClr val="tx1">
                <a:lumMod val="50000"/>
                <a:lumOff val="50000"/>
              </a:schemeClr>
            </a:solidFill>
          </p:grpSpPr>
          <p:sp>
            <p:nvSpPr>
              <p:cNvPr id="125" name="Freeform 12"/>
              <p:cNvSpPr>
                <a:spLocks noEditPoints="1"/>
              </p:cNvSpPr>
              <p:nvPr/>
            </p:nvSpPr>
            <p:spPr bwMode="auto">
              <a:xfrm>
                <a:off x="5001" y="1999"/>
                <a:ext cx="334" cy="335"/>
              </a:xfrm>
              <a:custGeom>
                <a:avLst/>
                <a:gdLst>
                  <a:gd name="T0" fmla="*/ 9 w 80"/>
                  <a:gd name="T1" fmla="*/ 19 h 80"/>
                  <a:gd name="T2" fmla="*/ 10 w 80"/>
                  <a:gd name="T3" fmla="*/ 26 h 80"/>
                  <a:gd name="T4" fmla="*/ 5 w 80"/>
                  <a:gd name="T5" fmla="*/ 27 h 80"/>
                  <a:gd name="T6" fmla="*/ 0 w 80"/>
                  <a:gd name="T7" fmla="*/ 31 h 80"/>
                  <a:gd name="T8" fmla="*/ 3 w 80"/>
                  <a:gd name="T9" fmla="*/ 37 h 80"/>
                  <a:gd name="T10" fmla="*/ 7 w 80"/>
                  <a:gd name="T11" fmla="*/ 42 h 80"/>
                  <a:gd name="T12" fmla="*/ 3 w 80"/>
                  <a:gd name="T13" fmla="*/ 46 h 80"/>
                  <a:gd name="T14" fmla="*/ 1 w 80"/>
                  <a:gd name="T15" fmla="*/ 52 h 80"/>
                  <a:gd name="T16" fmla="*/ 7 w 80"/>
                  <a:gd name="T17" fmla="*/ 56 h 80"/>
                  <a:gd name="T18" fmla="*/ 11 w 80"/>
                  <a:gd name="T19" fmla="*/ 57 h 80"/>
                  <a:gd name="T20" fmla="*/ 11 w 80"/>
                  <a:gd name="T21" fmla="*/ 63 h 80"/>
                  <a:gd name="T22" fmla="*/ 13 w 80"/>
                  <a:gd name="T23" fmla="*/ 70 h 80"/>
                  <a:gd name="T24" fmla="*/ 19 w 80"/>
                  <a:gd name="T25" fmla="*/ 70 h 80"/>
                  <a:gd name="T26" fmla="*/ 25 w 80"/>
                  <a:gd name="T27" fmla="*/ 70 h 80"/>
                  <a:gd name="T28" fmla="*/ 27 w 80"/>
                  <a:gd name="T29" fmla="*/ 74 h 80"/>
                  <a:gd name="T30" fmla="*/ 31 w 80"/>
                  <a:gd name="T31" fmla="*/ 79 h 80"/>
                  <a:gd name="T32" fmla="*/ 37 w 80"/>
                  <a:gd name="T33" fmla="*/ 76 h 80"/>
                  <a:gd name="T34" fmla="*/ 42 w 80"/>
                  <a:gd name="T35" fmla="*/ 73 h 80"/>
                  <a:gd name="T36" fmla="*/ 46 w 80"/>
                  <a:gd name="T37" fmla="*/ 76 h 80"/>
                  <a:gd name="T38" fmla="*/ 52 w 80"/>
                  <a:gd name="T39" fmla="*/ 78 h 80"/>
                  <a:gd name="T40" fmla="*/ 56 w 80"/>
                  <a:gd name="T41" fmla="*/ 73 h 80"/>
                  <a:gd name="T42" fmla="*/ 58 w 80"/>
                  <a:gd name="T43" fmla="*/ 67 h 80"/>
                  <a:gd name="T44" fmla="*/ 63 w 80"/>
                  <a:gd name="T45" fmla="*/ 68 h 80"/>
                  <a:gd name="T46" fmla="*/ 69 w 80"/>
                  <a:gd name="T47" fmla="*/ 67 h 80"/>
                  <a:gd name="T48" fmla="*/ 70 w 80"/>
                  <a:gd name="T49" fmla="*/ 60 h 80"/>
                  <a:gd name="T50" fmla="*/ 69 w 80"/>
                  <a:gd name="T51" fmla="*/ 54 h 80"/>
                  <a:gd name="T52" fmla="*/ 74 w 80"/>
                  <a:gd name="T53" fmla="*/ 53 h 80"/>
                  <a:gd name="T54" fmla="*/ 79 w 80"/>
                  <a:gd name="T55" fmla="*/ 48 h 80"/>
                  <a:gd name="T56" fmla="*/ 76 w 80"/>
                  <a:gd name="T57" fmla="*/ 42 h 80"/>
                  <a:gd name="T58" fmla="*/ 72 w 80"/>
                  <a:gd name="T59" fmla="*/ 37 h 80"/>
                  <a:gd name="T60" fmla="*/ 76 w 80"/>
                  <a:gd name="T61" fmla="*/ 34 h 80"/>
                  <a:gd name="T62" fmla="*/ 78 w 80"/>
                  <a:gd name="T63" fmla="*/ 27 h 80"/>
                  <a:gd name="T64" fmla="*/ 73 w 80"/>
                  <a:gd name="T65" fmla="*/ 24 h 80"/>
                  <a:gd name="T66" fmla="*/ 67 w 80"/>
                  <a:gd name="T67" fmla="*/ 21 h 80"/>
                  <a:gd name="T68" fmla="*/ 68 w 80"/>
                  <a:gd name="T69" fmla="*/ 16 h 80"/>
                  <a:gd name="T70" fmla="*/ 67 w 80"/>
                  <a:gd name="T71" fmla="*/ 10 h 80"/>
                  <a:gd name="T72" fmla="*/ 60 w 80"/>
                  <a:gd name="T73" fmla="*/ 9 h 80"/>
                  <a:gd name="T74" fmla="*/ 54 w 80"/>
                  <a:gd name="T75" fmla="*/ 10 h 80"/>
                  <a:gd name="T76" fmla="*/ 52 w 80"/>
                  <a:gd name="T77" fmla="*/ 5 h 80"/>
                  <a:gd name="T78" fmla="*/ 48 w 80"/>
                  <a:gd name="T79" fmla="*/ 0 h 80"/>
                  <a:gd name="T80" fmla="*/ 42 w 80"/>
                  <a:gd name="T81" fmla="*/ 3 h 80"/>
                  <a:gd name="T82" fmla="*/ 37 w 80"/>
                  <a:gd name="T83" fmla="*/ 7 h 80"/>
                  <a:gd name="T84" fmla="*/ 33 w 80"/>
                  <a:gd name="T85" fmla="*/ 3 h 80"/>
                  <a:gd name="T86" fmla="*/ 27 w 80"/>
                  <a:gd name="T87" fmla="*/ 1 h 80"/>
                  <a:gd name="T88" fmla="*/ 23 w 80"/>
                  <a:gd name="T89" fmla="*/ 7 h 80"/>
                  <a:gd name="T90" fmla="*/ 21 w 80"/>
                  <a:gd name="T91" fmla="*/ 13 h 80"/>
                  <a:gd name="T92" fmla="*/ 16 w 80"/>
                  <a:gd name="T93" fmla="*/ 11 h 80"/>
                  <a:gd name="T94" fmla="*/ 10 w 80"/>
                  <a:gd name="T95" fmla="*/ 13 h 80"/>
                  <a:gd name="T96" fmla="*/ 9 w 80"/>
                  <a:gd name="T97" fmla="*/ 19 h 80"/>
                  <a:gd name="T98" fmla="*/ 32 w 80"/>
                  <a:gd name="T99" fmla="*/ 18 h 80"/>
                  <a:gd name="T100" fmla="*/ 62 w 80"/>
                  <a:gd name="T101" fmla="*/ 33 h 80"/>
                  <a:gd name="T102" fmla="*/ 47 w 80"/>
                  <a:gd name="T103" fmla="*/ 62 h 80"/>
                  <a:gd name="T104" fmla="*/ 18 w 80"/>
                  <a:gd name="T105" fmla="*/ 47 h 80"/>
                  <a:gd name="T106" fmla="*/ 32 w 80"/>
                  <a:gd name="T107" fmla="*/ 18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 h="80">
                    <a:moveTo>
                      <a:pt x="9" y="19"/>
                    </a:moveTo>
                    <a:cubicBezTo>
                      <a:pt x="11" y="21"/>
                      <a:pt x="10" y="25"/>
                      <a:pt x="10" y="26"/>
                    </a:cubicBezTo>
                    <a:cubicBezTo>
                      <a:pt x="9" y="27"/>
                      <a:pt x="7" y="27"/>
                      <a:pt x="5" y="27"/>
                    </a:cubicBezTo>
                    <a:cubicBezTo>
                      <a:pt x="3" y="26"/>
                      <a:pt x="1" y="28"/>
                      <a:pt x="0" y="31"/>
                    </a:cubicBezTo>
                    <a:cubicBezTo>
                      <a:pt x="0" y="34"/>
                      <a:pt x="1" y="37"/>
                      <a:pt x="3" y="37"/>
                    </a:cubicBezTo>
                    <a:cubicBezTo>
                      <a:pt x="5" y="38"/>
                      <a:pt x="7" y="41"/>
                      <a:pt x="7" y="42"/>
                    </a:cubicBezTo>
                    <a:cubicBezTo>
                      <a:pt x="7" y="44"/>
                      <a:pt x="5" y="45"/>
                      <a:pt x="3" y="46"/>
                    </a:cubicBezTo>
                    <a:cubicBezTo>
                      <a:pt x="1" y="47"/>
                      <a:pt x="0" y="49"/>
                      <a:pt x="1" y="52"/>
                    </a:cubicBezTo>
                    <a:cubicBezTo>
                      <a:pt x="2" y="55"/>
                      <a:pt x="4" y="57"/>
                      <a:pt x="7" y="56"/>
                    </a:cubicBezTo>
                    <a:cubicBezTo>
                      <a:pt x="9" y="55"/>
                      <a:pt x="11" y="56"/>
                      <a:pt x="11" y="57"/>
                    </a:cubicBezTo>
                    <a:cubicBezTo>
                      <a:pt x="12" y="58"/>
                      <a:pt x="13" y="62"/>
                      <a:pt x="11" y="63"/>
                    </a:cubicBezTo>
                    <a:cubicBezTo>
                      <a:pt x="10" y="65"/>
                      <a:pt x="10" y="68"/>
                      <a:pt x="13" y="70"/>
                    </a:cubicBezTo>
                    <a:cubicBezTo>
                      <a:pt x="15" y="72"/>
                      <a:pt x="18" y="72"/>
                      <a:pt x="19" y="70"/>
                    </a:cubicBezTo>
                    <a:cubicBezTo>
                      <a:pt x="20" y="69"/>
                      <a:pt x="24" y="69"/>
                      <a:pt x="25" y="70"/>
                    </a:cubicBezTo>
                    <a:cubicBezTo>
                      <a:pt x="27" y="70"/>
                      <a:pt x="27" y="72"/>
                      <a:pt x="27" y="74"/>
                    </a:cubicBezTo>
                    <a:cubicBezTo>
                      <a:pt x="26" y="76"/>
                      <a:pt x="28" y="78"/>
                      <a:pt x="31" y="79"/>
                    </a:cubicBezTo>
                    <a:cubicBezTo>
                      <a:pt x="34" y="80"/>
                      <a:pt x="37" y="79"/>
                      <a:pt x="37" y="76"/>
                    </a:cubicBezTo>
                    <a:cubicBezTo>
                      <a:pt x="37" y="74"/>
                      <a:pt x="41" y="73"/>
                      <a:pt x="42" y="73"/>
                    </a:cubicBezTo>
                    <a:cubicBezTo>
                      <a:pt x="43" y="72"/>
                      <a:pt x="45" y="74"/>
                      <a:pt x="46" y="76"/>
                    </a:cubicBezTo>
                    <a:cubicBezTo>
                      <a:pt x="46" y="78"/>
                      <a:pt x="49" y="79"/>
                      <a:pt x="52" y="78"/>
                    </a:cubicBezTo>
                    <a:cubicBezTo>
                      <a:pt x="55" y="77"/>
                      <a:pt x="56" y="75"/>
                      <a:pt x="56" y="73"/>
                    </a:cubicBezTo>
                    <a:cubicBezTo>
                      <a:pt x="55" y="71"/>
                      <a:pt x="57" y="68"/>
                      <a:pt x="58" y="67"/>
                    </a:cubicBezTo>
                    <a:cubicBezTo>
                      <a:pt x="59" y="66"/>
                      <a:pt x="61" y="67"/>
                      <a:pt x="63" y="68"/>
                    </a:cubicBezTo>
                    <a:cubicBezTo>
                      <a:pt x="65" y="70"/>
                      <a:pt x="67" y="69"/>
                      <a:pt x="69" y="67"/>
                    </a:cubicBezTo>
                    <a:cubicBezTo>
                      <a:pt x="71" y="65"/>
                      <a:pt x="72" y="62"/>
                      <a:pt x="70" y="60"/>
                    </a:cubicBezTo>
                    <a:cubicBezTo>
                      <a:pt x="69" y="59"/>
                      <a:pt x="69" y="55"/>
                      <a:pt x="69" y="54"/>
                    </a:cubicBezTo>
                    <a:cubicBezTo>
                      <a:pt x="70" y="53"/>
                      <a:pt x="72" y="52"/>
                      <a:pt x="74" y="53"/>
                    </a:cubicBezTo>
                    <a:cubicBezTo>
                      <a:pt x="76" y="53"/>
                      <a:pt x="78" y="51"/>
                      <a:pt x="79" y="48"/>
                    </a:cubicBezTo>
                    <a:cubicBezTo>
                      <a:pt x="80" y="45"/>
                      <a:pt x="78" y="43"/>
                      <a:pt x="76" y="42"/>
                    </a:cubicBezTo>
                    <a:cubicBezTo>
                      <a:pt x="74" y="42"/>
                      <a:pt x="72" y="38"/>
                      <a:pt x="72" y="37"/>
                    </a:cubicBezTo>
                    <a:cubicBezTo>
                      <a:pt x="72" y="36"/>
                      <a:pt x="74" y="34"/>
                      <a:pt x="76" y="34"/>
                    </a:cubicBezTo>
                    <a:cubicBezTo>
                      <a:pt x="78" y="33"/>
                      <a:pt x="79" y="30"/>
                      <a:pt x="78" y="27"/>
                    </a:cubicBezTo>
                    <a:cubicBezTo>
                      <a:pt x="77" y="25"/>
                      <a:pt x="75" y="23"/>
                      <a:pt x="73" y="24"/>
                    </a:cubicBezTo>
                    <a:cubicBezTo>
                      <a:pt x="71" y="24"/>
                      <a:pt x="67" y="22"/>
                      <a:pt x="67" y="21"/>
                    </a:cubicBezTo>
                    <a:cubicBezTo>
                      <a:pt x="66" y="20"/>
                      <a:pt x="66" y="18"/>
                      <a:pt x="68" y="16"/>
                    </a:cubicBezTo>
                    <a:cubicBezTo>
                      <a:pt x="69" y="15"/>
                      <a:pt x="69" y="12"/>
                      <a:pt x="67" y="10"/>
                    </a:cubicBezTo>
                    <a:cubicBezTo>
                      <a:pt x="64" y="8"/>
                      <a:pt x="61" y="8"/>
                      <a:pt x="60" y="9"/>
                    </a:cubicBezTo>
                    <a:cubicBezTo>
                      <a:pt x="59" y="11"/>
                      <a:pt x="55" y="10"/>
                      <a:pt x="54" y="10"/>
                    </a:cubicBezTo>
                    <a:cubicBezTo>
                      <a:pt x="52" y="9"/>
                      <a:pt x="52" y="7"/>
                      <a:pt x="52" y="5"/>
                    </a:cubicBezTo>
                    <a:cubicBezTo>
                      <a:pt x="53" y="3"/>
                      <a:pt x="51" y="1"/>
                      <a:pt x="48" y="0"/>
                    </a:cubicBezTo>
                    <a:cubicBezTo>
                      <a:pt x="45" y="0"/>
                      <a:pt x="42" y="1"/>
                      <a:pt x="42" y="3"/>
                    </a:cubicBezTo>
                    <a:cubicBezTo>
                      <a:pt x="42" y="5"/>
                      <a:pt x="38" y="7"/>
                      <a:pt x="37" y="7"/>
                    </a:cubicBezTo>
                    <a:cubicBezTo>
                      <a:pt x="36" y="7"/>
                      <a:pt x="34" y="5"/>
                      <a:pt x="33" y="3"/>
                    </a:cubicBezTo>
                    <a:cubicBezTo>
                      <a:pt x="33" y="1"/>
                      <a:pt x="30" y="1"/>
                      <a:pt x="27" y="1"/>
                    </a:cubicBezTo>
                    <a:cubicBezTo>
                      <a:pt x="24" y="2"/>
                      <a:pt x="23" y="5"/>
                      <a:pt x="23" y="7"/>
                    </a:cubicBezTo>
                    <a:cubicBezTo>
                      <a:pt x="24" y="9"/>
                      <a:pt x="22" y="12"/>
                      <a:pt x="21" y="13"/>
                    </a:cubicBezTo>
                    <a:cubicBezTo>
                      <a:pt x="20" y="13"/>
                      <a:pt x="18" y="13"/>
                      <a:pt x="16" y="11"/>
                    </a:cubicBezTo>
                    <a:cubicBezTo>
                      <a:pt x="15" y="10"/>
                      <a:pt x="12" y="11"/>
                      <a:pt x="10" y="13"/>
                    </a:cubicBezTo>
                    <a:cubicBezTo>
                      <a:pt x="8" y="15"/>
                      <a:pt x="7" y="18"/>
                      <a:pt x="9" y="19"/>
                    </a:cubicBezTo>
                    <a:close/>
                    <a:moveTo>
                      <a:pt x="32" y="18"/>
                    </a:moveTo>
                    <a:cubicBezTo>
                      <a:pt x="45" y="14"/>
                      <a:pt x="58" y="21"/>
                      <a:pt x="62" y="33"/>
                    </a:cubicBezTo>
                    <a:cubicBezTo>
                      <a:pt x="65" y="45"/>
                      <a:pt x="59" y="58"/>
                      <a:pt x="47" y="62"/>
                    </a:cubicBezTo>
                    <a:cubicBezTo>
                      <a:pt x="34" y="66"/>
                      <a:pt x="21" y="59"/>
                      <a:pt x="18" y="47"/>
                    </a:cubicBezTo>
                    <a:cubicBezTo>
                      <a:pt x="14" y="35"/>
                      <a:pt x="20" y="22"/>
                      <a:pt x="32" y="18"/>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26" name="Freeform 13"/>
              <p:cNvSpPr>
                <a:spLocks noEditPoints="1"/>
              </p:cNvSpPr>
              <p:nvPr/>
            </p:nvSpPr>
            <p:spPr bwMode="auto">
              <a:xfrm>
                <a:off x="4838" y="1902"/>
                <a:ext cx="217" cy="214"/>
              </a:xfrm>
              <a:custGeom>
                <a:avLst/>
                <a:gdLst>
                  <a:gd name="T0" fmla="*/ 6 w 52"/>
                  <a:gd name="T1" fmla="*/ 12 h 51"/>
                  <a:gd name="T2" fmla="*/ 7 w 52"/>
                  <a:gd name="T3" fmla="*/ 16 h 51"/>
                  <a:gd name="T4" fmla="*/ 4 w 52"/>
                  <a:gd name="T5" fmla="*/ 17 h 51"/>
                  <a:gd name="T6" fmla="*/ 1 w 52"/>
                  <a:gd name="T7" fmla="*/ 20 h 51"/>
                  <a:gd name="T8" fmla="*/ 3 w 52"/>
                  <a:gd name="T9" fmla="*/ 24 h 51"/>
                  <a:gd name="T10" fmla="*/ 5 w 52"/>
                  <a:gd name="T11" fmla="*/ 27 h 51"/>
                  <a:gd name="T12" fmla="*/ 3 w 52"/>
                  <a:gd name="T13" fmla="*/ 29 h 51"/>
                  <a:gd name="T14" fmla="*/ 1 w 52"/>
                  <a:gd name="T15" fmla="*/ 33 h 51"/>
                  <a:gd name="T16" fmla="*/ 5 w 52"/>
                  <a:gd name="T17" fmla="*/ 36 h 51"/>
                  <a:gd name="T18" fmla="*/ 8 w 52"/>
                  <a:gd name="T19" fmla="*/ 36 h 51"/>
                  <a:gd name="T20" fmla="*/ 8 w 52"/>
                  <a:gd name="T21" fmla="*/ 41 h 51"/>
                  <a:gd name="T22" fmla="*/ 9 w 52"/>
                  <a:gd name="T23" fmla="*/ 45 h 51"/>
                  <a:gd name="T24" fmla="*/ 13 w 52"/>
                  <a:gd name="T25" fmla="*/ 45 h 51"/>
                  <a:gd name="T26" fmla="*/ 17 w 52"/>
                  <a:gd name="T27" fmla="*/ 45 h 51"/>
                  <a:gd name="T28" fmla="*/ 18 w 52"/>
                  <a:gd name="T29" fmla="*/ 48 h 51"/>
                  <a:gd name="T30" fmla="*/ 21 w 52"/>
                  <a:gd name="T31" fmla="*/ 51 h 51"/>
                  <a:gd name="T32" fmla="*/ 25 w 52"/>
                  <a:gd name="T33" fmla="*/ 49 h 51"/>
                  <a:gd name="T34" fmla="*/ 28 w 52"/>
                  <a:gd name="T35" fmla="*/ 47 h 51"/>
                  <a:gd name="T36" fmla="*/ 30 w 52"/>
                  <a:gd name="T37" fmla="*/ 49 h 51"/>
                  <a:gd name="T38" fmla="*/ 34 w 52"/>
                  <a:gd name="T39" fmla="*/ 50 h 51"/>
                  <a:gd name="T40" fmla="*/ 37 w 52"/>
                  <a:gd name="T41" fmla="*/ 47 h 51"/>
                  <a:gd name="T42" fmla="*/ 38 w 52"/>
                  <a:gd name="T43" fmla="*/ 43 h 51"/>
                  <a:gd name="T44" fmla="*/ 41 w 52"/>
                  <a:gd name="T45" fmla="*/ 44 h 51"/>
                  <a:gd name="T46" fmla="*/ 45 w 52"/>
                  <a:gd name="T47" fmla="*/ 43 h 51"/>
                  <a:gd name="T48" fmla="*/ 46 w 52"/>
                  <a:gd name="T49" fmla="*/ 39 h 51"/>
                  <a:gd name="T50" fmla="*/ 45 w 52"/>
                  <a:gd name="T51" fmla="*/ 35 h 51"/>
                  <a:gd name="T52" fmla="*/ 48 w 52"/>
                  <a:gd name="T53" fmla="*/ 34 h 51"/>
                  <a:gd name="T54" fmla="*/ 51 w 52"/>
                  <a:gd name="T55" fmla="*/ 31 h 51"/>
                  <a:gd name="T56" fmla="*/ 50 w 52"/>
                  <a:gd name="T57" fmla="*/ 27 h 51"/>
                  <a:gd name="T58" fmla="*/ 47 w 52"/>
                  <a:gd name="T59" fmla="*/ 24 h 51"/>
                  <a:gd name="T60" fmla="*/ 49 w 52"/>
                  <a:gd name="T61" fmla="*/ 22 h 51"/>
                  <a:gd name="T62" fmla="*/ 51 w 52"/>
                  <a:gd name="T63" fmla="*/ 18 h 51"/>
                  <a:gd name="T64" fmla="*/ 47 w 52"/>
                  <a:gd name="T65" fmla="*/ 15 h 51"/>
                  <a:gd name="T66" fmla="*/ 44 w 52"/>
                  <a:gd name="T67" fmla="*/ 13 h 51"/>
                  <a:gd name="T68" fmla="*/ 44 w 52"/>
                  <a:gd name="T69" fmla="*/ 10 h 51"/>
                  <a:gd name="T70" fmla="*/ 43 w 52"/>
                  <a:gd name="T71" fmla="*/ 6 h 51"/>
                  <a:gd name="T72" fmla="*/ 39 w 52"/>
                  <a:gd name="T73" fmla="*/ 6 h 51"/>
                  <a:gd name="T74" fmla="*/ 35 w 52"/>
                  <a:gd name="T75" fmla="*/ 6 h 51"/>
                  <a:gd name="T76" fmla="*/ 34 w 52"/>
                  <a:gd name="T77" fmla="*/ 3 h 51"/>
                  <a:gd name="T78" fmla="*/ 32 w 52"/>
                  <a:gd name="T79" fmla="*/ 0 h 51"/>
                  <a:gd name="T80" fmla="*/ 28 w 52"/>
                  <a:gd name="T81" fmla="*/ 2 h 51"/>
                  <a:gd name="T82" fmla="*/ 24 w 52"/>
                  <a:gd name="T83" fmla="*/ 4 h 51"/>
                  <a:gd name="T84" fmla="*/ 22 w 52"/>
                  <a:gd name="T85" fmla="*/ 2 h 51"/>
                  <a:gd name="T86" fmla="*/ 18 w 52"/>
                  <a:gd name="T87" fmla="*/ 1 h 51"/>
                  <a:gd name="T88" fmla="*/ 16 w 52"/>
                  <a:gd name="T89" fmla="*/ 4 h 51"/>
                  <a:gd name="T90" fmla="*/ 14 w 52"/>
                  <a:gd name="T91" fmla="*/ 8 h 51"/>
                  <a:gd name="T92" fmla="*/ 11 w 52"/>
                  <a:gd name="T93" fmla="*/ 7 h 51"/>
                  <a:gd name="T94" fmla="*/ 7 w 52"/>
                  <a:gd name="T95" fmla="*/ 8 h 51"/>
                  <a:gd name="T96" fmla="*/ 6 w 52"/>
                  <a:gd name="T97" fmla="*/ 12 h 51"/>
                  <a:gd name="T98" fmla="*/ 22 w 52"/>
                  <a:gd name="T99" fmla="*/ 11 h 51"/>
                  <a:gd name="T100" fmla="*/ 40 w 52"/>
                  <a:gd name="T101" fmla="*/ 21 h 51"/>
                  <a:gd name="T102" fmla="*/ 31 w 52"/>
                  <a:gd name="T103" fmla="*/ 40 h 51"/>
                  <a:gd name="T104" fmla="*/ 12 w 52"/>
                  <a:gd name="T105" fmla="*/ 30 h 51"/>
                  <a:gd name="T106" fmla="*/ 22 w 52"/>
                  <a:gd name="T107" fmla="*/ 1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2" h="51">
                    <a:moveTo>
                      <a:pt x="6" y="12"/>
                    </a:moveTo>
                    <a:cubicBezTo>
                      <a:pt x="7" y="13"/>
                      <a:pt x="7" y="16"/>
                      <a:pt x="7" y="16"/>
                    </a:cubicBezTo>
                    <a:cubicBezTo>
                      <a:pt x="7" y="17"/>
                      <a:pt x="5" y="18"/>
                      <a:pt x="4" y="17"/>
                    </a:cubicBezTo>
                    <a:cubicBezTo>
                      <a:pt x="3" y="17"/>
                      <a:pt x="1" y="18"/>
                      <a:pt x="1" y="20"/>
                    </a:cubicBezTo>
                    <a:cubicBezTo>
                      <a:pt x="0" y="22"/>
                      <a:pt x="1" y="24"/>
                      <a:pt x="3" y="24"/>
                    </a:cubicBezTo>
                    <a:cubicBezTo>
                      <a:pt x="4" y="24"/>
                      <a:pt x="5" y="26"/>
                      <a:pt x="5" y="27"/>
                    </a:cubicBezTo>
                    <a:cubicBezTo>
                      <a:pt x="5" y="28"/>
                      <a:pt x="4" y="29"/>
                      <a:pt x="3" y="29"/>
                    </a:cubicBezTo>
                    <a:cubicBezTo>
                      <a:pt x="1" y="30"/>
                      <a:pt x="1" y="32"/>
                      <a:pt x="1" y="33"/>
                    </a:cubicBezTo>
                    <a:cubicBezTo>
                      <a:pt x="2" y="35"/>
                      <a:pt x="4" y="36"/>
                      <a:pt x="5" y="36"/>
                    </a:cubicBezTo>
                    <a:cubicBezTo>
                      <a:pt x="6" y="36"/>
                      <a:pt x="8" y="36"/>
                      <a:pt x="8" y="36"/>
                    </a:cubicBezTo>
                    <a:cubicBezTo>
                      <a:pt x="8" y="37"/>
                      <a:pt x="9" y="40"/>
                      <a:pt x="8" y="41"/>
                    </a:cubicBezTo>
                    <a:cubicBezTo>
                      <a:pt x="7" y="42"/>
                      <a:pt x="7" y="43"/>
                      <a:pt x="9" y="45"/>
                    </a:cubicBezTo>
                    <a:cubicBezTo>
                      <a:pt x="10" y="46"/>
                      <a:pt x="12" y="46"/>
                      <a:pt x="13" y="45"/>
                    </a:cubicBezTo>
                    <a:cubicBezTo>
                      <a:pt x="14" y="44"/>
                      <a:pt x="16" y="44"/>
                      <a:pt x="17" y="45"/>
                    </a:cubicBezTo>
                    <a:cubicBezTo>
                      <a:pt x="18" y="45"/>
                      <a:pt x="18" y="46"/>
                      <a:pt x="18" y="48"/>
                    </a:cubicBezTo>
                    <a:cubicBezTo>
                      <a:pt x="18" y="49"/>
                      <a:pt x="19" y="50"/>
                      <a:pt x="21" y="51"/>
                    </a:cubicBezTo>
                    <a:cubicBezTo>
                      <a:pt x="22" y="51"/>
                      <a:pt x="24" y="50"/>
                      <a:pt x="25" y="49"/>
                    </a:cubicBezTo>
                    <a:cubicBezTo>
                      <a:pt x="25" y="48"/>
                      <a:pt x="27" y="47"/>
                      <a:pt x="28" y="47"/>
                    </a:cubicBezTo>
                    <a:cubicBezTo>
                      <a:pt x="29" y="47"/>
                      <a:pt x="30" y="48"/>
                      <a:pt x="30" y="49"/>
                    </a:cubicBezTo>
                    <a:cubicBezTo>
                      <a:pt x="30" y="50"/>
                      <a:pt x="32" y="51"/>
                      <a:pt x="34" y="50"/>
                    </a:cubicBezTo>
                    <a:cubicBezTo>
                      <a:pt x="36" y="50"/>
                      <a:pt x="37" y="48"/>
                      <a:pt x="37" y="47"/>
                    </a:cubicBezTo>
                    <a:cubicBezTo>
                      <a:pt x="36" y="45"/>
                      <a:pt x="38" y="43"/>
                      <a:pt x="38" y="43"/>
                    </a:cubicBezTo>
                    <a:cubicBezTo>
                      <a:pt x="39" y="42"/>
                      <a:pt x="40" y="43"/>
                      <a:pt x="41" y="44"/>
                    </a:cubicBezTo>
                    <a:cubicBezTo>
                      <a:pt x="42" y="45"/>
                      <a:pt x="44" y="44"/>
                      <a:pt x="45" y="43"/>
                    </a:cubicBezTo>
                    <a:cubicBezTo>
                      <a:pt x="47" y="42"/>
                      <a:pt x="47" y="40"/>
                      <a:pt x="46" y="39"/>
                    </a:cubicBezTo>
                    <a:cubicBezTo>
                      <a:pt x="45" y="38"/>
                      <a:pt x="45" y="35"/>
                      <a:pt x="45" y="35"/>
                    </a:cubicBezTo>
                    <a:cubicBezTo>
                      <a:pt x="46" y="34"/>
                      <a:pt x="47" y="34"/>
                      <a:pt x="48" y="34"/>
                    </a:cubicBezTo>
                    <a:cubicBezTo>
                      <a:pt x="50" y="34"/>
                      <a:pt x="51" y="33"/>
                      <a:pt x="51" y="31"/>
                    </a:cubicBezTo>
                    <a:cubicBezTo>
                      <a:pt x="52" y="29"/>
                      <a:pt x="51" y="27"/>
                      <a:pt x="50" y="27"/>
                    </a:cubicBezTo>
                    <a:cubicBezTo>
                      <a:pt x="48" y="27"/>
                      <a:pt x="47" y="25"/>
                      <a:pt x="47" y="24"/>
                    </a:cubicBezTo>
                    <a:cubicBezTo>
                      <a:pt x="47" y="23"/>
                      <a:pt x="48" y="22"/>
                      <a:pt x="49" y="22"/>
                    </a:cubicBezTo>
                    <a:cubicBezTo>
                      <a:pt x="51" y="21"/>
                      <a:pt x="51" y="19"/>
                      <a:pt x="51" y="18"/>
                    </a:cubicBezTo>
                    <a:cubicBezTo>
                      <a:pt x="50" y="16"/>
                      <a:pt x="49" y="15"/>
                      <a:pt x="47" y="15"/>
                    </a:cubicBezTo>
                    <a:cubicBezTo>
                      <a:pt x="46" y="16"/>
                      <a:pt x="44" y="14"/>
                      <a:pt x="44" y="13"/>
                    </a:cubicBezTo>
                    <a:cubicBezTo>
                      <a:pt x="43" y="13"/>
                      <a:pt x="43" y="11"/>
                      <a:pt x="44" y="10"/>
                    </a:cubicBezTo>
                    <a:cubicBezTo>
                      <a:pt x="45" y="9"/>
                      <a:pt x="45" y="8"/>
                      <a:pt x="43" y="6"/>
                    </a:cubicBezTo>
                    <a:cubicBezTo>
                      <a:pt x="42" y="5"/>
                      <a:pt x="40" y="5"/>
                      <a:pt x="39" y="6"/>
                    </a:cubicBezTo>
                    <a:cubicBezTo>
                      <a:pt x="38" y="7"/>
                      <a:pt x="36" y="7"/>
                      <a:pt x="35" y="6"/>
                    </a:cubicBezTo>
                    <a:cubicBezTo>
                      <a:pt x="34" y="6"/>
                      <a:pt x="34" y="5"/>
                      <a:pt x="34" y="3"/>
                    </a:cubicBezTo>
                    <a:cubicBezTo>
                      <a:pt x="35" y="2"/>
                      <a:pt x="33" y="1"/>
                      <a:pt x="32" y="0"/>
                    </a:cubicBezTo>
                    <a:cubicBezTo>
                      <a:pt x="30" y="0"/>
                      <a:pt x="28" y="1"/>
                      <a:pt x="28" y="2"/>
                    </a:cubicBezTo>
                    <a:cubicBezTo>
                      <a:pt x="27" y="3"/>
                      <a:pt x="25" y="4"/>
                      <a:pt x="24" y="4"/>
                    </a:cubicBezTo>
                    <a:cubicBezTo>
                      <a:pt x="24" y="4"/>
                      <a:pt x="23" y="3"/>
                      <a:pt x="22" y="2"/>
                    </a:cubicBezTo>
                    <a:cubicBezTo>
                      <a:pt x="22" y="1"/>
                      <a:pt x="20" y="0"/>
                      <a:pt x="18" y="1"/>
                    </a:cubicBezTo>
                    <a:cubicBezTo>
                      <a:pt x="16" y="1"/>
                      <a:pt x="15" y="3"/>
                      <a:pt x="16" y="4"/>
                    </a:cubicBezTo>
                    <a:cubicBezTo>
                      <a:pt x="16" y="6"/>
                      <a:pt x="15" y="8"/>
                      <a:pt x="14" y="8"/>
                    </a:cubicBezTo>
                    <a:cubicBezTo>
                      <a:pt x="13" y="9"/>
                      <a:pt x="12" y="8"/>
                      <a:pt x="11" y="7"/>
                    </a:cubicBezTo>
                    <a:cubicBezTo>
                      <a:pt x="10" y="6"/>
                      <a:pt x="8" y="7"/>
                      <a:pt x="7" y="8"/>
                    </a:cubicBezTo>
                    <a:cubicBezTo>
                      <a:pt x="6" y="10"/>
                      <a:pt x="5" y="11"/>
                      <a:pt x="6" y="12"/>
                    </a:cubicBezTo>
                    <a:close/>
                    <a:moveTo>
                      <a:pt x="22" y="11"/>
                    </a:moveTo>
                    <a:cubicBezTo>
                      <a:pt x="29" y="9"/>
                      <a:pt x="38" y="13"/>
                      <a:pt x="40" y="21"/>
                    </a:cubicBezTo>
                    <a:cubicBezTo>
                      <a:pt x="43" y="29"/>
                      <a:pt x="38" y="37"/>
                      <a:pt x="31" y="40"/>
                    </a:cubicBezTo>
                    <a:cubicBezTo>
                      <a:pt x="23" y="42"/>
                      <a:pt x="14" y="38"/>
                      <a:pt x="12" y="30"/>
                    </a:cubicBezTo>
                    <a:cubicBezTo>
                      <a:pt x="9" y="22"/>
                      <a:pt x="14" y="14"/>
                      <a:pt x="22" y="11"/>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27" name="Freeform 14"/>
              <p:cNvSpPr>
                <a:spLocks noEditPoints="1"/>
              </p:cNvSpPr>
              <p:nvPr/>
            </p:nvSpPr>
            <p:spPr bwMode="auto">
              <a:xfrm>
                <a:off x="4842" y="2116"/>
                <a:ext cx="163" cy="168"/>
              </a:xfrm>
              <a:custGeom>
                <a:avLst/>
                <a:gdLst>
                  <a:gd name="T0" fmla="*/ 4 w 39"/>
                  <a:gd name="T1" fmla="*/ 10 h 40"/>
                  <a:gd name="T2" fmla="*/ 5 w 39"/>
                  <a:gd name="T3" fmla="*/ 13 h 40"/>
                  <a:gd name="T4" fmla="*/ 2 w 39"/>
                  <a:gd name="T5" fmla="*/ 13 h 40"/>
                  <a:gd name="T6" fmla="*/ 0 w 39"/>
                  <a:gd name="T7" fmla="*/ 16 h 40"/>
                  <a:gd name="T8" fmla="*/ 1 w 39"/>
                  <a:gd name="T9" fmla="*/ 19 h 40"/>
                  <a:gd name="T10" fmla="*/ 3 w 39"/>
                  <a:gd name="T11" fmla="*/ 21 h 40"/>
                  <a:gd name="T12" fmla="*/ 2 w 39"/>
                  <a:gd name="T13" fmla="*/ 23 h 40"/>
                  <a:gd name="T14" fmla="*/ 1 w 39"/>
                  <a:gd name="T15" fmla="*/ 26 h 40"/>
                  <a:gd name="T16" fmla="*/ 3 w 39"/>
                  <a:gd name="T17" fmla="*/ 28 h 40"/>
                  <a:gd name="T18" fmla="*/ 5 w 39"/>
                  <a:gd name="T19" fmla="*/ 28 h 40"/>
                  <a:gd name="T20" fmla="*/ 5 w 39"/>
                  <a:gd name="T21" fmla="*/ 31 h 40"/>
                  <a:gd name="T22" fmla="*/ 6 w 39"/>
                  <a:gd name="T23" fmla="*/ 35 h 40"/>
                  <a:gd name="T24" fmla="*/ 9 w 39"/>
                  <a:gd name="T25" fmla="*/ 35 h 40"/>
                  <a:gd name="T26" fmla="*/ 13 w 39"/>
                  <a:gd name="T27" fmla="*/ 34 h 40"/>
                  <a:gd name="T28" fmla="*/ 13 w 39"/>
                  <a:gd name="T29" fmla="*/ 37 h 40"/>
                  <a:gd name="T30" fmla="*/ 15 w 39"/>
                  <a:gd name="T31" fmla="*/ 39 h 40"/>
                  <a:gd name="T32" fmla="*/ 18 w 39"/>
                  <a:gd name="T33" fmla="*/ 38 h 40"/>
                  <a:gd name="T34" fmla="*/ 21 w 39"/>
                  <a:gd name="T35" fmla="*/ 36 h 40"/>
                  <a:gd name="T36" fmla="*/ 22 w 39"/>
                  <a:gd name="T37" fmla="*/ 38 h 40"/>
                  <a:gd name="T38" fmla="*/ 26 w 39"/>
                  <a:gd name="T39" fmla="*/ 39 h 40"/>
                  <a:gd name="T40" fmla="*/ 27 w 39"/>
                  <a:gd name="T41" fmla="*/ 36 h 40"/>
                  <a:gd name="T42" fmla="*/ 29 w 39"/>
                  <a:gd name="T43" fmla="*/ 33 h 40"/>
                  <a:gd name="T44" fmla="*/ 31 w 39"/>
                  <a:gd name="T45" fmla="*/ 34 h 40"/>
                  <a:gd name="T46" fmla="*/ 34 w 39"/>
                  <a:gd name="T47" fmla="*/ 33 h 40"/>
                  <a:gd name="T48" fmla="*/ 35 w 39"/>
                  <a:gd name="T49" fmla="*/ 30 h 40"/>
                  <a:gd name="T50" fmla="*/ 34 w 39"/>
                  <a:gd name="T51" fmla="*/ 27 h 40"/>
                  <a:gd name="T52" fmla="*/ 36 w 39"/>
                  <a:gd name="T53" fmla="*/ 26 h 40"/>
                  <a:gd name="T54" fmla="*/ 39 w 39"/>
                  <a:gd name="T55" fmla="*/ 24 h 40"/>
                  <a:gd name="T56" fmla="*/ 38 w 39"/>
                  <a:gd name="T57" fmla="*/ 21 h 40"/>
                  <a:gd name="T58" fmla="*/ 36 w 39"/>
                  <a:gd name="T59" fmla="*/ 18 h 40"/>
                  <a:gd name="T60" fmla="*/ 37 w 39"/>
                  <a:gd name="T61" fmla="*/ 17 h 40"/>
                  <a:gd name="T62" fmla="*/ 38 w 39"/>
                  <a:gd name="T63" fmla="*/ 14 h 40"/>
                  <a:gd name="T64" fmla="*/ 36 w 39"/>
                  <a:gd name="T65" fmla="*/ 12 h 40"/>
                  <a:gd name="T66" fmla="*/ 33 w 39"/>
                  <a:gd name="T67" fmla="*/ 10 h 40"/>
                  <a:gd name="T68" fmla="*/ 33 w 39"/>
                  <a:gd name="T69" fmla="*/ 8 h 40"/>
                  <a:gd name="T70" fmla="*/ 33 w 39"/>
                  <a:gd name="T71" fmla="*/ 5 h 40"/>
                  <a:gd name="T72" fmla="*/ 30 w 39"/>
                  <a:gd name="T73" fmla="*/ 5 h 40"/>
                  <a:gd name="T74" fmla="*/ 26 w 39"/>
                  <a:gd name="T75" fmla="*/ 5 h 40"/>
                  <a:gd name="T76" fmla="*/ 26 w 39"/>
                  <a:gd name="T77" fmla="*/ 3 h 40"/>
                  <a:gd name="T78" fmla="*/ 24 w 39"/>
                  <a:gd name="T79" fmla="*/ 0 h 40"/>
                  <a:gd name="T80" fmla="*/ 21 w 39"/>
                  <a:gd name="T81" fmla="*/ 2 h 40"/>
                  <a:gd name="T82" fmla="*/ 18 w 39"/>
                  <a:gd name="T83" fmla="*/ 4 h 40"/>
                  <a:gd name="T84" fmla="*/ 16 w 39"/>
                  <a:gd name="T85" fmla="*/ 2 h 40"/>
                  <a:gd name="T86" fmla="*/ 13 w 39"/>
                  <a:gd name="T87" fmla="*/ 1 h 40"/>
                  <a:gd name="T88" fmla="*/ 11 w 39"/>
                  <a:gd name="T89" fmla="*/ 3 h 40"/>
                  <a:gd name="T90" fmla="*/ 10 w 39"/>
                  <a:gd name="T91" fmla="*/ 6 h 40"/>
                  <a:gd name="T92" fmla="*/ 8 w 39"/>
                  <a:gd name="T93" fmla="*/ 6 h 40"/>
                  <a:gd name="T94" fmla="*/ 5 w 39"/>
                  <a:gd name="T95" fmla="*/ 6 h 40"/>
                  <a:gd name="T96" fmla="*/ 4 w 39"/>
                  <a:gd name="T97" fmla="*/ 10 h 40"/>
                  <a:gd name="T98" fmla="*/ 16 w 39"/>
                  <a:gd name="T99" fmla="*/ 9 h 40"/>
                  <a:gd name="T100" fmla="*/ 30 w 39"/>
                  <a:gd name="T101" fmla="*/ 16 h 40"/>
                  <a:gd name="T102" fmla="*/ 23 w 39"/>
                  <a:gd name="T103" fmla="*/ 31 h 40"/>
                  <a:gd name="T104" fmla="*/ 9 w 39"/>
                  <a:gd name="T105" fmla="*/ 23 h 40"/>
                  <a:gd name="T106" fmla="*/ 16 w 39"/>
                  <a:gd name="T107" fmla="*/ 9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9" h="40">
                    <a:moveTo>
                      <a:pt x="4" y="10"/>
                    </a:moveTo>
                    <a:cubicBezTo>
                      <a:pt x="5" y="10"/>
                      <a:pt x="5" y="12"/>
                      <a:pt x="5" y="13"/>
                    </a:cubicBezTo>
                    <a:cubicBezTo>
                      <a:pt x="4" y="13"/>
                      <a:pt x="3" y="14"/>
                      <a:pt x="2" y="13"/>
                    </a:cubicBezTo>
                    <a:cubicBezTo>
                      <a:pt x="1" y="13"/>
                      <a:pt x="0" y="14"/>
                      <a:pt x="0" y="16"/>
                    </a:cubicBezTo>
                    <a:cubicBezTo>
                      <a:pt x="0" y="17"/>
                      <a:pt x="0" y="18"/>
                      <a:pt x="1" y="19"/>
                    </a:cubicBezTo>
                    <a:cubicBezTo>
                      <a:pt x="2" y="19"/>
                      <a:pt x="3" y="20"/>
                      <a:pt x="3" y="21"/>
                    </a:cubicBezTo>
                    <a:cubicBezTo>
                      <a:pt x="3" y="22"/>
                      <a:pt x="3" y="22"/>
                      <a:pt x="2" y="23"/>
                    </a:cubicBezTo>
                    <a:cubicBezTo>
                      <a:pt x="1" y="23"/>
                      <a:pt x="0" y="24"/>
                      <a:pt x="1" y="26"/>
                    </a:cubicBezTo>
                    <a:cubicBezTo>
                      <a:pt x="1" y="27"/>
                      <a:pt x="2" y="28"/>
                      <a:pt x="3" y="28"/>
                    </a:cubicBezTo>
                    <a:cubicBezTo>
                      <a:pt x="4" y="27"/>
                      <a:pt x="5" y="28"/>
                      <a:pt x="5" y="28"/>
                    </a:cubicBezTo>
                    <a:cubicBezTo>
                      <a:pt x="6" y="29"/>
                      <a:pt x="6" y="31"/>
                      <a:pt x="5" y="31"/>
                    </a:cubicBezTo>
                    <a:cubicBezTo>
                      <a:pt x="5" y="32"/>
                      <a:pt x="5" y="34"/>
                      <a:pt x="6" y="35"/>
                    </a:cubicBezTo>
                    <a:cubicBezTo>
                      <a:pt x="7" y="35"/>
                      <a:pt x="9" y="36"/>
                      <a:pt x="9" y="35"/>
                    </a:cubicBezTo>
                    <a:cubicBezTo>
                      <a:pt x="10" y="34"/>
                      <a:pt x="12" y="34"/>
                      <a:pt x="13" y="34"/>
                    </a:cubicBezTo>
                    <a:cubicBezTo>
                      <a:pt x="13" y="35"/>
                      <a:pt x="13" y="36"/>
                      <a:pt x="13" y="37"/>
                    </a:cubicBezTo>
                    <a:cubicBezTo>
                      <a:pt x="13" y="38"/>
                      <a:pt x="14" y="39"/>
                      <a:pt x="15" y="39"/>
                    </a:cubicBezTo>
                    <a:cubicBezTo>
                      <a:pt x="17" y="40"/>
                      <a:pt x="18" y="39"/>
                      <a:pt x="18" y="38"/>
                    </a:cubicBezTo>
                    <a:cubicBezTo>
                      <a:pt x="18" y="37"/>
                      <a:pt x="20" y="36"/>
                      <a:pt x="21" y="36"/>
                    </a:cubicBezTo>
                    <a:cubicBezTo>
                      <a:pt x="21" y="36"/>
                      <a:pt x="22" y="37"/>
                      <a:pt x="22" y="38"/>
                    </a:cubicBezTo>
                    <a:cubicBezTo>
                      <a:pt x="23" y="39"/>
                      <a:pt x="24" y="39"/>
                      <a:pt x="26" y="39"/>
                    </a:cubicBezTo>
                    <a:cubicBezTo>
                      <a:pt x="27" y="38"/>
                      <a:pt x="28" y="37"/>
                      <a:pt x="27" y="36"/>
                    </a:cubicBezTo>
                    <a:cubicBezTo>
                      <a:pt x="27" y="35"/>
                      <a:pt x="28" y="33"/>
                      <a:pt x="29" y="33"/>
                    </a:cubicBezTo>
                    <a:cubicBezTo>
                      <a:pt x="29" y="33"/>
                      <a:pt x="30" y="33"/>
                      <a:pt x="31" y="34"/>
                    </a:cubicBezTo>
                    <a:cubicBezTo>
                      <a:pt x="32" y="34"/>
                      <a:pt x="33" y="34"/>
                      <a:pt x="34" y="33"/>
                    </a:cubicBezTo>
                    <a:cubicBezTo>
                      <a:pt x="35" y="32"/>
                      <a:pt x="35" y="31"/>
                      <a:pt x="35" y="30"/>
                    </a:cubicBezTo>
                    <a:cubicBezTo>
                      <a:pt x="34" y="29"/>
                      <a:pt x="34" y="27"/>
                      <a:pt x="34" y="27"/>
                    </a:cubicBezTo>
                    <a:cubicBezTo>
                      <a:pt x="34" y="26"/>
                      <a:pt x="35" y="26"/>
                      <a:pt x="36" y="26"/>
                    </a:cubicBezTo>
                    <a:cubicBezTo>
                      <a:pt x="38" y="26"/>
                      <a:pt x="39" y="25"/>
                      <a:pt x="39" y="24"/>
                    </a:cubicBezTo>
                    <a:cubicBezTo>
                      <a:pt x="39" y="23"/>
                      <a:pt x="39" y="21"/>
                      <a:pt x="38" y="21"/>
                    </a:cubicBezTo>
                    <a:cubicBezTo>
                      <a:pt x="37" y="21"/>
                      <a:pt x="36" y="19"/>
                      <a:pt x="36" y="18"/>
                    </a:cubicBezTo>
                    <a:cubicBezTo>
                      <a:pt x="36" y="18"/>
                      <a:pt x="36" y="17"/>
                      <a:pt x="37" y="17"/>
                    </a:cubicBezTo>
                    <a:cubicBezTo>
                      <a:pt x="38" y="16"/>
                      <a:pt x="39" y="15"/>
                      <a:pt x="38" y="14"/>
                    </a:cubicBezTo>
                    <a:cubicBezTo>
                      <a:pt x="38" y="12"/>
                      <a:pt x="37" y="11"/>
                      <a:pt x="36" y="12"/>
                    </a:cubicBezTo>
                    <a:cubicBezTo>
                      <a:pt x="35" y="12"/>
                      <a:pt x="33" y="11"/>
                      <a:pt x="33" y="10"/>
                    </a:cubicBezTo>
                    <a:cubicBezTo>
                      <a:pt x="32" y="10"/>
                      <a:pt x="33" y="9"/>
                      <a:pt x="33" y="8"/>
                    </a:cubicBezTo>
                    <a:cubicBezTo>
                      <a:pt x="34" y="7"/>
                      <a:pt x="34" y="6"/>
                      <a:pt x="33" y="5"/>
                    </a:cubicBezTo>
                    <a:cubicBezTo>
                      <a:pt x="32" y="4"/>
                      <a:pt x="30" y="4"/>
                      <a:pt x="30" y="5"/>
                    </a:cubicBezTo>
                    <a:cubicBezTo>
                      <a:pt x="29" y="5"/>
                      <a:pt x="27" y="5"/>
                      <a:pt x="26" y="5"/>
                    </a:cubicBezTo>
                    <a:cubicBezTo>
                      <a:pt x="26" y="5"/>
                      <a:pt x="26" y="4"/>
                      <a:pt x="26" y="3"/>
                    </a:cubicBezTo>
                    <a:cubicBezTo>
                      <a:pt x="26" y="2"/>
                      <a:pt x="25" y="1"/>
                      <a:pt x="24" y="0"/>
                    </a:cubicBezTo>
                    <a:cubicBezTo>
                      <a:pt x="22" y="0"/>
                      <a:pt x="21" y="1"/>
                      <a:pt x="21" y="2"/>
                    </a:cubicBezTo>
                    <a:cubicBezTo>
                      <a:pt x="20" y="3"/>
                      <a:pt x="19" y="3"/>
                      <a:pt x="18" y="4"/>
                    </a:cubicBezTo>
                    <a:cubicBezTo>
                      <a:pt x="18" y="4"/>
                      <a:pt x="17" y="3"/>
                      <a:pt x="16" y="2"/>
                    </a:cubicBezTo>
                    <a:cubicBezTo>
                      <a:pt x="16" y="1"/>
                      <a:pt x="15" y="0"/>
                      <a:pt x="13" y="1"/>
                    </a:cubicBezTo>
                    <a:cubicBezTo>
                      <a:pt x="12" y="1"/>
                      <a:pt x="11" y="2"/>
                      <a:pt x="11" y="3"/>
                    </a:cubicBezTo>
                    <a:cubicBezTo>
                      <a:pt x="12" y="4"/>
                      <a:pt x="11" y="6"/>
                      <a:pt x="10" y="6"/>
                    </a:cubicBezTo>
                    <a:cubicBezTo>
                      <a:pt x="10" y="7"/>
                      <a:pt x="9" y="6"/>
                      <a:pt x="8" y="6"/>
                    </a:cubicBezTo>
                    <a:cubicBezTo>
                      <a:pt x="7" y="5"/>
                      <a:pt x="6" y="5"/>
                      <a:pt x="5" y="6"/>
                    </a:cubicBezTo>
                    <a:cubicBezTo>
                      <a:pt x="4" y="7"/>
                      <a:pt x="4" y="9"/>
                      <a:pt x="4" y="10"/>
                    </a:cubicBezTo>
                    <a:close/>
                    <a:moveTo>
                      <a:pt x="16" y="9"/>
                    </a:moveTo>
                    <a:cubicBezTo>
                      <a:pt x="22" y="7"/>
                      <a:pt x="28" y="10"/>
                      <a:pt x="30" y="16"/>
                    </a:cubicBezTo>
                    <a:cubicBezTo>
                      <a:pt x="32" y="22"/>
                      <a:pt x="29" y="29"/>
                      <a:pt x="23" y="31"/>
                    </a:cubicBezTo>
                    <a:cubicBezTo>
                      <a:pt x="17" y="33"/>
                      <a:pt x="11" y="29"/>
                      <a:pt x="9" y="23"/>
                    </a:cubicBezTo>
                    <a:cubicBezTo>
                      <a:pt x="7" y="17"/>
                      <a:pt x="10" y="11"/>
                      <a:pt x="16" y="9"/>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grpSp>
        <p:nvGrpSpPr>
          <p:cNvPr id="134" name="组合 133"/>
          <p:cNvGrpSpPr/>
          <p:nvPr/>
        </p:nvGrpSpPr>
        <p:grpSpPr>
          <a:xfrm>
            <a:off x="1979712" y="2438260"/>
            <a:ext cx="1389333" cy="2391972"/>
            <a:chOff x="7317392" y="4250111"/>
            <a:chExt cx="1852203" cy="3190034"/>
          </a:xfrm>
        </p:grpSpPr>
        <p:grpSp>
          <p:nvGrpSpPr>
            <p:cNvPr id="135" name="组合 134"/>
            <p:cNvGrpSpPr/>
            <p:nvPr/>
          </p:nvGrpSpPr>
          <p:grpSpPr>
            <a:xfrm>
              <a:off x="7317392" y="4250111"/>
              <a:ext cx="1852203" cy="3190034"/>
              <a:chOff x="2082059" y="3844831"/>
              <a:chExt cx="1852203" cy="3190034"/>
            </a:xfrm>
          </p:grpSpPr>
          <p:grpSp>
            <p:nvGrpSpPr>
              <p:cNvPr id="141" name="组合 140"/>
              <p:cNvGrpSpPr/>
              <p:nvPr/>
            </p:nvGrpSpPr>
            <p:grpSpPr>
              <a:xfrm>
                <a:off x="2082059" y="3844831"/>
                <a:ext cx="1852203" cy="3190034"/>
                <a:chOff x="2689225" y="814470"/>
                <a:chExt cx="2591963" cy="4464121"/>
              </a:xfrm>
            </p:grpSpPr>
            <p:sp>
              <p:nvSpPr>
                <p:cNvPr id="145" name="任意多边形 144"/>
                <p:cNvSpPr/>
                <p:nvPr/>
              </p:nvSpPr>
              <p:spPr>
                <a:xfrm rot="2700000">
                  <a:off x="2013033" y="2010436"/>
                  <a:ext cx="4464121" cy="2072189"/>
                </a:xfrm>
                <a:custGeom>
                  <a:avLst/>
                  <a:gdLst>
                    <a:gd name="connsiteX0" fmla="*/ 776171 w 2969868"/>
                    <a:gd name="connsiteY0" fmla="*/ 0 h 1494000"/>
                    <a:gd name="connsiteX1" fmla="*/ 2233868 w 2969868"/>
                    <a:gd name="connsiteY1" fmla="*/ 0 h 1494000"/>
                    <a:gd name="connsiteX2" fmla="*/ 2233867 w 2969868"/>
                    <a:gd name="connsiteY2" fmla="*/ 1494000 h 1494000"/>
                    <a:gd name="connsiteX3" fmla="*/ 0 w 2969868"/>
                    <a:gd name="connsiteY3" fmla="*/ 1494000 h 1494000"/>
                    <a:gd name="connsiteX4" fmla="*/ 0 w 2969868"/>
                    <a:gd name="connsiteY4" fmla="*/ 1461258 h 1494000"/>
                    <a:gd name="connsiteX5" fmla="*/ 776172 w 2969868"/>
                    <a:gd name="connsiteY5" fmla="*/ 1461258 h 149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69868" h="1494000">
                      <a:moveTo>
                        <a:pt x="776171" y="0"/>
                      </a:moveTo>
                      <a:lnTo>
                        <a:pt x="2233868" y="0"/>
                      </a:lnTo>
                      <a:cubicBezTo>
                        <a:pt x="3232538" y="23721"/>
                        <a:pt x="3197712" y="1487845"/>
                        <a:pt x="2233867" y="1494000"/>
                      </a:cubicBezTo>
                      <a:lnTo>
                        <a:pt x="0" y="1494000"/>
                      </a:lnTo>
                      <a:lnTo>
                        <a:pt x="0" y="1461258"/>
                      </a:lnTo>
                      <a:lnTo>
                        <a:pt x="776172" y="1461258"/>
                      </a:lnTo>
                      <a:close/>
                    </a:path>
                  </a:pathLst>
                </a:custGeom>
                <a:gradFill>
                  <a:gsLst>
                    <a:gs pos="67000">
                      <a:schemeClr val="bg1">
                        <a:lumMod val="65000"/>
                        <a:alpha val="29000"/>
                      </a:schemeClr>
                    </a:gs>
                    <a:gs pos="0">
                      <a:schemeClr val="tx1"/>
                    </a:gs>
                    <a:gs pos="100000">
                      <a:schemeClr val="bg1">
                        <a:lumMod val="95000"/>
                        <a:alpha val="0"/>
                      </a:schemeClr>
                    </a:gs>
                  </a:gsLst>
                  <a:lin ang="0" scaled="0"/>
                </a:gradFill>
                <a:ln>
                  <a:noFill/>
                </a:ln>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46" name="椭圆 145"/>
                <p:cNvSpPr/>
                <p:nvPr/>
              </p:nvSpPr>
              <p:spPr>
                <a:xfrm>
                  <a:off x="2689225" y="1488621"/>
                  <a:ext cx="1791608" cy="1791608"/>
                </a:xfrm>
                <a:prstGeom prst="ellipse">
                  <a:avLst/>
                </a:prstGeom>
                <a:gradFill>
                  <a:gsLst>
                    <a:gs pos="0">
                      <a:schemeClr val="bg1">
                        <a:lumMod val="65000"/>
                      </a:schemeClr>
                    </a:gs>
                    <a:gs pos="100000">
                      <a:schemeClr val="bg1">
                        <a:lumMod val="95000"/>
                      </a:schemeClr>
                    </a:gs>
                  </a:gsLst>
                  <a:lin ang="2700000" scaled="1"/>
                </a:gradFill>
                <a:ln w="25400">
                  <a:gradFill flip="none" rotWithShape="1">
                    <a:gsLst>
                      <a:gs pos="0">
                        <a:schemeClr val="bg1"/>
                      </a:gs>
                      <a:gs pos="100000">
                        <a:schemeClr val="bg1">
                          <a:lumMod val="65000"/>
                        </a:schemeClr>
                      </a:gs>
                    </a:gsLst>
                    <a:lin ang="2700000" scaled="1"/>
                    <a:tileRect/>
                  </a:gradFill>
                </a:ln>
                <a:effectLst>
                  <a:outerShdw blurRad="622300" dist="215900" dir="2700000" algn="tl"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142" name="组合 141"/>
              <p:cNvGrpSpPr/>
              <p:nvPr/>
            </p:nvGrpSpPr>
            <p:grpSpPr>
              <a:xfrm>
                <a:off x="2220839" y="4115429"/>
                <a:ext cx="1431499" cy="2455353"/>
                <a:chOff x="2689225" y="825137"/>
                <a:chExt cx="2602631" cy="4464121"/>
              </a:xfrm>
            </p:grpSpPr>
            <p:sp>
              <p:nvSpPr>
                <p:cNvPr id="143" name="任意多边形 142"/>
                <p:cNvSpPr/>
                <p:nvPr/>
              </p:nvSpPr>
              <p:spPr>
                <a:xfrm rot="2700000">
                  <a:off x="2023698" y="2021101"/>
                  <a:ext cx="4464121" cy="2072194"/>
                </a:xfrm>
                <a:custGeom>
                  <a:avLst/>
                  <a:gdLst>
                    <a:gd name="connsiteX0" fmla="*/ 776171 w 2969868"/>
                    <a:gd name="connsiteY0" fmla="*/ 0 h 1494000"/>
                    <a:gd name="connsiteX1" fmla="*/ 2233868 w 2969868"/>
                    <a:gd name="connsiteY1" fmla="*/ 0 h 1494000"/>
                    <a:gd name="connsiteX2" fmla="*/ 2233867 w 2969868"/>
                    <a:gd name="connsiteY2" fmla="*/ 1494000 h 1494000"/>
                    <a:gd name="connsiteX3" fmla="*/ 0 w 2969868"/>
                    <a:gd name="connsiteY3" fmla="*/ 1494000 h 1494000"/>
                    <a:gd name="connsiteX4" fmla="*/ 0 w 2969868"/>
                    <a:gd name="connsiteY4" fmla="*/ 1461258 h 1494000"/>
                    <a:gd name="connsiteX5" fmla="*/ 776172 w 2969868"/>
                    <a:gd name="connsiteY5" fmla="*/ 1461258 h 149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69868" h="1494000">
                      <a:moveTo>
                        <a:pt x="776171" y="0"/>
                      </a:moveTo>
                      <a:lnTo>
                        <a:pt x="2233868" y="0"/>
                      </a:lnTo>
                      <a:cubicBezTo>
                        <a:pt x="3232538" y="23721"/>
                        <a:pt x="3197712" y="1487845"/>
                        <a:pt x="2233867" y="1494000"/>
                      </a:cubicBezTo>
                      <a:lnTo>
                        <a:pt x="0" y="1494000"/>
                      </a:lnTo>
                      <a:lnTo>
                        <a:pt x="0" y="1461258"/>
                      </a:lnTo>
                      <a:lnTo>
                        <a:pt x="776172" y="1461258"/>
                      </a:lnTo>
                      <a:close/>
                    </a:path>
                  </a:pathLst>
                </a:custGeom>
                <a:gradFill>
                  <a:gsLst>
                    <a:gs pos="67000">
                      <a:schemeClr val="bg1">
                        <a:lumMod val="65000"/>
                        <a:alpha val="29000"/>
                      </a:schemeClr>
                    </a:gs>
                    <a:gs pos="0">
                      <a:schemeClr val="tx1"/>
                    </a:gs>
                    <a:gs pos="100000">
                      <a:schemeClr val="bg1">
                        <a:lumMod val="95000"/>
                        <a:alpha val="0"/>
                      </a:schemeClr>
                    </a:gs>
                  </a:gsLst>
                  <a:lin ang="0" scaled="0"/>
                </a:gradFill>
                <a:ln>
                  <a:noFill/>
                </a:ln>
                <a:effectLst>
                  <a:softEdge rad="762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44" name="椭圆 143"/>
                <p:cNvSpPr/>
                <p:nvPr/>
              </p:nvSpPr>
              <p:spPr>
                <a:xfrm>
                  <a:off x="2689225" y="1488621"/>
                  <a:ext cx="1791608" cy="1791608"/>
                </a:xfrm>
                <a:prstGeom prst="ellipse">
                  <a:avLst/>
                </a:prstGeom>
                <a:gradFill>
                  <a:gsLst>
                    <a:gs pos="0">
                      <a:schemeClr val="bg1">
                        <a:lumMod val="65000"/>
                      </a:schemeClr>
                    </a:gs>
                    <a:gs pos="100000">
                      <a:schemeClr val="bg1">
                        <a:lumMod val="95000"/>
                      </a:schemeClr>
                    </a:gs>
                  </a:gsLst>
                  <a:lin ang="2700000" scaled="1"/>
                </a:gradFill>
                <a:ln w="25400">
                  <a:gradFill flip="none" rotWithShape="1">
                    <a:gsLst>
                      <a:gs pos="0">
                        <a:schemeClr val="bg1"/>
                      </a:gs>
                      <a:gs pos="100000">
                        <a:schemeClr val="bg1">
                          <a:lumMod val="65000"/>
                        </a:schemeClr>
                      </a:gs>
                    </a:gsLst>
                    <a:lin ang="2700000" scaled="1"/>
                    <a:tileRect/>
                  </a:gradFill>
                </a:ln>
                <a:effectLst>
                  <a:outerShdw blurRad="622300" dist="215900" dir="2700000" algn="tl"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grpSp>
          <p:nvGrpSpPr>
            <p:cNvPr id="136" name="Group 4"/>
            <p:cNvGrpSpPr>
              <a:grpSpLocks noChangeAspect="1"/>
            </p:cNvGrpSpPr>
            <p:nvPr/>
          </p:nvGrpSpPr>
          <p:grpSpPr bwMode="auto">
            <a:xfrm>
              <a:off x="7766329" y="5067738"/>
              <a:ext cx="382400" cy="561513"/>
              <a:chOff x="3540" y="531"/>
              <a:chExt cx="348" cy="511"/>
            </a:xfrm>
            <a:solidFill>
              <a:schemeClr val="tx1">
                <a:lumMod val="50000"/>
                <a:lumOff val="50000"/>
              </a:schemeClr>
            </a:solidFill>
          </p:grpSpPr>
          <p:sp>
            <p:nvSpPr>
              <p:cNvPr id="137" name="Freeform 5"/>
              <p:cNvSpPr/>
              <p:nvPr/>
            </p:nvSpPr>
            <p:spPr bwMode="auto">
              <a:xfrm>
                <a:off x="3540" y="801"/>
                <a:ext cx="348" cy="241"/>
              </a:xfrm>
              <a:custGeom>
                <a:avLst/>
                <a:gdLst>
                  <a:gd name="T0" fmla="*/ 78 w 97"/>
                  <a:gd name="T1" fmla="*/ 0 h 68"/>
                  <a:gd name="T2" fmla="*/ 70 w 97"/>
                  <a:gd name="T3" fmla="*/ 20 h 68"/>
                  <a:gd name="T4" fmla="*/ 49 w 97"/>
                  <a:gd name="T5" fmla="*/ 66 h 68"/>
                  <a:gd name="T6" fmla="*/ 29 w 97"/>
                  <a:gd name="T7" fmla="*/ 20 h 68"/>
                  <a:gd name="T8" fmla="*/ 20 w 97"/>
                  <a:gd name="T9" fmla="*/ 0 h 68"/>
                  <a:gd name="T10" fmla="*/ 0 w 97"/>
                  <a:gd name="T11" fmla="*/ 39 h 68"/>
                  <a:gd name="T12" fmla="*/ 0 w 97"/>
                  <a:gd name="T13" fmla="*/ 50 h 68"/>
                  <a:gd name="T14" fmla="*/ 49 w 97"/>
                  <a:gd name="T15" fmla="*/ 68 h 68"/>
                  <a:gd name="T16" fmla="*/ 97 w 97"/>
                  <a:gd name="T17" fmla="*/ 50 h 68"/>
                  <a:gd name="T18" fmla="*/ 97 w 97"/>
                  <a:gd name="T19" fmla="*/ 39 h 68"/>
                  <a:gd name="T20" fmla="*/ 78 w 97"/>
                  <a:gd name="T21"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7" h="68">
                    <a:moveTo>
                      <a:pt x="78" y="0"/>
                    </a:moveTo>
                    <a:cubicBezTo>
                      <a:pt x="70" y="20"/>
                      <a:pt x="70" y="20"/>
                      <a:pt x="70" y="20"/>
                    </a:cubicBezTo>
                    <a:cubicBezTo>
                      <a:pt x="49" y="66"/>
                      <a:pt x="49" y="66"/>
                      <a:pt x="49" y="66"/>
                    </a:cubicBezTo>
                    <a:cubicBezTo>
                      <a:pt x="29" y="20"/>
                      <a:pt x="29" y="20"/>
                      <a:pt x="29" y="20"/>
                    </a:cubicBezTo>
                    <a:cubicBezTo>
                      <a:pt x="20" y="0"/>
                      <a:pt x="20" y="0"/>
                      <a:pt x="20" y="0"/>
                    </a:cubicBezTo>
                    <a:cubicBezTo>
                      <a:pt x="8" y="8"/>
                      <a:pt x="0" y="23"/>
                      <a:pt x="0" y="39"/>
                    </a:cubicBezTo>
                    <a:cubicBezTo>
                      <a:pt x="0" y="50"/>
                      <a:pt x="0" y="50"/>
                      <a:pt x="0" y="50"/>
                    </a:cubicBezTo>
                    <a:cubicBezTo>
                      <a:pt x="13" y="61"/>
                      <a:pt x="30" y="68"/>
                      <a:pt x="49" y="68"/>
                    </a:cubicBezTo>
                    <a:cubicBezTo>
                      <a:pt x="67" y="68"/>
                      <a:pt x="84" y="61"/>
                      <a:pt x="97" y="50"/>
                    </a:cubicBezTo>
                    <a:cubicBezTo>
                      <a:pt x="97" y="39"/>
                      <a:pt x="97" y="39"/>
                      <a:pt x="97" y="39"/>
                    </a:cubicBezTo>
                    <a:cubicBezTo>
                      <a:pt x="97" y="23"/>
                      <a:pt x="90" y="9"/>
                      <a:pt x="78" y="0"/>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38" name="Freeform 6"/>
              <p:cNvSpPr/>
              <p:nvPr/>
            </p:nvSpPr>
            <p:spPr bwMode="auto">
              <a:xfrm>
                <a:off x="3687" y="833"/>
                <a:ext cx="58" cy="156"/>
              </a:xfrm>
              <a:custGeom>
                <a:avLst/>
                <a:gdLst>
                  <a:gd name="T0" fmla="*/ 0 w 16"/>
                  <a:gd name="T1" fmla="*/ 0 h 44"/>
                  <a:gd name="T2" fmla="*/ 3 w 16"/>
                  <a:gd name="T3" fmla="*/ 7 h 44"/>
                  <a:gd name="T4" fmla="*/ 0 w 16"/>
                  <a:gd name="T5" fmla="*/ 36 h 44"/>
                  <a:gd name="T6" fmla="*/ 8 w 16"/>
                  <a:gd name="T7" fmla="*/ 44 h 44"/>
                  <a:gd name="T8" fmla="*/ 15 w 16"/>
                  <a:gd name="T9" fmla="*/ 36 h 44"/>
                  <a:gd name="T10" fmla="*/ 12 w 16"/>
                  <a:gd name="T11" fmla="*/ 7 h 44"/>
                  <a:gd name="T12" fmla="*/ 16 w 16"/>
                  <a:gd name="T13" fmla="*/ 0 h 44"/>
                  <a:gd name="T14" fmla="*/ 8 w 16"/>
                  <a:gd name="T15" fmla="*/ 1 h 44"/>
                  <a:gd name="T16" fmla="*/ 0 w 16"/>
                  <a:gd name="T17"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44">
                    <a:moveTo>
                      <a:pt x="0" y="0"/>
                    </a:moveTo>
                    <a:cubicBezTo>
                      <a:pt x="0" y="3"/>
                      <a:pt x="1" y="5"/>
                      <a:pt x="3" y="7"/>
                    </a:cubicBezTo>
                    <a:cubicBezTo>
                      <a:pt x="0" y="36"/>
                      <a:pt x="0" y="36"/>
                      <a:pt x="0" y="36"/>
                    </a:cubicBezTo>
                    <a:cubicBezTo>
                      <a:pt x="8" y="44"/>
                      <a:pt x="8" y="44"/>
                      <a:pt x="8" y="44"/>
                    </a:cubicBezTo>
                    <a:cubicBezTo>
                      <a:pt x="15" y="36"/>
                      <a:pt x="15" y="36"/>
                      <a:pt x="15" y="36"/>
                    </a:cubicBezTo>
                    <a:cubicBezTo>
                      <a:pt x="12" y="7"/>
                      <a:pt x="12" y="7"/>
                      <a:pt x="12" y="7"/>
                    </a:cubicBezTo>
                    <a:cubicBezTo>
                      <a:pt x="14" y="5"/>
                      <a:pt x="15" y="3"/>
                      <a:pt x="16" y="0"/>
                    </a:cubicBezTo>
                    <a:cubicBezTo>
                      <a:pt x="13" y="1"/>
                      <a:pt x="10" y="1"/>
                      <a:pt x="8" y="1"/>
                    </a:cubicBezTo>
                    <a:cubicBezTo>
                      <a:pt x="5" y="1"/>
                      <a:pt x="2" y="1"/>
                      <a:pt x="0" y="0"/>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39" name="Freeform 7"/>
              <p:cNvSpPr/>
              <p:nvPr/>
            </p:nvSpPr>
            <p:spPr bwMode="auto">
              <a:xfrm>
                <a:off x="3609" y="652"/>
                <a:ext cx="215" cy="181"/>
              </a:xfrm>
              <a:custGeom>
                <a:avLst/>
                <a:gdLst>
                  <a:gd name="T0" fmla="*/ 30 w 60"/>
                  <a:gd name="T1" fmla="*/ 5 h 51"/>
                  <a:gd name="T2" fmla="*/ 13 w 60"/>
                  <a:gd name="T3" fmla="*/ 0 h 51"/>
                  <a:gd name="T4" fmla="*/ 1 w 60"/>
                  <a:gd name="T5" fmla="*/ 0 h 51"/>
                  <a:gd name="T6" fmla="*/ 0 w 60"/>
                  <a:gd name="T7" fmla="*/ 0 h 51"/>
                  <a:gd name="T8" fmla="*/ 0 w 60"/>
                  <a:gd name="T9" fmla="*/ 6 h 51"/>
                  <a:gd name="T10" fmla="*/ 0 w 60"/>
                  <a:gd name="T11" fmla="*/ 24 h 51"/>
                  <a:gd name="T12" fmla="*/ 22 w 60"/>
                  <a:gd name="T13" fmla="*/ 50 h 51"/>
                  <a:gd name="T14" fmla="*/ 30 w 60"/>
                  <a:gd name="T15" fmla="*/ 51 h 51"/>
                  <a:gd name="T16" fmla="*/ 38 w 60"/>
                  <a:gd name="T17" fmla="*/ 50 h 51"/>
                  <a:gd name="T18" fmla="*/ 60 w 60"/>
                  <a:gd name="T19" fmla="*/ 24 h 51"/>
                  <a:gd name="T20" fmla="*/ 60 w 60"/>
                  <a:gd name="T21" fmla="*/ 6 h 51"/>
                  <a:gd name="T22" fmla="*/ 59 w 60"/>
                  <a:gd name="T23" fmla="*/ 0 h 51"/>
                  <a:gd name="T24" fmla="*/ 47 w 60"/>
                  <a:gd name="T25" fmla="*/ 0 h 51"/>
                  <a:gd name="T26" fmla="*/ 30 w 60"/>
                  <a:gd name="T27" fmla="*/ 5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0" h="51">
                    <a:moveTo>
                      <a:pt x="30" y="5"/>
                    </a:moveTo>
                    <a:cubicBezTo>
                      <a:pt x="22" y="5"/>
                      <a:pt x="15" y="3"/>
                      <a:pt x="13" y="0"/>
                    </a:cubicBezTo>
                    <a:cubicBezTo>
                      <a:pt x="1" y="0"/>
                      <a:pt x="1" y="0"/>
                      <a:pt x="1" y="0"/>
                    </a:cubicBezTo>
                    <a:cubicBezTo>
                      <a:pt x="0" y="0"/>
                      <a:pt x="0" y="0"/>
                      <a:pt x="0" y="0"/>
                    </a:cubicBezTo>
                    <a:cubicBezTo>
                      <a:pt x="0" y="2"/>
                      <a:pt x="0" y="4"/>
                      <a:pt x="0" y="6"/>
                    </a:cubicBezTo>
                    <a:cubicBezTo>
                      <a:pt x="0" y="24"/>
                      <a:pt x="0" y="24"/>
                      <a:pt x="0" y="24"/>
                    </a:cubicBezTo>
                    <a:cubicBezTo>
                      <a:pt x="0" y="36"/>
                      <a:pt x="9" y="47"/>
                      <a:pt x="22" y="50"/>
                    </a:cubicBezTo>
                    <a:cubicBezTo>
                      <a:pt x="24" y="51"/>
                      <a:pt x="27" y="51"/>
                      <a:pt x="30" y="51"/>
                    </a:cubicBezTo>
                    <a:cubicBezTo>
                      <a:pt x="32" y="51"/>
                      <a:pt x="35" y="51"/>
                      <a:pt x="38" y="50"/>
                    </a:cubicBezTo>
                    <a:cubicBezTo>
                      <a:pt x="50" y="47"/>
                      <a:pt x="60" y="36"/>
                      <a:pt x="60" y="24"/>
                    </a:cubicBezTo>
                    <a:cubicBezTo>
                      <a:pt x="60" y="6"/>
                      <a:pt x="60" y="6"/>
                      <a:pt x="60" y="6"/>
                    </a:cubicBezTo>
                    <a:cubicBezTo>
                      <a:pt x="60" y="4"/>
                      <a:pt x="59" y="2"/>
                      <a:pt x="59" y="0"/>
                    </a:cubicBezTo>
                    <a:cubicBezTo>
                      <a:pt x="47" y="0"/>
                      <a:pt x="47" y="0"/>
                      <a:pt x="47" y="0"/>
                    </a:cubicBezTo>
                    <a:cubicBezTo>
                      <a:pt x="46" y="3"/>
                      <a:pt x="38" y="5"/>
                      <a:pt x="30" y="5"/>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40" name="Freeform 8"/>
              <p:cNvSpPr>
                <a:spLocks noEditPoints="1"/>
              </p:cNvSpPr>
              <p:nvPr/>
            </p:nvSpPr>
            <p:spPr bwMode="auto">
              <a:xfrm>
                <a:off x="3598" y="531"/>
                <a:ext cx="240" cy="128"/>
              </a:xfrm>
              <a:custGeom>
                <a:avLst/>
                <a:gdLst>
                  <a:gd name="T0" fmla="*/ 33 w 67"/>
                  <a:gd name="T1" fmla="*/ 0 h 36"/>
                  <a:gd name="T2" fmla="*/ 0 w 67"/>
                  <a:gd name="T3" fmla="*/ 31 h 36"/>
                  <a:gd name="T4" fmla="*/ 4 w 67"/>
                  <a:gd name="T5" fmla="*/ 31 h 36"/>
                  <a:gd name="T6" fmla="*/ 4 w 67"/>
                  <a:gd name="T7" fmla="*/ 31 h 36"/>
                  <a:gd name="T8" fmla="*/ 16 w 67"/>
                  <a:gd name="T9" fmla="*/ 31 h 36"/>
                  <a:gd name="T10" fmla="*/ 33 w 67"/>
                  <a:gd name="T11" fmla="*/ 36 h 36"/>
                  <a:gd name="T12" fmla="*/ 51 w 67"/>
                  <a:gd name="T13" fmla="*/ 31 h 36"/>
                  <a:gd name="T14" fmla="*/ 62 w 67"/>
                  <a:gd name="T15" fmla="*/ 31 h 36"/>
                  <a:gd name="T16" fmla="*/ 64 w 67"/>
                  <a:gd name="T17" fmla="*/ 31 h 36"/>
                  <a:gd name="T18" fmla="*/ 67 w 67"/>
                  <a:gd name="T19" fmla="*/ 31 h 36"/>
                  <a:gd name="T20" fmla="*/ 33 w 67"/>
                  <a:gd name="T21" fmla="*/ 0 h 36"/>
                  <a:gd name="T22" fmla="*/ 33 w 67"/>
                  <a:gd name="T23" fmla="*/ 26 h 36"/>
                  <a:gd name="T24" fmla="*/ 27 w 67"/>
                  <a:gd name="T25" fmla="*/ 20 h 36"/>
                  <a:gd name="T26" fmla="*/ 33 w 67"/>
                  <a:gd name="T27" fmla="*/ 14 h 36"/>
                  <a:gd name="T28" fmla="*/ 40 w 67"/>
                  <a:gd name="T29" fmla="*/ 20 h 36"/>
                  <a:gd name="T30" fmla="*/ 33 w 67"/>
                  <a:gd name="T31" fmla="*/ 2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7" h="36">
                    <a:moveTo>
                      <a:pt x="33" y="0"/>
                    </a:moveTo>
                    <a:cubicBezTo>
                      <a:pt x="15" y="0"/>
                      <a:pt x="1" y="14"/>
                      <a:pt x="0" y="31"/>
                    </a:cubicBezTo>
                    <a:cubicBezTo>
                      <a:pt x="4" y="31"/>
                      <a:pt x="4" y="31"/>
                      <a:pt x="4" y="31"/>
                    </a:cubicBezTo>
                    <a:cubicBezTo>
                      <a:pt x="4" y="31"/>
                      <a:pt x="4" y="31"/>
                      <a:pt x="4" y="31"/>
                    </a:cubicBezTo>
                    <a:cubicBezTo>
                      <a:pt x="16" y="31"/>
                      <a:pt x="16" y="31"/>
                      <a:pt x="16" y="31"/>
                    </a:cubicBezTo>
                    <a:cubicBezTo>
                      <a:pt x="18" y="34"/>
                      <a:pt x="25" y="36"/>
                      <a:pt x="33" y="36"/>
                    </a:cubicBezTo>
                    <a:cubicBezTo>
                      <a:pt x="42" y="36"/>
                      <a:pt x="49" y="34"/>
                      <a:pt x="51" y="31"/>
                    </a:cubicBezTo>
                    <a:cubicBezTo>
                      <a:pt x="62" y="31"/>
                      <a:pt x="62" y="31"/>
                      <a:pt x="62" y="31"/>
                    </a:cubicBezTo>
                    <a:cubicBezTo>
                      <a:pt x="64" y="31"/>
                      <a:pt x="64" y="31"/>
                      <a:pt x="64" y="31"/>
                    </a:cubicBezTo>
                    <a:cubicBezTo>
                      <a:pt x="67" y="31"/>
                      <a:pt x="67" y="31"/>
                      <a:pt x="67" y="31"/>
                    </a:cubicBezTo>
                    <a:cubicBezTo>
                      <a:pt x="66" y="14"/>
                      <a:pt x="51" y="0"/>
                      <a:pt x="33" y="0"/>
                    </a:cubicBezTo>
                    <a:close/>
                    <a:moveTo>
                      <a:pt x="33" y="26"/>
                    </a:moveTo>
                    <a:cubicBezTo>
                      <a:pt x="30" y="26"/>
                      <a:pt x="27" y="24"/>
                      <a:pt x="27" y="20"/>
                    </a:cubicBezTo>
                    <a:cubicBezTo>
                      <a:pt x="27" y="17"/>
                      <a:pt x="30" y="14"/>
                      <a:pt x="33" y="14"/>
                    </a:cubicBezTo>
                    <a:cubicBezTo>
                      <a:pt x="37" y="14"/>
                      <a:pt x="40" y="17"/>
                      <a:pt x="40" y="20"/>
                    </a:cubicBezTo>
                    <a:cubicBezTo>
                      <a:pt x="40" y="24"/>
                      <a:pt x="37" y="26"/>
                      <a:pt x="33" y="26"/>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grpSp>
        <p:nvGrpSpPr>
          <p:cNvPr id="147" name="组合 146"/>
          <p:cNvGrpSpPr/>
          <p:nvPr/>
        </p:nvGrpSpPr>
        <p:grpSpPr>
          <a:xfrm>
            <a:off x="2002095" y="733398"/>
            <a:ext cx="1389333" cy="2391972"/>
            <a:chOff x="2688996" y="4250111"/>
            <a:chExt cx="1852203" cy="3190034"/>
          </a:xfrm>
        </p:grpSpPr>
        <p:grpSp>
          <p:nvGrpSpPr>
            <p:cNvPr id="249" name="组合 248"/>
            <p:cNvGrpSpPr/>
            <p:nvPr/>
          </p:nvGrpSpPr>
          <p:grpSpPr>
            <a:xfrm>
              <a:off x="2688996" y="4250111"/>
              <a:ext cx="1852203" cy="3190034"/>
              <a:chOff x="2082059" y="3844831"/>
              <a:chExt cx="1852203" cy="3190034"/>
            </a:xfrm>
          </p:grpSpPr>
          <p:grpSp>
            <p:nvGrpSpPr>
              <p:cNvPr id="251" name="组合 250"/>
              <p:cNvGrpSpPr/>
              <p:nvPr/>
            </p:nvGrpSpPr>
            <p:grpSpPr>
              <a:xfrm>
                <a:off x="2082059" y="3844831"/>
                <a:ext cx="1852203" cy="3190034"/>
                <a:chOff x="2689225" y="814470"/>
                <a:chExt cx="2591963" cy="4464121"/>
              </a:xfrm>
            </p:grpSpPr>
            <p:sp>
              <p:nvSpPr>
                <p:cNvPr id="255" name="任意多边形 254"/>
                <p:cNvSpPr/>
                <p:nvPr/>
              </p:nvSpPr>
              <p:spPr>
                <a:xfrm rot="2700000">
                  <a:off x="2013033" y="2010436"/>
                  <a:ext cx="4464121" cy="2072189"/>
                </a:xfrm>
                <a:custGeom>
                  <a:avLst/>
                  <a:gdLst>
                    <a:gd name="connsiteX0" fmla="*/ 776171 w 2969868"/>
                    <a:gd name="connsiteY0" fmla="*/ 0 h 1494000"/>
                    <a:gd name="connsiteX1" fmla="*/ 2233868 w 2969868"/>
                    <a:gd name="connsiteY1" fmla="*/ 0 h 1494000"/>
                    <a:gd name="connsiteX2" fmla="*/ 2233867 w 2969868"/>
                    <a:gd name="connsiteY2" fmla="*/ 1494000 h 1494000"/>
                    <a:gd name="connsiteX3" fmla="*/ 0 w 2969868"/>
                    <a:gd name="connsiteY3" fmla="*/ 1494000 h 1494000"/>
                    <a:gd name="connsiteX4" fmla="*/ 0 w 2969868"/>
                    <a:gd name="connsiteY4" fmla="*/ 1461258 h 1494000"/>
                    <a:gd name="connsiteX5" fmla="*/ 776172 w 2969868"/>
                    <a:gd name="connsiteY5" fmla="*/ 1461258 h 149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69868" h="1494000">
                      <a:moveTo>
                        <a:pt x="776171" y="0"/>
                      </a:moveTo>
                      <a:lnTo>
                        <a:pt x="2233868" y="0"/>
                      </a:lnTo>
                      <a:cubicBezTo>
                        <a:pt x="3232538" y="23721"/>
                        <a:pt x="3197712" y="1487845"/>
                        <a:pt x="2233867" y="1494000"/>
                      </a:cubicBezTo>
                      <a:lnTo>
                        <a:pt x="0" y="1494000"/>
                      </a:lnTo>
                      <a:lnTo>
                        <a:pt x="0" y="1461258"/>
                      </a:lnTo>
                      <a:lnTo>
                        <a:pt x="776172" y="1461258"/>
                      </a:lnTo>
                      <a:close/>
                    </a:path>
                  </a:pathLst>
                </a:custGeom>
                <a:gradFill>
                  <a:gsLst>
                    <a:gs pos="67000">
                      <a:schemeClr val="bg1">
                        <a:lumMod val="65000"/>
                        <a:alpha val="29000"/>
                      </a:schemeClr>
                    </a:gs>
                    <a:gs pos="0">
                      <a:schemeClr val="tx1"/>
                    </a:gs>
                    <a:gs pos="100000">
                      <a:schemeClr val="bg1">
                        <a:lumMod val="95000"/>
                        <a:alpha val="0"/>
                      </a:schemeClr>
                    </a:gs>
                  </a:gsLst>
                  <a:lin ang="0" scaled="0"/>
                </a:gradFill>
                <a:ln>
                  <a:noFill/>
                </a:ln>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56" name="椭圆 255"/>
                <p:cNvSpPr/>
                <p:nvPr/>
              </p:nvSpPr>
              <p:spPr>
                <a:xfrm>
                  <a:off x="2689225" y="1488621"/>
                  <a:ext cx="1791608" cy="1791608"/>
                </a:xfrm>
                <a:prstGeom prst="ellipse">
                  <a:avLst/>
                </a:prstGeom>
                <a:gradFill>
                  <a:gsLst>
                    <a:gs pos="0">
                      <a:schemeClr val="bg1">
                        <a:lumMod val="65000"/>
                      </a:schemeClr>
                    </a:gs>
                    <a:gs pos="100000">
                      <a:schemeClr val="bg1">
                        <a:lumMod val="95000"/>
                      </a:schemeClr>
                    </a:gs>
                  </a:gsLst>
                  <a:lin ang="2700000" scaled="1"/>
                </a:gradFill>
                <a:ln w="25400">
                  <a:gradFill flip="none" rotWithShape="1">
                    <a:gsLst>
                      <a:gs pos="0">
                        <a:schemeClr val="bg1"/>
                      </a:gs>
                      <a:gs pos="100000">
                        <a:schemeClr val="bg1">
                          <a:lumMod val="65000"/>
                        </a:schemeClr>
                      </a:gs>
                    </a:gsLst>
                    <a:lin ang="2700000" scaled="1"/>
                    <a:tileRect/>
                  </a:gradFill>
                </a:ln>
                <a:effectLst>
                  <a:outerShdw blurRad="622300" dist="215900" dir="2700000" algn="tl"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252" name="组合 251"/>
              <p:cNvGrpSpPr/>
              <p:nvPr/>
            </p:nvGrpSpPr>
            <p:grpSpPr>
              <a:xfrm>
                <a:off x="2220839" y="4115429"/>
                <a:ext cx="1431499" cy="2455353"/>
                <a:chOff x="2689225" y="825137"/>
                <a:chExt cx="2602631" cy="4464121"/>
              </a:xfrm>
            </p:grpSpPr>
            <p:sp>
              <p:nvSpPr>
                <p:cNvPr id="253" name="任意多边形 252"/>
                <p:cNvSpPr/>
                <p:nvPr/>
              </p:nvSpPr>
              <p:spPr>
                <a:xfrm rot="2700000">
                  <a:off x="2023698" y="2021101"/>
                  <a:ext cx="4464121" cy="2072194"/>
                </a:xfrm>
                <a:custGeom>
                  <a:avLst/>
                  <a:gdLst>
                    <a:gd name="connsiteX0" fmla="*/ 776171 w 2969868"/>
                    <a:gd name="connsiteY0" fmla="*/ 0 h 1494000"/>
                    <a:gd name="connsiteX1" fmla="*/ 2233868 w 2969868"/>
                    <a:gd name="connsiteY1" fmla="*/ 0 h 1494000"/>
                    <a:gd name="connsiteX2" fmla="*/ 2233867 w 2969868"/>
                    <a:gd name="connsiteY2" fmla="*/ 1494000 h 1494000"/>
                    <a:gd name="connsiteX3" fmla="*/ 0 w 2969868"/>
                    <a:gd name="connsiteY3" fmla="*/ 1494000 h 1494000"/>
                    <a:gd name="connsiteX4" fmla="*/ 0 w 2969868"/>
                    <a:gd name="connsiteY4" fmla="*/ 1461258 h 1494000"/>
                    <a:gd name="connsiteX5" fmla="*/ 776172 w 2969868"/>
                    <a:gd name="connsiteY5" fmla="*/ 1461258 h 149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69868" h="1494000">
                      <a:moveTo>
                        <a:pt x="776171" y="0"/>
                      </a:moveTo>
                      <a:lnTo>
                        <a:pt x="2233868" y="0"/>
                      </a:lnTo>
                      <a:cubicBezTo>
                        <a:pt x="3232538" y="23721"/>
                        <a:pt x="3197712" y="1487845"/>
                        <a:pt x="2233867" y="1494000"/>
                      </a:cubicBezTo>
                      <a:lnTo>
                        <a:pt x="0" y="1494000"/>
                      </a:lnTo>
                      <a:lnTo>
                        <a:pt x="0" y="1461258"/>
                      </a:lnTo>
                      <a:lnTo>
                        <a:pt x="776172" y="1461258"/>
                      </a:lnTo>
                      <a:close/>
                    </a:path>
                  </a:pathLst>
                </a:custGeom>
                <a:gradFill>
                  <a:gsLst>
                    <a:gs pos="67000">
                      <a:schemeClr val="bg1">
                        <a:lumMod val="65000"/>
                        <a:alpha val="29000"/>
                      </a:schemeClr>
                    </a:gs>
                    <a:gs pos="0">
                      <a:schemeClr val="tx1"/>
                    </a:gs>
                    <a:gs pos="100000">
                      <a:schemeClr val="bg1">
                        <a:lumMod val="95000"/>
                        <a:alpha val="0"/>
                      </a:schemeClr>
                    </a:gs>
                  </a:gsLst>
                  <a:lin ang="0" scaled="0"/>
                </a:gradFill>
                <a:ln>
                  <a:noFill/>
                </a:ln>
                <a:effectLst>
                  <a:softEdge rad="762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54" name="椭圆 253"/>
                <p:cNvSpPr/>
                <p:nvPr/>
              </p:nvSpPr>
              <p:spPr>
                <a:xfrm>
                  <a:off x="2689225" y="1488621"/>
                  <a:ext cx="1791608" cy="1791608"/>
                </a:xfrm>
                <a:prstGeom prst="ellipse">
                  <a:avLst/>
                </a:prstGeom>
                <a:gradFill>
                  <a:gsLst>
                    <a:gs pos="0">
                      <a:schemeClr val="bg1">
                        <a:lumMod val="65000"/>
                      </a:schemeClr>
                    </a:gs>
                    <a:gs pos="100000">
                      <a:schemeClr val="bg1">
                        <a:lumMod val="95000"/>
                      </a:schemeClr>
                    </a:gs>
                  </a:gsLst>
                  <a:lin ang="2700000" scaled="1"/>
                </a:gradFill>
                <a:ln w="25400">
                  <a:gradFill flip="none" rotWithShape="1">
                    <a:gsLst>
                      <a:gs pos="0">
                        <a:schemeClr val="bg1"/>
                      </a:gs>
                      <a:gs pos="100000">
                        <a:schemeClr val="bg1">
                          <a:lumMod val="65000"/>
                        </a:schemeClr>
                      </a:gs>
                    </a:gsLst>
                    <a:lin ang="2700000" scaled="1"/>
                    <a:tileRect/>
                  </a:gradFill>
                </a:ln>
                <a:effectLst>
                  <a:outerShdw blurRad="622300" dist="215900" dir="2700000" algn="tl"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sp>
          <p:nvSpPr>
            <p:cNvPr id="250" name="Freeform 32"/>
            <p:cNvSpPr>
              <a:spLocks noEditPoints="1"/>
            </p:cNvSpPr>
            <p:nvPr/>
          </p:nvSpPr>
          <p:spPr bwMode="auto">
            <a:xfrm>
              <a:off x="3060843" y="5190521"/>
              <a:ext cx="507059" cy="362940"/>
            </a:xfrm>
            <a:custGeom>
              <a:avLst/>
              <a:gdLst>
                <a:gd name="T0" fmla="*/ 92 w 244"/>
                <a:gd name="T1" fmla="*/ 48 h 175"/>
                <a:gd name="T2" fmla="*/ 102 w 244"/>
                <a:gd name="T3" fmla="*/ 27 h 175"/>
                <a:gd name="T4" fmla="*/ 75 w 244"/>
                <a:gd name="T5" fmla="*/ 0 h 175"/>
                <a:gd name="T6" fmla="*/ 48 w 244"/>
                <a:gd name="T7" fmla="*/ 27 h 175"/>
                <a:gd name="T8" fmla="*/ 58 w 244"/>
                <a:gd name="T9" fmla="*/ 48 h 175"/>
                <a:gd name="T10" fmla="*/ 10 w 244"/>
                <a:gd name="T11" fmla="*/ 123 h 175"/>
                <a:gd name="T12" fmla="*/ 46 w 244"/>
                <a:gd name="T13" fmla="*/ 97 h 175"/>
                <a:gd name="T14" fmla="*/ 32 w 244"/>
                <a:gd name="T15" fmla="*/ 175 h 175"/>
                <a:gd name="T16" fmla="*/ 57 w 244"/>
                <a:gd name="T17" fmla="*/ 175 h 175"/>
                <a:gd name="T18" fmla="*/ 75 w 244"/>
                <a:gd name="T19" fmla="*/ 142 h 175"/>
                <a:gd name="T20" fmla="*/ 93 w 244"/>
                <a:gd name="T21" fmla="*/ 175 h 175"/>
                <a:gd name="T22" fmla="*/ 118 w 244"/>
                <a:gd name="T23" fmla="*/ 175 h 175"/>
                <a:gd name="T24" fmla="*/ 104 w 244"/>
                <a:gd name="T25" fmla="*/ 97 h 175"/>
                <a:gd name="T26" fmla="*/ 140 w 244"/>
                <a:gd name="T27" fmla="*/ 123 h 175"/>
                <a:gd name="T28" fmla="*/ 92 w 244"/>
                <a:gd name="T29" fmla="*/ 48 h 175"/>
                <a:gd name="T30" fmla="*/ 208 w 244"/>
                <a:gd name="T31" fmla="*/ 97 h 175"/>
                <a:gd name="T32" fmla="*/ 214 w 244"/>
                <a:gd name="T33" fmla="*/ 84 h 175"/>
                <a:gd name="T34" fmla="*/ 198 w 244"/>
                <a:gd name="T35" fmla="*/ 68 h 175"/>
                <a:gd name="T36" fmla="*/ 181 w 244"/>
                <a:gd name="T37" fmla="*/ 84 h 175"/>
                <a:gd name="T38" fmla="*/ 187 w 244"/>
                <a:gd name="T39" fmla="*/ 97 h 175"/>
                <a:gd name="T40" fmla="*/ 158 w 244"/>
                <a:gd name="T41" fmla="*/ 143 h 175"/>
                <a:gd name="T42" fmla="*/ 180 w 244"/>
                <a:gd name="T43" fmla="*/ 127 h 175"/>
                <a:gd name="T44" fmla="*/ 171 w 244"/>
                <a:gd name="T45" fmla="*/ 175 h 175"/>
                <a:gd name="T46" fmla="*/ 186 w 244"/>
                <a:gd name="T47" fmla="*/ 175 h 175"/>
                <a:gd name="T48" fmla="*/ 198 w 244"/>
                <a:gd name="T49" fmla="*/ 155 h 175"/>
                <a:gd name="T50" fmla="*/ 209 w 244"/>
                <a:gd name="T51" fmla="*/ 175 h 175"/>
                <a:gd name="T52" fmla="*/ 224 w 244"/>
                <a:gd name="T53" fmla="*/ 175 h 175"/>
                <a:gd name="T54" fmla="*/ 216 w 244"/>
                <a:gd name="T55" fmla="*/ 127 h 175"/>
                <a:gd name="T56" fmla="*/ 237 w 244"/>
                <a:gd name="T57" fmla="*/ 143 h 175"/>
                <a:gd name="T58" fmla="*/ 208 w 244"/>
                <a:gd name="T59" fmla="*/ 97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44" h="175">
                  <a:moveTo>
                    <a:pt x="92" y="48"/>
                  </a:moveTo>
                  <a:cubicBezTo>
                    <a:pt x="98" y="43"/>
                    <a:pt x="102" y="36"/>
                    <a:pt x="102" y="27"/>
                  </a:cubicBezTo>
                  <a:cubicBezTo>
                    <a:pt x="102" y="12"/>
                    <a:pt x="90" y="0"/>
                    <a:pt x="75" y="0"/>
                  </a:cubicBezTo>
                  <a:cubicBezTo>
                    <a:pt x="60" y="0"/>
                    <a:pt x="48" y="12"/>
                    <a:pt x="48" y="27"/>
                  </a:cubicBezTo>
                  <a:cubicBezTo>
                    <a:pt x="48" y="36"/>
                    <a:pt x="52" y="43"/>
                    <a:pt x="58" y="48"/>
                  </a:cubicBezTo>
                  <a:cubicBezTo>
                    <a:pt x="31" y="58"/>
                    <a:pt x="0" y="113"/>
                    <a:pt x="10" y="123"/>
                  </a:cubicBezTo>
                  <a:cubicBezTo>
                    <a:pt x="19" y="131"/>
                    <a:pt x="34" y="114"/>
                    <a:pt x="46" y="97"/>
                  </a:cubicBezTo>
                  <a:cubicBezTo>
                    <a:pt x="39" y="123"/>
                    <a:pt x="34" y="151"/>
                    <a:pt x="32" y="175"/>
                  </a:cubicBezTo>
                  <a:cubicBezTo>
                    <a:pt x="57" y="175"/>
                    <a:pt x="57" y="175"/>
                    <a:pt x="57" y="175"/>
                  </a:cubicBezTo>
                  <a:cubicBezTo>
                    <a:pt x="57" y="161"/>
                    <a:pt x="66" y="142"/>
                    <a:pt x="75" y="142"/>
                  </a:cubicBezTo>
                  <a:cubicBezTo>
                    <a:pt x="84" y="142"/>
                    <a:pt x="93" y="161"/>
                    <a:pt x="93" y="175"/>
                  </a:cubicBezTo>
                  <a:cubicBezTo>
                    <a:pt x="118" y="175"/>
                    <a:pt x="118" y="175"/>
                    <a:pt x="118" y="175"/>
                  </a:cubicBezTo>
                  <a:cubicBezTo>
                    <a:pt x="116" y="151"/>
                    <a:pt x="111" y="123"/>
                    <a:pt x="104" y="97"/>
                  </a:cubicBezTo>
                  <a:cubicBezTo>
                    <a:pt x="116" y="114"/>
                    <a:pt x="131" y="131"/>
                    <a:pt x="140" y="123"/>
                  </a:cubicBezTo>
                  <a:cubicBezTo>
                    <a:pt x="150" y="113"/>
                    <a:pt x="119" y="58"/>
                    <a:pt x="92" y="48"/>
                  </a:cubicBezTo>
                  <a:close/>
                  <a:moveTo>
                    <a:pt x="208" y="97"/>
                  </a:moveTo>
                  <a:cubicBezTo>
                    <a:pt x="212" y="94"/>
                    <a:pt x="214" y="89"/>
                    <a:pt x="214" y="84"/>
                  </a:cubicBezTo>
                  <a:cubicBezTo>
                    <a:pt x="214" y="75"/>
                    <a:pt x="207" y="68"/>
                    <a:pt x="198" y="68"/>
                  </a:cubicBezTo>
                  <a:cubicBezTo>
                    <a:pt x="188" y="68"/>
                    <a:pt x="181" y="75"/>
                    <a:pt x="181" y="84"/>
                  </a:cubicBezTo>
                  <a:cubicBezTo>
                    <a:pt x="181" y="89"/>
                    <a:pt x="183" y="94"/>
                    <a:pt x="187" y="97"/>
                  </a:cubicBezTo>
                  <a:cubicBezTo>
                    <a:pt x="170" y="103"/>
                    <a:pt x="151" y="137"/>
                    <a:pt x="158" y="143"/>
                  </a:cubicBezTo>
                  <a:cubicBezTo>
                    <a:pt x="163" y="148"/>
                    <a:pt x="172" y="137"/>
                    <a:pt x="180" y="127"/>
                  </a:cubicBezTo>
                  <a:cubicBezTo>
                    <a:pt x="176" y="143"/>
                    <a:pt x="173" y="160"/>
                    <a:pt x="171" y="175"/>
                  </a:cubicBezTo>
                  <a:cubicBezTo>
                    <a:pt x="186" y="175"/>
                    <a:pt x="186" y="175"/>
                    <a:pt x="186" y="175"/>
                  </a:cubicBezTo>
                  <a:cubicBezTo>
                    <a:pt x="186" y="167"/>
                    <a:pt x="192" y="155"/>
                    <a:pt x="198" y="155"/>
                  </a:cubicBezTo>
                  <a:cubicBezTo>
                    <a:pt x="203" y="155"/>
                    <a:pt x="209" y="167"/>
                    <a:pt x="209" y="175"/>
                  </a:cubicBezTo>
                  <a:cubicBezTo>
                    <a:pt x="224" y="175"/>
                    <a:pt x="224" y="175"/>
                    <a:pt x="224" y="175"/>
                  </a:cubicBezTo>
                  <a:cubicBezTo>
                    <a:pt x="223" y="160"/>
                    <a:pt x="219" y="143"/>
                    <a:pt x="216" y="127"/>
                  </a:cubicBezTo>
                  <a:cubicBezTo>
                    <a:pt x="223" y="137"/>
                    <a:pt x="232" y="148"/>
                    <a:pt x="237" y="143"/>
                  </a:cubicBezTo>
                  <a:cubicBezTo>
                    <a:pt x="244" y="137"/>
                    <a:pt x="225" y="103"/>
                    <a:pt x="208" y="97"/>
                  </a:cubicBezTo>
                  <a:close/>
                </a:path>
              </a:pathLst>
            </a:custGeom>
            <a:solidFill>
              <a:schemeClr val="accent2"/>
            </a:solidFill>
            <a:ln>
              <a:noFill/>
            </a:ln>
          </p:spPr>
          <p:txBody>
            <a:bodyPr vert="horz" wrap="square" lIns="91440" tIns="45720" rIns="91440" bIns="45720" numCol="1" anchor="t" anchorCtr="0" compatLnSpc="1"/>
            <a:lstStyle/>
            <a:p>
              <a:endParaRPr lang="zh-CN" altLang="en-US">
                <a:solidFill>
                  <a:prstClr val="black"/>
                </a:solidFill>
              </a:endParaRPr>
            </a:p>
          </p:txBody>
        </p:sp>
      </p:grpSp>
      <p:grpSp>
        <p:nvGrpSpPr>
          <p:cNvPr id="257" name="组合 256"/>
          <p:cNvGrpSpPr/>
          <p:nvPr/>
        </p:nvGrpSpPr>
        <p:grpSpPr>
          <a:xfrm>
            <a:off x="3191353" y="1251087"/>
            <a:ext cx="3696942" cy="671762"/>
            <a:chOff x="4319158" y="1565423"/>
            <a:chExt cx="4928614" cy="895890"/>
          </a:xfrm>
        </p:grpSpPr>
        <p:sp>
          <p:nvSpPr>
            <p:cNvPr id="258" name="文本框 112"/>
            <p:cNvSpPr txBox="1"/>
            <p:nvPr/>
          </p:nvSpPr>
          <p:spPr>
            <a:xfrm>
              <a:off x="4984079" y="1626058"/>
              <a:ext cx="1768273" cy="348894"/>
            </a:xfrm>
            <a:prstGeom prst="rect">
              <a:avLst/>
            </a:prstGeom>
            <a:noFill/>
          </p:spPr>
          <p:txBody>
            <a:bodyPr wrap="square" rtlCol="0">
              <a:spAutoFit/>
            </a:bodyPr>
            <a:lstStyle/>
            <a:p>
              <a:r>
                <a:rPr lang="zh-CN" altLang="en-US" sz="1100" dirty="0">
                  <a:solidFill>
                    <a:srgbClr val="C00000"/>
                  </a:solidFill>
                  <a:latin typeface="时尚中黑简体" pitchFamily="2" charset="-122"/>
                  <a:ea typeface="时尚中黑简体" pitchFamily="2" charset="-122"/>
                </a:rPr>
                <a:t>在此添加标题</a:t>
              </a:r>
              <a:endParaRPr lang="zh-CN" altLang="en-US" sz="1100" dirty="0">
                <a:solidFill>
                  <a:srgbClr val="C00000"/>
                </a:solidFill>
                <a:latin typeface="时尚中黑简体" pitchFamily="2" charset="-122"/>
                <a:ea typeface="时尚中黑简体" pitchFamily="2" charset="-122"/>
              </a:endParaRPr>
            </a:p>
          </p:txBody>
        </p:sp>
        <p:sp>
          <p:nvSpPr>
            <p:cNvPr id="259" name="文本框 114"/>
            <p:cNvSpPr txBox="1"/>
            <p:nvPr/>
          </p:nvSpPr>
          <p:spPr>
            <a:xfrm>
              <a:off x="4319158" y="1565423"/>
              <a:ext cx="878898" cy="800404"/>
            </a:xfrm>
            <a:prstGeom prst="rect">
              <a:avLst/>
            </a:prstGeom>
            <a:noFill/>
          </p:spPr>
          <p:txBody>
            <a:bodyPr wrap="square" rtlCol="0">
              <a:spAutoFit/>
            </a:bodyPr>
            <a:lstStyle/>
            <a:p>
              <a:pPr algn="ctr"/>
              <a:r>
                <a:rPr lang="en-US" altLang="zh-CN" sz="3300" dirty="0">
                  <a:solidFill>
                    <a:srgbClr val="C00000"/>
                  </a:solidFill>
                  <a:latin typeface="Impact" panose="020B0806030902050204" pitchFamily="34" charset="0"/>
                  <a:ea typeface="Kozuka Gothic Pro H" panose="020B0800000000000000" pitchFamily="34" charset="-128"/>
                </a:rPr>
                <a:t>01</a:t>
              </a:r>
              <a:endParaRPr lang="zh-CN" altLang="en-US" sz="3300" dirty="0">
                <a:solidFill>
                  <a:srgbClr val="C00000"/>
                </a:solidFill>
                <a:latin typeface="Impact" panose="020B0806030902050204" pitchFamily="34" charset="0"/>
                <a:ea typeface="Kozuka Gothic Pro H" panose="020B0800000000000000" pitchFamily="34" charset="-128"/>
              </a:endParaRPr>
            </a:p>
          </p:txBody>
        </p:sp>
        <p:sp>
          <p:nvSpPr>
            <p:cNvPr id="260" name="文本框 113"/>
            <p:cNvSpPr txBox="1"/>
            <p:nvPr/>
          </p:nvSpPr>
          <p:spPr>
            <a:xfrm>
              <a:off x="5015086" y="1845618"/>
              <a:ext cx="4232686" cy="615695"/>
            </a:xfrm>
            <a:prstGeom prst="rect">
              <a:avLst/>
            </a:prstGeom>
            <a:noFill/>
          </p:spPr>
          <p:txBody>
            <a:bodyPr wrap="square" rtlCol="0">
              <a:spAutoFit/>
            </a:bodyPr>
            <a:lstStyle/>
            <a:p>
              <a:pPr algn="just">
                <a:lnSpc>
                  <a:spcPct val="150000"/>
                </a:lnSpc>
              </a:pPr>
              <a:r>
                <a:rPr lang="zh-CN" altLang="en-US" sz="800" dirty="0">
                  <a:solidFill>
                    <a:schemeClr val="tx1">
                      <a:lumMod val="50000"/>
                      <a:lumOff val="50000"/>
                    </a:schemeClr>
                  </a:solidFill>
                  <a:latin typeface="微软雅黑" panose="020B0503020204020204" pitchFamily="34" charset="-122"/>
                  <a:ea typeface="微软雅黑" panose="020B0503020204020204" pitchFamily="34" charset="-122"/>
                </a:rPr>
                <a:t>单击添加详细文字说明，或复制文本黏贴自此右键只保留文字单击添加详细文字说明，或复制文本黏贴自此右键只保留文字</a:t>
              </a:r>
              <a:endParaRPr lang="zh-CN" altLang="en-US" sz="8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261" name="组合 260"/>
          <p:cNvGrpSpPr/>
          <p:nvPr/>
        </p:nvGrpSpPr>
        <p:grpSpPr>
          <a:xfrm>
            <a:off x="2106194" y="2122605"/>
            <a:ext cx="3758682" cy="664140"/>
            <a:chOff x="2872466" y="2727717"/>
            <a:chExt cx="5010923" cy="885724"/>
          </a:xfrm>
        </p:grpSpPr>
        <p:sp>
          <p:nvSpPr>
            <p:cNvPr id="262" name="文本框 116"/>
            <p:cNvSpPr txBox="1"/>
            <p:nvPr/>
          </p:nvSpPr>
          <p:spPr>
            <a:xfrm>
              <a:off x="5424801" y="2789477"/>
              <a:ext cx="1768274" cy="348894"/>
            </a:xfrm>
            <a:prstGeom prst="rect">
              <a:avLst/>
            </a:prstGeom>
            <a:noFill/>
          </p:spPr>
          <p:txBody>
            <a:bodyPr wrap="square" rtlCol="0">
              <a:spAutoFit/>
            </a:bodyPr>
            <a:lstStyle/>
            <a:p>
              <a:pPr algn="r"/>
              <a:r>
                <a:rPr lang="zh-CN" altLang="en-US" sz="1100" dirty="0">
                  <a:solidFill>
                    <a:srgbClr val="C00000"/>
                  </a:solidFill>
                  <a:latin typeface="时尚中黑简体" pitchFamily="2" charset="-122"/>
                  <a:ea typeface="时尚中黑简体" pitchFamily="2" charset="-122"/>
                </a:rPr>
                <a:t>在此添加标题</a:t>
              </a:r>
              <a:endParaRPr lang="zh-CN" altLang="en-US" sz="1100" dirty="0">
                <a:solidFill>
                  <a:srgbClr val="C00000"/>
                </a:solidFill>
                <a:latin typeface="时尚中黑简体" pitchFamily="2" charset="-122"/>
                <a:ea typeface="时尚中黑简体" pitchFamily="2" charset="-122"/>
              </a:endParaRPr>
            </a:p>
          </p:txBody>
        </p:sp>
        <p:sp>
          <p:nvSpPr>
            <p:cNvPr id="263" name="文本框 118"/>
            <p:cNvSpPr txBox="1"/>
            <p:nvPr/>
          </p:nvSpPr>
          <p:spPr>
            <a:xfrm>
              <a:off x="7004492" y="2727717"/>
              <a:ext cx="878897" cy="800403"/>
            </a:xfrm>
            <a:prstGeom prst="rect">
              <a:avLst/>
            </a:prstGeom>
            <a:noFill/>
          </p:spPr>
          <p:txBody>
            <a:bodyPr wrap="square" rtlCol="0">
              <a:spAutoFit/>
            </a:bodyPr>
            <a:lstStyle/>
            <a:p>
              <a:pPr algn="ctr"/>
              <a:r>
                <a:rPr lang="en-US" altLang="zh-CN" sz="3300" dirty="0">
                  <a:solidFill>
                    <a:srgbClr val="C00000"/>
                  </a:solidFill>
                  <a:latin typeface="Impact" panose="020B0806030902050204" pitchFamily="34" charset="0"/>
                  <a:ea typeface="Kozuka Gothic Pro H" panose="020B0800000000000000" pitchFamily="34" charset="-128"/>
                </a:rPr>
                <a:t>02</a:t>
              </a:r>
              <a:endParaRPr lang="zh-CN" altLang="en-US" sz="3300" dirty="0">
                <a:solidFill>
                  <a:srgbClr val="C00000"/>
                </a:solidFill>
                <a:latin typeface="Impact" panose="020B0806030902050204" pitchFamily="34" charset="0"/>
                <a:ea typeface="Kozuka Gothic Pro H" panose="020B0800000000000000" pitchFamily="34" charset="-128"/>
              </a:endParaRPr>
            </a:p>
          </p:txBody>
        </p:sp>
        <p:sp>
          <p:nvSpPr>
            <p:cNvPr id="264" name="文本框 113"/>
            <p:cNvSpPr txBox="1"/>
            <p:nvPr/>
          </p:nvSpPr>
          <p:spPr>
            <a:xfrm>
              <a:off x="2872466" y="2997746"/>
              <a:ext cx="4302861" cy="615695"/>
            </a:xfrm>
            <a:prstGeom prst="rect">
              <a:avLst/>
            </a:prstGeom>
            <a:noFill/>
          </p:spPr>
          <p:txBody>
            <a:bodyPr wrap="square" rtlCol="0">
              <a:spAutoFit/>
            </a:bodyPr>
            <a:lstStyle/>
            <a:p>
              <a:pPr algn="r">
                <a:lnSpc>
                  <a:spcPct val="150000"/>
                </a:lnSpc>
              </a:pPr>
              <a:r>
                <a:rPr lang="zh-CN" altLang="en-US" sz="800" dirty="0">
                  <a:solidFill>
                    <a:schemeClr val="tx1">
                      <a:lumMod val="50000"/>
                      <a:lumOff val="50000"/>
                    </a:schemeClr>
                  </a:solidFill>
                  <a:latin typeface="微软雅黑" panose="020B0503020204020204" pitchFamily="34" charset="-122"/>
                  <a:ea typeface="微软雅黑" panose="020B0503020204020204" pitchFamily="34" charset="-122"/>
                </a:rPr>
                <a:t>单击添加详细文字说明，或复制文本黏贴自此右键只保留文字单击添加详细文字说明，或复制文本黏贴自此右键只保留文字</a:t>
              </a:r>
              <a:endParaRPr lang="zh-CN" altLang="en-US" sz="8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265" name="组合 264"/>
          <p:cNvGrpSpPr/>
          <p:nvPr/>
        </p:nvGrpSpPr>
        <p:grpSpPr>
          <a:xfrm>
            <a:off x="3259967" y="2933308"/>
            <a:ext cx="3637618" cy="717335"/>
            <a:chOff x="4410630" y="3808902"/>
            <a:chExt cx="4849526" cy="956668"/>
          </a:xfrm>
        </p:grpSpPr>
        <p:sp>
          <p:nvSpPr>
            <p:cNvPr id="266" name="文本框 120"/>
            <p:cNvSpPr txBox="1"/>
            <p:nvPr/>
          </p:nvSpPr>
          <p:spPr>
            <a:xfrm>
              <a:off x="5113651" y="3877158"/>
              <a:ext cx="1768273" cy="348894"/>
            </a:xfrm>
            <a:prstGeom prst="rect">
              <a:avLst/>
            </a:prstGeom>
            <a:noFill/>
          </p:spPr>
          <p:txBody>
            <a:bodyPr wrap="square" rtlCol="0">
              <a:spAutoFit/>
            </a:bodyPr>
            <a:lstStyle/>
            <a:p>
              <a:r>
                <a:rPr lang="zh-CN" altLang="en-US" sz="1100" dirty="0">
                  <a:solidFill>
                    <a:srgbClr val="C00000"/>
                  </a:solidFill>
                  <a:latin typeface="时尚中黑简体" pitchFamily="2" charset="-122"/>
                  <a:ea typeface="时尚中黑简体" pitchFamily="2" charset="-122"/>
                </a:rPr>
                <a:t>在此添加标题</a:t>
              </a:r>
              <a:endParaRPr lang="zh-CN" altLang="en-US" sz="1100" dirty="0">
                <a:solidFill>
                  <a:srgbClr val="C00000"/>
                </a:solidFill>
                <a:latin typeface="时尚中黑简体" pitchFamily="2" charset="-122"/>
                <a:ea typeface="时尚中黑简体" pitchFamily="2" charset="-122"/>
              </a:endParaRPr>
            </a:p>
          </p:txBody>
        </p:sp>
        <p:sp>
          <p:nvSpPr>
            <p:cNvPr id="267" name="文本框 122"/>
            <p:cNvSpPr txBox="1"/>
            <p:nvPr/>
          </p:nvSpPr>
          <p:spPr>
            <a:xfrm>
              <a:off x="4410630" y="3808902"/>
              <a:ext cx="878898" cy="800404"/>
            </a:xfrm>
            <a:prstGeom prst="rect">
              <a:avLst/>
            </a:prstGeom>
            <a:noFill/>
          </p:spPr>
          <p:txBody>
            <a:bodyPr wrap="square" rtlCol="0">
              <a:spAutoFit/>
            </a:bodyPr>
            <a:lstStyle/>
            <a:p>
              <a:pPr algn="ctr"/>
              <a:r>
                <a:rPr lang="en-US" altLang="zh-CN" sz="3300" dirty="0">
                  <a:solidFill>
                    <a:srgbClr val="C00000"/>
                  </a:solidFill>
                  <a:latin typeface="Impact" panose="020B0806030902050204" pitchFamily="34" charset="0"/>
                  <a:ea typeface="Kozuka Gothic Pro H" panose="020B0800000000000000" pitchFamily="34" charset="-128"/>
                </a:rPr>
                <a:t>03</a:t>
              </a:r>
              <a:endParaRPr lang="zh-CN" altLang="en-US" sz="3300" dirty="0">
                <a:solidFill>
                  <a:srgbClr val="C00000"/>
                </a:solidFill>
                <a:latin typeface="Impact" panose="020B0806030902050204" pitchFamily="34" charset="0"/>
                <a:ea typeface="Kozuka Gothic Pro H" panose="020B0800000000000000" pitchFamily="34" charset="-128"/>
              </a:endParaRPr>
            </a:p>
          </p:txBody>
        </p:sp>
        <p:sp>
          <p:nvSpPr>
            <p:cNvPr id="268" name="文本框 113"/>
            <p:cNvSpPr txBox="1"/>
            <p:nvPr/>
          </p:nvSpPr>
          <p:spPr>
            <a:xfrm>
              <a:off x="5159102" y="4149874"/>
              <a:ext cx="4101054" cy="615696"/>
            </a:xfrm>
            <a:prstGeom prst="rect">
              <a:avLst/>
            </a:prstGeom>
            <a:noFill/>
          </p:spPr>
          <p:txBody>
            <a:bodyPr wrap="square" rtlCol="0">
              <a:spAutoFit/>
            </a:bodyPr>
            <a:lstStyle/>
            <a:p>
              <a:pPr>
                <a:lnSpc>
                  <a:spcPct val="150000"/>
                </a:lnSpc>
              </a:pPr>
              <a:r>
                <a:rPr lang="zh-CN" altLang="en-US" sz="800" dirty="0">
                  <a:solidFill>
                    <a:schemeClr val="tx1">
                      <a:lumMod val="50000"/>
                      <a:lumOff val="50000"/>
                    </a:schemeClr>
                  </a:solidFill>
                  <a:latin typeface="微软雅黑" panose="020B0503020204020204" pitchFamily="34" charset="-122"/>
                  <a:ea typeface="微软雅黑" panose="020B0503020204020204" pitchFamily="34" charset="-122"/>
                </a:rPr>
                <a:t>单击添加详细文字说明，或复制文本黏贴自此右键只保留文字单击添加详细文字说明，或复制文本黏贴自此右键只保留文字</a:t>
              </a:r>
              <a:endParaRPr lang="zh-CN" altLang="en-US" sz="8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269" name="组合 268"/>
          <p:cNvGrpSpPr/>
          <p:nvPr/>
        </p:nvGrpSpPr>
        <p:grpSpPr>
          <a:xfrm>
            <a:off x="2281017" y="3799883"/>
            <a:ext cx="3583859" cy="697588"/>
            <a:chOff x="3105533" y="4964609"/>
            <a:chExt cx="4777856" cy="930334"/>
          </a:xfrm>
        </p:grpSpPr>
        <p:sp>
          <p:nvSpPr>
            <p:cNvPr id="270" name="文本框 124"/>
            <p:cNvSpPr txBox="1"/>
            <p:nvPr/>
          </p:nvSpPr>
          <p:spPr>
            <a:xfrm>
              <a:off x="5424801" y="5026369"/>
              <a:ext cx="1768274" cy="348894"/>
            </a:xfrm>
            <a:prstGeom prst="rect">
              <a:avLst/>
            </a:prstGeom>
            <a:noFill/>
          </p:spPr>
          <p:txBody>
            <a:bodyPr wrap="square" rtlCol="0">
              <a:spAutoFit/>
            </a:bodyPr>
            <a:lstStyle/>
            <a:p>
              <a:pPr algn="r"/>
              <a:r>
                <a:rPr lang="zh-CN" altLang="en-US" sz="1100" dirty="0">
                  <a:solidFill>
                    <a:srgbClr val="C00000"/>
                  </a:solidFill>
                  <a:latin typeface="时尚中黑简体" pitchFamily="2" charset="-122"/>
                  <a:ea typeface="时尚中黑简体" pitchFamily="2" charset="-122"/>
                </a:rPr>
                <a:t>在此添加标题</a:t>
              </a:r>
              <a:endParaRPr lang="zh-CN" altLang="en-US" sz="1100" dirty="0">
                <a:solidFill>
                  <a:srgbClr val="C00000"/>
                </a:solidFill>
                <a:latin typeface="时尚中黑简体" pitchFamily="2" charset="-122"/>
                <a:ea typeface="时尚中黑简体" pitchFamily="2" charset="-122"/>
              </a:endParaRPr>
            </a:p>
          </p:txBody>
        </p:sp>
        <p:sp>
          <p:nvSpPr>
            <p:cNvPr id="271" name="文本框 126"/>
            <p:cNvSpPr txBox="1"/>
            <p:nvPr/>
          </p:nvSpPr>
          <p:spPr>
            <a:xfrm>
              <a:off x="7004492" y="4964609"/>
              <a:ext cx="878897" cy="800404"/>
            </a:xfrm>
            <a:prstGeom prst="rect">
              <a:avLst/>
            </a:prstGeom>
            <a:noFill/>
          </p:spPr>
          <p:txBody>
            <a:bodyPr wrap="square" rtlCol="0">
              <a:spAutoFit/>
            </a:bodyPr>
            <a:lstStyle/>
            <a:p>
              <a:pPr algn="ctr"/>
              <a:r>
                <a:rPr lang="en-US" altLang="zh-CN" sz="3300" dirty="0">
                  <a:solidFill>
                    <a:srgbClr val="C00000"/>
                  </a:solidFill>
                  <a:latin typeface="Impact" panose="020B0806030902050204" pitchFamily="34" charset="0"/>
                  <a:ea typeface="Kozuka Gothic Pro H" panose="020B0800000000000000" pitchFamily="34" charset="-128"/>
                </a:rPr>
                <a:t>04</a:t>
              </a:r>
              <a:endParaRPr lang="zh-CN" altLang="en-US" sz="3300" dirty="0">
                <a:solidFill>
                  <a:srgbClr val="C00000"/>
                </a:solidFill>
                <a:latin typeface="Impact" panose="020B0806030902050204" pitchFamily="34" charset="0"/>
                <a:ea typeface="Kozuka Gothic Pro H" panose="020B0800000000000000" pitchFamily="34" charset="-128"/>
              </a:endParaRPr>
            </a:p>
          </p:txBody>
        </p:sp>
        <p:sp>
          <p:nvSpPr>
            <p:cNvPr id="272" name="文本框 113"/>
            <p:cNvSpPr txBox="1"/>
            <p:nvPr/>
          </p:nvSpPr>
          <p:spPr>
            <a:xfrm>
              <a:off x="3105533" y="5279247"/>
              <a:ext cx="4069794" cy="615696"/>
            </a:xfrm>
            <a:prstGeom prst="rect">
              <a:avLst/>
            </a:prstGeom>
            <a:noFill/>
          </p:spPr>
          <p:txBody>
            <a:bodyPr wrap="square" rtlCol="0">
              <a:spAutoFit/>
            </a:bodyPr>
            <a:lstStyle/>
            <a:p>
              <a:pPr algn="r">
                <a:lnSpc>
                  <a:spcPct val="150000"/>
                </a:lnSpc>
              </a:pPr>
              <a:r>
                <a:rPr lang="zh-CN" altLang="en-US" sz="800" dirty="0">
                  <a:solidFill>
                    <a:schemeClr val="tx1">
                      <a:lumMod val="50000"/>
                      <a:lumOff val="50000"/>
                    </a:schemeClr>
                  </a:solidFill>
                  <a:latin typeface="微软雅黑" panose="020B0503020204020204" pitchFamily="34" charset="-122"/>
                  <a:ea typeface="微软雅黑" panose="020B0503020204020204" pitchFamily="34" charset="-122"/>
                </a:rPr>
                <a:t>单击添加详细文字说明，或复制文本黏贴自此右键只保留文字单击添加详细文字说明，或复制文本黏贴自此右键只保留文字</a:t>
              </a:r>
              <a:endParaRPr lang="zh-CN" altLang="en-US" sz="8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273" name="组合 272"/>
          <p:cNvGrpSpPr/>
          <p:nvPr/>
        </p:nvGrpSpPr>
        <p:grpSpPr>
          <a:xfrm>
            <a:off x="6102762" y="3276122"/>
            <a:ext cx="1389333" cy="2391972"/>
            <a:chOff x="3841800" y="317741"/>
            <a:chExt cx="1852203" cy="3190034"/>
          </a:xfrm>
        </p:grpSpPr>
        <p:grpSp>
          <p:nvGrpSpPr>
            <p:cNvPr id="274" name="组合 273"/>
            <p:cNvGrpSpPr/>
            <p:nvPr/>
          </p:nvGrpSpPr>
          <p:grpSpPr>
            <a:xfrm>
              <a:off x="3841800" y="317741"/>
              <a:ext cx="1852203" cy="3190034"/>
              <a:chOff x="2082059" y="3844831"/>
              <a:chExt cx="1852203" cy="3190034"/>
            </a:xfrm>
          </p:grpSpPr>
          <p:grpSp>
            <p:nvGrpSpPr>
              <p:cNvPr id="278" name="组合 277"/>
              <p:cNvGrpSpPr/>
              <p:nvPr/>
            </p:nvGrpSpPr>
            <p:grpSpPr>
              <a:xfrm>
                <a:off x="2082059" y="3844831"/>
                <a:ext cx="1852203" cy="3190034"/>
                <a:chOff x="2689225" y="814470"/>
                <a:chExt cx="2591963" cy="4464121"/>
              </a:xfrm>
            </p:grpSpPr>
            <p:sp>
              <p:nvSpPr>
                <p:cNvPr id="282" name="任意多边形 281"/>
                <p:cNvSpPr/>
                <p:nvPr/>
              </p:nvSpPr>
              <p:spPr>
                <a:xfrm rot="2700000">
                  <a:off x="2013033" y="2010436"/>
                  <a:ext cx="4464121" cy="2072189"/>
                </a:xfrm>
                <a:custGeom>
                  <a:avLst/>
                  <a:gdLst>
                    <a:gd name="connsiteX0" fmla="*/ 776171 w 2969868"/>
                    <a:gd name="connsiteY0" fmla="*/ 0 h 1494000"/>
                    <a:gd name="connsiteX1" fmla="*/ 2233868 w 2969868"/>
                    <a:gd name="connsiteY1" fmla="*/ 0 h 1494000"/>
                    <a:gd name="connsiteX2" fmla="*/ 2233867 w 2969868"/>
                    <a:gd name="connsiteY2" fmla="*/ 1494000 h 1494000"/>
                    <a:gd name="connsiteX3" fmla="*/ 0 w 2969868"/>
                    <a:gd name="connsiteY3" fmla="*/ 1494000 h 1494000"/>
                    <a:gd name="connsiteX4" fmla="*/ 0 w 2969868"/>
                    <a:gd name="connsiteY4" fmla="*/ 1461258 h 1494000"/>
                    <a:gd name="connsiteX5" fmla="*/ 776172 w 2969868"/>
                    <a:gd name="connsiteY5" fmla="*/ 1461258 h 149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69868" h="1494000">
                      <a:moveTo>
                        <a:pt x="776171" y="0"/>
                      </a:moveTo>
                      <a:lnTo>
                        <a:pt x="2233868" y="0"/>
                      </a:lnTo>
                      <a:cubicBezTo>
                        <a:pt x="3232538" y="23721"/>
                        <a:pt x="3197712" y="1487845"/>
                        <a:pt x="2233867" y="1494000"/>
                      </a:cubicBezTo>
                      <a:lnTo>
                        <a:pt x="0" y="1494000"/>
                      </a:lnTo>
                      <a:lnTo>
                        <a:pt x="0" y="1461258"/>
                      </a:lnTo>
                      <a:lnTo>
                        <a:pt x="776172" y="1461258"/>
                      </a:lnTo>
                      <a:close/>
                    </a:path>
                  </a:pathLst>
                </a:custGeom>
                <a:gradFill>
                  <a:gsLst>
                    <a:gs pos="67000">
                      <a:schemeClr val="bg1">
                        <a:lumMod val="65000"/>
                        <a:alpha val="29000"/>
                      </a:schemeClr>
                    </a:gs>
                    <a:gs pos="0">
                      <a:schemeClr val="tx1"/>
                    </a:gs>
                    <a:gs pos="100000">
                      <a:schemeClr val="bg1">
                        <a:lumMod val="95000"/>
                        <a:alpha val="0"/>
                      </a:schemeClr>
                    </a:gs>
                  </a:gsLst>
                  <a:lin ang="0" scaled="0"/>
                </a:gradFill>
                <a:ln>
                  <a:noFill/>
                </a:ln>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83" name="椭圆 282"/>
                <p:cNvSpPr/>
                <p:nvPr/>
              </p:nvSpPr>
              <p:spPr>
                <a:xfrm>
                  <a:off x="2689225" y="1488621"/>
                  <a:ext cx="1791608" cy="1791608"/>
                </a:xfrm>
                <a:prstGeom prst="ellipse">
                  <a:avLst/>
                </a:prstGeom>
                <a:gradFill>
                  <a:gsLst>
                    <a:gs pos="0">
                      <a:schemeClr val="bg1">
                        <a:lumMod val="65000"/>
                      </a:schemeClr>
                    </a:gs>
                    <a:gs pos="100000">
                      <a:schemeClr val="bg1">
                        <a:lumMod val="95000"/>
                      </a:schemeClr>
                    </a:gs>
                  </a:gsLst>
                  <a:lin ang="2700000" scaled="1"/>
                </a:gradFill>
                <a:ln w="25400">
                  <a:gradFill flip="none" rotWithShape="1">
                    <a:gsLst>
                      <a:gs pos="0">
                        <a:schemeClr val="bg1"/>
                      </a:gs>
                      <a:gs pos="100000">
                        <a:schemeClr val="bg1">
                          <a:lumMod val="65000"/>
                        </a:schemeClr>
                      </a:gs>
                    </a:gsLst>
                    <a:lin ang="2700000" scaled="1"/>
                    <a:tileRect/>
                  </a:gradFill>
                </a:ln>
                <a:effectLst>
                  <a:outerShdw blurRad="622300" dist="215900" dir="2700000" algn="tl"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279" name="组合 278"/>
              <p:cNvGrpSpPr/>
              <p:nvPr/>
            </p:nvGrpSpPr>
            <p:grpSpPr>
              <a:xfrm>
                <a:off x="2220839" y="4115429"/>
                <a:ext cx="1431499" cy="2455353"/>
                <a:chOff x="2689225" y="825137"/>
                <a:chExt cx="2602631" cy="4464121"/>
              </a:xfrm>
            </p:grpSpPr>
            <p:sp>
              <p:nvSpPr>
                <p:cNvPr id="280" name="任意多边形 279"/>
                <p:cNvSpPr/>
                <p:nvPr/>
              </p:nvSpPr>
              <p:spPr>
                <a:xfrm rot="2700000">
                  <a:off x="2023698" y="2021101"/>
                  <a:ext cx="4464121" cy="2072194"/>
                </a:xfrm>
                <a:custGeom>
                  <a:avLst/>
                  <a:gdLst>
                    <a:gd name="connsiteX0" fmla="*/ 776171 w 2969868"/>
                    <a:gd name="connsiteY0" fmla="*/ 0 h 1494000"/>
                    <a:gd name="connsiteX1" fmla="*/ 2233868 w 2969868"/>
                    <a:gd name="connsiteY1" fmla="*/ 0 h 1494000"/>
                    <a:gd name="connsiteX2" fmla="*/ 2233867 w 2969868"/>
                    <a:gd name="connsiteY2" fmla="*/ 1494000 h 1494000"/>
                    <a:gd name="connsiteX3" fmla="*/ 0 w 2969868"/>
                    <a:gd name="connsiteY3" fmla="*/ 1494000 h 1494000"/>
                    <a:gd name="connsiteX4" fmla="*/ 0 w 2969868"/>
                    <a:gd name="connsiteY4" fmla="*/ 1461258 h 1494000"/>
                    <a:gd name="connsiteX5" fmla="*/ 776172 w 2969868"/>
                    <a:gd name="connsiteY5" fmla="*/ 1461258 h 149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69868" h="1494000">
                      <a:moveTo>
                        <a:pt x="776171" y="0"/>
                      </a:moveTo>
                      <a:lnTo>
                        <a:pt x="2233868" y="0"/>
                      </a:lnTo>
                      <a:cubicBezTo>
                        <a:pt x="3232538" y="23721"/>
                        <a:pt x="3197712" y="1487845"/>
                        <a:pt x="2233867" y="1494000"/>
                      </a:cubicBezTo>
                      <a:lnTo>
                        <a:pt x="0" y="1494000"/>
                      </a:lnTo>
                      <a:lnTo>
                        <a:pt x="0" y="1461258"/>
                      </a:lnTo>
                      <a:lnTo>
                        <a:pt x="776172" y="1461258"/>
                      </a:lnTo>
                      <a:close/>
                    </a:path>
                  </a:pathLst>
                </a:custGeom>
                <a:gradFill>
                  <a:gsLst>
                    <a:gs pos="67000">
                      <a:schemeClr val="bg1">
                        <a:lumMod val="65000"/>
                        <a:alpha val="29000"/>
                      </a:schemeClr>
                    </a:gs>
                    <a:gs pos="0">
                      <a:schemeClr val="tx1"/>
                    </a:gs>
                    <a:gs pos="100000">
                      <a:schemeClr val="bg1">
                        <a:lumMod val="95000"/>
                        <a:alpha val="0"/>
                      </a:schemeClr>
                    </a:gs>
                  </a:gsLst>
                  <a:lin ang="0" scaled="0"/>
                </a:gradFill>
                <a:ln>
                  <a:noFill/>
                </a:ln>
                <a:effectLst>
                  <a:softEdge rad="762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81" name="椭圆 280"/>
                <p:cNvSpPr/>
                <p:nvPr/>
              </p:nvSpPr>
              <p:spPr>
                <a:xfrm>
                  <a:off x="2689225" y="1488621"/>
                  <a:ext cx="1791608" cy="1791608"/>
                </a:xfrm>
                <a:prstGeom prst="ellipse">
                  <a:avLst/>
                </a:prstGeom>
                <a:gradFill>
                  <a:gsLst>
                    <a:gs pos="0">
                      <a:schemeClr val="bg1">
                        <a:lumMod val="65000"/>
                      </a:schemeClr>
                    </a:gs>
                    <a:gs pos="100000">
                      <a:schemeClr val="bg1">
                        <a:lumMod val="95000"/>
                      </a:schemeClr>
                    </a:gs>
                  </a:gsLst>
                  <a:lin ang="2700000" scaled="1"/>
                </a:gradFill>
                <a:ln w="25400">
                  <a:gradFill flip="none" rotWithShape="1">
                    <a:gsLst>
                      <a:gs pos="0">
                        <a:schemeClr val="bg1"/>
                      </a:gs>
                      <a:gs pos="100000">
                        <a:schemeClr val="bg1">
                          <a:lumMod val="65000"/>
                        </a:schemeClr>
                      </a:gs>
                    </a:gsLst>
                    <a:lin ang="2700000" scaled="1"/>
                    <a:tileRect/>
                  </a:gradFill>
                </a:ln>
                <a:effectLst>
                  <a:outerShdw blurRad="622300" dist="215900" dir="2700000" algn="tl"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grpSp>
          <p:nvGrpSpPr>
            <p:cNvPr id="275" name="组合 274"/>
            <p:cNvGrpSpPr/>
            <p:nvPr/>
          </p:nvGrpSpPr>
          <p:grpSpPr>
            <a:xfrm>
              <a:off x="4217675" y="1153730"/>
              <a:ext cx="526211" cy="593850"/>
              <a:chOff x="10815638" y="1174750"/>
              <a:chExt cx="728663" cy="822325"/>
            </a:xfrm>
            <a:solidFill>
              <a:schemeClr val="tx1">
                <a:lumMod val="50000"/>
                <a:lumOff val="50000"/>
              </a:schemeClr>
            </a:solidFill>
          </p:grpSpPr>
          <p:sp>
            <p:nvSpPr>
              <p:cNvPr id="276" name="Freeform 33"/>
              <p:cNvSpPr>
                <a:spLocks noEditPoints="1"/>
              </p:cNvSpPr>
              <p:nvPr/>
            </p:nvSpPr>
            <p:spPr bwMode="auto">
              <a:xfrm>
                <a:off x="10815638" y="1174750"/>
                <a:ext cx="728663" cy="822325"/>
              </a:xfrm>
              <a:custGeom>
                <a:avLst/>
                <a:gdLst>
                  <a:gd name="T0" fmla="*/ 103 w 194"/>
                  <a:gd name="T1" fmla="*/ 26 h 219"/>
                  <a:gd name="T2" fmla="*/ 103 w 194"/>
                  <a:gd name="T3" fmla="*/ 18 h 219"/>
                  <a:gd name="T4" fmla="*/ 120 w 194"/>
                  <a:gd name="T5" fmla="*/ 18 h 219"/>
                  <a:gd name="T6" fmla="*/ 120 w 194"/>
                  <a:gd name="T7" fmla="*/ 0 h 219"/>
                  <a:gd name="T8" fmla="*/ 74 w 194"/>
                  <a:gd name="T9" fmla="*/ 0 h 219"/>
                  <a:gd name="T10" fmla="*/ 74 w 194"/>
                  <a:gd name="T11" fmla="*/ 18 h 219"/>
                  <a:gd name="T12" fmla="*/ 91 w 194"/>
                  <a:gd name="T13" fmla="*/ 18 h 219"/>
                  <a:gd name="T14" fmla="*/ 91 w 194"/>
                  <a:gd name="T15" fmla="*/ 26 h 219"/>
                  <a:gd name="T16" fmla="*/ 0 w 194"/>
                  <a:gd name="T17" fmla="*/ 122 h 219"/>
                  <a:gd name="T18" fmla="*/ 97 w 194"/>
                  <a:gd name="T19" fmla="*/ 219 h 219"/>
                  <a:gd name="T20" fmla="*/ 194 w 194"/>
                  <a:gd name="T21" fmla="*/ 122 h 219"/>
                  <a:gd name="T22" fmla="*/ 103 w 194"/>
                  <a:gd name="T23" fmla="*/ 26 h 219"/>
                  <a:gd name="T24" fmla="*/ 158 w 194"/>
                  <a:gd name="T25" fmla="*/ 180 h 219"/>
                  <a:gd name="T26" fmla="*/ 145 w 194"/>
                  <a:gd name="T27" fmla="*/ 167 h 219"/>
                  <a:gd name="T28" fmla="*/ 142 w 194"/>
                  <a:gd name="T29" fmla="*/ 171 h 219"/>
                  <a:gd name="T30" fmla="*/ 154 w 194"/>
                  <a:gd name="T31" fmla="*/ 183 h 219"/>
                  <a:gd name="T32" fmla="*/ 100 w 194"/>
                  <a:gd name="T33" fmla="*/ 206 h 219"/>
                  <a:gd name="T34" fmla="*/ 100 w 194"/>
                  <a:gd name="T35" fmla="*/ 188 h 219"/>
                  <a:gd name="T36" fmla="*/ 95 w 194"/>
                  <a:gd name="T37" fmla="*/ 188 h 219"/>
                  <a:gd name="T38" fmla="*/ 95 w 194"/>
                  <a:gd name="T39" fmla="*/ 206 h 219"/>
                  <a:gd name="T40" fmla="*/ 40 w 194"/>
                  <a:gd name="T41" fmla="*/ 183 h 219"/>
                  <a:gd name="T42" fmla="*/ 52 w 194"/>
                  <a:gd name="T43" fmla="*/ 171 h 219"/>
                  <a:gd name="T44" fmla="*/ 49 w 194"/>
                  <a:gd name="T45" fmla="*/ 167 h 219"/>
                  <a:gd name="T46" fmla="*/ 36 w 194"/>
                  <a:gd name="T47" fmla="*/ 180 h 219"/>
                  <a:gd name="T48" fmla="*/ 14 w 194"/>
                  <a:gd name="T49" fmla="*/ 125 h 219"/>
                  <a:gd name="T50" fmla="*/ 31 w 194"/>
                  <a:gd name="T51" fmla="*/ 125 h 219"/>
                  <a:gd name="T52" fmla="*/ 31 w 194"/>
                  <a:gd name="T53" fmla="*/ 120 h 219"/>
                  <a:gd name="T54" fmla="*/ 14 w 194"/>
                  <a:gd name="T55" fmla="*/ 120 h 219"/>
                  <a:gd name="T56" fmla="*/ 36 w 194"/>
                  <a:gd name="T57" fmla="*/ 65 h 219"/>
                  <a:gd name="T58" fmla="*/ 49 w 194"/>
                  <a:gd name="T59" fmla="*/ 78 h 219"/>
                  <a:gd name="T60" fmla="*/ 52 w 194"/>
                  <a:gd name="T61" fmla="*/ 74 h 219"/>
                  <a:gd name="T62" fmla="*/ 40 w 194"/>
                  <a:gd name="T63" fmla="*/ 62 h 219"/>
                  <a:gd name="T64" fmla="*/ 95 w 194"/>
                  <a:gd name="T65" fmla="*/ 39 h 219"/>
                  <a:gd name="T66" fmla="*/ 95 w 194"/>
                  <a:gd name="T67" fmla="*/ 56 h 219"/>
                  <a:gd name="T68" fmla="*/ 100 w 194"/>
                  <a:gd name="T69" fmla="*/ 56 h 219"/>
                  <a:gd name="T70" fmla="*/ 100 w 194"/>
                  <a:gd name="T71" fmla="*/ 39 h 219"/>
                  <a:gd name="T72" fmla="*/ 154 w 194"/>
                  <a:gd name="T73" fmla="*/ 62 h 219"/>
                  <a:gd name="T74" fmla="*/ 142 w 194"/>
                  <a:gd name="T75" fmla="*/ 74 h 219"/>
                  <a:gd name="T76" fmla="*/ 145 w 194"/>
                  <a:gd name="T77" fmla="*/ 78 h 219"/>
                  <a:gd name="T78" fmla="*/ 158 w 194"/>
                  <a:gd name="T79" fmla="*/ 65 h 219"/>
                  <a:gd name="T80" fmla="*/ 180 w 194"/>
                  <a:gd name="T81" fmla="*/ 120 h 219"/>
                  <a:gd name="T82" fmla="*/ 163 w 194"/>
                  <a:gd name="T83" fmla="*/ 120 h 219"/>
                  <a:gd name="T84" fmla="*/ 163 w 194"/>
                  <a:gd name="T85" fmla="*/ 125 h 219"/>
                  <a:gd name="T86" fmla="*/ 180 w 194"/>
                  <a:gd name="T87" fmla="*/ 125 h 219"/>
                  <a:gd name="T88" fmla="*/ 158 w 194"/>
                  <a:gd name="T89" fmla="*/ 180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94" h="219">
                    <a:moveTo>
                      <a:pt x="103" y="26"/>
                    </a:moveTo>
                    <a:cubicBezTo>
                      <a:pt x="103" y="18"/>
                      <a:pt x="103" y="18"/>
                      <a:pt x="103" y="18"/>
                    </a:cubicBezTo>
                    <a:cubicBezTo>
                      <a:pt x="120" y="18"/>
                      <a:pt x="120" y="18"/>
                      <a:pt x="120" y="18"/>
                    </a:cubicBezTo>
                    <a:cubicBezTo>
                      <a:pt x="120" y="0"/>
                      <a:pt x="120" y="0"/>
                      <a:pt x="120" y="0"/>
                    </a:cubicBezTo>
                    <a:cubicBezTo>
                      <a:pt x="74" y="0"/>
                      <a:pt x="74" y="0"/>
                      <a:pt x="74" y="0"/>
                    </a:cubicBezTo>
                    <a:cubicBezTo>
                      <a:pt x="74" y="18"/>
                      <a:pt x="74" y="18"/>
                      <a:pt x="74" y="18"/>
                    </a:cubicBezTo>
                    <a:cubicBezTo>
                      <a:pt x="91" y="18"/>
                      <a:pt x="91" y="18"/>
                      <a:pt x="91" y="18"/>
                    </a:cubicBezTo>
                    <a:cubicBezTo>
                      <a:pt x="91" y="26"/>
                      <a:pt x="91" y="26"/>
                      <a:pt x="91" y="26"/>
                    </a:cubicBezTo>
                    <a:cubicBezTo>
                      <a:pt x="41" y="29"/>
                      <a:pt x="0" y="71"/>
                      <a:pt x="0" y="122"/>
                    </a:cubicBezTo>
                    <a:cubicBezTo>
                      <a:pt x="0" y="176"/>
                      <a:pt x="44" y="219"/>
                      <a:pt x="97" y="219"/>
                    </a:cubicBezTo>
                    <a:cubicBezTo>
                      <a:pt x="150" y="219"/>
                      <a:pt x="194" y="176"/>
                      <a:pt x="194" y="122"/>
                    </a:cubicBezTo>
                    <a:cubicBezTo>
                      <a:pt x="194" y="71"/>
                      <a:pt x="154" y="29"/>
                      <a:pt x="103" y="26"/>
                    </a:cubicBezTo>
                    <a:close/>
                    <a:moveTo>
                      <a:pt x="158" y="180"/>
                    </a:moveTo>
                    <a:cubicBezTo>
                      <a:pt x="145" y="167"/>
                      <a:pt x="145" y="167"/>
                      <a:pt x="145" y="167"/>
                    </a:cubicBezTo>
                    <a:cubicBezTo>
                      <a:pt x="142" y="171"/>
                      <a:pt x="142" y="171"/>
                      <a:pt x="142" y="171"/>
                    </a:cubicBezTo>
                    <a:cubicBezTo>
                      <a:pt x="154" y="183"/>
                      <a:pt x="154" y="183"/>
                      <a:pt x="154" y="183"/>
                    </a:cubicBezTo>
                    <a:cubicBezTo>
                      <a:pt x="140" y="197"/>
                      <a:pt x="121" y="205"/>
                      <a:pt x="100" y="206"/>
                    </a:cubicBezTo>
                    <a:cubicBezTo>
                      <a:pt x="100" y="188"/>
                      <a:pt x="100" y="188"/>
                      <a:pt x="100" y="188"/>
                    </a:cubicBezTo>
                    <a:cubicBezTo>
                      <a:pt x="95" y="188"/>
                      <a:pt x="95" y="188"/>
                      <a:pt x="95" y="188"/>
                    </a:cubicBezTo>
                    <a:cubicBezTo>
                      <a:pt x="95" y="206"/>
                      <a:pt x="95" y="206"/>
                      <a:pt x="95" y="206"/>
                    </a:cubicBezTo>
                    <a:cubicBezTo>
                      <a:pt x="73" y="205"/>
                      <a:pt x="54" y="197"/>
                      <a:pt x="40" y="183"/>
                    </a:cubicBezTo>
                    <a:cubicBezTo>
                      <a:pt x="52" y="171"/>
                      <a:pt x="52" y="171"/>
                      <a:pt x="52" y="171"/>
                    </a:cubicBezTo>
                    <a:cubicBezTo>
                      <a:pt x="49" y="167"/>
                      <a:pt x="49" y="167"/>
                      <a:pt x="49" y="167"/>
                    </a:cubicBezTo>
                    <a:cubicBezTo>
                      <a:pt x="36" y="180"/>
                      <a:pt x="36" y="180"/>
                      <a:pt x="36" y="180"/>
                    </a:cubicBezTo>
                    <a:cubicBezTo>
                      <a:pt x="23" y="165"/>
                      <a:pt x="14" y="146"/>
                      <a:pt x="14" y="125"/>
                    </a:cubicBezTo>
                    <a:cubicBezTo>
                      <a:pt x="31" y="125"/>
                      <a:pt x="31" y="125"/>
                      <a:pt x="31" y="125"/>
                    </a:cubicBezTo>
                    <a:cubicBezTo>
                      <a:pt x="31" y="120"/>
                      <a:pt x="31" y="120"/>
                      <a:pt x="31" y="120"/>
                    </a:cubicBezTo>
                    <a:cubicBezTo>
                      <a:pt x="14" y="120"/>
                      <a:pt x="14" y="120"/>
                      <a:pt x="14" y="120"/>
                    </a:cubicBezTo>
                    <a:cubicBezTo>
                      <a:pt x="14" y="99"/>
                      <a:pt x="23" y="80"/>
                      <a:pt x="36" y="65"/>
                    </a:cubicBezTo>
                    <a:cubicBezTo>
                      <a:pt x="49" y="78"/>
                      <a:pt x="49" y="78"/>
                      <a:pt x="49" y="78"/>
                    </a:cubicBezTo>
                    <a:cubicBezTo>
                      <a:pt x="52" y="74"/>
                      <a:pt x="52" y="74"/>
                      <a:pt x="52" y="74"/>
                    </a:cubicBezTo>
                    <a:cubicBezTo>
                      <a:pt x="40" y="62"/>
                      <a:pt x="40" y="62"/>
                      <a:pt x="40" y="62"/>
                    </a:cubicBezTo>
                    <a:cubicBezTo>
                      <a:pt x="54" y="48"/>
                      <a:pt x="73" y="40"/>
                      <a:pt x="95" y="39"/>
                    </a:cubicBezTo>
                    <a:cubicBezTo>
                      <a:pt x="95" y="56"/>
                      <a:pt x="95" y="56"/>
                      <a:pt x="95" y="56"/>
                    </a:cubicBezTo>
                    <a:cubicBezTo>
                      <a:pt x="100" y="56"/>
                      <a:pt x="100" y="56"/>
                      <a:pt x="100" y="56"/>
                    </a:cubicBezTo>
                    <a:cubicBezTo>
                      <a:pt x="100" y="39"/>
                      <a:pt x="100" y="39"/>
                      <a:pt x="100" y="39"/>
                    </a:cubicBezTo>
                    <a:cubicBezTo>
                      <a:pt x="121" y="40"/>
                      <a:pt x="140" y="48"/>
                      <a:pt x="154" y="62"/>
                    </a:cubicBezTo>
                    <a:cubicBezTo>
                      <a:pt x="142" y="74"/>
                      <a:pt x="142" y="74"/>
                      <a:pt x="142" y="74"/>
                    </a:cubicBezTo>
                    <a:cubicBezTo>
                      <a:pt x="145" y="78"/>
                      <a:pt x="145" y="78"/>
                      <a:pt x="145" y="78"/>
                    </a:cubicBezTo>
                    <a:cubicBezTo>
                      <a:pt x="158" y="65"/>
                      <a:pt x="158" y="65"/>
                      <a:pt x="158" y="65"/>
                    </a:cubicBezTo>
                    <a:cubicBezTo>
                      <a:pt x="171" y="80"/>
                      <a:pt x="180" y="99"/>
                      <a:pt x="180" y="120"/>
                    </a:cubicBezTo>
                    <a:cubicBezTo>
                      <a:pt x="163" y="120"/>
                      <a:pt x="163" y="120"/>
                      <a:pt x="163" y="120"/>
                    </a:cubicBezTo>
                    <a:cubicBezTo>
                      <a:pt x="163" y="125"/>
                      <a:pt x="163" y="125"/>
                      <a:pt x="163" y="125"/>
                    </a:cubicBezTo>
                    <a:cubicBezTo>
                      <a:pt x="180" y="125"/>
                      <a:pt x="180" y="125"/>
                      <a:pt x="180" y="125"/>
                    </a:cubicBezTo>
                    <a:cubicBezTo>
                      <a:pt x="180" y="146"/>
                      <a:pt x="171" y="165"/>
                      <a:pt x="158" y="180"/>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77" name="Freeform 34"/>
              <p:cNvSpPr/>
              <p:nvPr/>
            </p:nvSpPr>
            <p:spPr bwMode="auto">
              <a:xfrm>
                <a:off x="11153775" y="1404937"/>
                <a:ext cx="160338" cy="273050"/>
              </a:xfrm>
              <a:custGeom>
                <a:avLst/>
                <a:gdLst>
                  <a:gd name="T0" fmla="*/ 101 w 101"/>
                  <a:gd name="T1" fmla="*/ 66 h 172"/>
                  <a:gd name="T2" fmla="*/ 94 w 101"/>
                  <a:gd name="T3" fmla="*/ 59 h 172"/>
                  <a:gd name="T4" fmla="*/ 21 w 101"/>
                  <a:gd name="T5" fmla="*/ 132 h 172"/>
                  <a:gd name="T6" fmla="*/ 21 w 101"/>
                  <a:gd name="T7" fmla="*/ 0 h 172"/>
                  <a:gd name="T8" fmla="*/ 11 w 101"/>
                  <a:gd name="T9" fmla="*/ 0 h 172"/>
                  <a:gd name="T10" fmla="*/ 11 w 101"/>
                  <a:gd name="T11" fmla="*/ 141 h 172"/>
                  <a:gd name="T12" fmla="*/ 0 w 101"/>
                  <a:gd name="T13" fmla="*/ 153 h 172"/>
                  <a:gd name="T14" fmla="*/ 7 w 101"/>
                  <a:gd name="T15" fmla="*/ 163 h 172"/>
                  <a:gd name="T16" fmla="*/ 11 w 101"/>
                  <a:gd name="T17" fmla="*/ 158 h 172"/>
                  <a:gd name="T18" fmla="*/ 11 w 101"/>
                  <a:gd name="T19" fmla="*/ 172 h 172"/>
                  <a:gd name="T20" fmla="*/ 21 w 101"/>
                  <a:gd name="T21" fmla="*/ 172 h 172"/>
                  <a:gd name="T22" fmla="*/ 21 w 101"/>
                  <a:gd name="T23" fmla="*/ 146 h 172"/>
                  <a:gd name="T24" fmla="*/ 101 w 101"/>
                  <a:gd name="T25" fmla="*/ 66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1" h="172">
                    <a:moveTo>
                      <a:pt x="101" y="66"/>
                    </a:moveTo>
                    <a:lnTo>
                      <a:pt x="94" y="59"/>
                    </a:lnTo>
                    <a:lnTo>
                      <a:pt x="21" y="132"/>
                    </a:lnTo>
                    <a:lnTo>
                      <a:pt x="21" y="0"/>
                    </a:lnTo>
                    <a:lnTo>
                      <a:pt x="11" y="0"/>
                    </a:lnTo>
                    <a:lnTo>
                      <a:pt x="11" y="141"/>
                    </a:lnTo>
                    <a:lnTo>
                      <a:pt x="0" y="153"/>
                    </a:lnTo>
                    <a:lnTo>
                      <a:pt x="7" y="163"/>
                    </a:lnTo>
                    <a:lnTo>
                      <a:pt x="11" y="158"/>
                    </a:lnTo>
                    <a:lnTo>
                      <a:pt x="11" y="172"/>
                    </a:lnTo>
                    <a:lnTo>
                      <a:pt x="21" y="172"/>
                    </a:lnTo>
                    <a:lnTo>
                      <a:pt x="21" y="146"/>
                    </a:lnTo>
                    <a:lnTo>
                      <a:pt x="101" y="6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spTree>
  </p:cSld>
  <p:clrMapOvr>
    <a:masterClrMapping/>
  </p:clrMapOvr>
  <p:transition spd="slow" advTm="0">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2"/>
                                        </p:tgtEl>
                                        <p:attrNameLst>
                                          <p:attrName>style.visibility</p:attrName>
                                        </p:attrNameLst>
                                      </p:cBhvr>
                                      <p:to>
                                        <p:strVal val="visible"/>
                                      </p:to>
                                    </p:set>
                                    <p:animEffect transition="in" filter="wipe(left)">
                                      <p:cBhvr>
                                        <p:cTn id="7" dur="500"/>
                                        <p:tgtEl>
                                          <p:spTgt spid="292"/>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21"/>
                                        </p:tgtEl>
                                        <p:attrNameLst>
                                          <p:attrName>style.visibility</p:attrName>
                                        </p:attrNameLst>
                                      </p:cBhvr>
                                      <p:to>
                                        <p:strVal val="visible"/>
                                      </p:to>
                                    </p:set>
                                    <p:animEffect transition="in" filter="wipe(right)">
                                      <p:cBhvr>
                                        <p:cTn id="11" dur="500"/>
                                        <p:tgtEl>
                                          <p:spTgt spid="121"/>
                                        </p:tgtEl>
                                      </p:cBhvr>
                                    </p:animEffect>
                                  </p:childTnLst>
                                </p:cTn>
                              </p:par>
                            </p:childTnLst>
                          </p:cTn>
                        </p:par>
                        <p:par>
                          <p:cTn id="12" fill="hold">
                            <p:stCondLst>
                              <p:cond delay="1000"/>
                            </p:stCondLst>
                            <p:childTnLst>
                              <p:par>
                                <p:cTn id="13" presetID="53" presetClass="entr" presetSubtype="16" fill="hold" nodeType="afterEffect">
                                  <p:stCondLst>
                                    <p:cond delay="0"/>
                                  </p:stCondLst>
                                  <p:childTnLst>
                                    <p:set>
                                      <p:cBhvr>
                                        <p:cTn id="14" dur="1" fill="hold">
                                          <p:stCondLst>
                                            <p:cond delay="0"/>
                                          </p:stCondLst>
                                        </p:cTn>
                                        <p:tgtEl>
                                          <p:spTgt spid="147"/>
                                        </p:tgtEl>
                                        <p:attrNameLst>
                                          <p:attrName>style.visibility</p:attrName>
                                        </p:attrNameLst>
                                      </p:cBhvr>
                                      <p:to>
                                        <p:strVal val="visible"/>
                                      </p:to>
                                    </p:set>
                                    <p:anim calcmode="lin" valueType="num">
                                      <p:cBhvr>
                                        <p:cTn id="15" dur="100" fill="hold"/>
                                        <p:tgtEl>
                                          <p:spTgt spid="147"/>
                                        </p:tgtEl>
                                        <p:attrNameLst>
                                          <p:attrName>ppt_w</p:attrName>
                                        </p:attrNameLst>
                                      </p:cBhvr>
                                      <p:tavLst>
                                        <p:tav tm="0">
                                          <p:val>
                                            <p:fltVal val="0"/>
                                          </p:val>
                                        </p:tav>
                                        <p:tav tm="100000">
                                          <p:val>
                                            <p:strVal val="#ppt_w"/>
                                          </p:val>
                                        </p:tav>
                                      </p:tavLst>
                                    </p:anim>
                                    <p:anim calcmode="lin" valueType="num">
                                      <p:cBhvr>
                                        <p:cTn id="16" dur="100" fill="hold"/>
                                        <p:tgtEl>
                                          <p:spTgt spid="147"/>
                                        </p:tgtEl>
                                        <p:attrNameLst>
                                          <p:attrName>ppt_h</p:attrName>
                                        </p:attrNameLst>
                                      </p:cBhvr>
                                      <p:tavLst>
                                        <p:tav tm="0">
                                          <p:val>
                                            <p:fltVal val="0"/>
                                          </p:val>
                                        </p:tav>
                                        <p:tav tm="100000">
                                          <p:val>
                                            <p:strVal val="#ppt_h"/>
                                          </p:val>
                                        </p:tav>
                                      </p:tavLst>
                                    </p:anim>
                                    <p:animEffect transition="in" filter="fade">
                                      <p:cBhvr>
                                        <p:cTn id="17" dur="100"/>
                                        <p:tgtEl>
                                          <p:spTgt spid="147"/>
                                        </p:tgtEl>
                                      </p:cBhvr>
                                    </p:animEffect>
                                  </p:childTnLst>
                                </p:cTn>
                              </p:par>
                              <p:par>
                                <p:cTn id="18" presetID="6" presetClass="emph" presetSubtype="0" fill="hold" nodeType="withEffect">
                                  <p:stCondLst>
                                    <p:cond delay="100"/>
                                  </p:stCondLst>
                                  <p:childTnLst>
                                    <p:animScale>
                                      <p:cBhvr>
                                        <p:cTn id="19" dur="100" fill="hold"/>
                                        <p:tgtEl>
                                          <p:spTgt spid="147"/>
                                        </p:tgtEl>
                                      </p:cBhvr>
                                      <p:by x="110000" y="110000"/>
                                    </p:animScale>
                                  </p:childTnLst>
                                </p:cTn>
                              </p:par>
                              <p:par>
                                <p:cTn id="20" presetID="6" presetClass="emph" presetSubtype="0" fill="hold" nodeType="withEffect">
                                  <p:stCondLst>
                                    <p:cond delay="200"/>
                                  </p:stCondLst>
                                  <p:childTnLst>
                                    <p:animScale>
                                      <p:cBhvr>
                                        <p:cTn id="21" dur="200" fill="hold"/>
                                        <p:tgtEl>
                                          <p:spTgt spid="147"/>
                                        </p:tgtEl>
                                      </p:cBhvr>
                                      <p:by x="90000" y="90000"/>
                                    </p:animScale>
                                  </p:childTnLst>
                                </p:cTn>
                              </p:par>
                              <p:par>
                                <p:cTn id="22" presetID="6" presetClass="emph" presetSubtype="0" fill="hold" nodeType="withEffect">
                                  <p:stCondLst>
                                    <p:cond delay="400"/>
                                  </p:stCondLst>
                                  <p:childTnLst>
                                    <p:animScale>
                                      <p:cBhvr>
                                        <p:cTn id="23" dur="100" fill="hold"/>
                                        <p:tgtEl>
                                          <p:spTgt spid="147"/>
                                        </p:tgtEl>
                                      </p:cBhvr>
                                      <p:by x="105000" y="105000"/>
                                    </p:animScale>
                                  </p:childTnLst>
                                </p:cTn>
                              </p:par>
                              <p:par>
                                <p:cTn id="24" presetID="6" presetClass="emph" presetSubtype="0" fill="hold" nodeType="withEffect">
                                  <p:stCondLst>
                                    <p:cond delay="500"/>
                                  </p:stCondLst>
                                  <p:childTnLst>
                                    <p:animScale>
                                      <p:cBhvr>
                                        <p:cTn id="25" dur="200" fill="hold"/>
                                        <p:tgtEl>
                                          <p:spTgt spid="147"/>
                                        </p:tgtEl>
                                      </p:cBhvr>
                                      <p:by x="95000" y="95000"/>
                                    </p:animScale>
                                  </p:childTnLst>
                                </p:cTn>
                              </p:par>
                            </p:childTnLst>
                          </p:cTn>
                        </p:par>
                        <p:par>
                          <p:cTn id="26" fill="hold">
                            <p:stCondLst>
                              <p:cond delay="1500"/>
                            </p:stCondLst>
                            <p:childTnLst>
                              <p:par>
                                <p:cTn id="27" presetID="22" presetClass="entr" presetSubtype="8" fill="hold" nodeType="afterEffect">
                                  <p:stCondLst>
                                    <p:cond delay="0"/>
                                  </p:stCondLst>
                                  <p:childTnLst>
                                    <p:set>
                                      <p:cBhvr>
                                        <p:cTn id="28" dur="1" fill="hold">
                                          <p:stCondLst>
                                            <p:cond delay="0"/>
                                          </p:stCondLst>
                                        </p:cTn>
                                        <p:tgtEl>
                                          <p:spTgt spid="257"/>
                                        </p:tgtEl>
                                        <p:attrNameLst>
                                          <p:attrName>style.visibility</p:attrName>
                                        </p:attrNameLst>
                                      </p:cBhvr>
                                      <p:to>
                                        <p:strVal val="visible"/>
                                      </p:to>
                                    </p:set>
                                    <p:animEffect transition="in" filter="wipe(left)">
                                      <p:cBhvr>
                                        <p:cTn id="29" dur="500"/>
                                        <p:tgtEl>
                                          <p:spTgt spid="257"/>
                                        </p:tgtEl>
                                      </p:cBhvr>
                                    </p:animEffect>
                                  </p:childTnLst>
                                </p:cTn>
                              </p:par>
                            </p:childTnLst>
                          </p:cTn>
                        </p:par>
                        <p:par>
                          <p:cTn id="30" fill="hold">
                            <p:stCondLst>
                              <p:cond delay="2000"/>
                            </p:stCondLst>
                            <p:childTnLst>
                              <p:par>
                                <p:cTn id="31" presetID="22" presetClass="entr" presetSubtype="8" fill="hold" grpId="0" nodeType="afterEffect">
                                  <p:stCondLst>
                                    <p:cond delay="0"/>
                                  </p:stCondLst>
                                  <p:childTnLst>
                                    <p:set>
                                      <p:cBhvr>
                                        <p:cTn id="32" dur="1" fill="hold">
                                          <p:stCondLst>
                                            <p:cond delay="0"/>
                                          </p:stCondLst>
                                        </p:cTn>
                                        <p:tgtEl>
                                          <p:spTgt spid="118"/>
                                        </p:tgtEl>
                                        <p:attrNameLst>
                                          <p:attrName>style.visibility</p:attrName>
                                        </p:attrNameLst>
                                      </p:cBhvr>
                                      <p:to>
                                        <p:strVal val="visible"/>
                                      </p:to>
                                    </p:set>
                                    <p:animEffect transition="in" filter="wipe(left)">
                                      <p:cBhvr>
                                        <p:cTn id="33" dur="500"/>
                                        <p:tgtEl>
                                          <p:spTgt spid="118"/>
                                        </p:tgtEl>
                                      </p:cBhvr>
                                    </p:animEffect>
                                  </p:childTnLst>
                                </p:cTn>
                              </p:par>
                            </p:childTnLst>
                          </p:cTn>
                        </p:par>
                        <p:par>
                          <p:cTn id="34" fill="hold">
                            <p:stCondLst>
                              <p:cond delay="2500"/>
                            </p:stCondLst>
                            <p:childTnLst>
                              <p:par>
                                <p:cTn id="35" presetID="53" presetClass="entr" presetSubtype="16" fill="hold" nodeType="afterEffect">
                                  <p:stCondLst>
                                    <p:cond delay="0"/>
                                  </p:stCondLst>
                                  <p:childTnLst>
                                    <p:set>
                                      <p:cBhvr>
                                        <p:cTn id="36" dur="1" fill="hold">
                                          <p:stCondLst>
                                            <p:cond delay="0"/>
                                          </p:stCondLst>
                                        </p:cTn>
                                        <p:tgtEl>
                                          <p:spTgt spid="122"/>
                                        </p:tgtEl>
                                        <p:attrNameLst>
                                          <p:attrName>style.visibility</p:attrName>
                                        </p:attrNameLst>
                                      </p:cBhvr>
                                      <p:to>
                                        <p:strVal val="visible"/>
                                      </p:to>
                                    </p:set>
                                    <p:anim calcmode="lin" valueType="num">
                                      <p:cBhvr>
                                        <p:cTn id="37" dur="100" fill="hold"/>
                                        <p:tgtEl>
                                          <p:spTgt spid="122"/>
                                        </p:tgtEl>
                                        <p:attrNameLst>
                                          <p:attrName>ppt_w</p:attrName>
                                        </p:attrNameLst>
                                      </p:cBhvr>
                                      <p:tavLst>
                                        <p:tav tm="0">
                                          <p:val>
                                            <p:fltVal val="0"/>
                                          </p:val>
                                        </p:tav>
                                        <p:tav tm="100000">
                                          <p:val>
                                            <p:strVal val="#ppt_w"/>
                                          </p:val>
                                        </p:tav>
                                      </p:tavLst>
                                    </p:anim>
                                    <p:anim calcmode="lin" valueType="num">
                                      <p:cBhvr>
                                        <p:cTn id="38" dur="100" fill="hold"/>
                                        <p:tgtEl>
                                          <p:spTgt spid="122"/>
                                        </p:tgtEl>
                                        <p:attrNameLst>
                                          <p:attrName>ppt_h</p:attrName>
                                        </p:attrNameLst>
                                      </p:cBhvr>
                                      <p:tavLst>
                                        <p:tav tm="0">
                                          <p:val>
                                            <p:fltVal val="0"/>
                                          </p:val>
                                        </p:tav>
                                        <p:tav tm="100000">
                                          <p:val>
                                            <p:strVal val="#ppt_h"/>
                                          </p:val>
                                        </p:tav>
                                      </p:tavLst>
                                    </p:anim>
                                    <p:animEffect transition="in" filter="fade">
                                      <p:cBhvr>
                                        <p:cTn id="39" dur="100"/>
                                        <p:tgtEl>
                                          <p:spTgt spid="122"/>
                                        </p:tgtEl>
                                      </p:cBhvr>
                                    </p:animEffect>
                                  </p:childTnLst>
                                </p:cTn>
                              </p:par>
                              <p:par>
                                <p:cTn id="40" presetID="6" presetClass="emph" presetSubtype="0" fill="hold" nodeType="withEffect">
                                  <p:stCondLst>
                                    <p:cond delay="100"/>
                                  </p:stCondLst>
                                  <p:childTnLst>
                                    <p:animScale>
                                      <p:cBhvr>
                                        <p:cTn id="41" dur="100" fill="hold"/>
                                        <p:tgtEl>
                                          <p:spTgt spid="122"/>
                                        </p:tgtEl>
                                      </p:cBhvr>
                                      <p:by x="110000" y="110000"/>
                                    </p:animScale>
                                  </p:childTnLst>
                                </p:cTn>
                              </p:par>
                              <p:par>
                                <p:cTn id="42" presetID="6" presetClass="emph" presetSubtype="0" fill="hold" nodeType="withEffect">
                                  <p:stCondLst>
                                    <p:cond delay="200"/>
                                  </p:stCondLst>
                                  <p:childTnLst>
                                    <p:animScale>
                                      <p:cBhvr>
                                        <p:cTn id="43" dur="200" fill="hold"/>
                                        <p:tgtEl>
                                          <p:spTgt spid="122"/>
                                        </p:tgtEl>
                                      </p:cBhvr>
                                      <p:by x="90000" y="90000"/>
                                    </p:animScale>
                                  </p:childTnLst>
                                </p:cTn>
                              </p:par>
                              <p:par>
                                <p:cTn id="44" presetID="6" presetClass="emph" presetSubtype="0" fill="hold" nodeType="withEffect">
                                  <p:stCondLst>
                                    <p:cond delay="400"/>
                                  </p:stCondLst>
                                  <p:childTnLst>
                                    <p:animScale>
                                      <p:cBhvr>
                                        <p:cTn id="45" dur="100" fill="hold"/>
                                        <p:tgtEl>
                                          <p:spTgt spid="122"/>
                                        </p:tgtEl>
                                      </p:cBhvr>
                                      <p:by x="105000" y="105000"/>
                                    </p:animScale>
                                  </p:childTnLst>
                                </p:cTn>
                              </p:par>
                              <p:par>
                                <p:cTn id="46" presetID="6" presetClass="emph" presetSubtype="0" fill="hold" nodeType="withEffect">
                                  <p:stCondLst>
                                    <p:cond delay="500"/>
                                  </p:stCondLst>
                                  <p:childTnLst>
                                    <p:animScale>
                                      <p:cBhvr>
                                        <p:cTn id="47" dur="200" fill="hold"/>
                                        <p:tgtEl>
                                          <p:spTgt spid="122"/>
                                        </p:tgtEl>
                                      </p:cBhvr>
                                      <p:by x="95000" y="95000"/>
                                    </p:animScale>
                                  </p:childTnLst>
                                </p:cTn>
                              </p:par>
                            </p:childTnLst>
                          </p:cTn>
                        </p:par>
                        <p:par>
                          <p:cTn id="48" fill="hold">
                            <p:stCondLst>
                              <p:cond delay="3000"/>
                            </p:stCondLst>
                            <p:childTnLst>
                              <p:par>
                                <p:cTn id="49" presetID="22" presetClass="entr" presetSubtype="2" fill="hold" nodeType="afterEffect">
                                  <p:stCondLst>
                                    <p:cond delay="0"/>
                                  </p:stCondLst>
                                  <p:childTnLst>
                                    <p:set>
                                      <p:cBhvr>
                                        <p:cTn id="50" dur="1" fill="hold">
                                          <p:stCondLst>
                                            <p:cond delay="0"/>
                                          </p:stCondLst>
                                        </p:cTn>
                                        <p:tgtEl>
                                          <p:spTgt spid="261"/>
                                        </p:tgtEl>
                                        <p:attrNameLst>
                                          <p:attrName>style.visibility</p:attrName>
                                        </p:attrNameLst>
                                      </p:cBhvr>
                                      <p:to>
                                        <p:strVal val="visible"/>
                                      </p:to>
                                    </p:set>
                                    <p:animEffect transition="in" filter="wipe(right)">
                                      <p:cBhvr>
                                        <p:cTn id="51" dur="500"/>
                                        <p:tgtEl>
                                          <p:spTgt spid="261"/>
                                        </p:tgtEl>
                                      </p:cBhvr>
                                    </p:animEffect>
                                  </p:childTnLst>
                                </p:cTn>
                              </p:par>
                            </p:childTnLst>
                          </p:cTn>
                        </p:par>
                        <p:par>
                          <p:cTn id="52" fill="hold">
                            <p:stCondLst>
                              <p:cond delay="3500"/>
                            </p:stCondLst>
                            <p:childTnLst>
                              <p:par>
                                <p:cTn id="53" presetID="22" presetClass="entr" presetSubtype="2" fill="hold" grpId="0" nodeType="afterEffect">
                                  <p:stCondLst>
                                    <p:cond delay="0"/>
                                  </p:stCondLst>
                                  <p:childTnLst>
                                    <p:set>
                                      <p:cBhvr>
                                        <p:cTn id="54" dur="1" fill="hold">
                                          <p:stCondLst>
                                            <p:cond delay="0"/>
                                          </p:stCondLst>
                                        </p:cTn>
                                        <p:tgtEl>
                                          <p:spTgt spid="119"/>
                                        </p:tgtEl>
                                        <p:attrNameLst>
                                          <p:attrName>style.visibility</p:attrName>
                                        </p:attrNameLst>
                                      </p:cBhvr>
                                      <p:to>
                                        <p:strVal val="visible"/>
                                      </p:to>
                                    </p:set>
                                    <p:animEffect transition="in" filter="wipe(right)">
                                      <p:cBhvr>
                                        <p:cTn id="55" dur="500"/>
                                        <p:tgtEl>
                                          <p:spTgt spid="119"/>
                                        </p:tgtEl>
                                      </p:cBhvr>
                                    </p:animEffect>
                                  </p:childTnLst>
                                </p:cTn>
                              </p:par>
                            </p:childTnLst>
                          </p:cTn>
                        </p:par>
                        <p:par>
                          <p:cTn id="56" fill="hold">
                            <p:stCondLst>
                              <p:cond delay="4000"/>
                            </p:stCondLst>
                            <p:childTnLst>
                              <p:par>
                                <p:cTn id="57" presetID="53" presetClass="entr" presetSubtype="16" fill="hold" nodeType="afterEffect">
                                  <p:stCondLst>
                                    <p:cond delay="0"/>
                                  </p:stCondLst>
                                  <p:childTnLst>
                                    <p:set>
                                      <p:cBhvr>
                                        <p:cTn id="58" dur="1" fill="hold">
                                          <p:stCondLst>
                                            <p:cond delay="0"/>
                                          </p:stCondLst>
                                        </p:cTn>
                                        <p:tgtEl>
                                          <p:spTgt spid="134"/>
                                        </p:tgtEl>
                                        <p:attrNameLst>
                                          <p:attrName>style.visibility</p:attrName>
                                        </p:attrNameLst>
                                      </p:cBhvr>
                                      <p:to>
                                        <p:strVal val="visible"/>
                                      </p:to>
                                    </p:set>
                                    <p:anim calcmode="lin" valueType="num">
                                      <p:cBhvr>
                                        <p:cTn id="59" dur="100" fill="hold"/>
                                        <p:tgtEl>
                                          <p:spTgt spid="134"/>
                                        </p:tgtEl>
                                        <p:attrNameLst>
                                          <p:attrName>ppt_w</p:attrName>
                                        </p:attrNameLst>
                                      </p:cBhvr>
                                      <p:tavLst>
                                        <p:tav tm="0">
                                          <p:val>
                                            <p:fltVal val="0"/>
                                          </p:val>
                                        </p:tav>
                                        <p:tav tm="100000">
                                          <p:val>
                                            <p:strVal val="#ppt_w"/>
                                          </p:val>
                                        </p:tav>
                                      </p:tavLst>
                                    </p:anim>
                                    <p:anim calcmode="lin" valueType="num">
                                      <p:cBhvr>
                                        <p:cTn id="60" dur="100" fill="hold"/>
                                        <p:tgtEl>
                                          <p:spTgt spid="134"/>
                                        </p:tgtEl>
                                        <p:attrNameLst>
                                          <p:attrName>ppt_h</p:attrName>
                                        </p:attrNameLst>
                                      </p:cBhvr>
                                      <p:tavLst>
                                        <p:tav tm="0">
                                          <p:val>
                                            <p:fltVal val="0"/>
                                          </p:val>
                                        </p:tav>
                                        <p:tav tm="100000">
                                          <p:val>
                                            <p:strVal val="#ppt_h"/>
                                          </p:val>
                                        </p:tav>
                                      </p:tavLst>
                                    </p:anim>
                                    <p:animEffect transition="in" filter="fade">
                                      <p:cBhvr>
                                        <p:cTn id="61" dur="100"/>
                                        <p:tgtEl>
                                          <p:spTgt spid="134"/>
                                        </p:tgtEl>
                                      </p:cBhvr>
                                    </p:animEffect>
                                  </p:childTnLst>
                                </p:cTn>
                              </p:par>
                              <p:par>
                                <p:cTn id="62" presetID="6" presetClass="emph" presetSubtype="0" fill="hold" nodeType="withEffect">
                                  <p:stCondLst>
                                    <p:cond delay="100"/>
                                  </p:stCondLst>
                                  <p:childTnLst>
                                    <p:animScale>
                                      <p:cBhvr>
                                        <p:cTn id="63" dur="100" fill="hold"/>
                                        <p:tgtEl>
                                          <p:spTgt spid="134"/>
                                        </p:tgtEl>
                                      </p:cBhvr>
                                      <p:by x="110000" y="110000"/>
                                    </p:animScale>
                                  </p:childTnLst>
                                </p:cTn>
                              </p:par>
                              <p:par>
                                <p:cTn id="64" presetID="6" presetClass="emph" presetSubtype="0" fill="hold" nodeType="withEffect">
                                  <p:stCondLst>
                                    <p:cond delay="200"/>
                                  </p:stCondLst>
                                  <p:childTnLst>
                                    <p:animScale>
                                      <p:cBhvr>
                                        <p:cTn id="65" dur="200" fill="hold"/>
                                        <p:tgtEl>
                                          <p:spTgt spid="134"/>
                                        </p:tgtEl>
                                      </p:cBhvr>
                                      <p:by x="90000" y="90000"/>
                                    </p:animScale>
                                  </p:childTnLst>
                                </p:cTn>
                              </p:par>
                              <p:par>
                                <p:cTn id="66" presetID="6" presetClass="emph" presetSubtype="0" fill="hold" nodeType="withEffect">
                                  <p:stCondLst>
                                    <p:cond delay="400"/>
                                  </p:stCondLst>
                                  <p:childTnLst>
                                    <p:animScale>
                                      <p:cBhvr>
                                        <p:cTn id="67" dur="100" fill="hold"/>
                                        <p:tgtEl>
                                          <p:spTgt spid="134"/>
                                        </p:tgtEl>
                                      </p:cBhvr>
                                      <p:by x="105000" y="105000"/>
                                    </p:animScale>
                                  </p:childTnLst>
                                </p:cTn>
                              </p:par>
                              <p:par>
                                <p:cTn id="68" presetID="6" presetClass="emph" presetSubtype="0" fill="hold" nodeType="withEffect">
                                  <p:stCondLst>
                                    <p:cond delay="500"/>
                                  </p:stCondLst>
                                  <p:childTnLst>
                                    <p:animScale>
                                      <p:cBhvr>
                                        <p:cTn id="69" dur="200" fill="hold"/>
                                        <p:tgtEl>
                                          <p:spTgt spid="134"/>
                                        </p:tgtEl>
                                      </p:cBhvr>
                                      <p:by x="95000" y="95000"/>
                                    </p:animScale>
                                  </p:childTnLst>
                                </p:cTn>
                              </p:par>
                            </p:childTnLst>
                          </p:cTn>
                        </p:par>
                        <p:par>
                          <p:cTn id="70" fill="hold">
                            <p:stCondLst>
                              <p:cond delay="4500"/>
                            </p:stCondLst>
                            <p:childTnLst>
                              <p:par>
                                <p:cTn id="71" presetID="22" presetClass="entr" presetSubtype="8" fill="hold" nodeType="afterEffect">
                                  <p:stCondLst>
                                    <p:cond delay="0"/>
                                  </p:stCondLst>
                                  <p:childTnLst>
                                    <p:set>
                                      <p:cBhvr>
                                        <p:cTn id="72" dur="1" fill="hold">
                                          <p:stCondLst>
                                            <p:cond delay="0"/>
                                          </p:stCondLst>
                                        </p:cTn>
                                        <p:tgtEl>
                                          <p:spTgt spid="265"/>
                                        </p:tgtEl>
                                        <p:attrNameLst>
                                          <p:attrName>style.visibility</p:attrName>
                                        </p:attrNameLst>
                                      </p:cBhvr>
                                      <p:to>
                                        <p:strVal val="visible"/>
                                      </p:to>
                                    </p:set>
                                    <p:animEffect transition="in" filter="wipe(left)">
                                      <p:cBhvr>
                                        <p:cTn id="73" dur="500"/>
                                        <p:tgtEl>
                                          <p:spTgt spid="265"/>
                                        </p:tgtEl>
                                      </p:cBhvr>
                                    </p:animEffect>
                                  </p:childTnLst>
                                </p:cTn>
                              </p:par>
                            </p:childTnLst>
                          </p:cTn>
                        </p:par>
                        <p:par>
                          <p:cTn id="74" fill="hold">
                            <p:stCondLst>
                              <p:cond delay="5000"/>
                            </p:stCondLst>
                            <p:childTnLst>
                              <p:par>
                                <p:cTn id="75" presetID="22" presetClass="entr" presetSubtype="8" fill="hold" grpId="0" nodeType="afterEffect">
                                  <p:stCondLst>
                                    <p:cond delay="0"/>
                                  </p:stCondLst>
                                  <p:childTnLst>
                                    <p:set>
                                      <p:cBhvr>
                                        <p:cTn id="76" dur="1" fill="hold">
                                          <p:stCondLst>
                                            <p:cond delay="0"/>
                                          </p:stCondLst>
                                        </p:cTn>
                                        <p:tgtEl>
                                          <p:spTgt spid="117"/>
                                        </p:tgtEl>
                                        <p:attrNameLst>
                                          <p:attrName>style.visibility</p:attrName>
                                        </p:attrNameLst>
                                      </p:cBhvr>
                                      <p:to>
                                        <p:strVal val="visible"/>
                                      </p:to>
                                    </p:set>
                                    <p:animEffect transition="in" filter="wipe(left)">
                                      <p:cBhvr>
                                        <p:cTn id="77" dur="500"/>
                                        <p:tgtEl>
                                          <p:spTgt spid="117"/>
                                        </p:tgtEl>
                                      </p:cBhvr>
                                    </p:animEffect>
                                  </p:childTnLst>
                                </p:cTn>
                              </p:par>
                            </p:childTnLst>
                          </p:cTn>
                        </p:par>
                        <p:par>
                          <p:cTn id="78" fill="hold">
                            <p:stCondLst>
                              <p:cond delay="5500"/>
                            </p:stCondLst>
                            <p:childTnLst>
                              <p:par>
                                <p:cTn id="79" presetID="53" presetClass="entr" presetSubtype="16" fill="hold" nodeType="afterEffect">
                                  <p:stCondLst>
                                    <p:cond delay="0"/>
                                  </p:stCondLst>
                                  <p:childTnLst>
                                    <p:set>
                                      <p:cBhvr>
                                        <p:cTn id="80" dur="1" fill="hold">
                                          <p:stCondLst>
                                            <p:cond delay="0"/>
                                          </p:stCondLst>
                                        </p:cTn>
                                        <p:tgtEl>
                                          <p:spTgt spid="273"/>
                                        </p:tgtEl>
                                        <p:attrNameLst>
                                          <p:attrName>style.visibility</p:attrName>
                                        </p:attrNameLst>
                                      </p:cBhvr>
                                      <p:to>
                                        <p:strVal val="visible"/>
                                      </p:to>
                                    </p:set>
                                    <p:anim calcmode="lin" valueType="num">
                                      <p:cBhvr>
                                        <p:cTn id="81" dur="100" fill="hold"/>
                                        <p:tgtEl>
                                          <p:spTgt spid="273"/>
                                        </p:tgtEl>
                                        <p:attrNameLst>
                                          <p:attrName>ppt_w</p:attrName>
                                        </p:attrNameLst>
                                      </p:cBhvr>
                                      <p:tavLst>
                                        <p:tav tm="0">
                                          <p:val>
                                            <p:fltVal val="0"/>
                                          </p:val>
                                        </p:tav>
                                        <p:tav tm="100000">
                                          <p:val>
                                            <p:strVal val="#ppt_w"/>
                                          </p:val>
                                        </p:tav>
                                      </p:tavLst>
                                    </p:anim>
                                    <p:anim calcmode="lin" valueType="num">
                                      <p:cBhvr>
                                        <p:cTn id="82" dur="100" fill="hold"/>
                                        <p:tgtEl>
                                          <p:spTgt spid="273"/>
                                        </p:tgtEl>
                                        <p:attrNameLst>
                                          <p:attrName>ppt_h</p:attrName>
                                        </p:attrNameLst>
                                      </p:cBhvr>
                                      <p:tavLst>
                                        <p:tav tm="0">
                                          <p:val>
                                            <p:fltVal val="0"/>
                                          </p:val>
                                        </p:tav>
                                        <p:tav tm="100000">
                                          <p:val>
                                            <p:strVal val="#ppt_h"/>
                                          </p:val>
                                        </p:tav>
                                      </p:tavLst>
                                    </p:anim>
                                    <p:animEffect transition="in" filter="fade">
                                      <p:cBhvr>
                                        <p:cTn id="83" dur="100"/>
                                        <p:tgtEl>
                                          <p:spTgt spid="273"/>
                                        </p:tgtEl>
                                      </p:cBhvr>
                                    </p:animEffect>
                                  </p:childTnLst>
                                </p:cTn>
                              </p:par>
                              <p:par>
                                <p:cTn id="84" presetID="6" presetClass="emph" presetSubtype="0" fill="hold" nodeType="withEffect">
                                  <p:stCondLst>
                                    <p:cond delay="100"/>
                                  </p:stCondLst>
                                  <p:childTnLst>
                                    <p:animScale>
                                      <p:cBhvr>
                                        <p:cTn id="85" dur="100" fill="hold"/>
                                        <p:tgtEl>
                                          <p:spTgt spid="273"/>
                                        </p:tgtEl>
                                      </p:cBhvr>
                                      <p:by x="110000" y="110000"/>
                                    </p:animScale>
                                  </p:childTnLst>
                                </p:cTn>
                              </p:par>
                              <p:par>
                                <p:cTn id="86" presetID="6" presetClass="emph" presetSubtype="0" fill="hold" nodeType="withEffect">
                                  <p:stCondLst>
                                    <p:cond delay="200"/>
                                  </p:stCondLst>
                                  <p:childTnLst>
                                    <p:animScale>
                                      <p:cBhvr>
                                        <p:cTn id="87" dur="200" fill="hold"/>
                                        <p:tgtEl>
                                          <p:spTgt spid="273"/>
                                        </p:tgtEl>
                                      </p:cBhvr>
                                      <p:by x="90000" y="90000"/>
                                    </p:animScale>
                                  </p:childTnLst>
                                </p:cTn>
                              </p:par>
                              <p:par>
                                <p:cTn id="88" presetID="6" presetClass="emph" presetSubtype="0" fill="hold" nodeType="withEffect">
                                  <p:stCondLst>
                                    <p:cond delay="400"/>
                                  </p:stCondLst>
                                  <p:childTnLst>
                                    <p:animScale>
                                      <p:cBhvr>
                                        <p:cTn id="89" dur="100" fill="hold"/>
                                        <p:tgtEl>
                                          <p:spTgt spid="273"/>
                                        </p:tgtEl>
                                      </p:cBhvr>
                                      <p:by x="105000" y="105000"/>
                                    </p:animScale>
                                  </p:childTnLst>
                                </p:cTn>
                              </p:par>
                              <p:par>
                                <p:cTn id="90" presetID="6" presetClass="emph" presetSubtype="0" fill="hold" nodeType="withEffect">
                                  <p:stCondLst>
                                    <p:cond delay="500"/>
                                  </p:stCondLst>
                                  <p:childTnLst>
                                    <p:animScale>
                                      <p:cBhvr>
                                        <p:cTn id="91" dur="200" fill="hold"/>
                                        <p:tgtEl>
                                          <p:spTgt spid="273"/>
                                        </p:tgtEl>
                                      </p:cBhvr>
                                      <p:by x="95000" y="95000"/>
                                    </p:animScale>
                                  </p:childTnLst>
                                </p:cTn>
                              </p:par>
                            </p:childTnLst>
                          </p:cTn>
                        </p:par>
                        <p:par>
                          <p:cTn id="92" fill="hold">
                            <p:stCondLst>
                              <p:cond delay="6000"/>
                            </p:stCondLst>
                            <p:childTnLst>
                              <p:par>
                                <p:cTn id="93" presetID="22" presetClass="entr" presetSubtype="2" fill="hold" nodeType="afterEffect">
                                  <p:stCondLst>
                                    <p:cond delay="0"/>
                                  </p:stCondLst>
                                  <p:childTnLst>
                                    <p:set>
                                      <p:cBhvr>
                                        <p:cTn id="94" dur="1" fill="hold">
                                          <p:stCondLst>
                                            <p:cond delay="0"/>
                                          </p:stCondLst>
                                        </p:cTn>
                                        <p:tgtEl>
                                          <p:spTgt spid="269"/>
                                        </p:tgtEl>
                                        <p:attrNameLst>
                                          <p:attrName>style.visibility</p:attrName>
                                        </p:attrNameLst>
                                      </p:cBhvr>
                                      <p:to>
                                        <p:strVal val="visible"/>
                                      </p:to>
                                    </p:set>
                                    <p:animEffect transition="in" filter="wipe(right)">
                                      <p:cBhvr>
                                        <p:cTn id="95" dur="500"/>
                                        <p:tgtEl>
                                          <p:spTgt spid="269"/>
                                        </p:tgtEl>
                                      </p:cBhvr>
                                    </p:animEffect>
                                  </p:childTnLst>
                                </p:cTn>
                              </p:par>
                              <p:par>
                                <p:cTn id="96" presetID="22" presetClass="entr" presetSubtype="2" fill="hold" grpId="0" nodeType="withEffect">
                                  <p:stCondLst>
                                    <p:cond delay="0"/>
                                  </p:stCondLst>
                                  <p:childTnLst>
                                    <p:set>
                                      <p:cBhvr>
                                        <p:cTn id="97" dur="1" fill="hold">
                                          <p:stCondLst>
                                            <p:cond delay="0"/>
                                          </p:stCondLst>
                                        </p:cTn>
                                        <p:tgtEl>
                                          <p:spTgt spid="120"/>
                                        </p:tgtEl>
                                        <p:attrNameLst>
                                          <p:attrName>style.visibility</p:attrName>
                                        </p:attrNameLst>
                                      </p:cBhvr>
                                      <p:to>
                                        <p:strVal val="visible"/>
                                      </p:to>
                                    </p:set>
                                    <p:animEffect transition="in" filter="wipe(right)">
                                      <p:cBhvr>
                                        <p:cTn id="98" dur="500"/>
                                        <p:tgtEl>
                                          <p:spTgt spid="1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2" grpId="0"/>
      <p:bldP spid="117" grpId="0" animBg="1"/>
      <p:bldP spid="118" grpId="0" animBg="1"/>
      <p:bldP spid="119" grpId="0" animBg="1"/>
      <p:bldP spid="120" grpId="0" animBg="1"/>
      <p:bldP spid="12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 name="TextBox 97"/>
          <p:cNvSpPr txBox="1"/>
          <p:nvPr/>
        </p:nvSpPr>
        <p:spPr>
          <a:xfrm>
            <a:off x="784151" y="281211"/>
            <a:ext cx="2764839" cy="411835"/>
          </a:xfrm>
          <a:prstGeom prst="rect">
            <a:avLst/>
          </a:prstGeom>
          <a:noFill/>
          <a:effectLst/>
        </p:spPr>
        <p:txBody>
          <a:bodyPr wrap="square" lIns="72572" tIns="36286" rIns="72572" bIns="36286" rtlCol="0">
            <a:spAutoFit/>
          </a:bodyPr>
          <a:lstStyle/>
          <a:p>
            <a:pPr algn="ctr"/>
            <a:r>
              <a:rPr lang="zh-CN" altLang="en-US" sz="2200" dirty="0" smtClean="0">
                <a:latin typeface="+mn-ea"/>
                <a:ea typeface="+mn-ea"/>
              </a:rPr>
              <a:t>添加文字标题内容</a:t>
            </a:r>
            <a:endParaRPr lang="zh-CN" altLang="en-US" sz="2200" dirty="0">
              <a:latin typeface="+mn-ea"/>
              <a:ea typeface="+mn-ea"/>
            </a:endParaRPr>
          </a:p>
        </p:txBody>
      </p:sp>
      <p:grpSp>
        <p:nvGrpSpPr>
          <p:cNvPr id="103" name="组合 102"/>
          <p:cNvGrpSpPr/>
          <p:nvPr/>
        </p:nvGrpSpPr>
        <p:grpSpPr>
          <a:xfrm>
            <a:off x="599251" y="1237507"/>
            <a:ext cx="1812508" cy="1068839"/>
            <a:chOff x="6418103" y="3066017"/>
            <a:chExt cx="2416677" cy="1425119"/>
          </a:xfrm>
        </p:grpSpPr>
        <p:sp>
          <p:nvSpPr>
            <p:cNvPr id="104" name="文本框 45"/>
            <p:cNvSpPr txBox="1"/>
            <p:nvPr/>
          </p:nvSpPr>
          <p:spPr>
            <a:xfrm>
              <a:off x="6457834" y="3066017"/>
              <a:ext cx="2376946" cy="492443"/>
            </a:xfrm>
            <a:prstGeom prst="rect">
              <a:avLst/>
            </a:prstGeom>
            <a:noFill/>
          </p:spPr>
          <p:txBody>
            <a:bodyPr wrap="square" rtlCol="0">
              <a:spAutoFit/>
            </a:bodyPr>
            <a:lstStyle/>
            <a:p>
              <a:r>
                <a:rPr lang="zh-CN" altLang="en-US" dirty="0">
                  <a:solidFill>
                    <a:srgbClr val="C00000"/>
                  </a:solidFill>
                  <a:latin typeface="时尚中黑简体" pitchFamily="2" charset="-122"/>
                  <a:ea typeface="时尚中黑简体" pitchFamily="2" charset="-122"/>
                </a:rPr>
                <a:t>在此添加标题</a:t>
              </a:r>
              <a:endParaRPr lang="zh-CN" altLang="en-US" dirty="0">
                <a:solidFill>
                  <a:srgbClr val="C00000"/>
                </a:solidFill>
                <a:latin typeface="时尚中黑简体" pitchFamily="2" charset="-122"/>
                <a:ea typeface="时尚中黑简体" pitchFamily="2" charset="-122"/>
              </a:endParaRPr>
            </a:p>
          </p:txBody>
        </p:sp>
        <p:sp>
          <p:nvSpPr>
            <p:cNvPr id="105" name="文本框 46"/>
            <p:cNvSpPr txBox="1"/>
            <p:nvPr/>
          </p:nvSpPr>
          <p:spPr>
            <a:xfrm>
              <a:off x="6418103" y="3465214"/>
              <a:ext cx="2137131" cy="1025922"/>
            </a:xfrm>
            <a:prstGeom prst="rect">
              <a:avLst/>
            </a:prstGeom>
            <a:noFill/>
          </p:spPr>
          <p:txBody>
            <a:bodyPr wrap="square" rtlCol="0">
              <a:spAutoFit/>
            </a:bodyPr>
            <a:lstStyle/>
            <a:p>
              <a:pPr algn="r" defTabSz="913130" fontAlgn="base">
                <a:spcBef>
                  <a:spcPct val="0"/>
                </a:spcBef>
                <a:spcAft>
                  <a:spcPct val="0"/>
                </a:spcAft>
              </a:pP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cs typeface="方正兰亭纤黑简体"/>
                </a:rPr>
                <a:t>单击此处添加文字阐述，添加简短问题说明文字，具体说明文字在此处添加此处。</a:t>
              </a:r>
              <a:endPar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cs typeface="方正兰亭纤黑简体"/>
              </a:endParaRPr>
            </a:p>
          </p:txBody>
        </p:sp>
      </p:grpSp>
      <p:grpSp>
        <p:nvGrpSpPr>
          <p:cNvPr id="106" name="组合 105"/>
          <p:cNvGrpSpPr/>
          <p:nvPr/>
        </p:nvGrpSpPr>
        <p:grpSpPr>
          <a:xfrm>
            <a:off x="3120389" y="1023583"/>
            <a:ext cx="2759506" cy="2773061"/>
            <a:chOff x="4080387" y="1196752"/>
            <a:chExt cx="3678863" cy="3697415"/>
          </a:xfrm>
        </p:grpSpPr>
        <p:grpSp>
          <p:nvGrpSpPr>
            <p:cNvPr id="107" name="组合 106"/>
            <p:cNvGrpSpPr/>
            <p:nvPr/>
          </p:nvGrpSpPr>
          <p:grpSpPr>
            <a:xfrm>
              <a:off x="4080387" y="1196752"/>
              <a:ext cx="3678863" cy="3697415"/>
              <a:chOff x="4080387" y="1196752"/>
              <a:chExt cx="3678863" cy="3697415"/>
            </a:xfrm>
          </p:grpSpPr>
          <p:sp>
            <p:nvSpPr>
              <p:cNvPr id="109" name="任意多边形 108"/>
              <p:cNvSpPr/>
              <p:nvPr/>
            </p:nvSpPr>
            <p:spPr>
              <a:xfrm>
                <a:off x="4266674" y="2617514"/>
                <a:ext cx="886074" cy="859064"/>
              </a:xfrm>
              <a:custGeom>
                <a:avLst/>
                <a:gdLst>
                  <a:gd name="connsiteX0" fmla="*/ 55320 w 886189"/>
                  <a:gd name="connsiteY0" fmla="*/ 0 h 859064"/>
                  <a:gd name="connsiteX1" fmla="*/ 456657 w 886189"/>
                  <a:gd name="connsiteY1" fmla="*/ 0 h 859064"/>
                  <a:gd name="connsiteX2" fmla="*/ 886189 w 886189"/>
                  <a:gd name="connsiteY2" fmla="*/ 429532 h 859064"/>
                  <a:gd name="connsiteX3" fmla="*/ 456657 w 886189"/>
                  <a:gd name="connsiteY3" fmla="*/ 859064 h 859064"/>
                  <a:gd name="connsiteX4" fmla="*/ 55320 w 886189"/>
                  <a:gd name="connsiteY4" fmla="*/ 859064 h 859064"/>
                  <a:gd name="connsiteX5" fmla="*/ 35550 w 886189"/>
                  <a:gd name="connsiteY5" fmla="*/ 782176 h 859064"/>
                  <a:gd name="connsiteX6" fmla="*/ 0 w 886189"/>
                  <a:gd name="connsiteY6" fmla="*/ 429532 h 859064"/>
                  <a:gd name="connsiteX7" fmla="*/ 35550 w 886189"/>
                  <a:gd name="connsiteY7" fmla="*/ 76889 h 859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6189" h="859064">
                    <a:moveTo>
                      <a:pt x="55320" y="0"/>
                    </a:moveTo>
                    <a:lnTo>
                      <a:pt x="456657" y="0"/>
                    </a:lnTo>
                    <a:cubicBezTo>
                      <a:pt x="693881" y="0"/>
                      <a:pt x="886189" y="192308"/>
                      <a:pt x="886189" y="429532"/>
                    </a:cubicBezTo>
                    <a:cubicBezTo>
                      <a:pt x="886189" y="666756"/>
                      <a:pt x="693881" y="859064"/>
                      <a:pt x="456657" y="859064"/>
                    </a:cubicBezTo>
                    <a:lnTo>
                      <a:pt x="55320" y="859064"/>
                    </a:lnTo>
                    <a:lnTo>
                      <a:pt x="35550" y="782176"/>
                    </a:lnTo>
                    <a:cubicBezTo>
                      <a:pt x="12241" y="668269"/>
                      <a:pt x="0" y="550330"/>
                      <a:pt x="0" y="429532"/>
                    </a:cubicBezTo>
                    <a:cubicBezTo>
                      <a:pt x="0" y="308734"/>
                      <a:pt x="12241" y="190796"/>
                      <a:pt x="35550" y="76889"/>
                    </a:cubicBezTo>
                    <a:close/>
                  </a:path>
                </a:pathLst>
              </a:custGeom>
              <a:solidFill>
                <a:schemeClr val="accent2"/>
              </a:solid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0" name="任意多边形 109"/>
              <p:cNvSpPr/>
              <p:nvPr/>
            </p:nvSpPr>
            <p:spPr>
              <a:xfrm flipH="1">
                <a:off x="6678047" y="2617514"/>
                <a:ext cx="886074" cy="859064"/>
              </a:xfrm>
              <a:custGeom>
                <a:avLst/>
                <a:gdLst>
                  <a:gd name="connsiteX0" fmla="*/ 55320 w 886189"/>
                  <a:gd name="connsiteY0" fmla="*/ 0 h 859064"/>
                  <a:gd name="connsiteX1" fmla="*/ 456657 w 886189"/>
                  <a:gd name="connsiteY1" fmla="*/ 0 h 859064"/>
                  <a:gd name="connsiteX2" fmla="*/ 886189 w 886189"/>
                  <a:gd name="connsiteY2" fmla="*/ 429532 h 859064"/>
                  <a:gd name="connsiteX3" fmla="*/ 456657 w 886189"/>
                  <a:gd name="connsiteY3" fmla="*/ 859064 h 859064"/>
                  <a:gd name="connsiteX4" fmla="*/ 55320 w 886189"/>
                  <a:gd name="connsiteY4" fmla="*/ 859064 h 859064"/>
                  <a:gd name="connsiteX5" fmla="*/ 35550 w 886189"/>
                  <a:gd name="connsiteY5" fmla="*/ 782176 h 859064"/>
                  <a:gd name="connsiteX6" fmla="*/ 0 w 886189"/>
                  <a:gd name="connsiteY6" fmla="*/ 429532 h 859064"/>
                  <a:gd name="connsiteX7" fmla="*/ 35550 w 886189"/>
                  <a:gd name="connsiteY7" fmla="*/ 76889 h 859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6189" h="859064">
                    <a:moveTo>
                      <a:pt x="55320" y="0"/>
                    </a:moveTo>
                    <a:lnTo>
                      <a:pt x="456657" y="0"/>
                    </a:lnTo>
                    <a:cubicBezTo>
                      <a:pt x="693881" y="0"/>
                      <a:pt x="886189" y="192308"/>
                      <a:pt x="886189" y="429532"/>
                    </a:cubicBezTo>
                    <a:cubicBezTo>
                      <a:pt x="886189" y="666756"/>
                      <a:pt x="693881" y="859064"/>
                      <a:pt x="456657" y="859064"/>
                    </a:cubicBezTo>
                    <a:lnTo>
                      <a:pt x="55320" y="859064"/>
                    </a:lnTo>
                    <a:lnTo>
                      <a:pt x="35550" y="782176"/>
                    </a:lnTo>
                    <a:cubicBezTo>
                      <a:pt x="12241" y="668269"/>
                      <a:pt x="0" y="550330"/>
                      <a:pt x="0" y="429532"/>
                    </a:cubicBezTo>
                    <a:cubicBezTo>
                      <a:pt x="0" y="308734"/>
                      <a:pt x="12241" y="190796"/>
                      <a:pt x="35550" y="76889"/>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1" name="任意多边形 110"/>
              <p:cNvSpPr/>
              <p:nvPr/>
            </p:nvSpPr>
            <p:spPr>
              <a:xfrm rot="5400000">
                <a:off x="5436090" y="1410730"/>
                <a:ext cx="886189" cy="858952"/>
              </a:xfrm>
              <a:custGeom>
                <a:avLst/>
                <a:gdLst>
                  <a:gd name="connsiteX0" fmla="*/ 55320 w 886189"/>
                  <a:gd name="connsiteY0" fmla="*/ 0 h 859064"/>
                  <a:gd name="connsiteX1" fmla="*/ 456657 w 886189"/>
                  <a:gd name="connsiteY1" fmla="*/ 0 h 859064"/>
                  <a:gd name="connsiteX2" fmla="*/ 886189 w 886189"/>
                  <a:gd name="connsiteY2" fmla="*/ 429532 h 859064"/>
                  <a:gd name="connsiteX3" fmla="*/ 456657 w 886189"/>
                  <a:gd name="connsiteY3" fmla="*/ 859064 h 859064"/>
                  <a:gd name="connsiteX4" fmla="*/ 55320 w 886189"/>
                  <a:gd name="connsiteY4" fmla="*/ 859064 h 859064"/>
                  <a:gd name="connsiteX5" fmla="*/ 35550 w 886189"/>
                  <a:gd name="connsiteY5" fmla="*/ 782176 h 859064"/>
                  <a:gd name="connsiteX6" fmla="*/ 0 w 886189"/>
                  <a:gd name="connsiteY6" fmla="*/ 429532 h 859064"/>
                  <a:gd name="connsiteX7" fmla="*/ 35550 w 886189"/>
                  <a:gd name="connsiteY7" fmla="*/ 76889 h 859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6189" h="859064">
                    <a:moveTo>
                      <a:pt x="55320" y="0"/>
                    </a:moveTo>
                    <a:lnTo>
                      <a:pt x="456657" y="0"/>
                    </a:lnTo>
                    <a:cubicBezTo>
                      <a:pt x="693881" y="0"/>
                      <a:pt x="886189" y="192308"/>
                      <a:pt x="886189" y="429532"/>
                    </a:cubicBezTo>
                    <a:cubicBezTo>
                      <a:pt x="886189" y="666756"/>
                      <a:pt x="693881" y="859064"/>
                      <a:pt x="456657" y="859064"/>
                    </a:cubicBezTo>
                    <a:lnTo>
                      <a:pt x="55320" y="859064"/>
                    </a:lnTo>
                    <a:lnTo>
                      <a:pt x="35550" y="782176"/>
                    </a:lnTo>
                    <a:cubicBezTo>
                      <a:pt x="12241" y="668269"/>
                      <a:pt x="0" y="550330"/>
                      <a:pt x="0" y="429532"/>
                    </a:cubicBezTo>
                    <a:cubicBezTo>
                      <a:pt x="0" y="308734"/>
                      <a:pt x="12241" y="190796"/>
                      <a:pt x="35550" y="76889"/>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2" name="任意多边形 111"/>
              <p:cNvSpPr/>
              <p:nvPr/>
            </p:nvSpPr>
            <p:spPr>
              <a:xfrm rot="5400000" flipH="1">
                <a:off x="5436090" y="3822417"/>
                <a:ext cx="886189" cy="858952"/>
              </a:xfrm>
              <a:custGeom>
                <a:avLst/>
                <a:gdLst>
                  <a:gd name="connsiteX0" fmla="*/ 55320 w 886189"/>
                  <a:gd name="connsiteY0" fmla="*/ 0 h 859064"/>
                  <a:gd name="connsiteX1" fmla="*/ 456657 w 886189"/>
                  <a:gd name="connsiteY1" fmla="*/ 0 h 859064"/>
                  <a:gd name="connsiteX2" fmla="*/ 886189 w 886189"/>
                  <a:gd name="connsiteY2" fmla="*/ 429532 h 859064"/>
                  <a:gd name="connsiteX3" fmla="*/ 456657 w 886189"/>
                  <a:gd name="connsiteY3" fmla="*/ 859064 h 859064"/>
                  <a:gd name="connsiteX4" fmla="*/ 55320 w 886189"/>
                  <a:gd name="connsiteY4" fmla="*/ 859064 h 859064"/>
                  <a:gd name="connsiteX5" fmla="*/ 35550 w 886189"/>
                  <a:gd name="connsiteY5" fmla="*/ 782176 h 859064"/>
                  <a:gd name="connsiteX6" fmla="*/ 0 w 886189"/>
                  <a:gd name="connsiteY6" fmla="*/ 429532 h 859064"/>
                  <a:gd name="connsiteX7" fmla="*/ 35550 w 886189"/>
                  <a:gd name="connsiteY7" fmla="*/ 76889 h 859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6189" h="859064">
                    <a:moveTo>
                      <a:pt x="55320" y="0"/>
                    </a:moveTo>
                    <a:lnTo>
                      <a:pt x="456657" y="0"/>
                    </a:lnTo>
                    <a:cubicBezTo>
                      <a:pt x="693881" y="0"/>
                      <a:pt x="886189" y="192308"/>
                      <a:pt x="886189" y="429532"/>
                    </a:cubicBezTo>
                    <a:cubicBezTo>
                      <a:pt x="886189" y="666756"/>
                      <a:pt x="693881" y="859064"/>
                      <a:pt x="456657" y="859064"/>
                    </a:cubicBezTo>
                    <a:lnTo>
                      <a:pt x="55320" y="859064"/>
                    </a:lnTo>
                    <a:lnTo>
                      <a:pt x="35550" y="782176"/>
                    </a:lnTo>
                    <a:cubicBezTo>
                      <a:pt x="12241" y="668269"/>
                      <a:pt x="0" y="550330"/>
                      <a:pt x="0" y="429532"/>
                    </a:cubicBezTo>
                    <a:cubicBezTo>
                      <a:pt x="0" y="308734"/>
                      <a:pt x="12241" y="190796"/>
                      <a:pt x="35550" y="76889"/>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3" name="任意多边形 112"/>
              <p:cNvSpPr/>
              <p:nvPr/>
            </p:nvSpPr>
            <p:spPr>
              <a:xfrm>
                <a:off x="4080387" y="1196752"/>
                <a:ext cx="3678863" cy="3697415"/>
              </a:xfrm>
              <a:custGeom>
                <a:avLst/>
                <a:gdLst>
                  <a:gd name="connsiteX0" fmla="*/ 2228564 w 3679342"/>
                  <a:gd name="connsiteY0" fmla="*/ 0 h 3697415"/>
                  <a:gd name="connsiteX1" fmla="*/ 2401628 w 3679342"/>
                  <a:gd name="connsiteY1" fmla="*/ 44499 h 3697415"/>
                  <a:gd name="connsiteX2" fmla="*/ 3672815 w 3679342"/>
                  <a:gd name="connsiteY2" fmla="*/ 1388354 h 3697415"/>
                  <a:gd name="connsiteX3" fmla="*/ 3679342 w 3679342"/>
                  <a:gd name="connsiteY3" fmla="*/ 1419767 h 3697415"/>
                  <a:gd name="connsiteX4" fmla="*/ 3033290 w 3679342"/>
                  <a:gd name="connsiteY4" fmla="*/ 1419767 h 3697415"/>
                  <a:gd name="connsiteX5" fmla="*/ 2603758 w 3679342"/>
                  <a:gd name="connsiteY5" fmla="*/ 1849299 h 3697415"/>
                  <a:gd name="connsiteX6" fmla="*/ 3033290 w 3679342"/>
                  <a:gd name="connsiteY6" fmla="*/ 2278831 h 3697415"/>
                  <a:gd name="connsiteX7" fmla="*/ 3678521 w 3679342"/>
                  <a:gd name="connsiteY7" fmla="*/ 2278831 h 3697415"/>
                  <a:gd name="connsiteX8" fmla="*/ 3644471 w 3679342"/>
                  <a:gd name="connsiteY8" fmla="*/ 2411256 h 3697415"/>
                  <a:gd name="connsiteX9" fmla="*/ 2300617 w 3679342"/>
                  <a:gd name="connsiteY9" fmla="*/ 3682443 h 3697415"/>
                  <a:gd name="connsiteX10" fmla="*/ 2228564 w 3679342"/>
                  <a:gd name="connsiteY10" fmla="*/ 3697415 h 3697415"/>
                  <a:gd name="connsiteX11" fmla="*/ 2228564 w 3679342"/>
                  <a:gd name="connsiteY11" fmla="*/ 3083558 h 3697415"/>
                  <a:gd name="connsiteX12" fmla="*/ 1799032 w 3679342"/>
                  <a:gd name="connsiteY12" fmla="*/ 2654026 h 3697415"/>
                  <a:gd name="connsiteX13" fmla="*/ 1369500 w 3679342"/>
                  <a:gd name="connsiteY13" fmla="*/ 3083558 h 3697415"/>
                  <a:gd name="connsiteX14" fmla="*/ 1369500 w 3679342"/>
                  <a:gd name="connsiteY14" fmla="*/ 3679731 h 3697415"/>
                  <a:gd name="connsiteX15" fmla="*/ 1233570 w 3679342"/>
                  <a:gd name="connsiteY15" fmla="*/ 3639768 h 3697415"/>
                  <a:gd name="connsiteX16" fmla="*/ 34871 w 3679342"/>
                  <a:gd name="connsiteY16" fmla="*/ 2411256 h 3697415"/>
                  <a:gd name="connsiteX17" fmla="*/ 821 w 3679342"/>
                  <a:gd name="connsiteY17" fmla="*/ 2278831 h 3697415"/>
                  <a:gd name="connsiteX18" fmla="*/ 564773 w 3679342"/>
                  <a:gd name="connsiteY18" fmla="*/ 2278831 h 3697415"/>
                  <a:gd name="connsiteX19" fmla="*/ 994305 w 3679342"/>
                  <a:gd name="connsiteY19" fmla="*/ 1849299 h 3697415"/>
                  <a:gd name="connsiteX20" fmla="*/ 564773 w 3679342"/>
                  <a:gd name="connsiteY20" fmla="*/ 1419767 h 3697415"/>
                  <a:gd name="connsiteX21" fmla="*/ 0 w 3679342"/>
                  <a:gd name="connsiteY21" fmla="*/ 1419767 h 3697415"/>
                  <a:gd name="connsiteX22" fmla="*/ 6527 w 3679342"/>
                  <a:gd name="connsiteY22" fmla="*/ 1388354 h 3697415"/>
                  <a:gd name="connsiteX23" fmla="*/ 1277714 w 3679342"/>
                  <a:gd name="connsiteY23" fmla="*/ 44499 h 3697415"/>
                  <a:gd name="connsiteX24" fmla="*/ 1369500 w 3679342"/>
                  <a:gd name="connsiteY24" fmla="*/ 20898 h 3697415"/>
                  <a:gd name="connsiteX25" fmla="*/ 1369500 w 3679342"/>
                  <a:gd name="connsiteY25" fmla="*/ 615041 h 3697415"/>
                  <a:gd name="connsiteX26" fmla="*/ 1799032 w 3679342"/>
                  <a:gd name="connsiteY26" fmla="*/ 1044573 h 3697415"/>
                  <a:gd name="connsiteX27" fmla="*/ 2228564 w 3679342"/>
                  <a:gd name="connsiteY27" fmla="*/ 615041 h 3697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679342" h="3697415">
                    <a:moveTo>
                      <a:pt x="2228564" y="0"/>
                    </a:moveTo>
                    <a:lnTo>
                      <a:pt x="2401628" y="44499"/>
                    </a:lnTo>
                    <a:cubicBezTo>
                      <a:pt x="3026654" y="238902"/>
                      <a:pt x="3512570" y="749041"/>
                      <a:pt x="3672815" y="1388354"/>
                    </a:cubicBezTo>
                    <a:lnTo>
                      <a:pt x="3679342" y="1419767"/>
                    </a:lnTo>
                    <a:lnTo>
                      <a:pt x="3033290" y="1419767"/>
                    </a:lnTo>
                    <a:cubicBezTo>
                      <a:pt x="2796066" y="1419767"/>
                      <a:pt x="2603758" y="1612075"/>
                      <a:pt x="2603758" y="1849299"/>
                    </a:cubicBezTo>
                    <a:cubicBezTo>
                      <a:pt x="2603758" y="2086523"/>
                      <a:pt x="2796066" y="2278831"/>
                      <a:pt x="3033290" y="2278831"/>
                    </a:cubicBezTo>
                    <a:lnTo>
                      <a:pt x="3678521" y="2278831"/>
                    </a:lnTo>
                    <a:lnTo>
                      <a:pt x="3644471" y="2411256"/>
                    </a:lnTo>
                    <a:cubicBezTo>
                      <a:pt x="3450068" y="3036282"/>
                      <a:pt x="2939929" y="3522198"/>
                      <a:pt x="2300617" y="3682443"/>
                    </a:cubicBezTo>
                    <a:lnTo>
                      <a:pt x="2228564" y="3697415"/>
                    </a:lnTo>
                    <a:lnTo>
                      <a:pt x="2228564" y="3083558"/>
                    </a:lnTo>
                    <a:cubicBezTo>
                      <a:pt x="2228564" y="2846334"/>
                      <a:pt x="2036256" y="2654026"/>
                      <a:pt x="1799032" y="2654026"/>
                    </a:cubicBezTo>
                    <a:cubicBezTo>
                      <a:pt x="1561808" y="2654026"/>
                      <a:pt x="1369500" y="2846334"/>
                      <a:pt x="1369500" y="3083558"/>
                    </a:cubicBezTo>
                    <a:lnTo>
                      <a:pt x="1369500" y="3679731"/>
                    </a:lnTo>
                    <a:lnTo>
                      <a:pt x="1233570" y="3639768"/>
                    </a:lnTo>
                    <a:cubicBezTo>
                      <a:pt x="662798" y="3446619"/>
                      <a:pt x="214320" y="2988203"/>
                      <a:pt x="34871" y="2411256"/>
                    </a:cubicBezTo>
                    <a:lnTo>
                      <a:pt x="821" y="2278831"/>
                    </a:lnTo>
                    <a:lnTo>
                      <a:pt x="564773" y="2278831"/>
                    </a:lnTo>
                    <a:cubicBezTo>
                      <a:pt x="801997" y="2278831"/>
                      <a:pt x="994305" y="2086523"/>
                      <a:pt x="994305" y="1849299"/>
                    </a:cubicBezTo>
                    <a:cubicBezTo>
                      <a:pt x="994305" y="1612075"/>
                      <a:pt x="801997" y="1419767"/>
                      <a:pt x="564773" y="1419767"/>
                    </a:cubicBezTo>
                    <a:lnTo>
                      <a:pt x="0" y="1419767"/>
                    </a:lnTo>
                    <a:lnTo>
                      <a:pt x="6527" y="1388354"/>
                    </a:lnTo>
                    <a:cubicBezTo>
                      <a:pt x="166772" y="749041"/>
                      <a:pt x="652689" y="238902"/>
                      <a:pt x="1277714" y="44499"/>
                    </a:cubicBezTo>
                    <a:lnTo>
                      <a:pt x="1369500" y="20898"/>
                    </a:lnTo>
                    <a:lnTo>
                      <a:pt x="1369500" y="615041"/>
                    </a:lnTo>
                    <a:cubicBezTo>
                      <a:pt x="1369500" y="852265"/>
                      <a:pt x="1561808" y="1044573"/>
                      <a:pt x="1799032" y="1044573"/>
                    </a:cubicBezTo>
                    <a:cubicBezTo>
                      <a:pt x="2036256" y="1044573"/>
                      <a:pt x="2228564" y="852265"/>
                      <a:pt x="2228564" y="615041"/>
                    </a:cubicBezTo>
                    <a:close/>
                  </a:path>
                </a:pathLst>
              </a:custGeom>
              <a:gradFill flip="none" rotWithShape="1">
                <a:gsLst>
                  <a:gs pos="0">
                    <a:schemeClr val="bg1">
                      <a:lumMod val="84000"/>
                    </a:schemeClr>
                  </a:gs>
                  <a:gs pos="100000">
                    <a:schemeClr val="bg1">
                      <a:lumMod val="93000"/>
                    </a:schemeClr>
                  </a:gs>
                </a:gsLst>
                <a:lin ang="2700000" scaled="1"/>
                <a:tileRect/>
              </a:gradFill>
              <a:ln>
                <a:noFill/>
              </a:ln>
              <a:effectLst>
                <a:outerShdw blurRad="203200" dist="127000" dir="2700000" algn="tl" rotWithShape="0">
                  <a:prstClr val="black">
                    <a:alpha val="40000"/>
                  </a:prstClr>
                </a:outerShdw>
              </a:effectLst>
              <a:scene3d>
                <a:camera prst="orthographicFront"/>
                <a:lightRig rig="threePt" dir="t"/>
              </a:scene3d>
              <a:sp3d>
                <a:bevelT w="3175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08" name="椭圆 107"/>
            <p:cNvSpPr/>
            <p:nvPr/>
          </p:nvSpPr>
          <p:spPr>
            <a:xfrm>
              <a:off x="5253155" y="2419939"/>
              <a:ext cx="1252057" cy="1252220"/>
            </a:xfrm>
            <a:prstGeom prst="ellipse">
              <a:avLst/>
            </a:prstGeom>
            <a:gradFill>
              <a:gsLst>
                <a:gs pos="0">
                  <a:schemeClr val="bg1">
                    <a:lumMod val="72000"/>
                  </a:schemeClr>
                </a:gs>
                <a:gs pos="100000">
                  <a:schemeClr val="bg1">
                    <a:lumMod val="94000"/>
                    <a:lumOff val="6000"/>
                  </a:schemeClr>
                </a:gs>
              </a:gsLst>
              <a:lin ang="2700000" scaled="1"/>
            </a:gradFill>
            <a:ln>
              <a:no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14" name="文本框 29"/>
          <p:cNvSpPr txBox="1"/>
          <p:nvPr/>
        </p:nvSpPr>
        <p:spPr>
          <a:xfrm>
            <a:off x="4225504" y="1286066"/>
            <a:ext cx="488316" cy="392415"/>
          </a:xfrm>
          <a:prstGeom prst="rect">
            <a:avLst/>
          </a:prstGeom>
          <a:noFill/>
        </p:spPr>
        <p:txBody>
          <a:bodyPr wrap="square" lIns="68580" tIns="34290" rIns="68580" bIns="34290" rtlCol="0">
            <a:spAutoFit/>
          </a:bodyPr>
          <a:lstStyle/>
          <a:p>
            <a:pPr algn="ctr"/>
            <a:r>
              <a:rPr lang="en-US" altLang="zh-CN" sz="2100" dirty="0">
                <a:solidFill>
                  <a:schemeClr val="bg1"/>
                </a:solidFill>
                <a:latin typeface="Impact" panose="020B0806030902050204" pitchFamily="34" charset="0"/>
              </a:rPr>
              <a:t>01</a:t>
            </a:r>
            <a:endParaRPr lang="zh-CN" altLang="en-US" sz="2100" dirty="0">
              <a:solidFill>
                <a:schemeClr val="bg1"/>
              </a:solidFill>
              <a:latin typeface="Impact" panose="020B0806030902050204" pitchFamily="34" charset="0"/>
            </a:endParaRPr>
          </a:p>
        </p:txBody>
      </p:sp>
      <p:sp>
        <p:nvSpPr>
          <p:cNvPr id="115" name="文本框 30"/>
          <p:cNvSpPr txBox="1"/>
          <p:nvPr/>
        </p:nvSpPr>
        <p:spPr>
          <a:xfrm>
            <a:off x="4225504" y="3118729"/>
            <a:ext cx="488316" cy="392415"/>
          </a:xfrm>
          <a:prstGeom prst="rect">
            <a:avLst/>
          </a:prstGeom>
          <a:noFill/>
        </p:spPr>
        <p:txBody>
          <a:bodyPr wrap="square" lIns="68580" tIns="34290" rIns="68580" bIns="34290" rtlCol="0">
            <a:spAutoFit/>
          </a:bodyPr>
          <a:lstStyle/>
          <a:p>
            <a:pPr algn="ctr"/>
            <a:r>
              <a:rPr lang="en-US" altLang="zh-CN" sz="2100" dirty="0">
                <a:solidFill>
                  <a:schemeClr val="bg1"/>
                </a:solidFill>
                <a:latin typeface="Impact" panose="020B0806030902050204" pitchFamily="34" charset="0"/>
              </a:rPr>
              <a:t>03</a:t>
            </a:r>
            <a:endParaRPr lang="zh-CN" altLang="en-US" sz="2100" dirty="0">
              <a:solidFill>
                <a:schemeClr val="bg1"/>
              </a:solidFill>
              <a:latin typeface="Impact" panose="020B0806030902050204" pitchFamily="34" charset="0"/>
            </a:endParaRPr>
          </a:p>
        </p:txBody>
      </p:sp>
      <p:sp>
        <p:nvSpPr>
          <p:cNvPr id="116" name="文本框 31"/>
          <p:cNvSpPr txBox="1"/>
          <p:nvPr/>
        </p:nvSpPr>
        <p:spPr>
          <a:xfrm>
            <a:off x="5212243" y="2213902"/>
            <a:ext cx="488316" cy="392415"/>
          </a:xfrm>
          <a:prstGeom prst="rect">
            <a:avLst/>
          </a:prstGeom>
          <a:noFill/>
        </p:spPr>
        <p:txBody>
          <a:bodyPr wrap="square" lIns="68580" tIns="34290" rIns="68580" bIns="34290" rtlCol="0">
            <a:spAutoFit/>
          </a:bodyPr>
          <a:lstStyle/>
          <a:p>
            <a:pPr algn="ctr"/>
            <a:r>
              <a:rPr lang="en-US" altLang="zh-CN" sz="2100" dirty="0">
                <a:solidFill>
                  <a:schemeClr val="bg1"/>
                </a:solidFill>
                <a:latin typeface="Impact" panose="020B0806030902050204" pitchFamily="34" charset="0"/>
              </a:rPr>
              <a:t>02</a:t>
            </a:r>
            <a:endParaRPr lang="zh-CN" altLang="en-US" sz="2100" dirty="0">
              <a:solidFill>
                <a:schemeClr val="bg1"/>
              </a:solidFill>
              <a:latin typeface="Impact" panose="020B0806030902050204" pitchFamily="34" charset="0"/>
            </a:endParaRPr>
          </a:p>
        </p:txBody>
      </p:sp>
      <p:sp>
        <p:nvSpPr>
          <p:cNvPr id="117" name="文本框 32"/>
          <p:cNvSpPr txBox="1"/>
          <p:nvPr/>
        </p:nvSpPr>
        <p:spPr>
          <a:xfrm>
            <a:off x="3306551" y="2213902"/>
            <a:ext cx="488316" cy="392415"/>
          </a:xfrm>
          <a:prstGeom prst="rect">
            <a:avLst/>
          </a:prstGeom>
          <a:noFill/>
        </p:spPr>
        <p:txBody>
          <a:bodyPr wrap="square" lIns="68580" tIns="34290" rIns="68580" bIns="34290" rtlCol="0">
            <a:spAutoFit/>
          </a:bodyPr>
          <a:lstStyle/>
          <a:p>
            <a:pPr algn="ctr"/>
            <a:r>
              <a:rPr lang="en-US" altLang="zh-CN" sz="2100" dirty="0">
                <a:solidFill>
                  <a:schemeClr val="bg1"/>
                </a:solidFill>
                <a:latin typeface="Impact" panose="020B0806030902050204" pitchFamily="34" charset="0"/>
              </a:rPr>
              <a:t>04</a:t>
            </a:r>
            <a:endParaRPr lang="zh-CN" altLang="en-US" sz="2100" dirty="0">
              <a:solidFill>
                <a:schemeClr val="bg1"/>
              </a:solidFill>
              <a:latin typeface="Impact" panose="020B0806030902050204" pitchFamily="34" charset="0"/>
            </a:endParaRPr>
          </a:p>
        </p:txBody>
      </p:sp>
      <p:sp>
        <p:nvSpPr>
          <p:cNvPr id="118" name="文本框 33"/>
          <p:cNvSpPr txBox="1"/>
          <p:nvPr/>
        </p:nvSpPr>
        <p:spPr>
          <a:xfrm>
            <a:off x="4075327" y="2087726"/>
            <a:ext cx="788670" cy="623248"/>
          </a:xfrm>
          <a:prstGeom prst="rect">
            <a:avLst/>
          </a:prstGeom>
          <a:noFill/>
        </p:spPr>
        <p:txBody>
          <a:bodyPr wrap="square" lIns="68580" tIns="34290" rIns="68580" bIns="34290" rtlCol="0">
            <a:spAutoFit/>
          </a:bodyPr>
          <a:lstStyle/>
          <a:p>
            <a:pPr algn="ctr"/>
            <a:r>
              <a:rPr lang="zh-CN" altLang="en-US" sz="1800" dirty="0">
                <a:solidFill>
                  <a:schemeClr val="tx1">
                    <a:lumMod val="65000"/>
                    <a:lumOff val="35000"/>
                  </a:schemeClr>
                </a:solidFill>
                <a:latin typeface="LiHei Pro" panose="020B0500000000000000" pitchFamily="34" charset="-122"/>
                <a:ea typeface="LiHei Pro" panose="020B0500000000000000" pitchFamily="34" charset="-122"/>
              </a:rPr>
              <a:t>文字标题</a:t>
            </a:r>
            <a:endParaRPr lang="zh-CN" altLang="en-US" sz="1800" dirty="0">
              <a:solidFill>
                <a:schemeClr val="tx1">
                  <a:lumMod val="65000"/>
                  <a:lumOff val="35000"/>
                </a:schemeClr>
              </a:solidFill>
              <a:latin typeface="LiHei Pro" panose="020B0500000000000000" pitchFamily="34" charset="-122"/>
              <a:ea typeface="LiHei Pro" panose="020B0500000000000000" pitchFamily="34" charset="-122"/>
            </a:endParaRPr>
          </a:p>
        </p:txBody>
      </p:sp>
      <p:grpSp>
        <p:nvGrpSpPr>
          <p:cNvPr id="119" name="组合 118"/>
          <p:cNvGrpSpPr/>
          <p:nvPr/>
        </p:nvGrpSpPr>
        <p:grpSpPr>
          <a:xfrm>
            <a:off x="5093556" y="1459077"/>
            <a:ext cx="295264" cy="359899"/>
            <a:chOff x="3683997" y="856343"/>
            <a:chExt cx="576394" cy="702571"/>
          </a:xfrm>
          <a:solidFill>
            <a:schemeClr val="accent2"/>
          </a:solidFill>
        </p:grpSpPr>
        <p:sp>
          <p:nvSpPr>
            <p:cNvPr id="120" name="Freeform 34"/>
            <p:cNvSpPr>
              <a:spLocks noEditPoints="1"/>
            </p:cNvSpPr>
            <p:nvPr/>
          </p:nvSpPr>
          <p:spPr bwMode="auto">
            <a:xfrm>
              <a:off x="3683997" y="856343"/>
              <a:ext cx="576394" cy="702571"/>
            </a:xfrm>
            <a:custGeom>
              <a:avLst/>
              <a:gdLst>
                <a:gd name="T0" fmla="*/ 16 w 667"/>
                <a:gd name="T1" fmla="*/ 176 h 813"/>
                <a:gd name="T2" fmla="*/ 175 w 667"/>
                <a:gd name="T3" fmla="*/ 16 h 813"/>
                <a:gd name="T4" fmla="*/ 214 w 667"/>
                <a:gd name="T5" fmla="*/ 0 h 813"/>
                <a:gd name="T6" fmla="*/ 613 w 667"/>
                <a:gd name="T7" fmla="*/ 0 h 813"/>
                <a:gd name="T8" fmla="*/ 667 w 667"/>
                <a:gd name="T9" fmla="*/ 54 h 813"/>
                <a:gd name="T10" fmla="*/ 667 w 667"/>
                <a:gd name="T11" fmla="*/ 759 h 813"/>
                <a:gd name="T12" fmla="*/ 613 w 667"/>
                <a:gd name="T13" fmla="*/ 813 h 813"/>
                <a:gd name="T14" fmla="*/ 54 w 667"/>
                <a:gd name="T15" fmla="*/ 813 h 813"/>
                <a:gd name="T16" fmla="*/ 0 w 667"/>
                <a:gd name="T17" fmla="*/ 759 h 813"/>
                <a:gd name="T18" fmla="*/ 0 w 667"/>
                <a:gd name="T19" fmla="*/ 214 h 813"/>
                <a:gd name="T20" fmla="*/ 16 w 667"/>
                <a:gd name="T21" fmla="*/ 176 h 813"/>
                <a:gd name="T22" fmla="*/ 194 w 667"/>
                <a:gd name="T23" fmla="*/ 229 h 813"/>
                <a:gd name="T24" fmla="*/ 57 w 667"/>
                <a:gd name="T25" fmla="*/ 229 h 813"/>
                <a:gd name="T26" fmla="*/ 57 w 667"/>
                <a:gd name="T27" fmla="*/ 756 h 813"/>
                <a:gd name="T28" fmla="*/ 610 w 667"/>
                <a:gd name="T29" fmla="*/ 756 h 813"/>
                <a:gd name="T30" fmla="*/ 610 w 667"/>
                <a:gd name="T31" fmla="*/ 57 h 813"/>
                <a:gd name="T32" fmla="*/ 238 w 667"/>
                <a:gd name="T33" fmla="*/ 57 h 813"/>
                <a:gd name="T34" fmla="*/ 238 w 667"/>
                <a:gd name="T35" fmla="*/ 185 h 813"/>
                <a:gd name="T36" fmla="*/ 194 w 667"/>
                <a:gd name="T37" fmla="*/ 229 h 813"/>
                <a:gd name="T38" fmla="*/ 82 w 667"/>
                <a:gd name="T39" fmla="*/ 191 h 813"/>
                <a:gd name="T40" fmla="*/ 194 w 667"/>
                <a:gd name="T41" fmla="*/ 191 h 813"/>
                <a:gd name="T42" fmla="*/ 200 w 667"/>
                <a:gd name="T43" fmla="*/ 185 h 813"/>
                <a:gd name="T44" fmla="*/ 200 w 667"/>
                <a:gd name="T45" fmla="*/ 72 h 813"/>
                <a:gd name="T46" fmla="*/ 82 w 667"/>
                <a:gd name="T47" fmla="*/ 191 h 8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67" h="813">
                  <a:moveTo>
                    <a:pt x="16" y="176"/>
                  </a:moveTo>
                  <a:cubicBezTo>
                    <a:pt x="175" y="16"/>
                    <a:pt x="175" y="16"/>
                    <a:pt x="175" y="16"/>
                  </a:cubicBezTo>
                  <a:cubicBezTo>
                    <a:pt x="186" y="6"/>
                    <a:pt x="199" y="0"/>
                    <a:pt x="214" y="0"/>
                  </a:cubicBezTo>
                  <a:cubicBezTo>
                    <a:pt x="613" y="0"/>
                    <a:pt x="613" y="0"/>
                    <a:pt x="613" y="0"/>
                  </a:cubicBezTo>
                  <a:cubicBezTo>
                    <a:pt x="643" y="0"/>
                    <a:pt x="667" y="24"/>
                    <a:pt x="667" y="54"/>
                  </a:cubicBezTo>
                  <a:cubicBezTo>
                    <a:pt x="667" y="759"/>
                    <a:pt x="667" y="759"/>
                    <a:pt x="667" y="759"/>
                  </a:cubicBezTo>
                  <a:cubicBezTo>
                    <a:pt x="667" y="789"/>
                    <a:pt x="643" y="813"/>
                    <a:pt x="613" y="813"/>
                  </a:cubicBezTo>
                  <a:cubicBezTo>
                    <a:pt x="54" y="813"/>
                    <a:pt x="54" y="813"/>
                    <a:pt x="54" y="813"/>
                  </a:cubicBezTo>
                  <a:cubicBezTo>
                    <a:pt x="24" y="813"/>
                    <a:pt x="0" y="789"/>
                    <a:pt x="0" y="759"/>
                  </a:cubicBezTo>
                  <a:cubicBezTo>
                    <a:pt x="0" y="214"/>
                    <a:pt x="0" y="214"/>
                    <a:pt x="0" y="214"/>
                  </a:cubicBezTo>
                  <a:cubicBezTo>
                    <a:pt x="0" y="200"/>
                    <a:pt x="5" y="186"/>
                    <a:pt x="16" y="176"/>
                  </a:cubicBezTo>
                  <a:close/>
                  <a:moveTo>
                    <a:pt x="194" y="229"/>
                  </a:moveTo>
                  <a:cubicBezTo>
                    <a:pt x="57" y="229"/>
                    <a:pt x="57" y="229"/>
                    <a:pt x="57" y="229"/>
                  </a:cubicBezTo>
                  <a:cubicBezTo>
                    <a:pt x="57" y="756"/>
                    <a:pt x="57" y="756"/>
                    <a:pt x="57" y="756"/>
                  </a:cubicBezTo>
                  <a:cubicBezTo>
                    <a:pt x="610" y="756"/>
                    <a:pt x="610" y="756"/>
                    <a:pt x="610" y="756"/>
                  </a:cubicBezTo>
                  <a:cubicBezTo>
                    <a:pt x="610" y="57"/>
                    <a:pt x="610" y="57"/>
                    <a:pt x="610" y="57"/>
                  </a:cubicBezTo>
                  <a:cubicBezTo>
                    <a:pt x="238" y="57"/>
                    <a:pt x="238" y="57"/>
                    <a:pt x="238" y="57"/>
                  </a:cubicBezTo>
                  <a:cubicBezTo>
                    <a:pt x="238" y="185"/>
                    <a:pt x="238" y="185"/>
                    <a:pt x="238" y="185"/>
                  </a:cubicBezTo>
                  <a:cubicBezTo>
                    <a:pt x="238" y="210"/>
                    <a:pt x="218" y="229"/>
                    <a:pt x="194" y="229"/>
                  </a:cubicBezTo>
                  <a:close/>
                  <a:moveTo>
                    <a:pt x="82" y="191"/>
                  </a:moveTo>
                  <a:cubicBezTo>
                    <a:pt x="194" y="191"/>
                    <a:pt x="194" y="191"/>
                    <a:pt x="194" y="191"/>
                  </a:cubicBezTo>
                  <a:cubicBezTo>
                    <a:pt x="197" y="191"/>
                    <a:pt x="200" y="188"/>
                    <a:pt x="200" y="185"/>
                  </a:cubicBezTo>
                  <a:cubicBezTo>
                    <a:pt x="200" y="72"/>
                    <a:pt x="200" y="72"/>
                    <a:pt x="200" y="72"/>
                  </a:cubicBezTo>
                  <a:cubicBezTo>
                    <a:pt x="82" y="191"/>
                    <a:pt x="82" y="191"/>
                    <a:pt x="82" y="19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1" name="Freeform 35"/>
            <p:cNvSpPr>
              <a:spLocks noEditPoints="1"/>
            </p:cNvSpPr>
            <p:nvPr/>
          </p:nvSpPr>
          <p:spPr bwMode="auto">
            <a:xfrm>
              <a:off x="3765921" y="1015436"/>
              <a:ext cx="412546" cy="433758"/>
            </a:xfrm>
            <a:custGeom>
              <a:avLst/>
              <a:gdLst>
                <a:gd name="T0" fmla="*/ 170 w 477"/>
                <a:gd name="T1" fmla="*/ 429 h 502"/>
                <a:gd name="T2" fmla="*/ 86 w 477"/>
                <a:gd name="T3" fmla="*/ 502 h 502"/>
                <a:gd name="T4" fmla="*/ 0 w 477"/>
                <a:gd name="T5" fmla="*/ 416 h 502"/>
                <a:gd name="T6" fmla="*/ 72 w 477"/>
                <a:gd name="T7" fmla="*/ 330 h 502"/>
                <a:gd name="T8" fmla="*/ 63 w 477"/>
                <a:gd name="T9" fmla="*/ 258 h 502"/>
                <a:gd name="T10" fmla="*/ 144 w 477"/>
                <a:gd name="T11" fmla="*/ 143 h 502"/>
                <a:gd name="T12" fmla="*/ 254 w 477"/>
                <a:gd name="T13" fmla="*/ 20 h 502"/>
                <a:gd name="T14" fmla="*/ 458 w 477"/>
                <a:gd name="T15" fmla="*/ 0 h 502"/>
                <a:gd name="T16" fmla="*/ 477 w 477"/>
                <a:gd name="T17" fmla="*/ 153 h 502"/>
                <a:gd name="T18" fmla="*/ 398 w 477"/>
                <a:gd name="T19" fmla="*/ 172 h 502"/>
                <a:gd name="T20" fmla="*/ 438 w 477"/>
                <a:gd name="T21" fmla="*/ 223 h 502"/>
                <a:gd name="T22" fmla="*/ 404 w 477"/>
                <a:gd name="T23" fmla="*/ 245 h 502"/>
                <a:gd name="T24" fmla="*/ 452 w 477"/>
                <a:gd name="T25" fmla="*/ 355 h 502"/>
                <a:gd name="T26" fmla="*/ 452 w 477"/>
                <a:gd name="T27" fmla="*/ 477 h 502"/>
                <a:gd name="T28" fmla="*/ 330 w 477"/>
                <a:gd name="T29" fmla="*/ 477 h 502"/>
                <a:gd name="T30" fmla="*/ 256 w 477"/>
                <a:gd name="T31" fmla="*/ 464 h 502"/>
                <a:gd name="T32" fmla="*/ 235 w 477"/>
                <a:gd name="T33" fmla="*/ 429 h 502"/>
                <a:gd name="T34" fmla="*/ 162 w 477"/>
                <a:gd name="T35" fmla="*/ 160 h 502"/>
                <a:gd name="T36" fmla="*/ 135 w 477"/>
                <a:gd name="T37" fmla="*/ 275 h 502"/>
                <a:gd name="T38" fmla="*/ 101 w 477"/>
                <a:gd name="T39" fmla="*/ 331 h 502"/>
                <a:gd name="T40" fmla="*/ 171 w 477"/>
                <a:gd name="T41" fmla="*/ 404 h 502"/>
                <a:gd name="T42" fmla="*/ 235 w 477"/>
                <a:gd name="T43" fmla="*/ 378 h 502"/>
                <a:gd name="T44" fmla="*/ 306 w 477"/>
                <a:gd name="T45" fmla="*/ 408 h 502"/>
                <a:gd name="T46" fmla="*/ 378 w 477"/>
                <a:gd name="T47" fmla="*/ 330 h 502"/>
                <a:gd name="T48" fmla="*/ 353 w 477"/>
                <a:gd name="T49" fmla="*/ 245 h 502"/>
                <a:gd name="T50" fmla="*/ 382 w 477"/>
                <a:gd name="T51" fmla="*/ 174 h 502"/>
                <a:gd name="T52" fmla="*/ 273 w 477"/>
                <a:gd name="T53" fmla="*/ 172 h 502"/>
                <a:gd name="T54" fmla="*/ 254 w 477"/>
                <a:gd name="T55" fmla="*/ 101 h 502"/>
                <a:gd name="T56" fmla="*/ 292 w 477"/>
                <a:gd name="T57" fmla="*/ 38 h 502"/>
                <a:gd name="T58" fmla="*/ 439 w 477"/>
                <a:gd name="T59" fmla="*/ 134 h 502"/>
                <a:gd name="T60" fmla="*/ 425 w 477"/>
                <a:gd name="T61" fmla="*/ 382 h 502"/>
                <a:gd name="T62" fmla="*/ 357 w 477"/>
                <a:gd name="T63" fmla="*/ 382 h 502"/>
                <a:gd name="T64" fmla="*/ 357 w 477"/>
                <a:gd name="T65" fmla="*/ 450 h 502"/>
                <a:gd name="T66" fmla="*/ 425 w 477"/>
                <a:gd name="T67" fmla="*/ 450 h 502"/>
                <a:gd name="T68" fmla="*/ 425 w 477"/>
                <a:gd name="T69" fmla="*/ 382 h 502"/>
                <a:gd name="T70" fmla="*/ 86 w 477"/>
                <a:gd name="T71" fmla="*/ 367 h 502"/>
                <a:gd name="T72" fmla="*/ 38 w 477"/>
                <a:gd name="T73" fmla="*/ 416 h 502"/>
                <a:gd name="T74" fmla="*/ 86 w 477"/>
                <a:gd name="T75" fmla="*/ 464 h 502"/>
                <a:gd name="T76" fmla="*/ 134 w 477"/>
                <a:gd name="T77" fmla="*/ 416 h 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77" h="502">
                  <a:moveTo>
                    <a:pt x="235" y="429"/>
                  </a:moveTo>
                  <a:cubicBezTo>
                    <a:pt x="170" y="429"/>
                    <a:pt x="170" y="429"/>
                    <a:pt x="170" y="429"/>
                  </a:cubicBezTo>
                  <a:cubicBezTo>
                    <a:pt x="168" y="448"/>
                    <a:pt x="159" y="464"/>
                    <a:pt x="146" y="477"/>
                  </a:cubicBezTo>
                  <a:cubicBezTo>
                    <a:pt x="131" y="493"/>
                    <a:pt x="109" y="502"/>
                    <a:pt x="86" y="502"/>
                  </a:cubicBezTo>
                  <a:cubicBezTo>
                    <a:pt x="62" y="502"/>
                    <a:pt x="41" y="493"/>
                    <a:pt x="25" y="477"/>
                  </a:cubicBezTo>
                  <a:cubicBezTo>
                    <a:pt x="10" y="461"/>
                    <a:pt x="0" y="440"/>
                    <a:pt x="0" y="416"/>
                  </a:cubicBezTo>
                  <a:cubicBezTo>
                    <a:pt x="0" y="392"/>
                    <a:pt x="10" y="370"/>
                    <a:pt x="25" y="355"/>
                  </a:cubicBezTo>
                  <a:cubicBezTo>
                    <a:pt x="38" y="342"/>
                    <a:pt x="54" y="333"/>
                    <a:pt x="72" y="330"/>
                  </a:cubicBezTo>
                  <a:cubicBezTo>
                    <a:pt x="48" y="277"/>
                    <a:pt x="48" y="277"/>
                    <a:pt x="48" y="277"/>
                  </a:cubicBezTo>
                  <a:cubicBezTo>
                    <a:pt x="43" y="269"/>
                    <a:pt x="48" y="255"/>
                    <a:pt x="63" y="258"/>
                  </a:cubicBezTo>
                  <a:cubicBezTo>
                    <a:pt x="84" y="263"/>
                    <a:pt x="84" y="263"/>
                    <a:pt x="84" y="263"/>
                  </a:cubicBezTo>
                  <a:cubicBezTo>
                    <a:pt x="94" y="216"/>
                    <a:pt x="115" y="175"/>
                    <a:pt x="144" y="143"/>
                  </a:cubicBezTo>
                  <a:cubicBezTo>
                    <a:pt x="174" y="108"/>
                    <a:pt x="212" y="84"/>
                    <a:pt x="254" y="75"/>
                  </a:cubicBezTo>
                  <a:cubicBezTo>
                    <a:pt x="254" y="20"/>
                    <a:pt x="254" y="20"/>
                    <a:pt x="254" y="20"/>
                  </a:cubicBezTo>
                  <a:cubicBezTo>
                    <a:pt x="254" y="9"/>
                    <a:pt x="264" y="0"/>
                    <a:pt x="275" y="0"/>
                  </a:cubicBezTo>
                  <a:cubicBezTo>
                    <a:pt x="458" y="0"/>
                    <a:pt x="458" y="0"/>
                    <a:pt x="458" y="0"/>
                  </a:cubicBezTo>
                  <a:cubicBezTo>
                    <a:pt x="468" y="0"/>
                    <a:pt x="477" y="9"/>
                    <a:pt x="477" y="19"/>
                  </a:cubicBezTo>
                  <a:cubicBezTo>
                    <a:pt x="477" y="153"/>
                    <a:pt x="477" y="153"/>
                    <a:pt x="477" y="153"/>
                  </a:cubicBezTo>
                  <a:cubicBezTo>
                    <a:pt x="477" y="163"/>
                    <a:pt x="468" y="172"/>
                    <a:pt x="458" y="172"/>
                  </a:cubicBezTo>
                  <a:cubicBezTo>
                    <a:pt x="398" y="172"/>
                    <a:pt x="398" y="172"/>
                    <a:pt x="398" y="172"/>
                  </a:cubicBezTo>
                  <a:cubicBezTo>
                    <a:pt x="398" y="172"/>
                    <a:pt x="399" y="173"/>
                    <a:pt x="399" y="174"/>
                  </a:cubicBezTo>
                  <a:cubicBezTo>
                    <a:pt x="438" y="223"/>
                    <a:pt x="438" y="223"/>
                    <a:pt x="438" y="223"/>
                  </a:cubicBezTo>
                  <a:cubicBezTo>
                    <a:pt x="444" y="229"/>
                    <a:pt x="443" y="245"/>
                    <a:pt x="428" y="245"/>
                  </a:cubicBezTo>
                  <a:cubicBezTo>
                    <a:pt x="404" y="245"/>
                    <a:pt x="404" y="245"/>
                    <a:pt x="404" y="245"/>
                  </a:cubicBezTo>
                  <a:cubicBezTo>
                    <a:pt x="404" y="330"/>
                    <a:pt x="404" y="330"/>
                    <a:pt x="404" y="330"/>
                  </a:cubicBezTo>
                  <a:cubicBezTo>
                    <a:pt x="422" y="333"/>
                    <a:pt x="439" y="342"/>
                    <a:pt x="452" y="355"/>
                  </a:cubicBezTo>
                  <a:cubicBezTo>
                    <a:pt x="467" y="370"/>
                    <a:pt x="477" y="392"/>
                    <a:pt x="477" y="416"/>
                  </a:cubicBezTo>
                  <a:cubicBezTo>
                    <a:pt x="477" y="440"/>
                    <a:pt x="467" y="461"/>
                    <a:pt x="452" y="477"/>
                  </a:cubicBezTo>
                  <a:cubicBezTo>
                    <a:pt x="436" y="493"/>
                    <a:pt x="415" y="502"/>
                    <a:pt x="391" y="502"/>
                  </a:cubicBezTo>
                  <a:cubicBezTo>
                    <a:pt x="367" y="502"/>
                    <a:pt x="346" y="493"/>
                    <a:pt x="330" y="477"/>
                  </a:cubicBezTo>
                  <a:cubicBezTo>
                    <a:pt x="317" y="463"/>
                    <a:pt x="308" y="445"/>
                    <a:pt x="306" y="425"/>
                  </a:cubicBezTo>
                  <a:cubicBezTo>
                    <a:pt x="256" y="464"/>
                    <a:pt x="256" y="464"/>
                    <a:pt x="256" y="464"/>
                  </a:cubicBezTo>
                  <a:cubicBezTo>
                    <a:pt x="249" y="470"/>
                    <a:pt x="235" y="469"/>
                    <a:pt x="235" y="453"/>
                  </a:cubicBezTo>
                  <a:cubicBezTo>
                    <a:pt x="235" y="429"/>
                    <a:pt x="235" y="429"/>
                    <a:pt x="235" y="429"/>
                  </a:cubicBezTo>
                  <a:close/>
                  <a:moveTo>
                    <a:pt x="254" y="101"/>
                  </a:moveTo>
                  <a:cubicBezTo>
                    <a:pt x="219" y="110"/>
                    <a:pt x="188" y="131"/>
                    <a:pt x="162" y="160"/>
                  </a:cubicBezTo>
                  <a:cubicBezTo>
                    <a:pt x="137" y="189"/>
                    <a:pt x="118" y="226"/>
                    <a:pt x="109" y="269"/>
                  </a:cubicBezTo>
                  <a:cubicBezTo>
                    <a:pt x="135" y="275"/>
                    <a:pt x="135" y="275"/>
                    <a:pt x="135" y="275"/>
                  </a:cubicBezTo>
                  <a:cubicBezTo>
                    <a:pt x="148" y="278"/>
                    <a:pt x="147" y="292"/>
                    <a:pt x="140" y="298"/>
                  </a:cubicBezTo>
                  <a:cubicBezTo>
                    <a:pt x="101" y="331"/>
                    <a:pt x="101" y="331"/>
                    <a:pt x="101" y="331"/>
                  </a:cubicBezTo>
                  <a:cubicBezTo>
                    <a:pt x="118" y="334"/>
                    <a:pt x="134" y="342"/>
                    <a:pt x="146" y="355"/>
                  </a:cubicBezTo>
                  <a:cubicBezTo>
                    <a:pt x="159" y="368"/>
                    <a:pt x="168" y="385"/>
                    <a:pt x="171" y="404"/>
                  </a:cubicBezTo>
                  <a:cubicBezTo>
                    <a:pt x="235" y="404"/>
                    <a:pt x="235" y="404"/>
                    <a:pt x="235" y="404"/>
                  </a:cubicBezTo>
                  <a:cubicBezTo>
                    <a:pt x="235" y="378"/>
                    <a:pt x="235" y="378"/>
                    <a:pt x="235" y="378"/>
                  </a:cubicBezTo>
                  <a:cubicBezTo>
                    <a:pt x="235" y="365"/>
                    <a:pt x="248" y="363"/>
                    <a:pt x="256" y="369"/>
                  </a:cubicBezTo>
                  <a:cubicBezTo>
                    <a:pt x="306" y="408"/>
                    <a:pt x="306" y="408"/>
                    <a:pt x="306" y="408"/>
                  </a:cubicBezTo>
                  <a:cubicBezTo>
                    <a:pt x="308" y="387"/>
                    <a:pt x="317" y="368"/>
                    <a:pt x="330" y="355"/>
                  </a:cubicBezTo>
                  <a:cubicBezTo>
                    <a:pt x="343" y="342"/>
                    <a:pt x="360" y="333"/>
                    <a:pt x="378" y="330"/>
                  </a:cubicBezTo>
                  <a:cubicBezTo>
                    <a:pt x="378" y="245"/>
                    <a:pt x="378" y="245"/>
                    <a:pt x="378" y="245"/>
                  </a:cubicBezTo>
                  <a:cubicBezTo>
                    <a:pt x="353" y="245"/>
                    <a:pt x="353" y="245"/>
                    <a:pt x="353" y="245"/>
                  </a:cubicBezTo>
                  <a:cubicBezTo>
                    <a:pt x="340" y="245"/>
                    <a:pt x="338" y="230"/>
                    <a:pt x="344" y="223"/>
                  </a:cubicBezTo>
                  <a:cubicBezTo>
                    <a:pt x="382" y="174"/>
                    <a:pt x="382" y="174"/>
                    <a:pt x="382" y="174"/>
                  </a:cubicBezTo>
                  <a:cubicBezTo>
                    <a:pt x="383" y="173"/>
                    <a:pt x="383" y="172"/>
                    <a:pt x="384" y="172"/>
                  </a:cubicBezTo>
                  <a:cubicBezTo>
                    <a:pt x="273" y="172"/>
                    <a:pt x="273" y="172"/>
                    <a:pt x="273" y="172"/>
                  </a:cubicBezTo>
                  <a:cubicBezTo>
                    <a:pt x="263" y="172"/>
                    <a:pt x="254" y="164"/>
                    <a:pt x="254" y="153"/>
                  </a:cubicBezTo>
                  <a:cubicBezTo>
                    <a:pt x="254" y="101"/>
                    <a:pt x="254" y="101"/>
                    <a:pt x="254" y="101"/>
                  </a:cubicBezTo>
                  <a:close/>
                  <a:moveTo>
                    <a:pt x="439" y="38"/>
                  </a:moveTo>
                  <a:cubicBezTo>
                    <a:pt x="292" y="38"/>
                    <a:pt x="292" y="38"/>
                    <a:pt x="292" y="38"/>
                  </a:cubicBezTo>
                  <a:cubicBezTo>
                    <a:pt x="292" y="134"/>
                    <a:pt x="292" y="134"/>
                    <a:pt x="292" y="134"/>
                  </a:cubicBezTo>
                  <a:cubicBezTo>
                    <a:pt x="439" y="134"/>
                    <a:pt x="439" y="134"/>
                    <a:pt x="439" y="134"/>
                  </a:cubicBezTo>
                  <a:cubicBezTo>
                    <a:pt x="439" y="38"/>
                    <a:pt x="439" y="38"/>
                    <a:pt x="439" y="38"/>
                  </a:cubicBezTo>
                  <a:close/>
                  <a:moveTo>
                    <a:pt x="425" y="382"/>
                  </a:moveTo>
                  <a:cubicBezTo>
                    <a:pt x="416" y="373"/>
                    <a:pt x="404" y="367"/>
                    <a:pt x="391" y="367"/>
                  </a:cubicBezTo>
                  <a:cubicBezTo>
                    <a:pt x="378" y="367"/>
                    <a:pt x="366" y="373"/>
                    <a:pt x="357" y="382"/>
                  </a:cubicBezTo>
                  <a:cubicBezTo>
                    <a:pt x="349" y="390"/>
                    <a:pt x="343" y="402"/>
                    <a:pt x="343" y="416"/>
                  </a:cubicBezTo>
                  <a:cubicBezTo>
                    <a:pt x="343" y="429"/>
                    <a:pt x="349" y="441"/>
                    <a:pt x="357" y="450"/>
                  </a:cubicBezTo>
                  <a:cubicBezTo>
                    <a:pt x="366" y="459"/>
                    <a:pt x="378" y="464"/>
                    <a:pt x="391" y="464"/>
                  </a:cubicBezTo>
                  <a:cubicBezTo>
                    <a:pt x="404" y="464"/>
                    <a:pt x="416" y="459"/>
                    <a:pt x="425" y="450"/>
                  </a:cubicBezTo>
                  <a:cubicBezTo>
                    <a:pt x="434" y="441"/>
                    <a:pt x="439" y="429"/>
                    <a:pt x="439" y="416"/>
                  </a:cubicBezTo>
                  <a:cubicBezTo>
                    <a:pt x="439" y="402"/>
                    <a:pt x="434" y="390"/>
                    <a:pt x="425" y="382"/>
                  </a:cubicBezTo>
                  <a:close/>
                  <a:moveTo>
                    <a:pt x="120" y="382"/>
                  </a:moveTo>
                  <a:cubicBezTo>
                    <a:pt x="111" y="373"/>
                    <a:pt x="99" y="367"/>
                    <a:pt x="86" y="367"/>
                  </a:cubicBezTo>
                  <a:cubicBezTo>
                    <a:pt x="73" y="367"/>
                    <a:pt x="61" y="373"/>
                    <a:pt x="52" y="382"/>
                  </a:cubicBezTo>
                  <a:cubicBezTo>
                    <a:pt x="43" y="390"/>
                    <a:pt x="38" y="402"/>
                    <a:pt x="38" y="416"/>
                  </a:cubicBezTo>
                  <a:cubicBezTo>
                    <a:pt x="38" y="429"/>
                    <a:pt x="43" y="441"/>
                    <a:pt x="52" y="450"/>
                  </a:cubicBezTo>
                  <a:cubicBezTo>
                    <a:pt x="61" y="459"/>
                    <a:pt x="73" y="464"/>
                    <a:pt x="86" y="464"/>
                  </a:cubicBezTo>
                  <a:cubicBezTo>
                    <a:pt x="99" y="464"/>
                    <a:pt x="111" y="459"/>
                    <a:pt x="120" y="450"/>
                  </a:cubicBezTo>
                  <a:cubicBezTo>
                    <a:pt x="128" y="441"/>
                    <a:pt x="134" y="429"/>
                    <a:pt x="134" y="416"/>
                  </a:cubicBezTo>
                  <a:cubicBezTo>
                    <a:pt x="134" y="402"/>
                    <a:pt x="128" y="390"/>
                    <a:pt x="120" y="38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22" name="组合 121"/>
          <p:cNvGrpSpPr/>
          <p:nvPr/>
        </p:nvGrpSpPr>
        <p:grpSpPr>
          <a:xfrm>
            <a:off x="3563314" y="1478561"/>
            <a:ext cx="345848" cy="320930"/>
            <a:chOff x="7903081" y="894379"/>
            <a:chExt cx="675141" cy="626498"/>
          </a:xfrm>
          <a:solidFill>
            <a:schemeClr val="accent2"/>
          </a:solidFill>
        </p:grpSpPr>
        <p:sp>
          <p:nvSpPr>
            <p:cNvPr id="123" name="Freeform 36"/>
            <p:cNvSpPr>
              <a:spLocks noEditPoints="1"/>
            </p:cNvSpPr>
            <p:nvPr/>
          </p:nvSpPr>
          <p:spPr bwMode="auto">
            <a:xfrm>
              <a:off x="7990491" y="894379"/>
              <a:ext cx="321479" cy="213587"/>
            </a:xfrm>
            <a:custGeom>
              <a:avLst/>
              <a:gdLst>
                <a:gd name="T0" fmla="*/ 133 w 372"/>
                <a:gd name="T1" fmla="*/ 185 h 247"/>
                <a:gd name="T2" fmla="*/ 118 w 372"/>
                <a:gd name="T3" fmla="*/ 152 h 247"/>
                <a:gd name="T4" fmla="*/ 136 w 372"/>
                <a:gd name="T5" fmla="*/ 115 h 247"/>
                <a:gd name="T6" fmla="*/ 180 w 372"/>
                <a:gd name="T7" fmla="*/ 100 h 247"/>
                <a:gd name="T8" fmla="*/ 180 w 372"/>
                <a:gd name="T9" fmla="*/ 84 h 247"/>
                <a:gd name="T10" fmla="*/ 205 w 372"/>
                <a:gd name="T11" fmla="*/ 84 h 247"/>
                <a:gd name="T12" fmla="*/ 205 w 372"/>
                <a:gd name="T13" fmla="*/ 99 h 247"/>
                <a:gd name="T14" fmla="*/ 246 w 372"/>
                <a:gd name="T15" fmla="*/ 114 h 247"/>
                <a:gd name="T16" fmla="*/ 263 w 372"/>
                <a:gd name="T17" fmla="*/ 152 h 247"/>
                <a:gd name="T18" fmla="*/ 221 w 372"/>
                <a:gd name="T19" fmla="*/ 152 h 247"/>
                <a:gd name="T20" fmla="*/ 215 w 372"/>
                <a:gd name="T21" fmla="*/ 136 h 247"/>
                <a:gd name="T22" fmla="*/ 167 w 372"/>
                <a:gd name="T23" fmla="*/ 134 h 247"/>
                <a:gd name="T24" fmla="*/ 167 w 372"/>
                <a:gd name="T25" fmla="*/ 156 h 247"/>
                <a:gd name="T26" fmla="*/ 217 w 372"/>
                <a:gd name="T27" fmla="*/ 171 h 247"/>
                <a:gd name="T28" fmla="*/ 251 w 372"/>
                <a:gd name="T29" fmla="*/ 188 h 247"/>
                <a:gd name="T30" fmla="*/ 266 w 372"/>
                <a:gd name="T31" fmla="*/ 223 h 247"/>
                <a:gd name="T32" fmla="*/ 265 w 372"/>
                <a:gd name="T33" fmla="*/ 234 h 247"/>
                <a:gd name="T34" fmla="*/ 259 w 372"/>
                <a:gd name="T35" fmla="*/ 246 h 247"/>
                <a:gd name="T36" fmla="*/ 222 w 372"/>
                <a:gd name="T37" fmla="*/ 230 h 247"/>
                <a:gd name="T38" fmla="*/ 217 w 372"/>
                <a:gd name="T39" fmla="*/ 217 h 247"/>
                <a:gd name="T40" fmla="*/ 133 w 372"/>
                <a:gd name="T41" fmla="*/ 185 h 247"/>
                <a:gd name="T42" fmla="*/ 191 w 372"/>
                <a:gd name="T43" fmla="*/ 39 h 247"/>
                <a:gd name="T44" fmla="*/ 83 w 372"/>
                <a:gd name="T45" fmla="*/ 83 h 247"/>
                <a:gd name="T46" fmla="*/ 39 w 372"/>
                <a:gd name="T47" fmla="*/ 191 h 247"/>
                <a:gd name="T48" fmla="*/ 44 w 372"/>
                <a:gd name="T49" fmla="*/ 231 h 247"/>
                <a:gd name="T50" fmla="*/ 9 w 372"/>
                <a:gd name="T51" fmla="*/ 247 h 247"/>
                <a:gd name="T52" fmla="*/ 0 w 372"/>
                <a:gd name="T53" fmla="*/ 191 h 247"/>
                <a:gd name="T54" fmla="*/ 56 w 372"/>
                <a:gd name="T55" fmla="*/ 56 h 247"/>
                <a:gd name="T56" fmla="*/ 191 w 372"/>
                <a:gd name="T57" fmla="*/ 0 h 247"/>
                <a:gd name="T58" fmla="*/ 326 w 372"/>
                <a:gd name="T59" fmla="*/ 56 h 247"/>
                <a:gd name="T60" fmla="*/ 372 w 372"/>
                <a:gd name="T61" fmla="*/ 132 h 247"/>
                <a:gd name="T62" fmla="*/ 339 w 372"/>
                <a:gd name="T63" fmla="*/ 152 h 247"/>
                <a:gd name="T64" fmla="*/ 299 w 372"/>
                <a:gd name="T65" fmla="*/ 83 h 247"/>
                <a:gd name="T66" fmla="*/ 191 w 372"/>
                <a:gd name="T67" fmla="*/ 39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2" h="247">
                  <a:moveTo>
                    <a:pt x="133" y="185"/>
                  </a:moveTo>
                  <a:cubicBezTo>
                    <a:pt x="123" y="177"/>
                    <a:pt x="118" y="166"/>
                    <a:pt x="118" y="152"/>
                  </a:cubicBezTo>
                  <a:cubicBezTo>
                    <a:pt x="118" y="136"/>
                    <a:pt x="124" y="124"/>
                    <a:pt x="136" y="115"/>
                  </a:cubicBezTo>
                  <a:cubicBezTo>
                    <a:pt x="147" y="105"/>
                    <a:pt x="160" y="100"/>
                    <a:pt x="180" y="100"/>
                  </a:cubicBezTo>
                  <a:cubicBezTo>
                    <a:pt x="180" y="84"/>
                    <a:pt x="180" y="84"/>
                    <a:pt x="180" y="84"/>
                  </a:cubicBezTo>
                  <a:cubicBezTo>
                    <a:pt x="205" y="84"/>
                    <a:pt x="205" y="84"/>
                    <a:pt x="205" y="84"/>
                  </a:cubicBezTo>
                  <a:cubicBezTo>
                    <a:pt x="205" y="99"/>
                    <a:pt x="205" y="99"/>
                    <a:pt x="205" y="99"/>
                  </a:cubicBezTo>
                  <a:cubicBezTo>
                    <a:pt x="224" y="100"/>
                    <a:pt x="235" y="104"/>
                    <a:pt x="246" y="114"/>
                  </a:cubicBezTo>
                  <a:cubicBezTo>
                    <a:pt x="257" y="123"/>
                    <a:pt x="262" y="136"/>
                    <a:pt x="263" y="152"/>
                  </a:cubicBezTo>
                  <a:cubicBezTo>
                    <a:pt x="221" y="152"/>
                    <a:pt x="221" y="152"/>
                    <a:pt x="221" y="152"/>
                  </a:cubicBezTo>
                  <a:cubicBezTo>
                    <a:pt x="220" y="145"/>
                    <a:pt x="218" y="140"/>
                    <a:pt x="215" y="136"/>
                  </a:cubicBezTo>
                  <a:cubicBezTo>
                    <a:pt x="208" y="128"/>
                    <a:pt x="176" y="128"/>
                    <a:pt x="167" y="134"/>
                  </a:cubicBezTo>
                  <a:cubicBezTo>
                    <a:pt x="161" y="139"/>
                    <a:pt x="160" y="151"/>
                    <a:pt x="167" y="156"/>
                  </a:cubicBezTo>
                  <a:cubicBezTo>
                    <a:pt x="175" y="162"/>
                    <a:pt x="205" y="167"/>
                    <a:pt x="217" y="171"/>
                  </a:cubicBezTo>
                  <a:cubicBezTo>
                    <a:pt x="232" y="176"/>
                    <a:pt x="244" y="181"/>
                    <a:pt x="251" y="188"/>
                  </a:cubicBezTo>
                  <a:cubicBezTo>
                    <a:pt x="261" y="197"/>
                    <a:pt x="266" y="208"/>
                    <a:pt x="266" y="223"/>
                  </a:cubicBezTo>
                  <a:cubicBezTo>
                    <a:pt x="266" y="227"/>
                    <a:pt x="266" y="231"/>
                    <a:pt x="265" y="234"/>
                  </a:cubicBezTo>
                  <a:cubicBezTo>
                    <a:pt x="263" y="238"/>
                    <a:pt x="261" y="242"/>
                    <a:pt x="259" y="246"/>
                  </a:cubicBezTo>
                  <a:cubicBezTo>
                    <a:pt x="247" y="240"/>
                    <a:pt x="235" y="235"/>
                    <a:pt x="222" y="230"/>
                  </a:cubicBezTo>
                  <a:cubicBezTo>
                    <a:pt x="223" y="225"/>
                    <a:pt x="221" y="220"/>
                    <a:pt x="217" y="217"/>
                  </a:cubicBezTo>
                  <a:cubicBezTo>
                    <a:pt x="200" y="204"/>
                    <a:pt x="158" y="207"/>
                    <a:pt x="133" y="185"/>
                  </a:cubicBezTo>
                  <a:close/>
                  <a:moveTo>
                    <a:pt x="191" y="39"/>
                  </a:moveTo>
                  <a:cubicBezTo>
                    <a:pt x="149" y="39"/>
                    <a:pt x="111" y="56"/>
                    <a:pt x="83" y="83"/>
                  </a:cubicBezTo>
                  <a:cubicBezTo>
                    <a:pt x="56" y="111"/>
                    <a:pt x="39" y="149"/>
                    <a:pt x="39" y="191"/>
                  </a:cubicBezTo>
                  <a:cubicBezTo>
                    <a:pt x="39" y="205"/>
                    <a:pt x="40" y="219"/>
                    <a:pt x="44" y="231"/>
                  </a:cubicBezTo>
                  <a:cubicBezTo>
                    <a:pt x="32" y="236"/>
                    <a:pt x="20" y="241"/>
                    <a:pt x="9" y="247"/>
                  </a:cubicBezTo>
                  <a:cubicBezTo>
                    <a:pt x="3" y="229"/>
                    <a:pt x="0" y="210"/>
                    <a:pt x="0" y="191"/>
                  </a:cubicBezTo>
                  <a:cubicBezTo>
                    <a:pt x="0" y="138"/>
                    <a:pt x="22" y="91"/>
                    <a:pt x="56" y="56"/>
                  </a:cubicBezTo>
                  <a:cubicBezTo>
                    <a:pt x="91" y="22"/>
                    <a:pt x="138" y="0"/>
                    <a:pt x="191" y="0"/>
                  </a:cubicBezTo>
                  <a:cubicBezTo>
                    <a:pt x="244" y="0"/>
                    <a:pt x="291" y="22"/>
                    <a:pt x="326" y="56"/>
                  </a:cubicBezTo>
                  <a:cubicBezTo>
                    <a:pt x="347" y="77"/>
                    <a:pt x="363" y="103"/>
                    <a:pt x="372" y="132"/>
                  </a:cubicBezTo>
                  <a:cubicBezTo>
                    <a:pt x="361" y="138"/>
                    <a:pt x="349" y="145"/>
                    <a:pt x="339" y="152"/>
                  </a:cubicBezTo>
                  <a:cubicBezTo>
                    <a:pt x="332" y="126"/>
                    <a:pt x="318" y="102"/>
                    <a:pt x="299" y="83"/>
                  </a:cubicBezTo>
                  <a:cubicBezTo>
                    <a:pt x="271" y="56"/>
                    <a:pt x="233" y="39"/>
                    <a:pt x="191" y="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4" name="Freeform 37"/>
            <p:cNvSpPr>
              <a:spLocks noEditPoints="1"/>
            </p:cNvSpPr>
            <p:nvPr/>
          </p:nvSpPr>
          <p:spPr bwMode="auto">
            <a:xfrm>
              <a:off x="8242846" y="1021288"/>
              <a:ext cx="335376" cy="351103"/>
            </a:xfrm>
            <a:custGeom>
              <a:avLst/>
              <a:gdLst>
                <a:gd name="T0" fmla="*/ 41 w 388"/>
                <a:gd name="T1" fmla="*/ 59 h 406"/>
                <a:gd name="T2" fmla="*/ 185 w 388"/>
                <a:gd name="T3" fmla="*/ 0 h 406"/>
                <a:gd name="T4" fmla="*/ 329 w 388"/>
                <a:gd name="T5" fmla="*/ 59 h 406"/>
                <a:gd name="T6" fmla="*/ 388 w 388"/>
                <a:gd name="T7" fmla="*/ 203 h 406"/>
                <a:gd name="T8" fmla="*/ 329 w 388"/>
                <a:gd name="T9" fmla="*/ 347 h 406"/>
                <a:gd name="T10" fmla="*/ 185 w 388"/>
                <a:gd name="T11" fmla="*/ 406 h 406"/>
                <a:gd name="T12" fmla="*/ 111 w 388"/>
                <a:gd name="T13" fmla="*/ 393 h 406"/>
                <a:gd name="T14" fmla="*/ 116 w 388"/>
                <a:gd name="T15" fmla="*/ 342 h 406"/>
                <a:gd name="T16" fmla="*/ 36 w 388"/>
                <a:gd name="T17" fmla="*/ 149 h 406"/>
                <a:gd name="T18" fmla="*/ 0 w 388"/>
                <a:gd name="T19" fmla="*/ 119 h 406"/>
                <a:gd name="T20" fmla="*/ 41 w 388"/>
                <a:gd name="T21" fmla="*/ 59 h 406"/>
                <a:gd name="T22" fmla="*/ 123 w 388"/>
                <a:gd name="T23" fmla="*/ 197 h 406"/>
                <a:gd name="T24" fmla="*/ 107 w 388"/>
                <a:gd name="T25" fmla="*/ 161 h 406"/>
                <a:gd name="T26" fmla="*/ 126 w 388"/>
                <a:gd name="T27" fmla="*/ 121 h 406"/>
                <a:gd name="T28" fmla="*/ 173 w 388"/>
                <a:gd name="T29" fmla="*/ 105 h 406"/>
                <a:gd name="T30" fmla="*/ 173 w 388"/>
                <a:gd name="T31" fmla="*/ 88 h 406"/>
                <a:gd name="T32" fmla="*/ 200 w 388"/>
                <a:gd name="T33" fmla="*/ 88 h 406"/>
                <a:gd name="T34" fmla="*/ 200 w 388"/>
                <a:gd name="T35" fmla="*/ 104 h 406"/>
                <a:gd name="T36" fmla="*/ 244 w 388"/>
                <a:gd name="T37" fmla="*/ 120 h 406"/>
                <a:gd name="T38" fmla="*/ 262 w 388"/>
                <a:gd name="T39" fmla="*/ 161 h 406"/>
                <a:gd name="T40" fmla="*/ 217 w 388"/>
                <a:gd name="T41" fmla="*/ 161 h 406"/>
                <a:gd name="T42" fmla="*/ 211 w 388"/>
                <a:gd name="T43" fmla="*/ 144 h 406"/>
                <a:gd name="T44" fmla="*/ 160 w 388"/>
                <a:gd name="T45" fmla="*/ 142 h 406"/>
                <a:gd name="T46" fmla="*/ 159 w 388"/>
                <a:gd name="T47" fmla="*/ 165 h 406"/>
                <a:gd name="T48" fmla="*/ 213 w 388"/>
                <a:gd name="T49" fmla="*/ 181 h 406"/>
                <a:gd name="T50" fmla="*/ 250 w 388"/>
                <a:gd name="T51" fmla="*/ 200 h 406"/>
                <a:gd name="T52" fmla="*/ 265 w 388"/>
                <a:gd name="T53" fmla="*/ 237 h 406"/>
                <a:gd name="T54" fmla="*/ 248 w 388"/>
                <a:gd name="T55" fmla="*/ 279 h 406"/>
                <a:gd name="T56" fmla="*/ 198 w 388"/>
                <a:gd name="T57" fmla="*/ 296 h 406"/>
                <a:gd name="T58" fmla="*/ 198 w 388"/>
                <a:gd name="T59" fmla="*/ 318 h 406"/>
                <a:gd name="T60" fmla="*/ 172 w 388"/>
                <a:gd name="T61" fmla="*/ 318 h 406"/>
                <a:gd name="T62" fmla="*/ 172 w 388"/>
                <a:gd name="T63" fmla="*/ 296 h 406"/>
                <a:gd name="T64" fmla="*/ 123 w 388"/>
                <a:gd name="T65" fmla="*/ 279 h 406"/>
                <a:gd name="T66" fmla="*/ 105 w 388"/>
                <a:gd name="T67" fmla="*/ 233 h 406"/>
                <a:gd name="T68" fmla="*/ 152 w 388"/>
                <a:gd name="T69" fmla="*/ 233 h 406"/>
                <a:gd name="T70" fmla="*/ 158 w 388"/>
                <a:gd name="T71" fmla="*/ 254 h 406"/>
                <a:gd name="T72" fmla="*/ 212 w 388"/>
                <a:gd name="T73" fmla="*/ 256 h 406"/>
                <a:gd name="T74" fmla="*/ 213 w 388"/>
                <a:gd name="T75" fmla="*/ 231 h 406"/>
                <a:gd name="T76" fmla="*/ 123 w 388"/>
                <a:gd name="T77" fmla="*/ 197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88" h="406">
                  <a:moveTo>
                    <a:pt x="41" y="59"/>
                  </a:moveTo>
                  <a:cubicBezTo>
                    <a:pt x="78" y="22"/>
                    <a:pt x="129" y="0"/>
                    <a:pt x="185" y="0"/>
                  </a:cubicBezTo>
                  <a:cubicBezTo>
                    <a:pt x="241" y="0"/>
                    <a:pt x="292" y="22"/>
                    <a:pt x="329" y="59"/>
                  </a:cubicBezTo>
                  <a:cubicBezTo>
                    <a:pt x="366" y="96"/>
                    <a:pt x="388" y="147"/>
                    <a:pt x="388" y="203"/>
                  </a:cubicBezTo>
                  <a:cubicBezTo>
                    <a:pt x="388" y="259"/>
                    <a:pt x="366" y="310"/>
                    <a:pt x="329" y="347"/>
                  </a:cubicBezTo>
                  <a:cubicBezTo>
                    <a:pt x="292" y="384"/>
                    <a:pt x="241" y="406"/>
                    <a:pt x="185" y="406"/>
                  </a:cubicBezTo>
                  <a:cubicBezTo>
                    <a:pt x="159" y="406"/>
                    <a:pt x="134" y="401"/>
                    <a:pt x="111" y="393"/>
                  </a:cubicBezTo>
                  <a:cubicBezTo>
                    <a:pt x="114" y="376"/>
                    <a:pt x="116" y="359"/>
                    <a:pt x="116" y="342"/>
                  </a:cubicBezTo>
                  <a:cubicBezTo>
                    <a:pt x="116" y="270"/>
                    <a:pt x="87" y="200"/>
                    <a:pt x="36" y="149"/>
                  </a:cubicBezTo>
                  <a:cubicBezTo>
                    <a:pt x="25" y="138"/>
                    <a:pt x="13" y="128"/>
                    <a:pt x="0" y="119"/>
                  </a:cubicBezTo>
                  <a:cubicBezTo>
                    <a:pt x="10" y="96"/>
                    <a:pt x="24" y="76"/>
                    <a:pt x="41" y="59"/>
                  </a:cubicBezTo>
                  <a:close/>
                  <a:moveTo>
                    <a:pt x="123" y="197"/>
                  </a:moveTo>
                  <a:cubicBezTo>
                    <a:pt x="112" y="188"/>
                    <a:pt x="107" y="176"/>
                    <a:pt x="107" y="161"/>
                  </a:cubicBezTo>
                  <a:cubicBezTo>
                    <a:pt x="107" y="144"/>
                    <a:pt x="113" y="131"/>
                    <a:pt x="126" y="121"/>
                  </a:cubicBezTo>
                  <a:cubicBezTo>
                    <a:pt x="138" y="111"/>
                    <a:pt x="152" y="105"/>
                    <a:pt x="173" y="105"/>
                  </a:cubicBezTo>
                  <a:cubicBezTo>
                    <a:pt x="173" y="88"/>
                    <a:pt x="173" y="88"/>
                    <a:pt x="173" y="88"/>
                  </a:cubicBezTo>
                  <a:cubicBezTo>
                    <a:pt x="200" y="88"/>
                    <a:pt x="200" y="88"/>
                    <a:pt x="200" y="88"/>
                  </a:cubicBezTo>
                  <a:cubicBezTo>
                    <a:pt x="200" y="104"/>
                    <a:pt x="200" y="104"/>
                    <a:pt x="200" y="104"/>
                  </a:cubicBezTo>
                  <a:cubicBezTo>
                    <a:pt x="220" y="105"/>
                    <a:pt x="233" y="110"/>
                    <a:pt x="244" y="120"/>
                  </a:cubicBezTo>
                  <a:cubicBezTo>
                    <a:pt x="255" y="130"/>
                    <a:pt x="261" y="143"/>
                    <a:pt x="262" y="161"/>
                  </a:cubicBezTo>
                  <a:cubicBezTo>
                    <a:pt x="217" y="161"/>
                    <a:pt x="217" y="161"/>
                    <a:pt x="217" y="161"/>
                  </a:cubicBezTo>
                  <a:cubicBezTo>
                    <a:pt x="216" y="154"/>
                    <a:pt x="214" y="148"/>
                    <a:pt x="211" y="144"/>
                  </a:cubicBezTo>
                  <a:cubicBezTo>
                    <a:pt x="203" y="135"/>
                    <a:pt x="168" y="135"/>
                    <a:pt x="160" y="142"/>
                  </a:cubicBezTo>
                  <a:cubicBezTo>
                    <a:pt x="152" y="147"/>
                    <a:pt x="152" y="160"/>
                    <a:pt x="159" y="165"/>
                  </a:cubicBezTo>
                  <a:cubicBezTo>
                    <a:pt x="168" y="172"/>
                    <a:pt x="200" y="177"/>
                    <a:pt x="213" y="181"/>
                  </a:cubicBezTo>
                  <a:cubicBezTo>
                    <a:pt x="229" y="186"/>
                    <a:pt x="242" y="193"/>
                    <a:pt x="250" y="200"/>
                  </a:cubicBezTo>
                  <a:cubicBezTo>
                    <a:pt x="260" y="209"/>
                    <a:pt x="265" y="221"/>
                    <a:pt x="265" y="237"/>
                  </a:cubicBezTo>
                  <a:cubicBezTo>
                    <a:pt x="265" y="256"/>
                    <a:pt x="260" y="270"/>
                    <a:pt x="248" y="279"/>
                  </a:cubicBezTo>
                  <a:cubicBezTo>
                    <a:pt x="236" y="289"/>
                    <a:pt x="222" y="295"/>
                    <a:pt x="198" y="296"/>
                  </a:cubicBezTo>
                  <a:cubicBezTo>
                    <a:pt x="198" y="318"/>
                    <a:pt x="198" y="318"/>
                    <a:pt x="198" y="318"/>
                  </a:cubicBezTo>
                  <a:cubicBezTo>
                    <a:pt x="172" y="318"/>
                    <a:pt x="172" y="318"/>
                    <a:pt x="172" y="318"/>
                  </a:cubicBezTo>
                  <a:cubicBezTo>
                    <a:pt x="172" y="296"/>
                    <a:pt x="172" y="296"/>
                    <a:pt x="172" y="296"/>
                  </a:cubicBezTo>
                  <a:cubicBezTo>
                    <a:pt x="150" y="295"/>
                    <a:pt x="136" y="290"/>
                    <a:pt x="123" y="279"/>
                  </a:cubicBezTo>
                  <a:cubicBezTo>
                    <a:pt x="111" y="268"/>
                    <a:pt x="105" y="252"/>
                    <a:pt x="105" y="233"/>
                  </a:cubicBezTo>
                  <a:cubicBezTo>
                    <a:pt x="152" y="233"/>
                    <a:pt x="152" y="233"/>
                    <a:pt x="152" y="233"/>
                  </a:cubicBezTo>
                  <a:cubicBezTo>
                    <a:pt x="153" y="243"/>
                    <a:pt x="155" y="250"/>
                    <a:pt x="158" y="254"/>
                  </a:cubicBezTo>
                  <a:cubicBezTo>
                    <a:pt x="167" y="265"/>
                    <a:pt x="203" y="263"/>
                    <a:pt x="212" y="256"/>
                  </a:cubicBezTo>
                  <a:cubicBezTo>
                    <a:pt x="220" y="251"/>
                    <a:pt x="221" y="237"/>
                    <a:pt x="213" y="231"/>
                  </a:cubicBezTo>
                  <a:cubicBezTo>
                    <a:pt x="195" y="216"/>
                    <a:pt x="150" y="220"/>
                    <a:pt x="123" y="19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5" name="Freeform 38"/>
            <p:cNvSpPr>
              <a:spLocks noEditPoints="1"/>
            </p:cNvSpPr>
            <p:nvPr/>
          </p:nvSpPr>
          <p:spPr bwMode="auto">
            <a:xfrm>
              <a:off x="7903081" y="1114915"/>
              <a:ext cx="406328" cy="405962"/>
            </a:xfrm>
            <a:custGeom>
              <a:avLst/>
              <a:gdLst>
                <a:gd name="T0" fmla="*/ 235 w 470"/>
                <a:gd name="T1" fmla="*/ 57 h 470"/>
                <a:gd name="T2" fmla="*/ 109 w 470"/>
                <a:gd name="T3" fmla="*/ 109 h 470"/>
                <a:gd name="T4" fmla="*/ 57 w 470"/>
                <a:gd name="T5" fmla="*/ 235 h 470"/>
                <a:gd name="T6" fmla="*/ 109 w 470"/>
                <a:gd name="T7" fmla="*/ 361 h 470"/>
                <a:gd name="T8" fmla="*/ 235 w 470"/>
                <a:gd name="T9" fmla="*/ 413 h 470"/>
                <a:gd name="T10" fmla="*/ 361 w 470"/>
                <a:gd name="T11" fmla="*/ 361 h 470"/>
                <a:gd name="T12" fmla="*/ 413 w 470"/>
                <a:gd name="T13" fmla="*/ 235 h 470"/>
                <a:gd name="T14" fmla="*/ 361 w 470"/>
                <a:gd name="T15" fmla="*/ 109 h 470"/>
                <a:gd name="T16" fmla="*/ 235 w 470"/>
                <a:gd name="T17" fmla="*/ 57 h 470"/>
                <a:gd name="T18" fmla="*/ 170 w 470"/>
                <a:gd name="T19" fmla="*/ 228 h 470"/>
                <a:gd name="T20" fmla="*/ 154 w 470"/>
                <a:gd name="T21" fmla="*/ 191 h 470"/>
                <a:gd name="T22" fmla="*/ 173 w 470"/>
                <a:gd name="T23" fmla="*/ 149 h 470"/>
                <a:gd name="T24" fmla="*/ 222 w 470"/>
                <a:gd name="T25" fmla="*/ 132 h 470"/>
                <a:gd name="T26" fmla="*/ 222 w 470"/>
                <a:gd name="T27" fmla="*/ 114 h 470"/>
                <a:gd name="T28" fmla="*/ 251 w 470"/>
                <a:gd name="T29" fmla="*/ 114 h 470"/>
                <a:gd name="T30" fmla="*/ 251 w 470"/>
                <a:gd name="T31" fmla="*/ 132 h 470"/>
                <a:gd name="T32" fmla="*/ 296 w 470"/>
                <a:gd name="T33" fmla="*/ 148 h 470"/>
                <a:gd name="T34" fmla="*/ 314 w 470"/>
                <a:gd name="T35" fmla="*/ 190 h 470"/>
                <a:gd name="T36" fmla="*/ 267 w 470"/>
                <a:gd name="T37" fmla="*/ 190 h 470"/>
                <a:gd name="T38" fmla="*/ 262 w 470"/>
                <a:gd name="T39" fmla="*/ 173 h 470"/>
                <a:gd name="T40" fmla="*/ 208 w 470"/>
                <a:gd name="T41" fmla="*/ 171 h 470"/>
                <a:gd name="T42" fmla="*/ 208 w 470"/>
                <a:gd name="T43" fmla="*/ 196 h 470"/>
                <a:gd name="T44" fmla="*/ 264 w 470"/>
                <a:gd name="T45" fmla="*/ 212 h 470"/>
                <a:gd name="T46" fmla="*/ 302 w 470"/>
                <a:gd name="T47" fmla="*/ 231 h 470"/>
                <a:gd name="T48" fmla="*/ 318 w 470"/>
                <a:gd name="T49" fmla="*/ 271 h 470"/>
                <a:gd name="T50" fmla="*/ 300 w 470"/>
                <a:gd name="T51" fmla="*/ 314 h 470"/>
                <a:gd name="T52" fmla="*/ 248 w 470"/>
                <a:gd name="T53" fmla="*/ 333 h 470"/>
                <a:gd name="T54" fmla="*/ 248 w 470"/>
                <a:gd name="T55" fmla="*/ 355 h 470"/>
                <a:gd name="T56" fmla="*/ 219 w 470"/>
                <a:gd name="T57" fmla="*/ 355 h 470"/>
                <a:gd name="T58" fmla="*/ 219 w 470"/>
                <a:gd name="T59" fmla="*/ 333 h 470"/>
                <a:gd name="T60" fmla="*/ 171 w 470"/>
                <a:gd name="T61" fmla="*/ 313 h 470"/>
                <a:gd name="T62" fmla="*/ 151 w 470"/>
                <a:gd name="T63" fmla="*/ 266 h 470"/>
                <a:gd name="T64" fmla="*/ 201 w 470"/>
                <a:gd name="T65" fmla="*/ 266 h 470"/>
                <a:gd name="T66" fmla="*/ 207 w 470"/>
                <a:gd name="T67" fmla="*/ 288 h 470"/>
                <a:gd name="T68" fmla="*/ 263 w 470"/>
                <a:gd name="T69" fmla="*/ 290 h 470"/>
                <a:gd name="T70" fmla="*/ 264 w 470"/>
                <a:gd name="T71" fmla="*/ 264 h 470"/>
                <a:gd name="T72" fmla="*/ 170 w 470"/>
                <a:gd name="T73" fmla="*/ 228 h 470"/>
                <a:gd name="T74" fmla="*/ 69 w 470"/>
                <a:gd name="T75" fmla="*/ 69 h 470"/>
                <a:gd name="T76" fmla="*/ 235 w 470"/>
                <a:gd name="T77" fmla="*/ 0 h 470"/>
                <a:gd name="T78" fmla="*/ 401 w 470"/>
                <a:gd name="T79" fmla="*/ 69 h 470"/>
                <a:gd name="T80" fmla="*/ 470 w 470"/>
                <a:gd name="T81" fmla="*/ 235 h 470"/>
                <a:gd name="T82" fmla="*/ 401 w 470"/>
                <a:gd name="T83" fmla="*/ 401 h 470"/>
                <a:gd name="T84" fmla="*/ 235 w 470"/>
                <a:gd name="T85" fmla="*/ 470 h 470"/>
                <a:gd name="T86" fmla="*/ 69 w 470"/>
                <a:gd name="T87" fmla="*/ 401 h 470"/>
                <a:gd name="T88" fmla="*/ 0 w 470"/>
                <a:gd name="T89" fmla="*/ 235 h 470"/>
                <a:gd name="T90" fmla="*/ 69 w 470"/>
                <a:gd name="T91" fmla="*/ 69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70" h="470">
                  <a:moveTo>
                    <a:pt x="235" y="57"/>
                  </a:moveTo>
                  <a:cubicBezTo>
                    <a:pt x="186" y="57"/>
                    <a:pt x="141" y="77"/>
                    <a:pt x="109" y="109"/>
                  </a:cubicBezTo>
                  <a:cubicBezTo>
                    <a:pt x="77" y="141"/>
                    <a:pt x="57" y="186"/>
                    <a:pt x="57" y="235"/>
                  </a:cubicBezTo>
                  <a:cubicBezTo>
                    <a:pt x="57" y="284"/>
                    <a:pt x="77" y="328"/>
                    <a:pt x="109" y="361"/>
                  </a:cubicBezTo>
                  <a:cubicBezTo>
                    <a:pt x="141" y="393"/>
                    <a:pt x="186" y="413"/>
                    <a:pt x="235" y="413"/>
                  </a:cubicBezTo>
                  <a:cubicBezTo>
                    <a:pt x="284" y="413"/>
                    <a:pt x="328" y="393"/>
                    <a:pt x="361" y="361"/>
                  </a:cubicBezTo>
                  <a:cubicBezTo>
                    <a:pt x="393" y="328"/>
                    <a:pt x="413" y="284"/>
                    <a:pt x="413" y="235"/>
                  </a:cubicBezTo>
                  <a:cubicBezTo>
                    <a:pt x="413" y="186"/>
                    <a:pt x="393" y="141"/>
                    <a:pt x="361" y="109"/>
                  </a:cubicBezTo>
                  <a:cubicBezTo>
                    <a:pt x="328" y="77"/>
                    <a:pt x="284" y="57"/>
                    <a:pt x="235" y="57"/>
                  </a:cubicBezTo>
                  <a:close/>
                  <a:moveTo>
                    <a:pt x="170" y="228"/>
                  </a:moveTo>
                  <a:cubicBezTo>
                    <a:pt x="159" y="219"/>
                    <a:pt x="154" y="207"/>
                    <a:pt x="154" y="191"/>
                  </a:cubicBezTo>
                  <a:cubicBezTo>
                    <a:pt x="154" y="174"/>
                    <a:pt x="160" y="160"/>
                    <a:pt x="173" y="149"/>
                  </a:cubicBezTo>
                  <a:cubicBezTo>
                    <a:pt x="186" y="139"/>
                    <a:pt x="200" y="133"/>
                    <a:pt x="222" y="132"/>
                  </a:cubicBezTo>
                  <a:cubicBezTo>
                    <a:pt x="222" y="114"/>
                    <a:pt x="222" y="114"/>
                    <a:pt x="222" y="114"/>
                  </a:cubicBezTo>
                  <a:cubicBezTo>
                    <a:pt x="251" y="114"/>
                    <a:pt x="251" y="114"/>
                    <a:pt x="251" y="114"/>
                  </a:cubicBezTo>
                  <a:cubicBezTo>
                    <a:pt x="251" y="132"/>
                    <a:pt x="251" y="132"/>
                    <a:pt x="251" y="132"/>
                  </a:cubicBezTo>
                  <a:cubicBezTo>
                    <a:pt x="272" y="133"/>
                    <a:pt x="284" y="138"/>
                    <a:pt x="296" y="148"/>
                  </a:cubicBezTo>
                  <a:cubicBezTo>
                    <a:pt x="308" y="158"/>
                    <a:pt x="313" y="172"/>
                    <a:pt x="314" y="190"/>
                  </a:cubicBezTo>
                  <a:cubicBezTo>
                    <a:pt x="267" y="190"/>
                    <a:pt x="267" y="190"/>
                    <a:pt x="267" y="190"/>
                  </a:cubicBezTo>
                  <a:cubicBezTo>
                    <a:pt x="266" y="182"/>
                    <a:pt x="265" y="177"/>
                    <a:pt x="262" y="173"/>
                  </a:cubicBezTo>
                  <a:cubicBezTo>
                    <a:pt x="254" y="164"/>
                    <a:pt x="218" y="164"/>
                    <a:pt x="208" y="171"/>
                  </a:cubicBezTo>
                  <a:cubicBezTo>
                    <a:pt x="201" y="177"/>
                    <a:pt x="200" y="190"/>
                    <a:pt x="208" y="196"/>
                  </a:cubicBezTo>
                  <a:cubicBezTo>
                    <a:pt x="217" y="203"/>
                    <a:pt x="250" y="208"/>
                    <a:pt x="264" y="212"/>
                  </a:cubicBezTo>
                  <a:cubicBezTo>
                    <a:pt x="281" y="218"/>
                    <a:pt x="294" y="224"/>
                    <a:pt x="302" y="231"/>
                  </a:cubicBezTo>
                  <a:cubicBezTo>
                    <a:pt x="313" y="241"/>
                    <a:pt x="318" y="254"/>
                    <a:pt x="318" y="271"/>
                  </a:cubicBezTo>
                  <a:cubicBezTo>
                    <a:pt x="319" y="290"/>
                    <a:pt x="312" y="304"/>
                    <a:pt x="300" y="314"/>
                  </a:cubicBezTo>
                  <a:cubicBezTo>
                    <a:pt x="288" y="325"/>
                    <a:pt x="272" y="332"/>
                    <a:pt x="248" y="333"/>
                  </a:cubicBezTo>
                  <a:cubicBezTo>
                    <a:pt x="248" y="355"/>
                    <a:pt x="248" y="355"/>
                    <a:pt x="248" y="355"/>
                  </a:cubicBezTo>
                  <a:cubicBezTo>
                    <a:pt x="219" y="355"/>
                    <a:pt x="219" y="355"/>
                    <a:pt x="219" y="355"/>
                  </a:cubicBezTo>
                  <a:cubicBezTo>
                    <a:pt x="219" y="333"/>
                    <a:pt x="219" y="333"/>
                    <a:pt x="219" y="333"/>
                  </a:cubicBezTo>
                  <a:cubicBezTo>
                    <a:pt x="196" y="333"/>
                    <a:pt x="183" y="325"/>
                    <a:pt x="171" y="313"/>
                  </a:cubicBezTo>
                  <a:cubicBezTo>
                    <a:pt x="158" y="302"/>
                    <a:pt x="151" y="286"/>
                    <a:pt x="151" y="266"/>
                  </a:cubicBezTo>
                  <a:cubicBezTo>
                    <a:pt x="201" y="266"/>
                    <a:pt x="201" y="266"/>
                    <a:pt x="201" y="266"/>
                  </a:cubicBezTo>
                  <a:cubicBezTo>
                    <a:pt x="202" y="276"/>
                    <a:pt x="204" y="283"/>
                    <a:pt x="207" y="288"/>
                  </a:cubicBezTo>
                  <a:cubicBezTo>
                    <a:pt x="216" y="299"/>
                    <a:pt x="254" y="297"/>
                    <a:pt x="263" y="290"/>
                  </a:cubicBezTo>
                  <a:cubicBezTo>
                    <a:pt x="272" y="284"/>
                    <a:pt x="272" y="271"/>
                    <a:pt x="264" y="264"/>
                  </a:cubicBezTo>
                  <a:cubicBezTo>
                    <a:pt x="245" y="249"/>
                    <a:pt x="198" y="252"/>
                    <a:pt x="170" y="228"/>
                  </a:cubicBezTo>
                  <a:close/>
                  <a:moveTo>
                    <a:pt x="69" y="69"/>
                  </a:moveTo>
                  <a:cubicBezTo>
                    <a:pt x="111" y="26"/>
                    <a:pt x="170" y="0"/>
                    <a:pt x="235" y="0"/>
                  </a:cubicBezTo>
                  <a:cubicBezTo>
                    <a:pt x="300" y="0"/>
                    <a:pt x="359" y="26"/>
                    <a:pt x="401" y="69"/>
                  </a:cubicBezTo>
                  <a:cubicBezTo>
                    <a:pt x="444" y="111"/>
                    <a:pt x="470" y="170"/>
                    <a:pt x="470" y="235"/>
                  </a:cubicBezTo>
                  <a:cubicBezTo>
                    <a:pt x="470" y="300"/>
                    <a:pt x="444" y="359"/>
                    <a:pt x="401" y="401"/>
                  </a:cubicBezTo>
                  <a:cubicBezTo>
                    <a:pt x="359" y="444"/>
                    <a:pt x="300" y="470"/>
                    <a:pt x="235" y="470"/>
                  </a:cubicBezTo>
                  <a:cubicBezTo>
                    <a:pt x="170" y="470"/>
                    <a:pt x="111" y="444"/>
                    <a:pt x="69" y="401"/>
                  </a:cubicBezTo>
                  <a:cubicBezTo>
                    <a:pt x="26" y="359"/>
                    <a:pt x="0" y="300"/>
                    <a:pt x="0" y="235"/>
                  </a:cubicBezTo>
                  <a:cubicBezTo>
                    <a:pt x="0" y="170"/>
                    <a:pt x="26" y="111"/>
                    <a:pt x="69"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26" name="组合 125"/>
          <p:cNvGrpSpPr/>
          <p:nvPr/>
        </p:nvGrpSpPr>
        <p:grpSpPr>
          <a:xfrm>
            <a:off x="5058056" y="2983077"/>
            <a:ext cx="366269" cy="359899"/>
            <a:chOff x="5037571" y="856343"/>
            <a:chExt cx="715006" cy="702571"/>
          </a:xfrm>
          <a:solidFill>
            <a:schemeClr val="accent2"/>
          </a:solidFill>
        </p:grpSpPr>
        <p:sp>
          <p:nvSpPr>
            <p:cNvPr id="127" name="Freeform 39"/>
            <p:cNvSpPr/>
            <p:nvPr/>
          </p:nvSpPr>
          <p:spPr bwMode="auto">
            <a:xfrm>
              <a:off x="5468769" y="856343"/>
              <a:ext cx="244675" cy="244675"/>
            </a:xfrm>
            <a:custGeom>
              <a:avLst/>
              <a:gdLst>
                <a:gd name="T0" fmla="*/ 19 w 283"/>
                <a:gd name="T1" fmla="*/ 0 h 283"/>
                <a:gd name="T2" fmla="*/ 264 w 283"/>
                <a:gd name="T3" fmla="*/ 0 h 283"/>
                <a:gd name="T4" fmla="*/ 276 w 283"/>
                <a:gd name="T5" fmla="*/ 4 h 283"/>
                <a:gd name="T6" fmla="*/ 224 w 283"/>
                <a:gd name="T7" fmla="*/ 38 h 283"/>
                <a:gd name="T8" fmla="*/ 97 w 283"/>
                <a:gd name="T9" fmla="*/ 38 h 283"/>
                <a:gd name="T10" fmla="*/ 90 w 283"/>
                <a:gd name="T11" fmla="*/ 38 h 283"/>
                <a:gd name="T12" fmla="*/ 38 w 283"/>
                <a:gd name="T13" fmla="*/ 38 h 283"/>
                <a:gd name="T14" fmla="*/ 38 w 283"/>
                <a:gd name="T15" fmla="*/ 245 h 283"/>
                <a:gd name="T16" fmla="*/ 103 w 283"/>
                <a:gd name="T17" fmla="*/ 245 h 283"/>
                <a:gd name="T18" fmla="*/ 127 w 283"/>
                <a:gd name="T19" fmla="*/ 245 h 283"/>
                <a:gd name="T20" fmla="*/ 245 w 283"/>
                <a:gd name="T21" fmla="*/ 245 h 283"/>
                <a:gd name="T22" fmla="*/ 245 w 283"/>
                <a:gd name="T23" fmla="*/ 152 h 283"/>
                <a:gd name="T24" fmla="*/ 283 w 283"/>
                <a:gd name="T25" fmla="*/ 115 h 283"/>
                <a:gd name="T26" fmla="*/ 283 w 283"/>
                <a:gd name="T27" fmla="*/ 264 h 283"/>
                <a:gd name="T28" fmla="*/ 264 w 283"/>
                <a:gd name="T29" fmla="*/ 283 h 283"/>
                <a:gd name="T30" fmla="*/ 19 w 283"/>
                <a:gd name="T31" fmla="*/ 283 h 283"/>
                <a:gd name="T32" fmla="*/ 0 w 283"/>
                <a:gd name="T33" fmla="*/ 264 h 283"/>
                <a:gd name="T34" fmla="*/ 0 w 283"/>
                <a:gd name="T35" fmla="*/ 19 h 283"/>
                <a:gd name="T36" fmla="*/ 19 w 283"/>
                <a:gd name="T37" fmla="*/ 0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83" h="283">
                  <a:moveTo>
                    <a:pt x="19" y="0"/>
                  </a:moveTo>
                  <a:cubicBezTo>
                    <a:pt x="264" y="0"/>
                    <a:pt x="264" y="0"/>
                    <a:pt x="264" y="0"/>
                  </a:cubicBezTo>
                  <a:cubicBezTo>
                    <a:pt x="269" y="0"/>
                    <a:pt x="273" y="2"/>
                    <a:pt x="276" y="4"/>
                  </a:cubicBezTo>
                  <a:cubicBezTo>
                    <a:pt x="259" y="16"/>
                    <a:pt x="242" y="27"/>
                    <a:pt x="224" y="38"/>
                  </a:cubicBezTo>
                  <a:cubicBezTo>
                    <a:pt x="97" y="38"/>
                    <a:pt x="97" y="38"/>
                    <a:pt x="97" y="38"/>
                  </a:cubicBezTo>
                  <a:cubicBezTo>
                    <a:pt x="95" y="38"/>
                    <a:pt x="92" y="38"/>
                    <a:pt x="90" y="38"/>
                  </a:cubicBezTo>
                  <a:cubicBezTo>
                    <a:pt x="38" y="38"/>
                    <a:pt x="38" y="38"/>
                    <a:pt x="38" y="38"/>
                  </a:cubicBezTo>
                  <a:cubicBezTo>
                    <a:pt x="38" y="245"/>
                    <a:pt x="38" y="245"/>
                    <a:pt x="38" y="245"/>
                  </a:cubicBezTo>
                  <a:cubicBezTo>
                    <a:pt x="103" y="245"/>
                    <a:pt x="103" y="245"/>
                    <a:pt x="103" y="245"/>
                  </a:cubicBezTo>
                  <a:cubicBezTo>
                    <a:pt x="111" y="247"/>
                    <a:pt x="119" y="247"/>
                    <a:pt x="127" y="245"/>
                  </a:cubicBezTo>
                  <a:cubicBezTo>
                    <a:pt x="245" y="245"/>
                    <a:pt x="245" y="245"/>
                    <a:pt x="245" y="245"/>
                  </a:cubicBezTo>
                  <a:cubicBezTo>
                    <a:pt x="245" y="152"/>
                    <a:pt x="245" y="152"/>
                    <a:pt x="245" y="152"/>
                  </a:cubicBezTo>
                  <a:cubicBezTo>
                    <a:pt x="258" y="140"/>
                    <a:pt x="270" y="128"/>
                    <a:pt x="283" y="115"/>
                  </a:cubicBezTo>
                  <a:cubicBezTo>
                    <a:pt x="283" y="264"/>
                    <a:pt x="283" y="264"/>
                    <a:pt x="283" y="264"/>
                  </a:cubicBezTo>
                  <a:cubicBezTo>
                    <a:pt x="283" y="274"/>
                    <a:pt x="275" y="283"/>
                    <a:pt x="264" y="283"/>
                  </a:cubicBezTo>
                  <a:cubicBezTo>
                    <a:pt x="19" y="283"/>
                    <a:pt x="19" y="283"/>
                    <a:pt x="19" y="283"/>
                  </a:cubicBezTo>
                  <a:cubicBezTo>
                    <a:pt x="9" y="283"/>
                    <a:pt x="0" y="274"/>
                    <a:pt x="0" y="264"/>
                  </a:cubicBezTo>
                  <a:cubicBezTo>
                    <a:pt x="0" y="19"/>
                    <a:pt x="0" y="19"/>
                    <a:pt x="0" y="19"/>
                  </a:cubicBezTo>
                  <a:cubicBezTo>
                    <a:pt x="0" y="9"/>
                    <a:pt x="9" y="0"/>
                    <a:pt x="1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8" name="Freeform 40"/>
            <p:cNvSpPr>
              <a:spLocks noEditPoints="1"/>
            </p:cNvSpPr>
            <p:nvPr/>
          </p:nvSpPr>
          <p:spPr bwMode="auto">
            <a:xfrm>
              <a:off x="5037571" y="889259"/>
              <a:ext cx="423518" cy="669655"/>
            </a:xfrm>
            <a:custGeom>
              <a:avLst/>
              <a:gdLst>
                <a:gd name="T0" fmla="*/ 253 w 490"/>
                <a:gd name="T1" fmla="*/ 737 h 775"/>
                <a:gd name="T2" fmla="*/ 211 w 490"/>
                <a:gd name="T3" fmla="*/ 775 h 775"/>
                <a:gd name="T4" fmla="*/ 175 w 490"/>
                <a:gd name="T5" fmla="*/ 762 h 775"/>
                <a:gd name="T6" fmla="*/ 161 w 490"/>
                <a:gd name="T7" fmla="*/ 762 h 775"/>
                <a:gd name="T8" fmla="*/ 125 w 490"/>
                <a:gd name="T9" fmla="*/ 775 h 775"/>
                <a:gd name="T10" fmla="*/ 84 w 490"/>
                <a:gd name="T11" fmla="*/ 737 h 775"/>
                <a:gd name="T12" fmla="*/ 76 w 490"/>
                <a:gd name="T13" fmla="*/ 475 h 775"/>
                <a:gd name="T14" fmla="*/ 65 w 490"/>
                <a:gd name="T15" fmla="*/ 474 h 775"/>
                <a:gd name="T16" fmla="*/ 21 w 490"/>
                <a:gd name="T17" fmla="*/ 441 h 775"/>
                <a:gd name="T18" fmla="*/ 19 w 490"/>
                <a:gd name="T19" fmla="*/ 217 h 775"/>
                <a:gd name="T20" fmla="*/ 48 w 490"/>
                <a:gd name="T21" fmla="*/ 192 h 775"/>
                <a:gd name="T22" fmla="*/ 121 w 490"/>
                <a:gd name="T23" fmla="*/ 183 h 775"/>
                <a:gd name="T24" fmla="*/ 132 w 490"/>
                <a:gd name="T25" fmla="*/ 189 h 775"/>
                <a:gd name="T26" fmla="*/ 168 w 490"/>
                <a:gd name="T27" fmla="*/ 243 h 775"/>
                <a:gd name="T28" fmla="*/ 204 w 490"/>
                <a:gd name="T29" fmla="*/ 189 h 775"/>
                <a:gd name="T30" fmla="*/ 216 w 490"/>
                <a:gd name="T31" fmla="*/ 183 h 775"/>
                <a:gd name="T32" fmla="*/ 257 w 490"/>
                <a:gd name="T33" fmla="*/ 188 h 775"/>
                <a:gd name="T34" fmla="*/ 293 w 490"/>
                <a:gd name="T35" fmla="*/ 205 h 775"/>
                <a:gd name="T36" fmla="*/ 331 w 490"/>
                <a:gd name="T37" fmla="*/ 251 h 775"/>
                <a:gd name="T38" fmla="*/ 339 w 490"/>
                <a:gd name="T39" fmla="*/ 259 h 775"/>
                <a:gd name="T40" fmla="*/ 355 w 490"/>
                <a:gd name="T41" fmla="*/ 261 h 775"/>
                <a:gd name="T42" fmla="*/ 362 w 490"/>
                <a:gd name="T43" fmla="*/ 256 h 775"/>
                <a:gd name="T44" fmla="*/ 406 w 490"/>
                <a:gd name="T45" fmla="*/ 223 h 775"/>
                <a:gd name="T46" fmla="*/ 452 w 490"/>
                <a:gd name="T47" fmla="*/ 284 h 775"/>
                <a:gd name="T48" fmla="*/ 405 w 490"/>
                <a:gd name="T49" fmla="*/ 318 h 775"/>
                <a:gd name="T50" fmla="*/ 357 w 490"/>
                <a:gd name="T51" fmla="*/ 346 h 775"/>
                <a:gd name="T52" fmla="*/ 321 w 490"/>
                <a:gd name="T53" fmla="*/ 343 h 775"/>
                <a:gd name="T54" fmla="*/ 275 w 490"/>
                <a:gd name="T55" fmla="*/ 302 h 775"/>
                <a:gd name="T56" fmla="*/ 265 w 490"/>
                <a:gd name="T57" fmla="*/ 291 h 775"/>
                <a:gd name="T58" fmla="*/ 253 w 490"/>
                <a:gd name="T59" fmla="*/ 737 h 775"/>
                <a:gd name="T60" fmla="*/ 170 w 490"/>
                <a:gd name="T61" fmla="*/ 1 h 775"/>
                <a:gd name="T62" fmla="*/ 236 w 490"/>
                <a:gd name="T63" fmla="*/ 74 h 775"/>
                <a:gd name="T64" fmla="*/ 167 w 490"/>
                <a:gd name="T65" fmla="*/ 159 h 775"/>
                <a:gd name="T66" fmla="*/ 100 w 490"/>
                <a:gd name="T67" fmla="*/ 71 h 775"/>
                <a:gd name="T68" fmla="*/ 170 w 490"/>
                <a:gd name="T69" fmla="*/ 1 h 7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90" h="775">
                  <a:moveTo>
                    <a:pt x="253" y="737"/>
                  </a:moveTo>
                  <a:cubicBezTo>
                    <a:pt x="252" y="758"/>
                    <a:pt x="230" y="775"/>
                    <a:pt x="211" y="775"/>
                  </a:cubicBezTo>
                  <a:cubicBezTo>
                    <a:pt x="198" y="775"/>
                    <a:pt x="182" y="770"/>
                    <a:pt x="175" y="762"/>
                  </a:cubicBezTo>
                  <a:cubicBezTo>
                    <a:pt x="172" y="757"/>
                    <a:pt x="165" y="757"/>
                    <a:pt x="161" y="762"/>
                  </a:cubicBezTo>
                  <a:cubicBezTo>
                    <a:pt x="155" y="770"/>
                    <a:pt x="138" y="775"/>
                    <a:pt x="125" y="775"/>
                  </a:cubicBezTo>
                  <a:cubicBezTo>
                    <a:pt x="106" y="775"/>
                    <a:pt x="85" y="758"/>
                    <a:pt x="84" y="737"/>
                  </a:cubicBezTo>
                  <a:cubicBezTo>
                    <a:pt x="76" y="475"/>
                    <a:pt x="76" y="475"/>
                    <a:pt x="76" y="475"/>
                  </a:cubicBezTo>
                  <a:cubicBezTo>
                    <a:pt x="65" y="474"/>
                    <a:pt x="65" y="474"/>
                    <a:pt x="65" y="474"/>
                  </a:cubicBezTo>
                  <a:cubicBezTo>
                    <a:pt x="47" y="472"/>
                    <a:pt x="24" y="459"/>
                    <a:pt x="21" y="441"/>
                  </a:cubicBezTo>
                  <a:cubicBezTo>
                    <a:pt x="0" y="331"/>
                    <a:pt x="4" y="332"/>
                    <a:pt x="19" y="217"/>
                  </a:cubicBezTo>
                  <a:cubicBezTo>
                    <a:pt x="21" y="209"/>
                    <a:pt x="31" y="194"/>
                    <a:pt x="48" y="192"/>
                  </a:cubicBezTo>
                  <a:cubicBezTo>
                    <a:pt x="121" y="183"/>
                    <a:pt x="121" y="183"/>
                    <a:pt x="121" y="183"/>
                  </a:cubicBezTo>
                  <a:cubicBezTo>
                    <a:pt x="125" y="183"/>
                    <a:pt x="130" y="185"/>
                    <a:pt x="132" y="189"/>
                  </a:cubicBezTo>
                  <a:cubicBezTo>
                    <a:pt x="168" y="243"/>
                    <a:pt x="168" y="243"/>
                    <a:pt x="168" y="243"/>
                  </a:cubicBezTo>
                  <a:cubicBezTo>
                    <a:pt x="204" y="189"/>
                    <a:pt x="204" y="189"/>
                    <a:pt x="204" y="189"/>
                  </a:cubicBezTo>
                  <a:cubicBezTo>
                    <a:pt x="207" y="185"/>
                    <a:pt x="211" y="183"/>
                    <a:pt x="216" y="183"/>
                  </a:cubicBezTo>
                  <a:cubicBezTo>
                    <a:pt x="257" y="188"/>
                    <a:pt x="257" y="188"/>
                    <a:pt x="257" y="188"/>
                  </a:cubicBezTo>
                  <a:cubicBezTo>
                    <a:pt x="278" y="191"/>
                    <a:pt x="285" y="196"/>
                    <a:pt x="293" y="205"/>
                  </a:cubicBezTo>
                  <a:cubicBezTo>
                    <a:pt x="307" y="223"/>
                    <a:pt x="320" y="239"/>
                    <a:pt x="331" y="251"/>
                  </a:cubicBezTo>
                  <a:cubicBezTo>
                    <a:pt x="334" y="254"/>
                    <a:pt x="336" y="257"/>
                    <a:pt x="339" y="259"/>
                  </a:cubicBezTo>
                  <a:cubicBezTo>
                    <a:pt x="343" y="264"/>
                    <a:pt x="350" y="264"/>
                    <a:pt x="355" y="261"/>
                  </a:cubicBezTo>
                  <a:cubicBezTo>
                    <a:pt x="357" y="259"/>
                    <a:pt x="360" y="258"/>
                    <a:pt x="362" y="256"/>
                  </a:cubicBezTo>
                  <a:cubicBezTo>
                    <a:pt x="373" y="248"/>
                    <a:pt x="393" y="233"/>
                    <a:pt x="406" y="223"/>
                  </a:cubicBezTo>
                  <a:cubicBezTo>
                    <a:pt x="442" y="195"/>
                    <a:pt x="490" y="255"/>
                    <a:pt x="452" y="284"/>
                  </a:cubicBezTo>
                  <a:cubicBezTo>
                    <a:pt x="438" y="294"/>
                    <a:pt x="418" y="310"/>
                    <a:pt x="405" y="318"/>
                  </a:cubicBezTo>
                  <a:cubicBezTo>
                    <a:pt x="386" y="332"/>
                    <a:pt x="369" y="342"/>
                    <a:pt x="357" y="346"/>
                  </a:cubicBezTo>
                  <a:cubicBezTo>
                    <a:pt x="346" y="351"/>
                    <a:pt x="332" y="351"/>
                    <a:pt x="321" y="343"/>
                  </a:cubicBezTo>
                  <a:cubicBezTo>
                    <a:pt x="305" y="333"/>
                    <a:pt x="291" y="320"/>
                    <a:pt x="275" y="302"/>
                  </a:cubicBezTo>
                  <a:cubicBezTo>
                    <a:pt x="272" y="299"/>
                    <a:pt x="269" y="295"/>
                    <a:pt x="265" y="291"/>
                  </a:cubicBezTo>
                  <a:cubicBezTo>
                    <a:pt x="253" y="737"/>
                    <a:pt x="253" y="737"/>
                    <a:pt x="253" y="737"/>
                  </a:cubicBezTo>
                  <a:close/>
                  <a:moveTo>
                    <a:pt x="170" y="1"/>
                  </a:moveTo>
                  <a:cubicBezTo>
                    <a:pt x="207" y="2"/>
                    <a:pt x="237" y="34"/>
                    <a:pt x="236" y="74"/>
                  </a:cubicBezTo>
                  <a:cubicBezTo>
                    <a:pt x="235" y="113"/>
                    <a:pt x="204" y="160"/>
                    <a:pt x="167" y="159"/>
                  </a:cubicBezTo>
                  <a:cubicBezTo>
                    <a:pt x="129" y="159"/>
                    <a:pt x="100" y="110"/>
                    <a:pt x="100" y="71"/>
                  </a:cubicBezTo>
                  <a:cubicBezTo>
                    <a:pt x="101" y="32"/>
                    <a:pt x="132" y="0"/>
                    <a:pt x="17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9" name="Freeform 41"/>
            <p:cNvSpPr/>
            <p:nvPr/>
          </p:nvSpPr>
          <p:spPr bwMode="auto">
            <a:xfrm>
              <a:off x="5532772" y="870972"/>
              <a:ext cx="219805" cy="176283"/>
            </a:xfrm>
            <a:custGeom>
              <a:avLst/>
              <a:gdLst>
                <a:gd name="T0" fmla="*/ 35 w 254"/>
                <a:gd name="T1" fmla="*/ 62 h 204"/>
                <a:gd name="T2" fmla="*/ 0 w 254"/>
                <a:gd name="T3" fmla="*/ 66 h 204"/>
                <a:gd name="T4" fmla="*/ 11 w 254"/>
                <a:gd name="T5" fmla="*/ 171 h 204"/>
                <a:gd name="T6" fmla="*/ 48 w 254"/>
                <a:gd name="T7" fmla="*/ 195 h 204"/>
                <a:gd name="T8" fmla="*/ 243 w 254"/>
                <a:gd name="T9" fmla="*/ 20 h 204"/>
                <a:gd name="T10" fmla="*/ 230 w 254"/>
                <a:gd name="T11" fmla="*/ 7 h 204"/>
                <a:gd name="T12" fmla="*/ 53 w 254"/>
                <a:gd name="T13" fmla="*/ 116 h 204"/>
                <a:gd name="T14" fmla="*/ 35 w 254"/>
                <a:gd name="T15" fmla="*/ 62 h 2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4" h="204">
                  <a:moveTo>
                    <a:pt x="35" y="62"/>
                  </a:moveTo>
                  <a:cubicBezTo>
                    <a:pt x="31" y="48"/>
                    <a:pt x="0" y="51"/>
                    <a:pt x="0" y="66"/>
                  </a:cubicBezTo>
                  <a:cubicBezTo>
                    <a:pt x="0" y="113"/>
                    <a:pt x="4" y="130"/>
                    <a:pt x="11" y="171"/>
                  </a:cubicBezTo>
                  <a:cubicBezTo>
                    <a:pt x="14" y="186"/>
                    <a:pt x="36" y="204"/>
                    <a:pt x="48" y="195"/>
                  </a:cubicBezTo>
                  <a:cubicBezTo>
                    <a:pt x="133" y="135"/>
                    <a:pt x="169" y="92"/>
                    <a:pt x="243" y="20"/>
                  </a:cubicBezTo>
                  <a:cubicBezTo>
                    <a:pt x="254" y="9"/>
                    <a:pt x="240" y="0"/>
                    <a:pt x="230" y="7"/>
                  </a:cubicBezTo>
                  <a:cubicBezTo>
                    <a:pt x="158" y="56"/>
                    <a:pt x="123" y="73"/>
                    <a:pt x="53" y="116"/>
                  </a:cubicBezTo>
                  <a:cubicBezTo>
                    <a:pt x="42" y="95"/>
                    <a:pt x="40" y="80"/>
                    <a:pt x="35"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30" name="组合 129"/>
          <p:cNvGrpSpPr/>
          <p:nvPr/>
        </p:nvGrpSpPr>
        <p:grpSpPr>
          <a:xfrm>
            <a:off x="3554601" y="2991507"/>
            <a:ext cx="363271" cy="343038"/>
            <a:chOff x="6460269" y="872801"/>
            <a:chExt cx="709154" cy="669655"/>
          </a:xfrm>
          <a:solidFill>
            <a:schemeClr val="accent2"/>
          </a:solidFill>
        </p:grpSpPr>
        <p:sp>
          <p:nvSpPr>
            <p:cNvPr id="131" name="Freeform 42"/>
            <p:cNvSpPr>
              <a:spLocks noEditPoints="1"/>
            </p:cNvSpPr>
            <p:nvPr/>
          </p:nvSpPr>
          <p:spPr bwMode="auto">
            <a:xfrm>
              <a:off x="6460269" y="872801"/>
              <a:ext cx="442902" cy="669655"/>
            </a:xfrm>
            <a:custGeom>
              <a:avLst/>
              <a:gdLst>
                <a:gd name="T0" fmla="*/ 250 w 512"/>
                <a:gd name="T1" fmla="*/ 737 h 775"/>
                <a:gd name="T2" fmla="*/ 209 w 512"/>
                <a:gd name="T3" fmla="*/ 775 h 775"/>
                <a:gd name="T4" fmla="*/ 173 w 512"/>
                <a:gd name="T5" fmla="*/ 762 h 775"/>
                <a:gd name="T6" fmla="*/ 159 w 512"/>
                <a:gd name="T7" fmla="*/ 762 h 775"/>
                <a:gd name="T8" fmla="*/ 124 w 512"/>
                <a:gd name="T9" fmla="*/ 775 h 775"/>
                <a:gd name="T10" fmla="*/ 83 w 512"/>
                <a:gd name="T11" fmla="*/ 737 h 775"/>
                <a:gd name="T12" fmla="*/ 75 w 512"/>
                <a:gd name="T13" fmla="*/ 475 h 775"/>
                <a:gd name="T14" fmla="*/ 65 w 512"/>
                <a:gd name="T15" fmla="*/ 474 h 775"/>
                <a:gd name="T16" fmla="*/ 21 w 512"/>
                <a:gd name="T17" fmla="*/ 441 h 775"/>
                <a:gd name="T18" fmla="*/ 19 w 512"/>
                <a:gd name="T19" fmla="*/ 214 h 775"/>
                <a:gd name="T20" fmla="*/ 48 w 512"/>
                <a:gd name="T21" fmla="*/ 189 h 775"/>
                <a:gd name="T22" fmla="*/ 119 w 512"/>
                <a:gd name="T23" fmla="*/ 181 h 775"/>
                <a:gd name="T24" fmla="*/ 131 w 512"/>
                <a:gd name="T25" fmla="*/ 186 h 775"/>
                <a:gd name="T26" fmla="*/ 166 w 512"/>
                <a:gd name="T27" fmla="*/ 239 h 775"/>
                <a:gd name="T28" fmla="*/ 202 w 512"/>
                <a:gd name="T29" fmla="*/ 186 h 775"/>
                <a:gd name="T30" fmla="*/ 213 w 512"/>
                <a:gd name="T31" fmla="*/ 181 h 775"/>
                <a:gd name="T32" fmla="*/ 269 w 512"/>
                <a:gd name="T33" fmla="*/ 184 h 775"/>
                <a:gd name="T34" fmla="*/ 286 w 512"/>
                <a:gd name="T35" fmla="*/ 190 h 775"/>
                <a:gd name="T36" fmla="*/ 361 w 512"/>
                <a:gd name="T37" fmla="*/ 220 h 775"/>
                <a:gd name="T38" fmla="*/ 454 w 512"/>
                <a:gd name="T39" fmla="*/ 179 h 775"/>
                <a:gd name="T40" fmla="*/ 503 w 512"/>
                <a:gd name="T41" fmla="*/ 193 h 775"/>
                <a:gd name="T42" fmla="*/ 488 w 512"/>
                <a:gd name="T43" fmla="*/ 243 h 775"/>
                <a:gd name="T44" fmla="*/ 382 w 512"/>
                <a:gd name="T45" fmla="*/ 290 h 775"/>
                <a:gd name="T46" fmla="*/ 359 w 512"/>
                <a:gd name="T47" fmla="*/ 294 h 775"/>
                <a:gd name="T48" fmla="*/ 266 w 512"/>
                <a:gd name="T49" fmla="*/ 263 h 775"/>
                <a:gd name="T50" fmla="*/ 261 w 512"/>
                <a:gd name="T51" fmla="*/ 265 h 775"/>
                <a:gd name="T52" fmla="*/ 250 w 512"/>
                <a:gd name="T53" fmla="*/ 737 h 775"/>
                <a:gd name="T54" fmla="*/ 168 w 512"/>
                <a:gd name="T55" fmla="*/ 1 h 775"/>
                <a:gd name="T56" fmla="*/ 233 w 512"/>
                <a:gd name="T57" fmla="*/ 72 h 775"/>
                <a:gd name="T58" fmla="*/ 165 w 512"/>
                <a:gd name="T59" fmla="*/ 157 h 775"/>
                <a:gd name="T60" fmla="*/ 99 w 512"/>
                <a:gd name="T61" fmla="*/ 70 h 775"/>
                <a:gd name="T62" fmla="*/ 168 w 512"/>
                <a:gd name="T63" fmla="*/ 1 h 7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12" h="775">
                  <a:moveTo>
                    <a:pt x="250" y="737"/>
                  </a:moveTo>
                  <a:cubicBezTo>
                    <a:pt x="249" y="758"/>
                    <a:pt x="228" y="775"/>
                    <a:pt x="209" y="775"/>
                  </a:cubicBezTo>
                  <a:cubicBezTo>
                    <a:pt x="196" y="775"/>
                    <a:pt x="180" y="770"/>
                    <a:pt x="173" y="762"/>
                  </a:cubicBezTo>
                  <a:cubicBezTo>
                    <a:pt x="170" y="757"/>
                    <a:pt x="163" y="757"/>
                    <a:pt x="159" y="762"/>
                  </a:cubicBezTo>
                  <a:cubicBezTo>
                    <a:pt x="153" y="770"/>
                    <a:pt x="137" y="775"/>
                    <a:pt x="124" y="775"/>
                  </a:cubicBezTo>
                  <a:cubicBezTo>
                    <a:pt x="105" y="775"/>
                    <a:pt x="84" y="758"/>
                    <a:pt x="83" y="737"/>
                  </a:cubicBezTo>
                  <a:cubicBezTo>
                    <a:pt x="75" y="475"/>
                    <a:pt x="75" y="475"/>
                    <a:pt x="75" y="475"/>
                  </a:cubicBezTo>
                  <a:cubicBezTo>
                    <a:pt x="65" y="474"/>
                    <a:pt x="65" y="474"/>
                    <a:pt x="65" y="474"/>
                  </a:cubicBezTo>
                  <a:cubicBezTo>
                    <a:pt x="46" y="472"/>
                    <a:pt x="24" y="460"/>
                    <a:pt x="21" y="441"/>
                  </a:cubicBezTo>
                  <a:cubicBezTo>
                    <a:pt x="0" y="333"/>
                    <a:pt x="4" y="328"/>
                    <a:pt x="19" y="214"/>
                  </a:cubicBezTo>
                  <a:cubicBezTo>
                    <a:pt x="21" y="206"/>
                    <a:pt x="30" y="191"/>
                    <a:pt x="48" y="189"/>
                  </a:cubicBezTo>
                  <a:cubicBezTo>
                    <a:pt x="119" y="181"/>
                    <a:pt x="119" y="181"/>
                    <a:pt x="119" y="181"/>
                  </a:cubicBezTo>
                  <a:cubicBezTo>
                    <a:pt x="124" y="180"/>
                    <a:pt x="128" y="182"/>
                    <a:pt x="131" y="186"/>
                  </a:cubicBezTo>
                  <a:cubicBezTo>
                    <a:pt x="166" y="239"/>
                    <a:pt x="166" y="239"/>
                    <a:pt x="166" y="239"/>
                  </a:cubicBezTo>
                  <a:cubicBezTo>
                    <a:pt x="202" y="186"/>
                    <a:pt x="202" y="186"/>
                    <a:pt x="202" y="186"/>
                  </a:cubicBezTo>
                  <a:cubicBezTo>
                    <a:pt x="204" y="182"/>
                    <a:pt x="209" y="180"/>
                    <a:pt x="213" y="181"/>
                  </a:cubicBezTo>
                  <a:cubicBezTo>
                    <a:pt x="219" y="181"/>
                    <a:pt x="248" y="183"/>
                    <a:pt x="269" y="184"/>
                  </a:cubicBezTo>
                  <a:cubicBezTo>
                    <a:pt x="275" y="185"/>
                    <a:pt x="281" y="186"/>
                    <a:pt x="286" y="190"/>
                  </a:cubicBezTo>
                  <a:cubicBezTo>
                    <a:pt x="309" y="204"/>
                    <a:pt x="334" y="215"/>
                    <a:pt x="361" y="220"/>
                  </a:cubicBezTo>
                  <a:cubicBezTo>
                    <a:pt x="393" y="209"/>
                    <a:pt x="424" y="195"/>
                    <a:pt x="454" y="179"/>
                  </a:cubicBezTo>
                  <a:cubicBezTo>
                    <a:pt x="471" y="169"/>
                    <a:pt x="493" y="176"/>
                    <a:pt x="503" y="193"/>
                  </a:cubicBezTo>
                  <a:cubicBezTo>
                    <a:pt x="512" y="211"/>
                    <a:pt x="506" y="233"/>
                    <a:pt x="488" y="243"/>
                  </a:cubicBezTo>
                  <a:cubicBezTo>
                    <a:pt x="452" y="262"/>
                    <a:pt x="420" y="274"/>
                    <a:pt x="382" y="290"/>
                  </a:cubicBezTo>
                  <a:cubicBezTo>
                    <a:pt x="375" y="293"/>
                    <a:pt x="367" y="295"/>
                    <a:pt x="359" y="294"/>
                  </a:cubicBezTo>
                  <a:cubicBezTo>
                    <a:pt x="326" y="288"/>
                    <a:pt x="296" y="279"/>
                    <a:pt x="266" y="263"/>
                  </a:cubicBezTo>
                  <a:cubicBezTo>
                    <a:pt x="261" y="265"/>
                    <a:pt x="261" y="265"/>
                    <a:pt x="261" y="265"/>
                  </a:cubicBezTo>
                  <a:cubicBezTo>
                    <a:pt x="250" y="737"/>
                    <a:pt x="250" y="737"/>
                    <a:pt x="250" y="737"/>
                  </a:cubicBezTo>
                  <a:close/>
                  <a:moveTo>
                    <a:pt x="168" y="1"/>
                  </a:moveTo>
                  <a:cubicBezTo>
                    <a:pt x="205" y="1"/>
                    <a:pt x="234" y="33"/>
                    <a:pt x="233" y="72"/>
                  </a:cubicBezTo>
                  <a:cubicBezTo>
                    <a:pt x="233" y="111"/>
                    <a:pt x="202" y="158"/>
                    <a:pt x="165" y="157"/>
                  </a:cubicBezTo>
                  <a:cubicBezTo>
                    <a:pt x="128" y="156"/>
                    <a:pt x="99" y="109"/>
                    <a:pt x="99" y="70"/>
                  </a:cubicBezTo>
                  <a:cubicBezTo>
                    <a:pt x="100" y="31"/>
                    <a:pt x="131" y="0"/>
                    <a:pt x="168"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2" name="Freeform 43"/>
            <p:cNvSpPr>
              <a:spLocks noEditPoints="1"/>
            </p:cNvSpPr>
            <p:nvPr/>
          </p:nvSpPr>
          <p:spPr bwMode="auto">
            <a:xfrm>
              <a:off x="6735299" y="1108698"/>
              <a:ext cx="434124" cy="433758"/>
            </a:xfrm>
            <a:custGeom>
              <a:avLst/>
              <a:gdLst>
                <a:gd name="T0" fmla="*/ 388 w 502"/>
                <a:gd name="T1" fmla="*/ 388 h 502"/>
                <a:gd name="T2" fmla="*/ 383 w 502"/>
                <a:gd name="T3" fmla="*/ 335 h 502"/>
                <a:gd name="T4" fmla="*/ 334 w 502"/>
                <a:gd name="T5" fmla="*/ 426 h 502"/>
                <a:gd name="T6" fmla="*/ 445 w 502"/>
                <a:gd name="T7" fmla="*/ 251 h 502"/>
                <a:gd name="T8" fmla="*/ 393 w 502"/>
                <a:gd name="T9" fmla="*/ 214 h 502"/>
                <a:gd name="T10" fmla="*/ 392 w 502"/>
                <a:gd name="T11" fmla="*/ 297 h 502"/>
                <a:gd name="T12" fmla="*/ 430 w 502"/>
                <a:gd name="T13" fmla="*/ 176 h 502"/>
                <a:gd name="T14" fmla="*/ 332 w 502"/>
                <a:gd name="T15" fmla="*/ 75 h 502"/>
                <a:gd name="T16" fmla="*/ 385 w 502"/>
                <a:gd name="T17" fmla="*/ 176 h 502"/>
                <a:gd name="T18" fmla="*/ 72 w 502"/>
                <a:gd name="T19" fmla="*/ 176 h 502"/>
                <a:gd name="T20" fmla="*/ 150 w 502"/>
                <a:gd name="T21" fmla="*/ 117 h 502"/>
                <a:gd name="T22" fmla="*/ 114 w 502"/>
                <a:gd name="T23" fmla="*/ 114 h 502"/>
                <a:gd name="T24" fmla="*/ 165 w 502"/>
                <a:gd name="T25" fmla="*/ 176 h 502"/>
                <a:gd name="T26" fmla="*/ 236 w 502"/>
                <a:gd name="T27" fmla="*/ 71 h 502"/>
                <a:gd name="T28" fmla="*/ 165 w 502"/>
                <a:gd name="T29" fmla="*/ 176 h 502"/>
                <a:gd name="T30" fmla="*/ 345 w 502"/>
                <a:gd name="T31" fmla="*/ 176 h 502"/>
                <a:gd name="T32" fmla="*/ 274 w 502"/>
                <a:gd name="T33" fmla="*/ 71 h 502"/>
                <a:gd name="T34" fmla="*/ 354 w 502"/>
                <a:gd name="T35" fmla="*/ 214 h 502"/>
                <a:gd name="T36" fmla="*/ 274 w 502"/>
                <a:gd name="T37" fmla="*/ 297 h 502"/>
                <a:gd name="T38" fmla="*/ 357 w 502"/>
                <a:gd name="T39" fmla="*/ 252 h 502"/>
                <a:gd name="T40" fmla="*/ 236 w 502"/>
                <a:gd name="T41" fmla="*/ 214 h 502"/>
                <a:gd name="T42" fmla="*/ 153 w 502"/>
                <a:gd name="T43" fmla="*/ 252 h 502"/>
                <a:gd name="T44" fmla="*/ 236 w 502"/>
                <a:gd name="T45" fmla="*/ 297 h 502"/>
                <a:gd name="T46" fmla="*/ 118 w 502"/>
                <a:gd name="T47" fmla="*/ 214 h 502"/>
                <a:gd name="T48" fmla="*/ 57 w 502"/>
                <a:gd name="T49" fmla="*/ 251 h 502"/>
                <a:gd name="T50" fmla="*/ 119 w 502"/>
                <a:gd name="T51" fmla="*/ 297 h 502"/>
                <a:gd name="T52" fmla="*/ 118 w 502"/>
                <a:gd name="T53" fmla="*/ 214 h 502"/>
                <a:gd name="T54" fmla="*/ 274 w 502"/>
                <a:gd name="T55" fmla="*/ 335 h 502"/>
                <a:gd name="T56" fmla="*/ 328 w 502"/>
                <a:gd name="T57" fmla="*/ 367 h 502"/>
                <a:gd name="T58" fmla="*/ 236 w 502"/>
                <a:gd name="T59" fmla="*/ 335 h 502"/>
                <a:gd name="T60" fmla="*/ 182 w 502"/>
                <a:gd name="T61" fmla="*/ 367 h 502"/>
                <a:gd name="T62" fmla="*/ 236 w 502"/>
                <a:gd name="T63" fmla="*/ 335 h 502"/>
                <a:gd name="T64" fmla="*/ 77 w 502"/>
                <a:gd name="T65" fmla="*/ 335 h 502"/>
                <a:gd name="T66" fmla="*/ 181 w 502"/>
                <a:gd name="T67" fmla="*/ 431 h 502"/>
                <a:gd name="T68" fmla="*/ 128 w 502"/>
                <a:gd name="T69" fmla="*/ 335 h 502"/>
                <a:gd name="T70" fmla="*/ 251 w 502"/>
                <a:gd name="T71" fmla="*/ 502 h 502"/>
                <a:gd name="T72" fmla="*/ 0 w 502"/>
                <a:gd name="T73" fmla="*/ 251 h 502"/>
                <a:gd name="T74" fmla="*/ 251 w 502"/>
                <a:gd name="T75" fmla="*/ 0 h 502"/>
                <a:gd name="T76" fmla="*/ 502 w 502"/>
                <a:gd name="T77" fmla="*/ 251 h 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02" h="502">
                  <a:moveTo>
                    <a:pt x="334" y="426"/>
                  </a:moveTo>
                  <a:cubicBezTo>
                    <a:pt x="355" y="416"/>
                    <a:pt x="373" y="403"/>
                    <a:pt x="388" y="388"/>
                  </a:cubicBezTo>
                  <a:cubicBezTo>
                    <a:pt x="403" y="373"/>
                    <a:pt x="416" y="354"/>
                    <a:pt x="425" y="335"/>
                  </a:cubicBezTo>
                  <a:cubicBezTo>
                    <a:pt x="383" y="335"/>
                    <a:pt x="383" y="335"/>
                    <a:pt x="383" y="335"/>
                  </a:cubicBezTo>
                  <a:cubicBezTo>
                    <a:pt x="377" y="352"/>
                    <a:pt x="370" y="370"/>
                    <a:pt x="362" y="385"/>
                  </a:cubicBezTo>
                  <a:cubicBezTo>
                    <a:pt x="354" y="400"/>
                    <a:pt x="345" y="413"/>
                    <a:pt x="334" y="426"/>
                  </a:cubicBezTo>
                  <a:close/>
                  <a:moveTo>
                    <a:pt x="439" y="297"/>
                  </a:moveTo>
                  <a:cubicBezTo>
                    <a:pt x="443" y="282"/>
                    <a:pt x="445" y="267"/>
                    <a:pt x="445" y="251"/>
                  </a:cubicBezTo>
                  <a:cubicBezTo>
                    <a:pt x="445" y="238"/>
                    <a:pt x="444" y="226"/>
                    <a:pt x="442" y="214"/>
                  </a:cubicBezTo>
                  <a:cubicBezTo>
                    <a:pt x="393" y="214"/>
                    <a:pt x="393" y="214"/>
                    <a:pt x="393" y="214"/>
                  </a:cubicBezTo>
                  <a:cubicBezTo>
                    <a:pt x="395" y="227"/>
                    <a:pt x="395" y="239"/>
                    <a:pt x="395" y="252"/>
                  </a:cubicBezTo>
                  <a:cubicBezTo>
                    <a:pt x="395" y="267"/>
                    <a:pt x="394" y="282"/>
                    <a:pt x="392" y="297"/>
                  </a:cubicBezTo>
                  <a:cubicBezTo>
                    <a:pt x="439" y="297"/>
                    <a:pt x="439" y="297"/>
                    <a:pt x="439" y="297"/>
                  </a:cubicBezTo>
                  <a:close/>
                  <a:moveTo>
                    <a:pt x="430" y="176"/>
                  </a:moveTo>
                  <a:cubicBezTo>
                    <a:pt x="420" y="153"/>
                    <a:pt x="406" y="132"/>
                    <a:pt x="388" y="114"/>
                  </a:cubicBezTo>
                  <a:cubicBezTo>
                    <a:pt x="372" y="98"/>
                    <a:pt x="353" y="84"/>
                    <a:pt x="332" y="75"/>
                  </a:cubicBezTo>
                  <a:cubicBezTo>
                    <a:pt x="343" y="88"/>
                    <a:pt x="353" y="102"/>
                    <a:pt x="361" y="117"/>
                  </a:cubicBezTo>
                  <a:cubicBezTo>
                    <a:pt x="371" y="135"/>
                    <a:pt x="379" y="155"/>
                    <a:pt x="385" y="176"/>
                  </a:cubicBezTo>
                  <a:cubicBezTo>
                    <a:pt x="430" y="176"/>
                    <a:pt x="430" y="176"/>
                    <a:pt x="430" y="176"/>
                  </a:cubicBezTo>
                  <a:close/>
                  <a:moveTo>
                    <a:pt x="72" y="176"/>
                  </a:moveTo>
                  <a:cubicBezTo>
                    <a:pt x="125" y="176"/>
                    <a:pt x="125" y="176"/>
                    <a:pt x="125" y="176"/>
                  </a:cubicBezTo>
                  <a:cubicBezTo>
                    <a:pt x="131" y="155"/>
                    <a:pt x="139" y="135"/>
                    <a:pt x="150" y="117"/>
                  </a:cubicBezTo>
                  <a:cubicBezTo>
                    <a:pt x="159" y="100"/>
                    <a:pt x="170" y="84"/>
                    <a:pt x="183" y="69"/>
                  </a:cubicBezTo>
                  <a:cubicBezTo>
                    <a:pt x="157" y="79"/>
                    <a:pt x="133" y="94"/>
                    <a:pt x="114" y="114"/>
                  </a:cubicBezTo>
                  <a:cubicBezTo>
                    <a:pt x="96" y="132"/>
                    <a:pt x="82" y="153"/>
                    <a:pt x="72" y="176"/>
                  </a:cubicBezTo>
                  <a:close/>
                  <a:moveTo>
                    <a:pt x="165" y="176"/>
                  </a:moveTo>
                  <a:cubicBezTo>
                    <a:pt x="236" y="176"/>
                    <a:pt x="236" y="176"/>
                    <a:pt x="236" y="176"/>
                  </a:cubicBezTo>
                  <a:cubicBezTo>
                    <a:pt x="236" y="71"/>
                    <a:pt x="236" y="71"/>
                    <a:pt x="236" y="71"/>
                  </a:cubicBezTo>
                  <a:cubicBezTo>
                    <a:pt x="215" y="88"/>
                    <a:pt x="197" y="110"/>
                    <a:pt x="183" y="135"/>
                  </a:cubicBezTo>
                  <a:cubicBezTo>
                    <a:pt x="176" y="148"/>
                    <a:pt x="170" y="162"/>
                    <a:pt x="165" y="176"/>
                  </a:cubicBezTo>
                  <a:close/>
                  <a:moveTo>
                    <a:pt x="274" y="176"/>
                  </a:moveTo>
                  <a:cubicBezTo>
                    <a:pt x="345" y="176"/>
                    <a:pt x="345" y="176"/>
                    <a:pt x="345" y="176"/>
                  </a:cubicBezTo>
                  <a:cubicBezTo>
                    <a:pt x="341" y="162"/>
                    <a:pt x="335" y="148"/>
                    <a:pt x="327" y="135"/>
                  </a:cubicBezTo>
                  <a:cubicBezTo>
                    <a:pt x="314" y="110"/>
                    <a:pt x="296" y="88"/>
                    <a:pt x="274" y="71"/>
                  </a:cubicBezTo>
                  <a:cubicBezTo>
                    <a:pt x="274" y="176"/>
                    <a:pt x="274" y="176"/>
                    <a:pt x="274" y="176"/>
                  </a:cubicBezTo>
                  <a:close/>
                  <a:moveTo>
                    <a:pt x="354" y="214"/>
                  </a:moveTo>
                  <a:cubicBezTo>
                    <a:pt x="274" y="214"/>
                    <a:pt x="274" y="214"/>
                    <a:pt x="274" y="214"/>
                  </a:cubicBezTo>
                  <a:cubicBezTo>
                    <a:pt x="274" y="297"/>
                    <a:pt x="274" y="297"/>
                    <a:pt x="274" y="297"/>
                  </a:cubicBezTo>
                  <a:cubicBezTo>
                    <a:pt x="353" y="297"/>
                    <a:pt x="353" y="297"/>
                    <a:pt x="353" y="297"/>
                  </a:cubicBezTo>
                  <a:cubicBezTo>
                    <a:pt x="356" y="282"/>
                    <a:pt x="357" y="267"/>
                    <a:pt x="357" y="252"/>
                  </a:cubicBezTo>
                  <a:cubicBezTo>
                    <a:pt x="357" y="239"/>
                    <a:pt x="356" y="227"/>
                    <a:pt x="354" y="214"/>
                  </a:cubicBezTo>
                  <a:close/>
                  <a:moveTo>
                    <a:pt x="236" y="214"/>
                  </a:moveTo>
                  <a:cubicBezTo>
                    <a:pt x="156" y="214"/>
                    <a:pt x="156" y="214"/>
                    <a:pt x="156" y="214"/>
                  </a:cubicBezTo>
                  <a:cubicBezTo>
                    <a:pt x="154" y="227"/>
                    <a:pt x="153" y="239"/>
                    <a:pt x="153" y="252"/>
                  </a:cubicBezTo>
                  <a:cubicBezTo>
                    <a:pt x="153" y="267"/>
                    <a:pt x="155" y="282"/>
                    <a:pt x="158" y="297"/>
                  </a:cubicBezTo>
                  <a:cubicBezTo>
                    <a:pt x="236" y="297"/>
                    <a:pt x="236" y="297"/>
                    <a:pt x="236" y="297"/>
                  </a:cubicBezTo>
                  <a:cubicBezTo>
                    <a:pt x="236" y="214"/>
                    <a:pt x="236" y="214"/>
                    <a:pt x="236" y="214"/>
                  </a:cubicBezTo>
                  <a:close/>
                  <a:moveTo>
                    <a:pt x="118" y="214"/>
                  </a:moveTo>
                  <a:cubicBezTo>
                    <a:pt x="61" y="214"/>
                    <a:pt x="61" y="214"/>
                    <a:pt x="61" y="214"/>
                  </a:cubicBezTo>
                  <a:cubicBezTo>
                    <a:pt x="59" y="226"/>
                    <a:pt x="57" y="238"/>
                    <a:pt x="57" y="251"/>
                  </a:cubicBezTo>
                  <a:cubicBezTo>
                    <a:pt x="57" y="267"/>
                    <a:pt x="59" y="282"/>
                    <a:pt x="63" y="297"/>
                  </a:cubicBezTo>
                  <a:cubicBezTo>
                    <a:pt x="119" y="297"/>
                    <a:pt x="119" y="297"/>
                    <a:pt x="119" y="297"/>
                  </a:cubicBezTo>
                  <a:cubicBezTo>
                    <a:pt x="116" y="282"/>
                    <a:pt x="115" y="267"/>
                    <a:pt x="115" y="252"/>
                  </a:cubicBezTo>
                  <a:cubicBezTo>
                    <a:pt x="115" y="239"/>
                    <a:pt x="116" y="227"/>
                    <a:pt x="118" y="214"/>
                  </a:cubicBezTo>
                  <a:close/>
                  <a:moveTo>
                    <a:pt x="342" y="335"/>
                  </a:moveTo>
                  <a:cubicBezTo>
                    <a:pt x="274" y="335"/>
                    <a:pt x="274" y="335"/>
                    <a:pt x="274" y="335"/>
                  </a:cubicBezTo>
                  <a:cubicBezTo>
                    <a:pt x="274" y="433"/>
                    <a:pt x="274" y="433"/>
                    <a:pt x="274" y="433"/>
                  </a:cubicBezTo>
                  <a:cubicBezTo>
                    <a:pt x="296" y="415"/>
                    <a:pt x="315" y="392"/>
                    <a:pt x="328" y="367"/>
                  </a:cubicBezTo>
                  <a:cubicBezTo>
                    <a:pt x="334" y="357"/>
                    <a:pt x="338" y="346"/>
                    <a:pt x="342" y="335"/>
                  </a:cubicBezTo>
                  <a:close/>
                  <a:moveTo>
                    <a:pt x="236" y="335"/>
                  </a:moveTo>
                  <a:cubicBezTo>
                    <a:pt x="168" y="335"/>
                    <a:pt x="168" y="335"/>
                    <a:pt x="168" y="335"/>
                  </a:cubicBezTo>
                  <a:cubicBezTo>
                    <a:pt x="172" y="346"/>
                    <a:pt x="177" y="357"/>
                    <a:pt x="182" y="367"/>
                  </a:cubicBezTo>
                  <a:cubicBezTo>
                    <a:pt x="196" y="392"/>
                    <a:pt x="214" y="415"/>
                    <a:pt x="236" y="433"/>
                  </a:cubicBezTo>
                  <a:cubicBezTo>
                    <a:pt x="236" y="335"/>
                    <a:pt x="236" y="335"/>
                    <a:pt x="236" y="335"/>
                  </a:cubicBezTo>
                  <a:close/>
                  <a:moveTo>
                    <a:pt x="128" y="335"/>
                  </a:moveTo>
                  <a:cubicBezTo>
                    <a:pt x="77" y="335"/>
                    <a:pt x="77" y="335"/>
                    <a:pt x="77" y="335"/>
                  </a:cubicBezTo>
                  <a:cubicBezTo>
                    <a:pt x="86" y="354"/>
                    <a:pt x="99" y="373"/>
                    <a:pt x="114" y="388"/>
                  </a:cubicBezTo>
                  <a:cubicBezTo>
                    <a:pt x="133" y="407"/>
                    <a:pt x="155" y="422"/>
                    <a:pt x="181" y="431"/>
                  </a:cubicBezTo>
                  <a:cubicBezTo>
                    <a:pt x="168" y="417"/>
                    <a:pt x="158" y="402"/>
                    <a:pt x="149" y="385"/>
                  </a:cubicBezTo>
                  <a:cubicBezTo>
                    <a:pt x="140" y="370"/>
                    <a:pt x="133" y="352"/>
                    <a:pt x="128" y="335"/>
                  </a:cubicBezTo>
                  <a:close/>
                  <a:moveTo>
                    <a:pt x="429" y="428"/>
                  </a:moveTo>
                  <a:cubicBezTo>
                    <a:pt x="383" y="474"/>
                    <a:pt x="321" y="502"/>
                    <a:pt x="251" y="502"/>
                  </a:cubicBezTo>
                  <a:cubicBezTo>
                    <a:pt x="182" y="502"/>
                    <a:pt x="119" y="474"/>
                    <a:pt x="74" y="428"/>
                  </a:cubicBezTo>
                  <a:cubicBezTo>
                    <a:pt x="28" y="383"/>
                    <a:pt x="0" y="320"/>
                    <a:pt x="0" y="251"/>
                  </a:cubicBezTo>
                  <a:cubicBezTo>
                    <a:pt x="0" y="182"/>
                    <a:pt x="28" y="119"/>
                    <a:pt x="74" y="73"/>
                  </a:cubicBezTo>
                  <a:cubicBezTo>
                    <a:pt x="119" y="28"/>
                    <a:pt x="182" y="0"/>
                    <a:pt x="251" y="0"/>
                  </a:cubicBezTo>
                  <a:cubicBezTo>
                    <a:pt x="321" y="0"/>
                    <a:pt x="383" y="28"/>
                    <a:pt x="429" y="73"/>
                  </a:cubicBezTo>
                  <a:cubicBezTo>
                    <a:pt x="474" y="119"/>
                    <a:pt x="502" y="182"/>
                    <a:pt x="502" y="251"/>
                  </a:cubicBezTo>
                  <a:cubicBezTo>
                    <a:pt x="502" y="320"/>
                    <a:pt x="474" y="383"/>
                    <a:pt x="429" y="4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33" name="组合 132"/>
          <p:cNvGrpSpPr/>
          <p:nvPr/>
        </p:nvGrpSpPr>
        <p:grpSpPr>
          <a:xfrm>
            <a:off x="2275102" y="1369037"/>
            <a:ext cx="1215866" cy="555048"/>
            <a:chOff x="3169920" y="2040315"/>
            <a:chExt cx="1621155" cy="740064"/>
          </a:xfrm>
        </p:grpSpPr>
        <p:sp>
          <p:nvSpPr>
            <p:cNvPr id="134" name="椭圆 133"/>
            <p:cNvSpPr/>
            <p:nvPr/>
          </p:nvSpPr>
          <p:spPr>
            <a:xfrm>
              <a:off x="4676775" y="2360011"/>
              <a:ext cx="114300" cy="114300"/>
            </a:xfrm>
            <a:prstGeom prst="ellipse">
              <a:avLst/>
            </a:prstGeom>
            <a:no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35" name="直接连接符 134"/>
            <p:cNvCxnSpPr>
              <a:stCxn id="134" idx="2"/>
            </p:cNvCxnSpPr>
            <p:nvPr/>
          </p:nvCxnSpPr>
          <p:spPr>
            <a:xfrm flipH="1">
              <a:off x="3169920" y="2417161"/>
              <a:ext cx="1506855"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6" name="直接连接符 135"/>
            <p:cNvCxnSpPr/>
            <p:nvPr/>
          </p:nvCxnSpPr>
          <p:spPr>
            <a:xfrm flipV="1">
              <a:off x="3169920" y="2040315"/>
              <a:ext cx="0" cy="740064"/>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137" name="组合 136"/>
          <p:cNvGrpSpPr/>
          <p:nvPr/>
        </p:nvGrpSpPr>
        <p:grpSpPr>
          <a:xfrm>
            <a:off x="527244" y="2714718"/>
            <a:ext cx="1880789" cy="1078726"/>
            <a:chOff x="6322090" y="3052834"/>
            <a:chExt cx="2507719" cy="1438302"/>
          </a:xfrm>
        </p:grpSpPr>
        <p:sp>
          <p:nvSpPr>
            <p:cNvPr id="138" name="文本框 48"/>
            <p:cNvSpPr txBox="1"/>
            <p:nvPr/>
          </p:nvSpPr>
          <p:spPr>
            <a:xfrm>
              <a:off x="6430799" y="3052834"/>
              <a:ext cx="2399010" cy="492443"/>
            </a:xfrm>
            <a:prstGeom prst="rect">
              <a:avLst/>
            </a:prstGeom>
            <a:noFill/>
          </p:spPr>
          <p:txBody>
            <a:bodyPr wrap="square" rtlCol="0">
              <a:spAutoFit/>
            </a:bodyPr>
            <a:lstStyle/>
            <a:p>
              <a:r>
                <a:rPr lang="zh-CN" altLang="en-US" dirty="0">
                  <a:solidFill>
                    <a:srgbClr val="C00000"/>
                  </a:solidFill>
                  <a:latin typeface="时尚中黑简体" pitchFamily="2" charset="-122"/>
                  <a:ea typeface="时尚中黑简体" pitchFamily="2" charset="-122"/>
                </a:rPr>
                <a:t>在此添加标题</a:t>
              </a:r>
              <a:endParaRPr lang="zh-CN" altLang="en-US" dirty="0">
                <a:solidFill>
                  <a:srgbClr val="C00000"/>
                </a:solidFill>
                <a:latin typeface="时尚中黑简体" pitchFamily="2" charset="-122"/>
                <a:ea typeface="时尚中黑简体" pitchFamily="2" charset="-122"/>
              </a:endParaRPr>
            </a:p>
          </p:txBody>
        </p:sp>
        <p:sp>
          <p:nvSpPr>
            <p:cNvPr id="139" name="文本框 49"/>
            <p:cNvSpPr txBox="1"/>
            <p:nvPr/>
          </p:nvSpPr>
          <p:spPr>
            <a:xfrm>
              <a:off x="6322090" y="3465214"/>
              <a:ext cx="2137130" cy="1025922"/>
            </a:xfrm>
            <a:prstGeom prst="rect">
              <a:avLst/>
            </a:prstGeom>
            <a:noFill/>
          </p:spPr>
          <p:txBody>
            <a:bodyPr wrap="square" rtlCol="0">
              <a:spAutoFit/>
            </a:bodyPr>
            <a:lstStyle/>
            <a:p>
              <a:pPr algn="r" defTabSz="913130" fontAlgn="base">
                <a:spcBef>
                  <a:spcPct val="0"/>
                </a:spcBef>
                <a:spcAft>
                  <a:spcPct val="0"/>
                </a:spcAft>
              </a:pP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cs typeface="方正兰亭纤黑简体"/>
                </a:rPr>
                <a:t>单击此处添加文字阐述，添加简短问题说明文字，具体说明文字在此处添加此处。</a:t>
              </a:r>
              <a:endPar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cs typeface="方正兰亭纤黑简体"/>
              </a:endParaRPr>
            </a:p>
          </p:txBody>
        </p:sp>
      </p:grpSp>
      <p:grpSp>
        <p:nvGrpSpPr>
          <p:cNvPr id="140" name="组合 139"/>
          <p:cNvGrpSpPr/>
          <p:nvPr/>
        </p:nvGrpSpPr>
        <p:grpSpPr>
          <a:xfrm>
            <a:off x="2275102" y="2856136"/>
            <a:ext cx="1215866" cy="555048"/>
            <a:chOff x="3169920" y="2040315"/>
            <a:chExt cx="1621155" cy="740064"/>
          </a:xfrm>
        </p:grpSpPr>
        <p:sp>
          <p:nvSpPr>
            <p:cNvPr id="141" name="椭圆 140"/>
            <p:cNvSpPr/>
            <p:nvPr/>
          </p:nvSpPr>
          <p:spPr>
            <a:xfrm>
              <a:off x="4676775" y="2360011"/>
              <a:ext cx="114300" cy="114300"/>
            </a:xfrm>
            <a:prstGeom prst="ellipse">
              <a:avLst/>
            </a:prstGeom>
            <a:no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42" name="直接连接符 141"/>
            <p:cNvCxnSpPr>
              <a:stCxn id="141" idx="2"/>
            </p:cNvCxnSpPr>
            <p:nvPr/>
          </p:nvCxnSpPr>
          <p:spPr>
            <a:xfrm flipH="1">
              <a:off x="3169920" y="2417161"/>
              <a:ext cx="1506855"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3" name="直接连接符 142"/>
            <p:cNvCxnSpPr/>
            <p:nvPr/>
          </p:nvCxnSpPr>
          <p:spPr>
            <a:xfrm flipV="1">
              <a:off x="3169920" y="2040315"/>
              <a:ext cx="0" cy="740064"/>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144" name="组合 143"/>
          <p:cNvGrpSpPr/>
          <p:nvPr/>
        </p:nvGrpSpPr>
        <p:grpSpPr>
          <a:xfrm flipH="1">
            <a:off x="5488312" y="1369037"/>
            <a:ext cx="1215866" cy="555048"/>
            <a:chOff x="3169920" y="2040315"/>
            <a:chExt cx="1621155" cy="740064"/>
          </a:xfrm>
        </p:grpSpPr>
        <p:sp>
          <p:nvSpPr>
            <p:cNvPr id="145" name="椭圆 144"/>
            <p:cNvSpPr/>
            <p:nvPr/>
          </p:nvSpPr>
          <p:spPr>
            <a:xfrm>
              <a:off x="4676775" y="2360011"/>
              <a:ext cx="114300" cy="114300"/>
            </a:xfrm>
            <a:prstGeom prst="ellipse">
              <a:avLst/>
            </a:prstGeom>
            <a:no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46" name="直接连接符 145"/>
            <p:cNvCxnSpPr>
              <a:stCxn id="145" idx="2"/>
            </p:cNvCxnSpPr>
            <p:nvPr/>
          </p:nvCxnSpPr>
          <p:spPr>
            <a:xfrm flipH="1">
              <a:off x="3169920" y="2417161"/>
              <a:ext cx="1506855"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7" name="直接连接符 146"/>
            <p:cNvCxnSpPr/>
            <p:nvPr/>
          </p:nvCxnSpPr>
          <p:spPr>
            <a:xfrm flipV="1">
              <a:off x="3169920" y="2040315"/>
              <a:ext cx="0" cy="740064"/>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148" name="组合 147"/>
          <p:cNvGrpSpPr/>
          <p:nvPr/>
        </p:nvGrpSpPr>
        <p:grpSpPr>
          <a:xfrm flipH="1">
            <a:off x="5488312" y="2856136"/>
            <a:ext cx="1215866" cy="555048"/>
            <a:chOff x="3169920" y="2040315"/>
            <a:chExt cx="1621155" cy="740064"/>
          </a:xfrm>
        </p:grpSpPr>
        <p:sp>
          <p:nvSpPr>
            <p:cNvPr id="149" name="椭圆 148"/>
            <p:cNvSpPr/>
            <p:nvPr/>
          </p:nvSpPr>
          <p:spPr>
            <a:xfrm>
              <a:off x="4676775" y="2360011"/>
              <a:ext cx="114300" cy="114300"/>
            </a:xfrm>
            <a:prstGeom prst="ellipse">
              <a:avLst/>
            </a:prstGeom>
            <a:no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50" name="直接连接符 149"/>
            <p:cNvCxnSpPr>
              <a:stCxn id="149" idx="2"/>
            </p:cNvCxnSpPr>
            <p:nvPr/>
          </p:nvCxnSpPr>
          <p:spPr>
            <a:xfrm flipH="1">
              <a:off x="3169920" y="2417161"/>
              <a:ext cx="1506855"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1" name="直接连接符 150"/>
            <p:cNvCxnSpPr/>
            <p:nvPr/>
          </p:nvCxnSpPr>
          <p:spPr>
            <a:xfrm flipV="1">
              <a:off x="3169920" y="2040315"/>
              <a:ext cx="0" cy="740064"/>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152" name="组合 151"/>
          <p:cNvGrpSpPr/>
          <p:nvPr/>
        </p:nvGrpSpPr>
        <p:grpSpPr>
          <a:xfrm>
            <a:off x="6708758" y="1237144"/>
            <a:ext cx="1703856" cy="1069201"/>
            <a:chOff x="7109327" y="3065534"/>
            <a:chExt cx="2271808" cy="1425602"/>
          </a:xfrm>
        </p:grpSpPr>
        <p:sp>
          <p:nvSpPr>
            <p:cNvPr id="153" name="文本框 80"/>
            <p:cNvSpPr txBox="1"/>
            <p:nvPr/>
          </p:nvSpPr>
          <p:spPr>
            <a:xfrm>
              <a:off x="7109327" y="3065534"/>
              <a:ext cx="2271808" cy="492443"/>
            </a:xfrm>
            <a:prstGeom prst="rect">
              <a:avLst/>
            </a:prstGeom>
            <a:noFill/>
          </p:spPr>
          <p:txBody>
            <a:bodyPr wrap="square" rtlCol="0">
              <a:spAutoFit/>
            </a:bodyPr>
            <a:lstStyle/>
            <a:p>
              <a:r>
                <a:rPr lang="zh-CN" altLang="en-US" dirty="0">
                  <a:solidFill>
                    <a:srgbClr val="C00000"/>
                  </a:solidFill>
                  <a:latin typeface="时尚中黑简体" pitchFamily="2" charset="-122"/>
                  <a:ea typeface="时尚中黑简体" pitchFamily="2" charset="-122"/>
                </a:rPr>
                <a:t>在此添加标题</a:t>
              </a:r>
              <a:endParaRPr lang="zh-CN" altLang="en-US" dirty="0">
                <a:solidFill>
                  <a:srgbClr val="C00000"/>
                </a:solidFill>
                <a:latin typeface="时尚中黑简体" pitchFamily="2" charset="-122"/>
                <a:ea typeface="时尚中黑简体" pitchFamily="2" charset="-122"/>
              </a:endParaRPr>
            </a:p>
          </p:txBody>
        </p:sp>
        <p:sp>
          <p:nvSpPr>
            <p:cNvPr id="214" name="文本框 81"/>
            <p:cNvSpPr txBox="1"/>
            <p:nvPr/>
          </p:nvSpPr>
          <p:spPr>
            <a:xfrm>
              <a:off x="7115248" y="3465214"/>
              <a:ext cx="2265884" cy="1025922"/>
            </a:xfrm>
            <a:prstGeom prst="rect">
              <a:avLst/>
            </a:prstGeom>
            <a:noFill/>
          </p:spPr>
          <p:txBody>
            <a:bodyPr wrap="square" rtlCol="0">
              <a:spAutoFit/>
            </a:bodyPr>
            <a:lstStyle/>
            <a:p>
              <a:pPr algn="just" defTabSz="913130" fontAlgn="base">
                <a:spcBef>
                  <a:spcPct val="0"/>
                </a:spcBef>
                <a:spcAft>
                  <a:spcPct val="0"/>
                </a:spcAft>
              </a:pP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cs typeface="方正兰亭纤黑简体"/>
                </a:rPr>
                <a:t>单击此处添加文字阐述，添加简短问题说明文字，具体说明文字在此处添加此处。</a:t>
              </a:r>
              <a:endPar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cs typeface="方正兰亭纤黑简体"/>
              </a:endParaRPr>
            </a:p>
          </p:txBody>
        </p:sp>
      </p:grpSp>
      <p:grpSp>
        <p:nvGrpSpPr>
          <p:cNvPr id="215" name="组合 214"/>
          <p:cNvGrpSpPr/>
          <p:nvPr/>
        </p:nvGrpSpPr>
        <p:grpSpPr>
          <a:xfrm>
            <a:off x="6708759" y="2743293"/>
            <a:ext cx="1703856" cy="1050151"/>
            <a:chOff x="7109327" y="3090934"/>
            <a:chExt cx="2271807" cy="1400202"/>
          </a:xfrm>
        </p:grpSpPr>
        <p:sp>
          <p:nvSpPr>
            <p:cNvPr id="216" name="文本框 83"/>
            <p:cNvSpPr txBox="1"/>
            <p:nvPr/>
          </p:nvSpPr>
          <p:spPr>
            <a:xfrm>
              <a:off x="7109327" y="3090934"/>
              <a:ext cx="2271803" cy="492443"/>
            </a:xfrm>
            <a:prstGeom prst="rect">
              <a:avLst/>
            </a:prstGeom>
            <a:noFill/>
          </p:spPr>
          <p:txBody>
            <a:bodyPr wrap="square" rtlCol="0">
              <a:spAutoFit/>
            </a:bodyPr>
            <a:lstStyle/>
            <a:p>
              <a:r>
                <a:rPr lang="zh-CN" altLang="en-US" dirty="0">
                  <a:solidFill>
                    <a:srgbClr val="C00000"/>
                  </a:solidFill>
                  <a:latin typeface="时尚中黑简体" pitchFamily="2" charset="-122"/>
                  <a:ea typeface="时尚中黑简体" pitchFamily="2" charset="-122"/>
                </a:rPr>
                <a:t>在此添加标题</a:t>
              </a:r>
              <a:endParaRPr lang="zh-CN" altLang="en-US" dirty="0">
                <a:solidFill>
                  <a:srgbClr val="C00000"/>
                </a:solidFill>
                <a:latin typeface="时尚中黑简体" pitchFamily="2" charset="-122"/>
                <a:ea typeface="时尚中黑简体" pitchFamily="2" charset="-122"/>
              </a:endParaRPr>
            </a:p>
          </p:txBody>
        </p:sp>
        <p:sp>
          <p:nvSpPr>
            <p:cNvPr id="217" name="文本框 84"/>
            <p:cNvSpPr txBox="1"/>
            <p:nvPr/>
          </p:nvSpPr>
          <p:spPr>
            <a:xfrm>
              <a:off x="7115248" y="3465214"/>
              <a:ext cx="2265886" cy="1025922"/>
            </a:xfrm>
            <a:prstGeom prst="rect">
              <a:avLst/>
            </a:prstGeom>
            <a:noFill/>
          </p:spPr>
          <p:txBody>
            <a:bodyPr wrap="square" rtlCol="0">
              <a:spAutoFit/>
            </a:bodyPr>
            <a:lstStyle/>
            <a:p>
              <a:pPr algn="just" defTabSz="913130" fontAlgn="base">
                <a:spcBef>
                  <a:spcPct val="0"/>
                </a:spcBef>
                <a:spcAft>
                  <a:spcPct val="0"/>
                </a:spcAft>
              </a:pP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cs typeface="方正兰亭纤黑简体"/>
                </a:rPr>
                <a:t>单击此处添加文字阐述，添加简短问题说明文字，具体说明文字在此处添加此处。</a:t>
              </a:r>
              <a:endPar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cs typeface="方正兰亭纤黑简体"/>
              </a:endParaRPr>
            </a:p>
          </p:txBody>
        </p:sp>
      </p:grpSp>
      <p:sp>
        <p:nvSpPr>
          <p:cNvPr id="218" name="矩形 47"/>
          <p:cNvSpPr>
            <a:spLocks noChangeArrowheads="1"/>
          </p:cNvSpPr>
          <p:nvPr/>
        </p:nvSpPr>
        <p:spPr bwMode="auto">
          <a:xfrm>
            <a:off x="1103308" y="4209932"/>
            <a:ext cx="6963664" cy="37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lIns="68483" tIns="34241" rIns="68483" bIns="34241">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just" fontAlgn="base">
              <a:spcBef>
                <a:spcPct val="0"/>
              </a:spcBef>
              <a:spcAft>
                <a:spcPct val="0"/>
              </a:spcAft>
              <a:buNone/>
            </a:pPr>
            <a:r>
              <a:rPr lang="zh-CN" altLang="en-US" sz="1100" dirty="0">
                <a:solidFill>
                  <a:prstClr val="black"/>
                </a:solidFill>
                <a:latin typeface="微软雅黑" panose="020B0503020204020204" pitchFamily="34" charset="-122"/>
                <a:ea typeface="微软雅黑" panose="020B0503020204020204" pitchFamily="34" charset="-122"/>
                <a:cs typeface="方正兰亭纤黑简体"/>
              </a:rPr>
              <a:t>        单击此处添加文字阐述，添加简短问题说明文字，具体说明文字在此处添加此处。单击此处添加文字阐述，添加简短问题说明文字，具体说明文字在此处添加此处。单击此处添加文字阐述，添加简短问题说明文字，具体说明文字在此处添加此处。</a:t>
            </a:r>
            <a:endParaRPr lang="zh-CN" altLang="en-US" sz="1100" dirty="0">
              <a:solidFill>
                <a:prstClr val="black"/>
              </a:solidFill>
              <a:latin typeface="微软雅黑" panose="020B0503020204020204" pitchFamily="34" charset="-122"/>
              <a:ea typeface="微软雅黑" panose="020B0503020204020204" pitchFamily="34" charset="-122"/>
              <a:cs typeface="方正兰亭纤黑简体"/>
            </a:endParaRPr>
          </a:p>
        </p:txBody>
      </p:sp>
    </p:spTree>
  </p:cSld>
  <p:clrMapOvr>
    <a:masterClrMapping/>
  </p:clrMapOvr>
  <p:transition spd="slow" advTm="0">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06"/>
                                        </p:tgtEl>
                                        <p:attrNameLst>
                                          <p:attrName>style.visibility</p:attrName>
                                        </p:attrNameLst>
                                      </p:cBhvr>
                                      <p:to>
                                        <p:strVal val="visible"/>
                                      </p:to>
                                    </p:set>
                                    <p:animEffect transition="in" filter="fade">
                                      <p:cBhvr>
                                        <p:cTn id="11" dur="500"/>
                                        <p:tgtEl>
                                          <p:spTgt spid="106"/>
                                        </p:tgtEl>
                                      </p:cBhvr>
                                    </p:animEffect>
                                    <p:anim calcmode="lin" valueType="num">
                                      <p:cBhvr>
                                        <p:cTn id="12" dur="500" fill="hold"/>
                                        <p:tgtEl>
                                          <p:spTgt spid="106"/>
                                        </p:tgtEl>
                                        <p:attrNameLst>
                                          <p:attrName>ppt_x</p:attrName>
                                        </p:attrNameLst>
                                      </p:cBhvr>
                                      <p:tavLst>
                                        <p:tav tm="0">
                                          <p:val>
                                            <p:strVal val="#ppt_x"/>
                                          </p:val>
                                        </p:tav>
                                        <p:tav tm="100000">
                                          <p:val>
                                            <p:strVal val="#ppt_x"/>
                                          </p:val>
                                        </p:tav>
                                      </p:tavLst>
                                    </p:anim>
                                    <p:anim calcmode="lin" valueType="num">
                                      <p:cBhvr>
                                        <p:cTn id="13" dur="500" fill="hold"/>
                                        <p:tgtEl>
                                          <p:spTgt spid="106"/>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16" presetClass="entr" presetSubtype="21" fill="hold" grpId="0" nodeType="afterEffect">
                                  <p:stCondLst>
                                    <p:cond delay="0"/>
                                  </p:stCondLst>
                                  <p:childTnLst>
                                    <p:set>
                                      <p:cBhvr>
                                        <p:cTn id="16" dur="1" fill="hold">
                                          <p:stCondLst>
                                            <p:cond delay="0"/>
                                          </p:stCondLst>
                                        </p:cTn>
                                        <p:tgtEl>
                                          <p:spTgt spid="118"/>
                                        </p:tgtEl>
                                        <p:attrNameLst>
                                          <p:attrName>style.visibility</p:attrName>
                                        </p:attrNameLst>
                                      </p:cBhvr>
                                      <p:to>
                                        <p:strVal val="visible"/>
                                      </p:to>
                                    </p:set>
                                    <p:animEffect transition="in" filter="barn(inVertical)">
                                      <p:cBhvr>
                                        <p:cTn id="17" dur="250"/>
                                        <p:tgtEl>
                                          <p:spTgt spid="118"/>
                                        </p:tgtEl>
                                      </p:cBhvr>
                                    </p:animEffect>
                                  </p:childTnLst>
                                </p:cTn>
                              </p:par>
                            </p:childTnLst>
                          </p:cTn>
                        </p:par>
                        <p:par>
                          <p:cTn id="18" fill="hold">
                            <p:stCondLst>
                              <p:cond delay="1500"/>
                            </p:stCondLst>
                            <p:childTnLst>
                              <p:par>
                                <p:cTn id="19" presetID="22" presetClass="entr" presetSubtype="4"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down)">
                                      <p:cBhvr>
                                        <p:cTn id="21" dur="250"/>
                                        <p:tgtEl>
                                          <p:spTgt spid="114"/>
                                        </p:tgtEl>
                                      </p:cBhvr>
                                    </p:animEffect>
                                  </p:childTnLst>
                                </p:cTn>
                              </p:par>
                            </p:childTnLst>
                          </p:cTn>
                        </p:par>
                        <p:par>
                          <p:cTn id="22" fill="hold">
                            <p:stCondLst>
                              <p:cond delay="2000"/>
                            </p:stCondLst>
                            <p:childTnLst>
                              <p:par>
                                <p:cTn id="23" presetID="22" presetClass="entr" presetSubtype="4" fill="hold" nodeType="afterEffect">
                                  <p:stCondLst>
                                    <p:cond delay="0"/>
                                  </p:stCondLst>
                                  <p:childTnLst>
                                    <p:set>
                                      <p:cBhvr>
                                        <p:cTn id="24" dur="1" fill="hold">
                                          <p:stCondLst>
                                            <p:cond delay="0"/>
                                          </p:stCondLst>
                                        </p:cTn>
                                        <p:tgtEl>
                                          <p:spTgt spid="119"/>
                                        </p:tgtEl>
                                        <p:attrNameLst>
                                          <p:attrName>style.visibility</p:attrName>
                                        </p:attrNameLst>
                                      </p:cBhvr>
                                      <p:to>
                                        <p:strVal val="visible"/>
                                      </p:to>
                                    </p:set>
                                    <p:animEffect transition="in" filter="wipe(down)">
                                      <p:cBhvr>
                                        <p:cTn id="25" dur="250"/>
                                        <p:tgtEl>
                                          <p:spTgt spid="119"/>
                                        </p:tgtEl>
                                      </p:cBhvr>
                                    </p:animEffect>
                                  </p:childTnLst>
                                </p:cTn>
                              </p:par>
                            </p:childTnLst>
                          </p:cTn>
                        </p:par>
                        <p:par>
                          <p:cTn id="26" fill="hold">
                            <p:stCondLst>
                              <p:cond delay="2500"/>
                            </p:stCondLst>
                            <p:childTnLst>
                              <p:par>
                                <p:cTn id="27" presetID="22" presetClass="entr" presetSubtype="4" fill="hold" nodeType="afterEffect">
                                  <p:stCondLst>
                                    <p:cond delay="0"/>
                                  </p:stCondLst>
                                  <p:childTnLst>
                                    <p:set>
                                      <p:cBhvr>
                                        <p:cTn id="28" dur="1" fill="hold">
                                          <p:stCondLst>
                                            <p:cond delay="0"/>
                                          </p:stCondLst>
                                        </p:cTn>
                                        <p:tgtEl>
                                          <p:spTgt spid="144"/>
                                        </p:tgtEl>
                                        <p:attrNameLst>
                                          <p:attrName>style.visibility</p:attrName>
                                        </p:attrNameLst>
                                      </p:cBhvr>
                                      <p:to>
                                        <p:strVal val="visible"/>
                                      </p:to>
                                    </p:set>
                                    <p:animEffect transition="in" filter="wipe(down)">
                                      <p:cBhvr>
                                        <p:cTn id="29" dur="250"/>
                                        <p:tgtEl>
                                          <p:spTgt spid="144"/>
                                        </p:tgtEl>
                                      </p:cBhvr>
                                    </p:animEffect>
                                  </p:childTnLst>
                                </p:cTn>
                              </p:par>
                            </p:childTnLst>
                          </p:cTn>
                        </p:par>
                        <p:par>
                          <p:cTn id="30" fill="hold">
                            <p:stCondLst>
                              <p:cond delay="3000"/>
                            </p:stCondLst>
                            <p:childTnLst>
                              <p:par>
                                <p:cTn id="31" presetID="16" presetClass="entr" presetSubtype="21" fill="hold" nodeType="afterEffect">
                                  <p:stCondLst>
                                    <p:cond delay="0"/>
                                  </p:stCondLst>
                                  <p:childTnLst>
                                    <p:set>
                                      <p:cBhvr>
                                        <p:cTn id="32" dur="1" fill="hold">
                                          <p:stCondLst>
                                            <p:cond delay="0"/>
                                          </p:stCondLst>
                                        </p:cTn>
                                        <p:tgtEl>
                                          <p:spTgt spid="152"/>
                                        </p:tgtEl>
                                        <p:attrNameLst>
                                          <p:attrName>style.visibility</p:attrName>
                                        </p:attrNameLst>
                                      </p:cBhvr>
                                      <p:to>
                                        <p:strVal val="visible"/>
                                      </p:to>
                                    </p:set>
                                    <p:animEffect transition="in" filter="barn(inVertical)">
                                      <p:cBhvr>
                                        <p:cTn id="33" dur="500"/>
                                        <p:tgtEl>
                                          <p:spTgt spid="152"/>
                                        </p:tgtEl>
                                      </p:cBhvr>
                                    </p:animEffect>
                                  </p:childTnLst>
                                </p:cTn>
                              </p:par>
                            </p:childTnLst>
                          </p:cTn>
                        </p:par>
                        <p:par>
                          <p:cTn id="34" fill="hold">
                            <p:stCondLst>
                              <p:cond delay="3500"/>
                            </p:stCondLst>
                            <p:childTnLst>
                              <p:par>
                                <p:cTn id="35" presetID="22" presetClass="entr" presetSubtype="4" fill="hold" grpId="0" nodeType="afterEffect">
                                  <p:stCondLst>
                                    <p:cond delay="0"/>
                                  </p:stCondLst>
                                  <p:childTnLst>
                                    <p:set>
                                      <p:cBhvr>
                                        <p:cTn id="36" dur="1" fill="hold">
                                          <p:stCondLst>
                                            <p:cond delay="0"/>
                                          </p:stCondLst>
                                        </p:cTn>
                                        <p:tgtEl>
                                          <p:spTgt spid="116"/>
                                        </p:tgtEl>
                                        <p:attrNameLst>
                                          <p:attrName>style.visibility</p:attrName>
                                        </p:attrNameLst>
                                      </p:cBhvr>
                                      <p:to>
                                        <p:strVal val="visible"/>
                                      </p:to>
                                    </p:set>
                                    <p:animEffect transition="in" filter="wipe(down)">
                                      <p:cBhvr>
                                        <p:cTn id="37" dur="250"/>
                                        <p:tgtEl>
                                          <p:spTgt spid="116"/>
                                        </p:tgtEl>
                                      </p:cBhvr>
                                    </p:animEffect>
                                  </p:childTnLst>
                                </p:cTn>
                              </p:par>
                            </p:childTnLst>
                          </p:cTn>
                        </p:par>
                        <p:par>
                          <p:cTn id="38" fill="hold">
                            <p:stCondLst>
                              <p:cond delay="4000"/>
                            </p:stCondLst>
                            <p:childTnLst>
                              <p:par>
                                <p:cTn id="39" presetID="22" presetClass="entr" presetSubtype="4" fill="hold" nodeType="afterEffect">
                                  <p:stCondLst>
                                    <p:cond delay="0"/>
                                  </p:stCondLst>
                                  <p:childTnLst>
                                    <p:set>
                                      <p:cBhvr>
                                        <p:cTn id="40" dur="1" fill="hold">
                                          <p:stCondLst>
                                            <p:cond delay="0"/>
                                          </p:stCondLst>
                                        </p:cTn>
                                        <p:tgtEl>
                                          <p:spTgt spid="126"/>
                                        </p:tgtEl>
                                        <p:attrNameLst>
                                          <p:attrName>style.visibility</p:attrName>
                                        </p:attrNameLst>
                                      </p:cBhvr>
                                      <p:to>
                                        <p:strVal val="visible"/>
                                      </p:to>
                                    </p:set>
                                    <p:animEffect transition="in" filter="wipe(down)">
                                      <p:cBhvr>
                                        <p:cTn id="41" dur="250"/>
                                        <p:tgtEl>
                                          <p:spTgt spid="126"/>
                                        </p:tgtEl>
                                      </p:cBhvr>
                                    </p:animEffect>
                                  </p:childTnLst>
                                </p:cTn>
                              </p:par>
                            </p:childTnLst>
                          </p:cTn>
                        </p:par>
                        <p:par>
                          <p:cTn id="42" fill="hold">
                            <p:stCondLst>
                              <p:cond delay="4500"/>
                            </p:stCondLst>
                            <p:childTnLst>
                              <p:par>
                                <p:cTn id="43" presetID="22" presetClass="entr" presetSubtype="4" fill="hold" nodeType="afterEffect">
                                  <p:stCondLst>
                                    <p:cond delay="0"/>
                                  </p:stCondLst>
                                  <p:childTnLst>
                                    <p:set>
                                      <p:cBhvr>
                                        <p:cTn id="44" dur="1" fill="hold">
                                          <p:stCondLst>
                                            <p:cond delay="0"/>
                                          </p:stCondLst>
                                        </p:cTn>
                                        <p:tgtEl>
                                          <p:spTgt spid="148"/>
                                        </p:tgtEl>
                                        <p:attrNameLst>
                                          <p:attrName>style.visibility</p:attrName>
                                        </p:attrNameLst>
                                      </p:cBhvr>
                                      <p:to>
                                        <p:strVal val="visible"/>
                                      </p:to>
                                    </p:set>
                                    <p:animEffect transition="in" filter="wipe(down)">
                                      <p:cBhvr>
                                        <p:cTn id="45" dur="250"/>
                                        <p:tgtEl>
                                          <p:spTgt spid="148"/>
                                        </p:tgtEl>
                                      </p:cBhvr>
                                    </p:animEffect>
                                  </p:childTnLst>
                                </p:cTn>
                              </p:par>
                            </p:childTnLst>
                          </p:cTn>
                        </p:par>
                        <p:par>
                          <p:cTn id="46" fill="hold">
                            <p:stCondLst>
                              <p:cond delay="5000"/>
                            </p:stCondLst>
                            <p:childTnLst>
                              <p:par>
                                <p:cTn id="47" presetID="22" presetClass="entr" presetSubtype="4" fill="hold" nodeType="afterEffect">
                                  <p:stCondLst>
                                    <p:cond delay="0"/>
                                  </p:stCondLst>
                                  <p:childTnLst>
                                    <p:set>
                                      <p:cBhvr>
                                        <p:cTn id="48" dur="1" fill="hold">
                                          <p:stCondLst>
                                            <p:cond delay="0"/>
                                          </p:stCondLst>
                                        </p:cTn>
                                        <p:tgtEl>
                                          <p:spTgt spid="215"/>
                                        </p:tgtEl>
                                        <p:attrNameLst>
                                          <p:attrName>style.visibility</p:attrName>
                                        </p:attrNameLst>
                                      </p:cBhvr>
                                      <p:to>
                                        <p:strVal val="visible"/>
                                      </p:to>
                                    </p:set>
                                    <p:animEffect transition="in" filter="wipe(down)">
                                      <p:cBhvr>
                                        <p:cTn id="49" dur="250"/>
                                        <p:tgtEl>
                                          <p:spTgt spid="215"/>
                                        </p:tgtEl>
                                      </p:cBhvr>
                                    </p:animEffect>
                                  </p:childTnLst>
                                </p:cTn>
                              </p:par>
                            </p:childTnLst>
                          </p:cTn>
                        </p:par>
                        <p:par>
                          <p:cTn id="50" fill="hold">
                            <p:stCondLst>
                              <p:cond delay="5500"/>
                            </p:stCondLst>
                            <p:childTnLst>
                              <p:par>
                                <p:cTn id="51" presetID="22" presetClass="entr" presetSubtype="4" fill="hold" grpId="0" nodeType="afterEffect">
                                  <p:stCondLst>
                                    <p:cond delay="0"/>
                                  </p:stCondLst>
                                  <p:childTnLst>
                                    <p:set>
                                      <p:cBhvr>
                                        <p:cTn id="52" dur="1" fill="hold">
                                          <p:stCondLst>
                                            <p:cond delay="0"/>
                                          </p:stCondLst>
                                        </p:cTn>
                                        <p:tgtEl>
                                          <p:spTgt spid="115"/>
                                        </p:tgtEl>
                                        <p:attrNameLst>
                                          <p:attrName>style.visibility</p:attrName>
                                        </p:attrNameLst>
                                      </p:cBhvr>
                                      <p:to>
                                        <p:strVal val="visible"/>
                                      </p:to>
                                    </p:set>
                                    <p:animEffect transition="in" filter="wipe(down)">
                                      <p:cBhvr>
                                        <p:cTn id="53" dur="250"/>
                                        <p:tgtEl>
                                          <p:spTgt spid="115"/>
                                        </p:tgtEl>
                                      </p:cBhvr>
                                    </p:animEffect>
                                  </p:childTnLst>
                                </p:cTn>
                              </p:par>
                            </p:childTnLst>
                          </p:cTn>
                        </p:par>
                        <p:par>
                          <p:cTn id="54" fill="hold">
                            <p:stCondLst>
                              <p:cond delay="6000"/>
                            </p:stCondLst>
                            <p:childTnLst>
                              <p:par>
                                <p:cTn id="55" presetID="22" presetClass="entr" presetSubtype="4" fill="hold" nodeType="afterEffect">
                                  <p:stCondLst>
                                    <p:cond delay="0"/>
                                  </p:stCondLst>
                                  <p:childTnLst>
                                    <p:set>
                                      <p:cBhvr>
                                        <p:cTn id="56" dur="1" fill="hold">
                                          <p:stCondLst>
                                            <p:cond delay="0"/>
                                          </p:stCondLst>
                                        </p:cTn>
                                        <p:tgtEl>
                                          <p:spTgt spid="130"/>
                                        </p:tgtEl>
                                        <p:attrNameLst>
                                          <p:attrName>style.visibility</p:attrName>
                                        </p:attrNameLst>
                                      </p:cBhvr>
                                      <p:to>
                                        <p:strVal val="visible"/>
                                      </p:to>
                                    </p:set>
                                    <p:animEffect transition="in" filter="wipe(down)">
                                      <p:cBhvr>
                                        <p:cTn id="57" dur="250"/>
                                        <p:tgtEl>
                                          <p:spTgt spid="130"/>
                                        </p:tgtEl>
                                      </p:cBhvr>
                                    </p:animEffect>
                                  </p:childTnLst>
                                </p:cTn>
                              </p:par>
                            </p:childTnLst>
                          </p:cTn>
                        </p:par>
                        <p:par>
                          <p:cTn id="58" fill="hold">
                            <p:stCondLst>
                              <p:cond delay="6500"/>
                            </p:stCondLst>
                            <p:childTnLst>
                              <p:par>
                                <p:cTn id="59" presetID="22" presetClass="entr" presetSubtype="4" fill="hold" nodeType="afterEffect">
                                  <p:stCondLst>
                                    <p:cond delay="0"/>
                                  </p:stCondLst>
                                  <p:childTnLst>
                                    <p:set>
                                      <p:cBhvr>
                                        <p:cTn id="60" dur="1" fill="hold">
                                          <p:stCondLst>
                                            <p:cond delay="0"/>
                                          </p:stCondLst>
                                        </p:cTn>
                                        <p:tgtEl>
                                          <p:spTgt spid="140"/>
                                        </p:tgtEl>
                                        <p:attrNameLst>
                                          <p:attrName>style.visibility</p:attrName>
                                        </p:attrNameLst>
                                      </p:cBhvr>
                                      <p:to>
                                        <p:strVal val="visible"/>
                                      </p:to>
                                    </p:set>
                                    <p:animEffect transition="in" filter="wipe(down)">
                                      <p:cBhvr>
                                        <p:cTn id="61" dur="250"/>
                                        <p:tgtEl>
                                          <p:spTgt spid="140"/>
                                        </p:tgtEl>
                                      </p:cBhvr>
                                    </p:animEffect>
                                  </p:childTnLst>
                                </p:cTn>
                              </p:par>
                            </p:childTnLst>
                          </p:cTn>
                        </p:par>
                        <p:par>
                          <p:cTn id="62" fill="hold">
                            <p:stCondLst>
                              <p:cond delay="7000"/>
                            </p:stCondLst>
                            <p:childTnLst>
                              <p:par>
                                <p:cTn id="63" presetID="22" presetClass="entr" presetSubtype="4" fill="hold" nodeType="afterEffect">
                                  <p:stCondLst>
                                    <p:cond delay="0"/>
                                  </p:stCondLst>
                                  <p:childTnLst>
                                    <p:set>
                                      <p:cBhvr>
                                        <p:cTn id="64" dur="1" fill="hold">
                                          <p:stCondLst>
                                            <p:cond delay="0"/>
                                          </p:stCondLst>
                                        </p:cTn>
                                        <p:tgtEl>
                                          <p:spTgt spid="137"/>
                                        </p:tgtEl>
                                        <p:attrNameLst>
                                          <p:attrName>style.visibility</p:attrName>
                                        </p:attrNameLst>
                                      </p:cBhvr>
                                      <p:to>
                                        <p:strVal val="visible"/>
                                      </p:to>
                                    </p:set>
                                    <p:animEffect transition="in" filter="wipe(down)">
                                      <p:cBhvr>
                                        <p:cTn id="65" dur="250"/>
                                        <p:tgtEl>
                                          <p:spTgt spid="137"/>
                                        </p:tgtEl>
                                      </p:cBhvr>
                                    </p:animEffect>
                                  </p:childTnLst>
                                </p:cTn>
                              </p:par>
                            </p:childTnLst>
                          </p:cTn>
                        </p:par>
                        <p:par>
                          <p:cTn id="66" fill="hold">
                            <p:stCondLst>
                              <p:cond delay="7500"/>
                            </p:stCondLst>
                            <p:childTnLst>
                              <p:par>
                                <p:cTn id="67" presetID="22" presetClass="entr" presetSubtype="4" fill="hold" grpId="0" nodeType="afterEffect">
                                  <p:stCondLst>
                                    <p:cond delay="0"/>
                                  </p:stCondLst>
                                  <p:childTnLst>
                                    <p:set>
                                      <p:cBhvr>
                                        <p:cTn id="68" dur="1" fill="hold">
                                          <p:stCondLst>
                                            <p:cond delay="0"/>
                                          </p:stCondLst>
                                        </p:cTn>
                                        <p:tgtEl>
                                          <p:spTgt spid="117"/>
                                        </p:tgtEl>
                                        <p:attrNameLst>
                                          <p:attrName>style.visibility</p:attrName>
                                        </p:attrNameLst>
                                      </p:cBhvr>
                                      <p:to>
                                        <p:strVal val="visible"/>
                                      </p:to>
                                    </p:set>
                                    <p:animEffect transition="in" filter="wipe(down)">
                                      <p:cBhvr>
                                        <p:cTn id="69" dur="250"/>
                                        <p:tgtEl>
                                          <p:spTgt spid="117"/>
                                        </p:tgtEl>
                                      </p:cBhvr>
                                    </p:animEffect>
                                  </p:childTnLst>
                                </p:cTn>
                              </p:par>
                            </p:childTnLst>
                          </p:cTn>
                        </p:par>
                        <p:par>
                          <p:cTn id="70" fill="hold">
                            <p:stCondLst>
                              <p:cond delay="8000"/>
                            </p:stCondLst>
                            <p:childTnLst>
                              <p:par>
                                <p:cTn id="71" presetID="22" presetClass="entr" presetSubtype="4" fill="hold" nodeType="afterEffect">
                                  <p:stCondLst>
                                    <p:cond delay="0"/>
                                  </p:stCondLst>
                                  <p:childTnLst>
                                    <p:set>
                                      <p:cBhvr>
                                        <p:cTn id="72" dur="1" fill="hold">
                                          <p:stCondLst>
                                            <p:cond delay="0"/>
                                          </p:stCondLst>
                                        </p:cTn>
                                        <p:tgtEl>
                                          <p:spTgt spid="122"/>
                                        </p:tgtEl>
                                        <p:attrNameLst>
                                          <p:attrName>style.visibility</p:attrName>
                                        </p:attrNameLst>
                                      </p:cBhvr>
                                      <p:to>
                                        <p:strVal val="visible"/>
                                      </p:to>
                                    </p:set>
                                    <p:animEffect transition="in" filter="wipe(down)">
                                      <p:cBhvr>
                                        <p:cTn id="73" dur="250"/>
                                        <p:tgtEl>
                                          <p:spTgt spid="122"/>
                                        </p:tgtEl>
                                      </p:cBhvr>
                                    </p:animEffect>
                                  </p:childTnLst>
                                </p:cTn>
                              </p:par>
                            </p:childTnLst>
                          </p:cTn>
                        </p:par>
                        <p:par>
                          <p:cTn id="74" fill="hold">
                            <p:stCondLst>
                              <p:cond delay="8500"/>
                            </p:stCondLst>
                            <p:childTnLst>
                              <p:par>
                                <p:cTn id="75" presetID="22" presetClass="entr" presetSubtype="4" fill="hold" nodeType="afterEffect">
                                  <p:stCondLst>
                                    <p:cond delay="0"/>
                                  </p:stCondLst>
                                  <p:childTnLst>
                                    <p:set>
                                      <p:cBhvr>
                                        <p:cTn id="76" dur="1" fill="hold">
                                          <p:stCondLst>
                                            <p:cond delay="0"/>
                                          </p:stCondLst>
                                        </p:cTn>
                                        <p:tgtEl>
                                          <p:spTgt spid="133"/>
                                        </p:tgtEl>
                                        <p:attrNameLst>
                                          <p:attrName>style.visibility</p:attrName>
                                        </p:attrNameLst>
                                      </p:cBhvr>
                                      <p:to>
                                        <p:strVal val="visible"/>
                                      </p:to>
                                    </p:set>
                                    <p:animEffect transition="in" filter="wipe(down)">
                                      <p:cBhvr>
                                        <p:cTn id="77" dur="250"/>
                                        <p:tgtEl>
                                          <p:spTgt spid="133"/>
                                        </p:tgtEl>
                                      </p:cBhvr>
                                    </p:animEffect>
                                  </p:childTnLst>
                                </p:cTn>
                              </p:par>
                            </p:childTnLst>
                          </p:cTn>
                        </p:par>
                        <p:par>
                          <p:cTn id="78" fill="hold">
                            <p:stCondLst>
                              <p:cond delay="9000"/>
                            </p:stCondLst>
                            <p:childTnLst>
                              <p:par>
                                <p:cTn id="79" presetID="22" presetClass="entr" presetSubtype="4" fill="hold" nodeType="afterEffect">
                                  <p:stCondLst>
                                    <p:cond delay="0"/>
                                  </p:stCondLst>
                                  <p:childTnLst>
                                    <p:set>
                                      <p:cBhvr>
                                        <p:cTn id="80" dur="1" fill="hold">
                                          <p:stCondLst>
                                            <p:cond delay="0"/>
                                          </p:stCondLst>
                                        </p:cTn>
                                        <p:tgtEl>
                                          <p:spTgt spid="103"/>
                                        </p:tgtEl>
                                        <p:attrNameLst>
                                          <p:attrName>style.visibility</p:attrName>
                                        </p:attrNameLst>
                                      </p:cBhvr>
                                      <p:to>
                                        <p:strVal val="visible"/>
                                      </p:to>
                                    </p:set>
                                    <p:animEffect transition="in" filter="wipe(down)">
                                      <p:cBhvr>
                                        <p:cTn id="81" dur="250"/>
                                        <p:tgtEl>
                                          <p:spTgt spid="103"/>
                                        </p:tgtEl>
                                      </p:cBhvr>
                                    </p:animEffect>
                                  </p:childTnLst>
                                </p:cTn>
                              </p:par>
                              <p:par>
                                <p:cTn id="82" presetID="16" presetClass="entr" presetSubtype="21" fill="hold" grpId="0" nodeType="withEffect">
                                  <p:stCondLst>
                                    <p:cond delay="0"/>
                                  </p:stCondLst>
                                  <p:childTnLst>
                                    <p:set>
                                      <p:cBhvr>
                                        <p:cTn id="83" dur="1" fill="hold">
                                          <p:stCondLst>
                                            <p:cond delay="0"/>
                                          </p:stCondLst>
                                        </p:cTn>
                                        <p:tgtEl>
                                          <p:spTgt spid="218"/>
                                        </p:tgtEl>
                                        <p:attrNameLst>
                                          <p:attrName>style.visibility</p:attrName>
                                        </p:attrNameLst>
                                      </p:cBhvr>
                                      <p:to>
                                        <p:strVal val="visible"/>
                                      </p:to>
                                    </p:set>
                                    <p:animEffect transition="in" filter="barn(inVertical)">
                                      <p:cBhvr>
                                        <p:cTn id="84" dur="500"/>
                                        <p:tgtEl>
                                          <p:spTgt spid="2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 grpId="0"/>
      <p:bldP spid="114" grpId="0"/>
      <p:bldP spid="115" grpId="0"/>
      <p:bldP spid="116" grpId="0"/>
      <p:bldP spid="117" grpId="0"/>
      <p:bldP spid="118" grpId="0"/>
      <p:bldP spid="21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 name="TextBox 199"/>
          <p:cNvSpPr txBox="1"/>
          <p:nvPr/>
        </p:nvSpPr>
        <p:spPr>
          <a:xfrm>
            <a:off x="784151" y="281211"/>
            <a:ext cx="2764839" cy="411835"/>
          </a:xfrm>
          <a:prstGeom prst="rect">
            <a:avLst/>
          </a:prstGeom>
          <a:noFill/>
          <a:effectLst/>
        </p:spPr>
        <p:txBody>
          <a:bodyPr wrap="square" lIns="72572" tIns="36286" rIns="72572" bIns="36286" rtlCol="0">
            <a:spAutoFit/>
          </a:bodyPr>
          <a:lstStyle/>
          <a:p>
            <a:pPr algn="ctr"/>
            <a:r>
              <a:rPr lang="zh-CN" altLang="en-US" sz="2200" dirty="0" smtClean="0">
                <a:latin typeface="+mn-ea"/>
                <a:ea typeface="+mn-ea"/>
              </a:rPr>
              <a:t>添加文字标题内容</a:t>
            </a:r>
            <a:endParaRPr lang="zh-CN" altLang="en-US" sz="2200" dirty="0">
              <a:latin typeface="+mn-ea"/>
              <a:ea typeface="+mn-ea"/>
            </a:endParaRPr>
          </a:p>
        </p:txBody>
      </p:sp>
      <p:grpSp>
        <p:nvGrpSpPr>
          <p:cNvPr id="32" name="组合 31"/>
          <p:cNvGrpSpPr/>
          <p:nvPr/>
        </p:nvGrpSpPr>
        <p:grpSpPr>
          <a:xfrm>
            <a:off x="3972861" y="1543130"/>
            <a:ext cx="4500562" cy="2739579"/>
            <a:chOff x="3963425" y="1323923"/>
            <a:chExt cx="4500562" cy="2739579"/>
          </a:xfrm>
        </p:grpSpPr>
        <p:cxnSp>
          <p:nvCxnSpPr>
            <p:cNvPr id="33" name="Straight Connector 4"/>
            <p:cNvCxnSpPr/>
            <p:nvPr/>
          </p:nvCxnSpPr>
          <p:spPr>
            <a:xfrm>
              <a:off x="3963425" y="1323923"/>
              <a:ext cx="0" cy="2739579"/>
            </a:xfrm>
            <a:prstGeom prst="line">
              <a:avLst/>
            </a:prstGeom>
            <a:ln w="12700">
              <a:solidFill>
                <a:schemeClr val="tx1"/>
              </a:solidFill>
              <a:prstDash val="sysDash"/>
            </a:ln>
          </p:spPr>
          <p:style>
            <a:lnRef idx="1">
              <a:schemeClr val="accent1"/>
            </a:lnRef>
            <a:fillRef idx="0">
              <a:schemeClr val="accent1"/>
            </a:fillRef>
            <a:effectRef idx="0">
              <a:schemeClr val="accent1"/>
            </a:effectRef>
            <a:fontRef idx="minor">
              <a:schemeClr val="tx1"/>
            </a:fontRef>
          </p:style>
        </p:cxnSp>
        <p:grpSp>
          <p:nvGrpSpPr>
            <p:cNvPr id="63" name="组合 62"/>
            <p:cNvGrpSpPr/>
            <p:nvPr/>
          </p:nvGrpSpPr>
          <p:grpSpPr>
            <a:xfrm>
              <a:off x="4006286" y="1758309"/>
              <a:ext cx="4457701" cy="1774032"/>
              <a:chOff x="4006286" y="1758309"/>
              <a:chExt cx="4457701" cy="1774032"/>
            </a:xfrm>
          </p:grpSpPr>
          <p:sp>
            <p:nvSpPr>
              <p:cNvPr id="64" name="Line 18"/>
              <p:cNvSpPr>
                <a:spLocks noChangeShapeType="1"/>
              </p:cNvSpPr>
              <p:nvPr/>
            </p:nvSpPr>
            <p:spPr bwMode="auto">
              <a:xfrm>
                <a:off x="4006287" y="1758309"/>
                <a:ext cx="4457700" cy="0"/>
              </a:xfrm>
              <a:prstGeom prst="line">
                <a:avLst/>
              </a:prstGeom>
              <a:noFill/>
              <a:ln w="19050" cap="rnd">
                <a:solidFill>
                  <a:schemeClr val="tx1"/>
                </a:solidFill>
                <a:prstDash val="sysDot"/>
                <a:rou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580" tIns="34290" rIns="68580" bIns="34290"/>
              <a:lstStyle/>
              <a:p>
                <a:endParaRPr lang="en-US">
                  <a:solidFill>
                    <a:prstClr val="black"/>
                  </a:solidFill>
                  <a:latin typeface="+mn-ea"/>
                  <a:ea typeface="+mn-ea"/>
                </a:endParaRPr>
              </a:p>
            </p:txBody>
          </p:sp>
          <p:sp>
            <p:nvSpPr>
              <p:cNvPr id="65" name="Line 19"/>
              <p:cNvSpPr>
                <a:spLocks noChangeShapeType="1"/>
              </p:cNvSpPr>
              <p:nvPr/>
            </p:nvSpPr>
            <p:spPr bwMode="auto">
              <a:xfrm>
                <a:off x="4006287" y="2691759"/>
                <a:ext cx="4457700" cy="0"/>
              </a:xfrm>
              <a:prstGeom prst="line">
                <a:avLst/>
              </a:prstGeom>
              <a:noFill/>
              <a:ln w="19050" cap="rnd">
                <a:solidFill>
                  <a:schemeClr val="tx1"/>
                </a:solidFill>
                <a:prstDash val="sysDot"/>
                <a:rou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580" tIns="34290" rIns="68580" bIns="34290"/>
              <a:lstStyle/>
              <a:p>
                <a:endParaRPr lang="en-US">
                  <a:solidFill>
                    <a:prstClr val="black"/>
                  </a:solidFill>
                  <a:latin typeface="+mn-ea"/>
                  <a:ea typeface="+mn-ea"/>
                </a:endParaRPr>
              </a:p>
            </p:txBody>
          </p:sp>
          <p:sp>
            <p:nvSpPr>
              <p:cNvPr id="66" name="Line 20"/>
              <p:cNvSpPr>
                <a:spLocks noChangeShapeType="1"/>
              </p:cNvSpPr>
              <p:nvPr/>
            </p:nvSpPr>
            <p:spPr bwMode="auto">
              <a:xfrm flipV="1">
                <a:off x="4006286" y="3529960"/>
                <a:ext cx="4457700" cy="2381"/>
              </a:xfrm>
              <a:prstGeom prst="line">
                <a:avLst/>
              </a:prstGeom>
              <a:noFill/>
              <a:ln w="19050" cap="rnd">
                <a:solidFill>
                  <a:schemeClr val="tx1"/>
                </a:solidFill>
                <a:prstDash val="sysDot"/>
                <a:rou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580" tIns="34290" rIns="68580" bIns="34290"/>
              <a:lstStyle/>
              <a:p>
                <a:endParaRPr lang="en-US">
                  <a:solidFill>
                    <a:prstClr val="black"/>
                  </a:solidFill>
                  <a:latin typeface="+mn-ea"/>
                  <a:ea typeface="+mn-ea"/>
                </a:endParaRPr>
              </a:p>
            </p:txBody>
          </p:sp>
        </p:grpSp>
      </p:grpSp>
      <p:sp>
        <p:nvSpPr>
          <p:cNvPr id="67" name="Rectangle 12"/>
          <p:cNvSpPr/>
          <p:nvPr/>
        </p:nvSpPr>
        <p:spPr>
          <a:xfrm>
            <a:off x="4622624" y="2223188"/>
            <a:ext cx="3850799" cy="734560"/>
          </a:xfrm>
          <a:prstGeom prst="rect">
            <a:avLst/>
          </a:prstGeom>
        </p:spPr>
        <p:txBody>
          <a:bodyPr wrap="square" lIns="68580" tIns="34290" rIns="68580" bIns="34290">
            <a:spAutoFit/>
          </a:bodyPr>
          <a:lstStyle/>
          <a:p>
            <a:pPr>
              <a:lnSpc>
                <a:spcPct val="150000"/>
              </a:lnSpc>
            </a:pPr>
            <a:r>
              <a:rPr lang="zh-CN" altLang="en-US" sz="1000" dirty="0">
                <a:latin typeface="+mn-ea"/>
                <a:ea typeface="+mn-ea"/>
                <a:sym typeface="微软雅黑" panose="020B0503020204020204" pitchFamily="34" charset="-122"/>
              </a:rPr>
              <a:t>单击添加文本单击添加文本单击添加文本单击添加文本单击添加文本单击添加文本单击添加文本单击添加文本单击添加文本</a:t>
            </a:r>
            <a:endParaRPr lang="en-US" altLang="zh-CN" sz="1000" dirty="0">
              <a:latin typeface="+mn-ea"/>
              <a:ea typeface="+mn-ea"/>
              <a:sym typeface="微软雅黑" panose="020B0503020204020204" pitchFamily="34" charset="-122"/>
            </a:endParaRPr>
          </a:p>
          <a:p>
            <a:pPr>
              <a:lnSpc>
                <a:spcPct val="150000"/>
              </a:lnSpc>
            </a:pPr>
            <a:endParaRPr lang="zh-CN" altLang="en-US" sz="1000" dirty="0">
              <a:latin typeface="+mn-ea"/>
              <a:ea typeface="+mn-ea"/>
              <a:sym typeface="微软雅黑" panose="020B0503020204020204" pitchFamily="34" charset="-122"/>
            </a:endParaRPr>
          </a:p>
        </p:txBody>
      </p:sp>
      <p:sp>
        <p:nvSpPr>
          <p:cNvPr id="68" name="Rectangle 13"/>
          <p:cNvSpPr/>
          <p:nvPr/>
        </p:nvSpPr>
        <p:spPr>
          <a:xfrm>
            <a:off x="4601801" y="1263823"/>
            <a:ext cx="3871622" cy="761747"/>
          </a:xfrm>
          <a:prstGeom prst="rect">
            <a:avLst/>
          </a:prstGeom>
        </p:spPr>
        <p:txBody>
          <a:bodyPr wrap="square" lIns="68580" tIns="34290" rIns="68580" bIns="34290">
            <a:spAutoFit/>
          </a:bodyPr>
          <a:lstStyle/>
          <a:p>
            <a:pPr>
              <a:lnSpc>
                <a:spcPct val="150000"/>
              </a:lnSpc>
            </a:pPr>
            <a:r>
              <a:rPr lang="zh-CN" altLang="en-US" sz="1000" dirty="0">
                <a:latin typeface="+mn-ea"/>
                <a:ea typeface="+mn-ea"/>
                <a:sym typeface="微软雅黑" panose="020B0503020204020204" pitchFamily="34" charset="-122"/>
              </a:rPr>
              <a:t>单击添加文本单击添加文本单击添加文本单击添加文本单击添加文本单击添加文本单击添加文本单击添加文本单击添加</a:t>
            </a:r>
            <a:r>
              <a:rPr lang="zh-CN" altLang="en-US" sz="1000" dirty="0" smtClean="0">
                <a:latin typeface="+mn-ea"/>
                <a:ea typeface="+mn-ea"/>
                <a:sym typeface="微软雅黑" panose="020B0503020204020204" pitchFamily="34" charset="-122"/>
              </a:rPr>
              <a:t>文本</a:t>
            </a:r>
            <a:endParaRPr lang="en-US" altLang="zh-CN" sz="1000" dirty="0">
              <a:latin typeface="+mn-ea"/>
              <a:ea typeface="+mn-ea"/>
              <a:sym typeface="微软雅黑" panose="020B0503020204020204" pitchFamily="34" charset="-122"/>
            </a:endParaRPr>
          </a:p>
          <a:p>
            <a:pPr>
              <a:lnSpc>
                <a:spcPct val="150000"/>
              </a:lnSpc>
            </a:pPr>
            <a:endParaRPr lang="zh-CN" altLang="en-US" sz="1000" dirty="0">
              <a:latin typeface="+mn-ea"/>
              <a:ea typeface="+mn-ea"/>
              <a:sym typeface="微软雅黑" panose="020B0503020204020204" pitchFamily="34" charset="-122"/>
            </a:endParaRPr>
          </a:p>
        </p:txBody>
      </p:sp>
      <p:sp>
        <p:nvSpPr>
          <p:cNvPr id="69" name="Rectangle 14"/>
          <p:cNvSpPr/>
          <p:nvPr/>
        </p:nvSpPr>
        <p:spPr>
          <a:xfrm>
            <a:off x="4622624" y="3088224"/>
            <a:ext cx="3850800" cy="734560"/>
          </a:xfrm>
          <a:prstGeom prst="rect">
            <a:avLst/>
          </a:prstGeom>
        </p:spPr>
        <p:txBody>
          <a:bodyPr wrap="square" lIns="68580" tIns="34290" rIns="68580" bIns="34290">
            <a:spAutoFit/>
          </a:bodyPr>
          <a:lstStyle/>
          <a:p>
            <a:pPr>
              <a:lnSpc>
                <a:spcPct val="150000"/>
              </a:lnSpc>
            </a:pPr>
            <a:r>
              <a:rPr lang="zh-CN" altLang="en-US" sz="1000" dirty="0">
                <a:latin typeface="+mn-ea"/>
                <a:ea typeface="+mn-ea"/>
                <a:sym typeface="微软雅黑" panose="020B0503020204020204" pitchFamily="34" charset="-122"/>
              </a:rPr>
              <a:t>单击添加文本单击添加文本单击添加文本单击添加文本单击添加文本单击添加文本单击添加文本单击添加文本单击添加文本</a:t>
            </a:r>
            <a:endParaRPr lang="en-US" altLang="zh-CN" sz="1000" dirty="0">
              <a:latin typeface="+mn-ea"/>
              <a:ea typeface="+mn-ea"/>
              <a:sym typeface="微软雅黑" panose="020B0503020204020204" pitchFamily="34" charset="-122"/>
            </a:endParaRPr>
          </a:p>
          <a:p>
            <a:pPr>
              <a:lnSpc>
                <a:spcPct val="150000"/>
              </a:lnSpc>
            </a:pPr>
            <a:endParaRPr lang="zh-CN" altLang="en-US" sz="1000" dirty="0">
              <a:latin typeface="+mn-ea"/>
              <a:ea typeface="+mn-ea"/>
              <a:sym typeface="微软雅黑" panose="020B0503020204020204" pitchFamily="34" charset="-122"/>
            </a:endParaRPr>
          </a:p>
        </p:txBody>
      </p:sp>
      <p:sp>
        <p:nvSpPr>
          <p:cNvPr id="70" name="TextBox 15"/>
          <p:cNvSpPr txBox="1"/>
          <p:nvPr/>
        </p:nvSpPr>
        <p:spPr>
          <a:xfrm>
            <a:off x="4622623" y="3925422"/>
            <a:ext cx="3850800" cy="734560"/>
          </a:xfrm>
          <a:prstGeom prst="rect">
            <a:avLst/>
          </a:prstGeom>
          <a:noFill/>
        </p:spPr>
        <p:txBody>
          <a:bodyPr wrap="square" lIns="68580" tIns="34290" rIns="68580" bIns="34290" rtlCol="0">
            <a:spAutoFit/>
          </a:bodyPr>
          <a:lstStyle/>
          <a:p>
            <a:pPr>
              <a:lnSpc>
                <a:spcPct val="150000"/>
              </a:lnSpc>
            </a:pPr>
            <a:r>
              <a:rPr lang="zh-CN" altLang="en-US" sz="1000" dirty="0">
                <a:latin typeface="+mn-ea"/>
                <a:ea typeface="+mn-ea"/>
                <a:sym typeface="微软雅黑" panose="020B0503020204020204" pitchFamily="34" charset="-122"/>
              </a:rPr>
              <a:t>单击添加文本单击添加文本单击添加文本单击添加文本单击添加文本单击添加文本单击添加文本单击添加文本单击添加文本</a:t>
            </a:r>
            <a:endParaRPr lang="en-US" altLang="zh-CN" sz="1000" dirty="0">
              <a:latin typeface="+mn-ea"/>
              <a:ea typeface="+mn-ea"/>
              <a:sym typeface="微软雅黑" panose="020B0503020204020204" pitchFamily="34" charset="-122"/>
            </a:endParaRPr>
          </a:p>
          <a:p>
            <a:pPr>
              <a:lnSpc>
                <a:spcPct val="150000"/>
              </a:lnSpc>
            </a:pPr>
            <a:endParaRPr lang="zh-CN" altLang="en-US" sz="1000" dirty="0">
              <a:latin typeface="+mn-ea"/>
              <a:ea typeface="+mn-ea"/>
              <a:sym typeface="微软雅黑" panose="020B0503020204020204" pitchFamily="34" charset="-122"/>
            </a:endParaRPr>
          </a:p>
        </p:txBody>
      </p:sp>
      <p:grpSp>
        <p:nvGrpSpPr>
          <p:cNvPr id="71" name="Group 24"/>
          <p:cNvGrpSpPr/>
          <p:nvPr/>
        </p:nvGrpSpPr>
        <p:grpSpPr>
          <a:xfrm>
            <a:off x="3503085" y="1263277"/>
            <a:ext cx="1025275" cy="491907"/>
            <a:chOff x="2187746" y="2123279"/>
            <a:chExt cx="1927113" cy="1931011"/>
          </a:xfrm>
        </p:grpSpPr>
        <p:sp>
          <p:nvSpPr>
            <p:cNvPr id="72" name="任意多边形 82"/>
            <p:cNvSpPr/>
            <p:nvPr/>
          </p:nvSpPr>
          <p:spPr bwMode="auto">
            <a:xfrm rot="5400000">
              <a:off x="2185797" y="2125228"/>
              <a:ext cx="1931011" cy="1927113"/>
            </a:xfrm>
            <a:prstGeom prst="roundRect">
              <a:avLst/>
            </a:pr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kern="0">
                <a:solidFill>
                  <a:srgbClr val="FFFFFF"/>
                </a:solidFill>
                <a:latin typeface="+mn-ea"/>
                <a:ea typeface="+mn-ea"/>
              </a:endParaRPr>
            </a:p>
          </p:txBody>
        </p:sp>
        <p:sp>
          <p:nvSpPr>
            <p:cNvPr id="73" name="任意多边形 83"/>
            <p:cNvSpPr/>
            <p:nvPr/>
          </p:nvSpPr>
          <p:spPr bwMode="auto">
            <a:xfrm rot="16200000">
              <a:off x="2199710" y="2139114"/>
              <a:ext cx="1903185" cy="1899341"/>
            </a:xfrm>
            <a:prstGeom prst="roundRect">
              <a:avLst/>
            </a:pr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latin typeface="+mn-ea"/>
                <a:ea typeface="+mn-ea"/>
              </a:endParaRPr>
            </a:p>
          </p:txBody>
        </p:sp>
        <p:sp>
          <p:nvSpPr>
            <p:cNvPr id="74" name="椭圆 80"/>
            <p:cNvSpPr/>
            <p:nvPr/>
          </p:nvSpPr>
          <p:spPr bwMode="auto">
            <a:xfrm>
              <a:off x="2454986" y="2391057"/>
              <a:ext cx="1392631" cy="1395453"/>
            </a:xfrm>
            <a:prstGeom prst="roundRect">
              <a:avLst/>
            </a:prstGeom>
            <a:solidFill>
              <a:srgbClr val="C00000"/>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r>
                <a:rPr lang="zh-CN" altLang="en-US" sz="1000" kern="0" dirty="0" smtClean="0">
                  <a:solidFill>
                    <a:srgbClr val="FFFFFF"/>
                  </a:solidFill>
                  <a:latin typeface="+mn-ea"/>
                  <a:ea typeface="+mn-ea"/>
                </a:rPr>
                <a:t>标题文字</a:t>
              </a:r>
              <a:endParaRPr lang="zh-CN" altLang="en-US" sz="1000" kern="0" dirty="0">
                <a:solidFill>
                  <a:srgbClr val="FFFFFF"/>
                </a:solidFill>
                <a:latin typeface="+mn-ea"/>
                <a:ea typeface="+mn-ea"/>
              </a:endParaRPr>
            </a:p>
          </p:txBody>
        </p:sp>
      </p:grpSp>
      <p:grpSp>
        <p:nvGrpSpPr>
          <p:cNvPr id="75" name="Group 28"/>
          <p:cNvGrpSpPr/>
          <p:nvPr/>
        </p:nvGrpSpPr>
        <p:grpSpPr>
          <a:xfrm>
            <a:off x="3503085" y="2299389"/>
            <a:ext cx="1017887" cy="491907"/>
            <a:chOff x="2187746" y="2123279"/>
            <a:chExt cx="1927113" cy="1931011"/>
          </a:xfrm>
        </p:grpSpPr>
        <p:sp>
          <p:nvSpPr>
            <p:cNvPr id="76" name="任意多边形 82"/>
            <p:cNvSpPr/>
            <p:nvPr/>
          </p:nvSpPr>
          <p:spPr bwMode="auto">
            <a:xfrm rot="5400000">
              <a:off x="2185797" y="2125228"/>
              <a:ext cx="1931011" cy="1927113"/>
            </a:xfrm>
            <a:prstGeom prst="roundRect">
              <a:avLst/>
            </a:pr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kern="0">
                <a:solidFill>
                  <a:srgbClr val="FFFFFF"/>
                </a:solidFill>
                <a:latin typeface="+mn-ea"/>
                <a:ea typeface="+mn-ea"/>
              </a:endParaRPr>
            </a:p>
          </p:txBody>
        </p:sp>
        <p:sp>
          <p:nvSpPr>
            <p:cNvPr id="77" name="任意多边形 83"/>
            <p:cNvSpPr/>
            <p:nvPr/>
          </p:nvSpPr>
          <p:spPr bwMode="auto">
            <a:xfrm rot="16200000">
              <a:off x="2199710" y="2139114"/>
              <a:ext cx="1903185" cy="1899341"/>
            </a:xfrm>
            <a:prstGeom prst="roundRect">
              <a:avLst/>
            </a:pr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latin typeface="+mn-ea"/>
                <a:ea typeface="+mn-ea"/>
              </a:endParaRPr>
            </a:p>
          </p:txBody>
        </p:sp>
        <p:sp>
          <p:nvSpPr>
            <p:cNvPr id="78" name="椭圆 80"/>
            <p:cNvSpPr/>
            <p:nvPr/>
          </p:nvSpPr>
          <p:spPr bwMode="auto">
            <a:xfrm>
              <a:off x="2454986" y="2391057"/>
              <a:ext cx="1392631" cy="1395453"/>
            </a:xfrm>
            <a:prstGeom prst="roundRect">
              <a:avLst/>
            </a:prstGeom>
            <a:solidFill>
              <a:srgbClr val="C00000"/>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r>
                <a:rPr lang="zh-CN" altLang="en-US" sz="1000" kern="0" dirty="0">
                  <a:solidFill>
                    <a:srgbClr val="FFFFFF"/>
                  </a:solidFill>
                  <a:latin typeface="+mn-ea"/>
                  <a:ea typeface="+mn-ea"/>
                </a:rPr>
                <a:t>标题文字</a:t>
              </a:r>
              <a:endParaRPr lang="zh-CN" altLang="en-US" sz="1000" kern="0" dirty="0">
                <a:solidFill>
                  <a:srgbClr val="FFFFFF"/>
                </a:solidFill>
                <a:latin typeface="+mn-ea"/>
                <a:ea typeface="+mn-ea"/>
              </a:endParaRPr>
            </a:p>
          </p:txBody>
        </p:sp>
      </p:grpSp>
      <p:grpSp>
        <p:nvGrpSpPr>
          <p:cNvPr id="79" name="Group 32"/>
          <p:cNvGrpSpPr/>
          <p:nvPr/>
        </p:nvGrpSpPr>
        <p:grpSpPr>
          <a:xfrm>
            <a:off x="3503085" y="3031610"/>
            <a:ext cx="1010553" cy="491907"/>
            <a:chOff x="2187746" y="2123279"/>
            <a:chExt cx="1927113" cy="1931011"/>
          </a:xfrm>
        </p:grpSpPr>
        <p:sp>
          <p:nvSpPr>
            <p:cNvPr id="80" name="任意多边形 82"/>
            <p:cNvSpPr/>
            <p:nvPr/>
          </p:nvSpPr>
          <p:spPr bwMode="auto">
            <a:xfrm rot="5400000">
              <a:off x="2185797" y="2125228"/>
              <a:ext cx="1931011" cy="1927113"/>
            </a:xfrm>
            <a:prstGeom prst="roundRect">
              <a:avLst/>
            </a:pr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kern="0">
                <a:solidFill>
                  <a:srgbClr val="FFFFFF"/>
                </a:solidFill>
                <a:latin typeface="+mn-ea"/>
                <a:ea typeface="+mn-ea"/>
              </a:endParaRPr>
            </a:p>
          </p:txBody>
        </p:sp>
        <p:sp>
          <p:nvSpPr>
            <p:cNvPr id="81" name="任意多边形 83"/>
            <p:cNvSpPr/>
            <p:nvPr/>
          </p:nvSpPr>
          <p:spPr bwMode="auto">
            <a:xfrm rot="16200000">
              <a:off x="2199710" y="2139114"/>
              <a:ext cx="1903185" cy="1899341"/>
            </a:xfrm>
            <a:prstGeom prst="roundRect">
              <a:avLst/>
            </a:pr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latin typeface="+mn-ea"/>
                <a:ea typeface="+mn-ea"/>
              </a:endParaRPr>
            </a:p>
          </p:txBody>
        </p:sp>
        <p:sp>
          <p:nvSpPr>
            <p:cNvPr id="82" name="椭圆 80"/>
            <p:cNvSpPr/>
            <p:nvPr/>
          </p:nvSpPr>
          <p:spPr bwMode="auto">
            <a:xfrm>
              <a:off x="2454986" y="2391057"/>
              <a:ext cx="1392631" cy="1395453"/>
            </a:xfrm>
            <a:prstGeom prst="roundRect">
              <a:avLst/>
            </a:prstGeom>
            <a:solidFill>
              <a:srgbClr val="C00000"/>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r>
                <a:rPr lang="zh-CN" altLang="en-US" sz="1000" kern="0" dirty="0">
                  <a:solidFill>
                    <a:srgbClr val="FFFFFF"/>
                  </a:solidFill>
                  <a:latin typeface="+mn-ea"/>
                  <a:ea typeface="+mn-ea"/>
                </a:rPr>
                <a:t>标题文字</a:t>
              </a:r>
              <a:endParaRPr lang="zh-CN" altLang="en-US" sz="1000" kern="0" dirty="0">
                <a:solidFill>
                  <a:srgbClr val="FFFFFF"/>
                </a:solidFill>
                <a:latin typeface="+mn-ea"/>
                <a:ea typeface="+mn-ea"/>
              </a:endParaRPr>
            </a:p>
          </p:txBody>
        </p:sp>
      </p:grpSp>
      <p:grpSp>
        <p:nvGrpSpPr>
          <p:cNvPr id="83" name="Group 36"/>
          <p:cNvGrpSpPr/>
          <p:nvPr/>
        </p:nvGrpSpPr>
        <p:grpSpPr>
          <a:xfrm>
            <a:off x="3503085" y="3934875"/>
            <a:ext cx="1010553" cy="491907"/>
            <a:chOff x="2187746" y="2123279"/>
            <a:chExt cx="1927113" cy="1931011"/>
          </a:xfrm>
        </p:grpSpPr>
        <p:sp>
          <p:nvSpPr>
            <p:cNvPr id="84" name="任意多边形 82"/>
            <p:cNvSpPr/>
            <p:nvPr/>
          </p:nvSpPr>
          <p:spPr bwMode="auto">
            <a:xfrm rot="5400000">
              <a:off x="2185797" y="2125228"/>
              <a:ext cx="1931011" cy="1927113"/>
            </a:xfrm>
            <a:prstGeom prst="roundRect">
              <a:avLst/>
            </a:pr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kern="0">
                <a:solidFill>
                  <a:srgbClr val="FFFFFF"/>
                </a:solidFill>
                <a:latin typeface="+mn-ea"/>
                <a:ea typeface="+mn-ea"/>
              </a:endParaRPr>
            </a:p>
          </p:txBody>
        </p:sp>
        <p:sp>
          <p:nvSpPr>
            <p:cNvPr id="85" name="任意多边形 83"/>
            <p:cNvSpPr/>
            <p:nvPr/>
          </p:nvSpPr>
          <p:spPr bwMode="auto">
            <a:xfrm rot="16200000">
              <a:off x="2199710" y="2139114"/>
              <a:ext cx="1903185" cy="1899341"/>
            </a:xfrm>
            <a:prstGeom prst="roundRect">
              <a:avLst/>
            </a:pr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latin typeface="+mn-ea"/>
                <a:ea typeface="+mn-ea"/>
              </a:endParaRPr>
            </a:p>
          </p:txBody>
        </p:sp>
        <p:sp>
          <p:nvSpPr>
            <p:cNvPr id="86" name="椭圆 80"/>
            <p:cNvSpPr/>
            <p:nvPr/>
          </p:nvSpPr>
          <p:spPr bwMode="auto">
            <a:xfrm>
              <a:off x="2454986" y="2391057"/>
              <a:ext cx="1392631" cy="1395453"/>
            </a:xfrm>
            <a:prstGeom prst="roundRect">
              <a:avLst/>
            </a:prstGeom>
            <a:solidFill>
              <a:srgbClr val="C00000"/>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r>
                <a:rPr lang="zh-CN" altLang="en-US" sz="1000" kern="0" dirty="0">
                  <a:solidFill>
                    <a:srgbClr val="FFFFFF"/>
                  </a:solidFill>
                  <a:latin typeface="+mn-ea"/>
                  <a:ea typeface="+mn-ea"/>
                </a:rPr>
                <a:t>标题文字</a:t>
              </a:r>
              <a:endParaRPr lang="zh-CN" altLang="en-US" sz="1000" kern="0" dirty="0">
                <a:solidFill>
                  <a:srgbClr val="FFFFFF"/>
                </a:solidFill>
                <a:latin typeface="+mn-ea"/>
                <a:ea typeface="+mn-ea"/>
              </a:endParaRPr>
            </a:p>
          </p:txBody>
        </p:sp>
      </p:grpSp>
      <p:grpSp>
        <p:nvGrpSpPr>
          <p:cNvPr id="87" name="组合 86"/>
          <p:cNvGrpSpPr/>
          <p:nvPr/>
        </p:nvGrpSpPr>
        <p:grpSpPr>
          <a:xfrm>
            <a:off x="539919" y="1965852"/>
            <a:ext cx="2538591" cy="1883404"/>
            <a:chOff x="520958" y="1683691"/>
            <a:chExt cx="2687638" cy="1993983"/>
          </a:xfrm>
        </p:grpSpPr>
        <p:grpSp>
          <p:nvGrpSpPr>
            <p:cNvPr id="88" name="组合 87"/>
            <p:cNvGrpSpPr/>
            <p:nvPr/>
          </p:nvGrpSpPr>
          <p:grpSpPr>
            <a:xfrm>
              <a:off x="520958" y="1683691"/>
              <a:ext cx="2687638" cy="1993983"/>
              <a:chOff x="3073918" y="203757"/>
              <a:chExt cx="1017887" cy="491907"/>
            </a:xfrm>
          </p:grpSpPr>
          <p:sp>
            <p:nvSpPr>
              <p:cNvPr id="90" name="任意多边形 82"/>
              <p:cNvSpPr/>
              <p:nvPr/>
            </p:nvSpPr>
            <p:spPr bwMode="auto">
              <a:xfrm rot="5400000">
                <a:off x="3336908" y="-59233"/>
                <a:ext cx="491907" cy="1017887"/>
              </a:xfrm>
              <a:prstGeom prst="roundRect">
                <a:avLst/>
              </a:pr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kern="0">
                  <a:solidFill>
                    <a:srgbClr val="FFFFFF"/>
                  </a:solidFill>
                  <a:latin typeface="+mn-ea"/>
                  <a:ea typeface="+mn-ea"/>
                </a:endParaRPr>
              </a:p>
            </p:txBody>
          </p:sp>
          <p:sp>
            <p:nvSpPr>
              <p:cNvPr id="91" name="任意多边形 83"/>
              <p:cNvSpPr/>
              <p:nvPr/>
            </p:nvSpPr>
            <p:spPr bwMode="auto">
              <a:xfrm rot="16200000">
                <a:off x="3333117" y="-51899"/>
                <a:ext cx="484819" cy="1003218"/>
              </a:xfrm>
              <a:prstGeom prst="roundRect">
                <a:avLst/>
              </a:pr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latin typeface="+mn-ea"/>
                  <a:ea typeface="+mn-ea"/>
                </a:endParaRPr>
              </a:p>
            </p:txBody>
          </p:sp>
        </p:grpSp>
        <p:sp>
          <p:nvSpPr>
            <p:cNvPr id="89" name="矩形 41"/>
            <p:cNvSpPr>
              <a:spLocks noChangeAspect="1" noChangeArrowheads="1"/>
            </p:cNvSpPr>
            <p:nvPr/>
          </p:nvSpPr>
          <p:spPr bwMode="auto">
            <a:xfrm>
              <a:off x="645374" y="1794270"/>
              <a:ext cx="2438806" cy="1772825"/>
            </a:xfrm>
            <a:prstGeom prst="roundRect">
              <a:avLst/>
            </a:prstGeom>
            <a:blipFill dpi="0" rotWithShape="1">
              <a:blip r:embed="rId1"/>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buFont typeface="Arial" panose="020B0604020202020204" pitchFamily="34" charset="0"/>
                <a:buNone/>
              </a:pPr>
              <a:endParaRPr lang="zh-CN" altLang="zh-CN">
                <a:solidFill>
                  <a:srgbClr val="FFFFFF"/>
                </a:solidFill>
                <a:latin typeface="+mn-ea"/>
                <a:ea typeface="+mn-ea"/>
                <a:sym typeface="微软雅黑" panose="020B0503020204020204" pitchFamily="34" charset="-122"/>
              </a:endParaRPr>
            </a:p>
          </p:txBody>
        </p:sp>
      </p:grpSp>
    </p:spTree>
  </p:cSld>
  <p:clrMapOvr>
    <a:masterClrMapping/>
  </p:clrMapOvr>
  <p:transition spd="slow" advTm="0">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0"/>
                                        </p:tgtEl>
                                        <p:attrNameLst>
                                          <p:attrName>style.visibility</p:attrName>
                                        </p:attrNameLst>
                                      </p:cBhvr>
                                      <p:to>
                                        <p:strVal val="visible"/>
                                      </p:to>
                                    </p:set>
                                    <p:animEffect transition="in" filter="wipe(left)">
                                      <p:cBhvr>
                                        <p:cTn id="7" dur="500"/>
                                        <p:tgtEl>
                                          <p:spTgt spid="200"/>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87"/>
                                        </p:tgtEl>
                                        <p:attrNameLst>
                                          <p:attrName>style.visibility</p:attrName>
                                        </p:attrNameLst>
                                      </p:cBhvr>
                                      <p:to>
                                        <p:strVal val="visible"/>
                                      </p:to>
                                    </p:set>
                                    <p:anim calcmode="lin" valueType="num">
                                      <p:cBhvr>
                                        <p:cTn id="12" dur="500" fill="hold"/>
                                        <p:tgtEl>
                                          <p:spTgt spid="87"/>
                                        </p:tgtEl>
                                        <p:attrNameLst>
                                          <p:attrName>ppt_w</p:attrName>
                                        </p:attrNameLst>
                                      </p:cBhvr>
                                      <p:tavLst>
                                        <p:tav tm="0">
                                          <p:val>
                                            <p:fltVal val="0"/>
                                          </p:val>
                                        </p:tav>
                                        <p:tav tm="100000">
                                          <p:val>
                                            <p:strVal val="#ppt_w"/>
                                          </p:val>
                                        </p:tav>
                                      </p:tavLst>
                                    </p:anim>
                                    <p:anim calcmode="lin" valueType="num">
                                      <p:cBhvr>
                                        <p:cTn id="13" dur="500" fill="hold"/>
                                        <p:tgtEl>
                                          <p:spTgt spid="87"/>
                                        </p:tgtEl>
                                        <p:attrNameLst>
                                          <p:attrName>ppt_h</p:attrName>
                                        </p:attrNameLst>
                                      </p:cBhvr>
                                      <p:tavLst>
                                        <p:tav tm="0">
                                          <p:val>
                                            <p:fltVal val="0"/>
                                          </p:val>
                                        </p:tav>
                                        <p:tav tm="100000">
                                          <p:val>
                                            <p:strVal val="#ppt_h"/>
                                          </p:val>
                                        </p:tav>
                                      </p:tavLst>
                                    </p:anim>
                                    <p:animEffect transition="in" filter="fade">
                                      <p:cBhvr>
                                        <p:cTn id="14" dur="500"/>
                                        <p:tgtEl>
                                          <p:spTgt spid="87"/>
                                        </p:tgtEl>
                                      </p:cBhvr>
                                    </p:animEffect>
                                  </p:childTnLst>
                                </p:cTn>
                              </p:par>
                            </p:childTnLst>
                          </p:cTn>
                        </p:par>
                        <p:par>
                          <p:cTn id="15" fill="hold">
                            <p:stCondLst>
                              <p:cond delay="500"/>
                            </p:stCondLst>
                            <p:childTnLst>
                              <p:par>
                                <p:cTn id="16" presetID="47" presetClass="entr" presetSubtype="0" fill="hold" nodeType="afterEffect">
                                  <p:stCondLst>
                                    <p:cond delay="0"/>
                                  </p:stCondLst>
                                  <p:childTnLst>
                                    <p:set>
                                      <p:cBhvr>
                                        <p:cTn id="17" dur="1" fill="hold">
                                          <p:stCondLst>
                                            <p:cond delay="0"/>
                                          </p:stCondLst>
                                        </p:cTn>
                                        <p:tgtEl>
                                          <p:spTgt spid="71"/>
                                        </p:tgtEl>
                                        <p:attrNameLst>
                                          <p:attrName>style.visibility</p:attrName>
                                        </p:attrNameLst>
                                      </p:cBhvr>
                                      <p:to>
                                        <p:strVal val="visible"/>
                                      </p:to>
                                    </p:set>
                                    <p:animEffect transition="in" filter="fade">
                                      <p:cBhvr>
                                        <p:cTn id="18" dur="500"/>
                                        <p:tgtEl>
                                          <p:spTgt spid="71"/>
                                        </p:tgtEl>
                                      </p:cBhvr>
                                    </p:animEffect>
                                    <p:anim calcmode="lin" valueType="num">
                                      <p:cBhvr>
                                        <p:cTn id="19" dur="500" fill="hold"/>
                                        <p:tgtEl>
                                          <p:spTgt spid="71"/>
                                        </p:tgtEl>
                                        <p:attrNameLst>
                                          <p:attrName>ppt_x</p:attrName>
                                        </p:attrNameLst>
                                      </p:cBhvr>
                                      <p:tavLst>
                                        <p:tav tm="0">
                                          <p:val>
                                            <p:strVal val="#ppt_x"/>
                                          </p:val>
                                        </p:tav>
                                        <p:tav tm="100000">
                                          <p:val>
                                            <p:strVal val="#ppt_x"/>
                                          </p:val>
                                        </p:tav>
                                      </p:tavLst>
                                    </p:anim>
                                    <p:anim calcmode="lin" valueType="num">
                                      <p:cBhvr>
                                        <p:cTn id="20" dur="500" fill="hold"/>
                                        <p:tgtEl>
                                          <p:spTgt spid="71"/>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 fill="hold" nodeType="click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additive="base">
                                        <p:cTn id="25" dur="500" fill="hold"/>
                                        <p:tgtEl>
                                          <p:spTgt spid="32"/>
                                        </p:tgtEl>
                                        <p:attrNameLst>
                                          <p:attrName>ppt_x</p:attrName>
                                        </p:attrNameLst>
                                      </p:cBhvr>
                                      <p:tavLst>
                                        <p:tav tm="0">
                                          <p:val>
                                            <p:strVal val="#ppt_x"/>
                                          </p:val>
                                        </p:tav>
                                        <p:tav tm="100000">
                                          <p:val>
                                            <p:strVal val="#ppt_x"/>
                                          </p:val>
                                        </p:tav>
                                      </p:tavLst>
                                    </p:anim>
                                    <p:anim calcmode="lin" valueType="num">
                                      <p:cBhvr additive="base">
                                        <p:cTn id="26" dur="500" fill="hold"/>
                                        <p:tgtEl>
                                          <p:spTgt spid="32"/>
                                        </p:tgtEl>
                                        <p:attrNameLst>
                                          <p:attrName>ppt_y</p:attrName>
                                        </p:attrNameLst>
                                      </p:cBhvr>
                                      <p:tavLst>
                                        <p:tav tm="0">
                                          <p:val>
                                            <p:strVal val="0-#ppt_h/2"/>
                                          </p:val>
                                        </p:tav>
                                        <p:tav tm="100000">
                                          <p:val>
                                            <p:strVal val="#ppt_y"/>
                                          </p:val>
                                        </p:tav>
                                      </p:tavLst>
                                    </p:anim>
                                  </p:childTnLst>
                                </p:cTn>
                              </p:par>
                            </p:childTnLst>
                          </p:cTn>
                        </p:par>
                        <p:par>
                          <p:cTn id="27" fill="hold">
                            <p:stCondLst>
                              <p:cond delay="500"/>
                            </p:stCondLst>
                            <p:childTnLst>
                              <p:par>
                                <p:cTn id="28" presetID="22" presetClass="entr" presetSubtype="8" fill="hold" grpId="0" nodeType="afterEffect">
                                  <p:stCondLst>
                                    <p:cond delay="0"/>
                                  </p:stCondLst>
                                  <p:childTnLst>
                                    <p:set>
                                      <p:cBhvr>
                                        <p:cTn id="29" dur="1" fill="hold">
                                          <p:stCondLst>
                                            <p:cond delay="0"/>
                                          </p:stCondLst>
                                        </p:cTn>
                                        <p:tgtEl>
                                          <p:spTgt spid="68"/>
                                        </p:tgtEl>
                                        <p:attrNameLst>
                                          <p:attrName>style.visibility</p:attrName>
                                        </p:attrNameLst>
                                      </p:cBhvr>
                                      <p:to>
                                        <p:strVal val="visible"/>
                                      </p:to>
                                    </p:set>
                                    <p:animEffect transition="in" filter="wipe(left)">
                                      <p:cBhvr>
                                        <p:cTn id="30" dur="500"/>
                                        <p:tgtEl>
                                          <p:spTgt spid="68"/>
                                        </p:tgtEl>
                                      </p:cBhvr>
                                    </p:animEffect>
                                  </p:childTnLst>
                                </p:cTn>
                              </p:par>
                            </p:childTnLst>
                          </p:cTn>
                        </p:par>
                        <p:par>
                          <p:cTn id="31" fill="hold">
                            <p:stCondLst>
                              <p:cond delay="1000"/>
                            </p:stCondLst>
                            <p:childTnLst>
                              <p:par>
                                <p:cTn id="32" presetID="47" presetClass="entr" presetSubtype="0" fill="hold" nodeType="afterEffect">
                                  <p:stCondLst>
                                    <p:cond delay="0"/>
                                  </p:stCondLst>
                                  <p:childTnLst>
                                    <p:set>
                                      <p:cBhvr>
                                        <p:cTn id="33" dur="1" fill="hold">
                                          <p:stCondLst>
                                            <p:cond delay="0"/>
                                          </p:stCondLst>
                                        </p:cTn>
                                        <p:tgtEl>
                                          <p:spTgt spid="75"/>
                                        </p:tgtEl>
                                        <p:attrNameLst>
                                          <p:attrName>style.visibility</p:attrName>
                                        </p:attrNameLst>
                                      </p:cBhvr>
                                      <p:to>
                                        <p:strVal val="visible"/>
                                      </p:to>
                                    </p:set>
                                    <p:animEffect transition="in" filter="fade">
                                      <p:cBhvr>
                                        <p:cTn id="34" dur="500"/>
                                        <p:tgtEl>
                                          <p:spTgt spid="75"/>
                                        </p:tgtEl>
                                      </p:cBhvr>
                                    </p:animEffect>
                                    <p:anim calcmode="lin" valueType="num">
                                      <p:cBhvr>
                                        <p:cTn id="35" dur="500" fill="hold"/>
                                        <p:tgtEl>
                                          <p:spTgt spid="75"/>
                                        </p:tgtEl>
                                        <p:attrNameLst>
                                          <p:attrName>ppt_x</p:attrName>
                                        </p:attrNameLst>
                                      </p:cBhvr>
                                      <p:tavLst>
                                        <p:tav tm="0">
                                          <p:val>
                                            <p:strVal val="#ppt_x"/>
                                          </p:val>
                                        </p:tav>
                                        <p:tav tm="100000">
                                          <p:val>
                                            <p:strVal val="#ppt_x"/>
                                          </p:val>
                                        </p:tav>
                                      </p:tavLst>
                                    </p:anim>
                                    <p:anim calcmode="lin" valueType="num">
                                      <p:cBhvr>
                                        <p:cTn id="36" dur="500" fill="hold"/>
                                        <p:tgtEl>
                                          <p:spTgt spid="75"/>
                                        </p:tgtEl>
                                        <p:attrNameLst>
                                          <p:attrName>ppt_y</p:attrName>
                                        </p:attrNameLst>
                                      </p:cBhvr>
                                      <p:tavLst>
                                        <p:tav tm="0">
                                          <p:val>
                                            <p:strVal val="#ppt_y-.1"/>
                                          </p:val>
                                        </p:tav>
                                        <p:tav tm="100000">
                                          <p:val>
                                            <p:strVal val="#ppt_y"/>
                                          </p:val>
                                        </p:tav>
                                      </p:tavLst>
                                    </p:anim>
                                  </p:childTnLst>
                                </p:cTn>
                              </p:par>
                            </p:childTnLst>
                          </p:cTn>
                        </p:par>
                        <p:par>
                          <p:cTn id="37" fill="hold">
                            <p:stCondLst>
                              <p:cond delay="1500"/>
                            </p:stCondLst>
                            <p:childTnLst>
                              <p:par>
                                <p:cTn id="38" presetID="22" presetClass="entr" presetSubtype="8" fill="hold" grpId="0" nodeType="afterEffect">
                                  <p:stCondLst>
                                    <p:cond delay="0"/>
                                  </p:stCondLst>
                                  <p:childTnLst>
                                    <p:set>
                                      <p:cBhvr>
                                        <p:cTn id="39" dur="1" fill="hold">
                                          <p:stCondLst>
                                            <p:cond delay="0"/>
                                          </p:stCondLst>
                                        </p:cTn>
                                        <p:tgtEl>
                                          <p:spTgt spid="67"/>
                                        </p:tgtEl>
                                        <p:attrNameLst>
                                          <p:attrName>style.visibility</p:attrName>
                                        </p:attrNameLst>
                                      </p:cBhvr>
                                      <p:to>
                                        <p:strVal val="visible"/>
                                      </p:to>
                                    </p:set>
                                    <p:animEffect transition="in" filter="wipe(left)">
                                      <p:cBhvr>
                                        <p:cTn id="40" dur="500"/>
                                        <p:tgtEl>
                                          <p:spTgt spid="67"/>
                                        </p:tgtEl>
                                      </p:cBhvr>
                                    </p:animEffect>
                                  </p:childTnLst>
                                </p:cTn>
                              </p:par>
                            </p:childTnLst>
                          </p:cTn>
                        </p:par>
                        <p:par>
                          <p:cTn id="41" fill="hold">
                            <p:stCondLst>
                              <p:cond delay="2000"/>
                            </p:stCondLst>
                            <p:childTnLst>
                              <p:par>
                                <p:cTn id="42" presetID="47" presetClass="entr" presetSubtype="0" fill="hold" nodeType="afterEffect">
                                  <p:stCondLst>
                                    <p:cond delay="0"/>
                                  </p:stCondLst>
                                  <p:childTnLst>
                                    <p:set>
                                      <p:cBhvr>
                                        <p:cTn id="43" dur="1" fill="hold">
                                          <p:stCondLst>
                                            <p:cond delay="0"/>
                                          </p:stCondLst>
                                        </p:cTn>
                                        <p:tgtEl>
                                          <p:spTgt spid="79"/>
                                        </p:tgtEl>
                                        <p:attrNameLst>
                                          <p:attrName>style.visibility</p:attrName>
                                        </p:attrNameLst>
                                      </p:cBhvr>
                                      <p:to>
                                        <p:strVal val="visible"/>
                                      </p:to>
                                    </p:set>
                                    <p:animEffect transition="in" filter="fade">
                                      <p:cBhvr>
                                        <p:cTn id="44" dur="500"/>
                                        <p:tgtEl>
                                          <p:spTgt spid="79"/>
                                        </p:tgtEl>
                                      </p:cBhvr>
                                    </p:animEffect>
                                    <p:anim calcmode="lin" valueType="num">
                                      <p:cBhvr>
                                        <p:cTn id="45" dur="500" fill="hold"/>
                                        <p:tgtEl>
                                          <p:spTgt spid="79"/>
                                        </p:tgtEl>
                                        <p:attrNameLst>
                                          <p:attrName>ppt_x</p:attrName>
                                        </p:attrNameLst>
                                      </p:cBhvr>
                                      <p:tavLst>
                                        <p:tav tm="0">
                                          <p:val>
                                            <p:strVal val="#ppt_x"/>
                                          </p:val>
                                        </p:tav>
                                        <p:tav tm="100000">
                                          <p:val>
                                            <p:strVal val="#ppt_x"/>
                                          </p:val>
                                        </p:tav>
                                      </p:tavLst>
                                    </p:anim>
                                    <p:anim calcmode="lin" valueType="num">
                                      <p:cBhvr>
                                        <p:cTn id="46" dur="500" fill="hold"/>
                                        <p:tgtEl>
                                          <p:spTgt spid="79"/>
                                        </p:tgtEl>
                                        <p:attrNameLst>
                                          <p:attrName>ppt_y</p:attrName>
                                        </p:attrNameLst>
                                      </p:cBhvr>
                                      <p:tavLst>
                                        <p:tav tm="0">
                                          <p:val>
                                            <p:strVal val="#ppt_y-.1"/>
                                          </p:val>
                                        </p:tav>
                                        <p:tav tm="100000">
                                          <p:val>
                                            <p:strVal val="#ppt_y"/>
                                          </p:val>
                                        </p:tav>
                                      </p:tavLst>
                                    </p:anim>
                                  </p:childTnLst>
                                </p:cTn>
                              </p:par>
                            </p:childTnLst>
                          </p:cTn>
                        </p:par>
                        <p:par>
                          <p:cTn id="47" fill="hold">
                            <p:stCondLst>
                              <p:cond delay="2500"/>
                            </p:stCondLst>
                            <p:childTnLst>
                              <p:par>
                                <p:cTn id="48" presetID="22" presetClass="entr" presetSubtype="8" fill="hold" grpId="0" nodeType="afterEffect">
                                  <p:stCondLst>
                                    <p:cond delay="0"/>
                                  </p:stCondLst>
                                  <p:childTnLst>
                                    <p:set>
                                      <p:cBhvr>
                                        <p:cTn id="49" dur="1" fill="hold">
                                          <p:stCondLst>
                                            <p:cond delay="0"/>
                                          </p:stCondLst>
                                        </p:cTn>
                                        <p:tgtEl>
                                          <p:spTgt spid="69"/>
                                        </p:tgtEl>
                                        <p:attrNameLst>
                                          <p:attrName>style.visibility</p:attrName>
                                        </p:attrNameLst>
                                      </p:cBhvr>
                                      <p:to>
                                        <p:strVal val="visible"/>
                                      </p:to>
                                    </p:set>
                                    <p:animEffect transition="in" filter="wipe(left)">
                                      <p:cBhvr>
                                        <p:cTn id="50" dur="500"/>
                                        <p:tgtEl>
                                          <p:spTgt spid="69"/>
                                        </p:tgtEl>
                                      </p:cBhvr>
                                    </p:animEffect>
                                  </p:childTnLst>
                                </p:cTn>
                              </p:par>
                            </p:childTnLst>
                          </p:cTn>
                        </p:par>
                        <p:par>
                          <p:cTn id="51" fill="hold">
                            <p:stCondLst>
                              <p:cond delay="3000"/>
                            </p:stCondLst>
                            <p:childTnLst>
                              <p:par>
                                <p:cTn id="52" presetID="47" presetClass="entr" presetSubtype="0" fill="hold" nodeType="afterEffect">
                                  <p:stCondLst>
                                    <p:cond delay="0"/>
                                  </p:stCondLst>
                                  <p:childTnLst>
                                    <p:set>
                                      <p:cBhvr>
                                        <p:cTn id="53" dur="1" fill="hold">
                                          <p:stCondLst>
                                            <p:cond delay="0"/>
                                          </p:stCondLst>
                                        </p:cTn>
                                        <p:tgtEl>
                                          <p:spTgt spid="83"/>
                                        </p:tgtEl>
                                        <p:attrNameLst>
                                          <p:attrName>style.visibility</p:attrName>
                                        </p:attrNameLst>
                                      </p:cBhvr>
                                      <p:to>
                                        <p:strVal val="visible"/>
                                      </p:to>
                                    </p:set>
                                    <p:animEffect transition="in" filter="fade">
                                      <p:cBhvr>
                                        <p:cTn id="54" dur="500"/>
                                        <p:tgtEl>
                                          <p:spTgt spid="83"/>
                                        </p:tgtEl>
                                      </p:cBhvr>
                                    </p:animEffect>
                                    <p:anim calcmode="lin" valueType="num">
                                      <p:cBhvr>
                                        <p:cTn id="55" dur="500" fill="hold"/>
                                        <p:tgtEl>
                                          <p:spTgt spid="83"/>
                                        </p:tgtEl>
                                        <p:attrNameLst>
                                          <p:attrName>ppt_x</p:attrName>
                                        </p:attrNameLst>
                                      </p:cBhvr>
                                      <p:tavLst>
                                        <p:tav tm="0">
                                          <p:val>
                                            <p:strVal val="#ppt_x"/>
                                          </p:val>
                                        </p:tav>
                                        <p:tav tm="100000">
                                          <p:val>
                                            <p:strVal val="#ppt_x"/>
                                          </p:val>
                                        </p:tav>
                                      </p:tavLst>
                                    </p:anim>
                                    <p:anim calcmode="lin" valueType="num">
                                      <p:cBhvr>
                                        <p:cTn id="56" dur="500" fill="hold"/>
                                        <p:tgtEl>
                                          <p:spTgt spid="83"/>
                                        </p:tgtEl>
                                        <p:attrNameLst>
                                          <p:attrName>ppt_y</p:attrName>
                                        </p:attrNameLst>
                                      </p:cBhvr>
                                      <p:tavLst>
                                        <p:tav tm="0">
                                          <p:val>
                                            <p:strVal val="#ppt_y-.1"/>
                                          </p:val>
                                        </p:tav>
                                        <p:tav tm="100000">
                                          <p:val>
                                            <p:strVal val="#ppt_y"/>
                                          </p:val>
                                        </p:tav>
                                      </p:tavLst>
                                    </p:anim>
                                  </p:childTnLst>
                                </p:cTn>
                              </p:par>
                            </p:childTnLst>
                          </p:cTn>
                        </p:par>
                        <p:par>
                          <p:cTn id="57" fill="hold">
                            <p:stCondLst>
                              <p:cond delay="3500"/>
                            </p:stCondLst>
                            <p:childTnLst>
                              <p:par>
                                <p:cTn id="58" presetID="22" presetClass="entr" presetSubtype="8"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left)">
                                      <p:cBhvr>
                                        <p:cTn id="60"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 grpId="0"/>
      <p:bldP spid="67" grpId="0"/>
      <p:bldP spid="68" grpId="0"/>
      <p:bldP spid="69" grpId="0"/>
      <p:bldP spid="7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 name="TextBox 207"/>
          <p:cNvSpPr txBox="1"/>
          <p:nvPr/>
        </p:nvSpPr>
        <p:spPr>
          <a:xfrm>
            <a:off x="784151" y="281211"/>
            <a:ext cx="2764839" cy="411835"/>
          </a:xfrm>
          <a:prstGeom prst="rect">
            <a:avLst/>
          </a:prstGeom>
          <a:noFill/>
          <a:effectLst/>
        </p:spPr>
        <p:txBody>
          <a:bodyPr wrap="square" lIns="72572" tIns="36286" rIns="72572" bIns="36286" rtlCol="0">
            <a:spAutoFit/>
          </a:bodyPr>
          <a:lstStyle/>
          <a:p>
            <a:pPr algn="ctr"/>
            <a:r>
              <a:rPr lang="zh-CN" altLang="en-US" sz="2200" dirty="0" smtClean="0">
                <a:latin typeface="+mn-ea"/>
                <a:ea typeface="+mn-ea"/>
              </a:rPr>
              <a:t>添加文字标题内容</a:t>
            </a:r>
            <a:endParaRPr lang="zh-CN" altLang="en-US" sz="2200" dirty="0">
              <a:latin typeface="+mn-ea"/>
              <a:ea typeface="+mn-ea"/>
            </a:endParaRPr>
          </a:p>
        </p:txBody>
      </p:sp>
      <p:sp>
        <p:nvSpPr>
          <p:cNvPr id="78" name="矩形 77"/>
          <p:cNvSpPr/>
          <p:nvPr/>
        </p:nvSpPr>
        <p:spPr>
          <a:xfrm>
            <a:off x="1682906" y="1306445"/>
            <a:ext cx="2223167" cy="1204617"/>
          </a:xfrm>
          <a:prstGeom prst="rect">
            <a:avLst/>
          </a:prstGeom>
          <a:solidFill>
            <a:schemeClr val="bg1">
              <a:lumMod val="95000"/>
            </a:schemeClr>
          </a:solidFill>
          <a:ln w="25400">
            <a:gradFill flip="none" rotWithShape="1">
              <a:gsLst>
                <a:gs pos="0">
                  <a:schemeClr val="bg1">
                    <a:lumMod val="71000"/>
                  </a:schemeClr>
                </a:gs>
                <a:gs pos="100000">
                  <a:schemeClr val="bg1"/>
                </a:gs>
              </a:gsLst>
              <a:lin ang="2700000" scaled="1"/>
              <a:tileRect/>
            </a:gradFill>
          </a:ln>
          <a:effectLst>
            <a:innerShdw blurRad="190500" dist="63500" dir="13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prstClr val="white"/>
              </a:solidFill>
            </a:endParaRPr>
          </a:p>
        </p:txBody>
      </p:sp>
      <p:sp>
        <p:nvSpPr>
          <p:cNvPr id="79" name="矩形 78"/>
          <p:cNvSpPr/>
          <p:nvPr/>
        </p:nvSpPr>
        <p:spPr>
          <a:xfrm>
            <a:off x="6094723" y="1306445"/>
            <a:ext cx="2223167" cy="1204617"/>
          </a:xfrm>
          <a:prstGeom prst="rect">
            <a:avLst/>
          </a:prstGeom>
          <a:solidFill>
            <a:schemeClr val="bg1">
              <a:lumMod val="95000"/>
            </a:schemeClr>
          </a:solidFill>
          <a:ln w="25400">
            <a:gradFill flip="none" rotWithShape="1">
              <a:gsLst>
                <a:gs pos="0">
                  <a:schemeClr val="bg1">
                    <a:lumMod val="71000"/>
                  </a:schemeClr>
                </a:gs>
                <a:gs pos="100000">
                  <a:schemeClr val="bg1"/>
                </a:gs>
              </a:gsLst>
              <a:lin ang="2700000" scaled="1"/>
              <a:tileRect/>
            </a:gradFill>
          </a:ln>
          <a:effectLst>
            <a:innerShdw blurRad="190500" dist="63500" dir="13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prstClr val="white"/>
              </a:solidFill>
            </a:endParaRPr>
          </a:p>
        </p:txBody>
      </p:sp>
      <p:sp>
        <p:nvSpPr>
          <p:cNvPr id="80" name="矩形 79"/>
          <p:cNvSpPr/>
          <p:nvPr/>
        </p:nvSpPr>
        <p:spPr>
          <a:xfrm>
            <a:off x="981192" y="3081502"/>
            <a:ext cx="2223167" cy="1204617"/>
          </a:xfrm>
          <a:prstGeom prst="rect">
            <a:avLst/>
          </a:prstGeom>
          <a:solidFill>
            <a:schemeClr val="bg1">
              <a:lumMod val="95000"/>
            </a:schemeClr>
          </a:solidFill>
          <a:ln w="25400">
            <a:gradFill flip="none" rotWithShape="1">
              <a:gsLst>
                <a:gs pos="0">
                  <a:schemeClr val="bg1">
                    <a:lumMod val="71000"/>
                  </a:schemeClr>
                </a:gs>
                <a:gs pos="100000">
                  <a:schemeClr val="bg1"/>
                </a:gs>
              </a:gsLst>
              <a:lin ang="2700000" scaled="1"/>
              <a:tileRect/>
            </a:gradFill>
          </a:ln>
          <a:effectLst>
            <a:innerShdw blurRad="190500" dist="63500" dir="13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prstClr val="white"/>
              </a:solidFill>
            </a:endParaRPr>
          </a:p>
        </p:txBody>
      </p:sp>
      <p:sp>
        <p:nvSpPr>
          <p:cNvPr id="81" name="矩形 80"/>
          <p:cNvSpPr/>
          <p:nvPr/>
        </p:nvSpPr>
        <p:spPr>
          <a:xfrm>
            <a:off x="5459683" y="3081502"/>
            <a:ext cx="2223167" cy="1204617"/>
          </a:xfrm>
          <a:prstGeom prst="rect">
            <a:avLst/>
          </a:prstGeom>
          <a:solidFill>
            <a:schemeClr val="bg1">
              <a:lumMod val="95000"/>
            </a:schemeClr>
          </a:solidFill>
          <a:ln w="25400">
            <a:gradFill flip="none" rotWithShape="1">
              <a:gsLst>
                <a:gs pos="0">
                  <a:schemeClr val="bg1">
                    <a:lumMod val="71000"/>
                  </a:schemeClr>
                </a:gs>
                <a:gs pos="100000">
                  <a:schemeClr val="bg1"/>
                </a:gs>
              </a:gsLst>
              <a:lin ang="2700000" scaled="1"/>
              <a:tileRect/>
            </a:gradFill>
          </a:ln>
          <a:effectLst>
            <a:innerShdw blurRad="190500" dist="63500" dir="13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prstClr val="white"/>
              </a:solidFill>
            </a:endParaRPr>
          </a:p>
        </p:txBody>
      </p:sp>
      <p:grpSp>
        <p:nvGrpSpPr>
          <p:cNvPr id="82" name="组合 81"/>
          <p:cNvGrpSpPr/>
          <p:nvPr/>
        </p:nvGrpSpPr>
        <p:grpSpPr>
          <a:xfrm>
            <a:off x="339086" y="1132264"/>
            <a:ext cx="1722794" cy="1526899"/>
            <a:chOff x="452114" y="1509685"/>
            <a:chExt cx="2297059" cy="2035865"/>
          </a:xfrm>
        </p:grpSpPr>
        <p:grpSp>
          <p:nvGrpSpPr>
            <p:cNvPr id="83" name="组合 82"/>
            <p:cNvGrpSpPr/>
            <p:nvPr/>
          </p:nvGrpSpPr>
          <p:grpSpPr>
            <a:xfrm>
              <a:off x="452114" y="1509685"/>
              <a:ext cx="2297059" cy="2035865"/>
              <a:chOff x="1529861" y="1829264"/>
              <a:chExt cx="2452453" cy="2173589"/>
            </a:xfrm>
          </p:grpSpPr>
          <p:sp>
            <p:nvSpPr>
              <p:cNvPr id="91" name="Freeform 5"/>
              <p:cNvSpPr/>
              <p:nvPr/>
            </p:nvSpPr>
            <p:spPr bwMode="auto">
              <a:xfrm>
                <a:off x="1529861" y="1829264"/>
                <a:ext cx="2452453" cy="2173589"/>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a:gsLst>
                  <a:gs pos="100000">
                    <a:schemeClr val="bg1"/>
                  </a:gs>
                  <a:gs pos="0">
                    <a:schemeClr val="bg1">
                      <a:lumMod val="85000"/>
                    </a:schemeClr>
                  </a:gs>
                </a:gsLst>
                <a:lin ang="2700000" scaled="1"/>
              </a:gradFill>
              <a:ln w="19050">
                <a:gradFill flip="none" rotWithShape="1">
                  <a:gsLst>
                    <a:gs pos="0">
                      <a:schemeClr val="bg1"/>
                    </a:gs>
                    <a:gs pos="100000">
                      <a:schemeClr val="bg1">
                        <a:lumMod val="85000"/>
                      </a:schemeClr>
                    </a:gs>
                  </a:gsLst>
                  <a:lin ang="2700000" scaled="1"/>
                  <a:tileRect/>
                </a:gradFill>
              </a:ln>
              <a:effectLst>
                <a:outerShdw blurRad="254000" dist="101600" dir="2700000" algn="tl" rotWithShape="0">
                  <a:prstClr val="black">
                    <a:alpha val="30000"/>
                  </a:prstClr>
                </a:outerShdw>
                <a:softEdge rad="0"/>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92" name="Freeform 5"/>
              <p:cNvSpPr/>
              <p:nvPr/>
            </p:nvSpPr>
            <p:spPr bwMode="auto">
              <a:xfrm>
                <a:off x="1688672" y="1966891"/>
                <a:ext cx="2130210" cy="188798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C00000"/>
              </a:solidFill>
              <a:ln w="19050">
                <a:noFill/>
              </a:ln>
              <a:effectLst>
                <a:softEdge rad="0"/>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84" name="文本框 71"/>
            <p:cNvSpPr txBox="1"/>
            <p:nvPr/>
          </p:nvSpPr>
          <p:spPr>
            <a:xfrm>
              <a:off x="903265" y="2096528"/>
              <a:ext cx="1559864" cy="492443"/>
            </a:xfrm>
            <a:prstGeom prst="rect">
              <a:avLst/>
            </a:prstGeom>
            <a:noFill/>
          </p:spPr>
          <p:txBody>
            <a:bodyPr wrap="square" rtlCol="0">
              <a:spAutoFit/>
            </a:bodyPr>
            <a:lstStyle/>
            <a:p>
              <a:pPr algn="ctr"/>
              <a:r>
                <a:rPr lang="zh-CN" altLang="en-US" b="1" dirty="0" smtClean="0">
                  <a:solidFill>
                    <a:schemeClr val="bg1"/>
                  </a:solidFill>
                  <a:latin typeface="+mn-ea"/>
                  <a:ea typeface="+mn-ea"/>
                </a:rPr>
                <a:t>添加文字</a:t>
              </a:r>
              <a:endParaRPr lang="zh-CN" altLang="en-US" b="1" dirty="0">
                <a:solidFill>
                  <a:schemeClr val="bg1"/>
                </a:solidFill>
                <a:latin typeface="+mn-ea"/>
                <a:ea typeface="+mn-ea"/>
              </a:endParaRPr>
            </a:p>
          </p:txBody>
        </p:sp>
        <p:sp>
          <p:nvSpPr>
            <p:cNvPr id="85" name="文本框 72"/>
            <p:cNvSpPr txBox="1"/>
            <p:nvPr/>
          </p:nvSpPr>
          <p:spPr>
            <a:xfrm>
              <a:off x="852803" y="2443749"/>
              <a:ext cx="1539423" cy="615553"/>
            </a:xfrm>
            <a:prstGeom prst="rect">
              <a:avLst/>
            </a:prstGeom>
            <a:noFill/>
          </p:spPr>
          <p:txBody>
            <a:bodyPr wrap="square" rtlCol="0">
              <a:spAutoFit/>
            </a:bodyPr>
            <a:lstStyle/>
            <a:p>
              <a:pPr algn="just">
                <a:lnSpc>
                  <a:spcPct val="150000"/>
                </a:lnSpc>
              </a:pPr>
              <a:r>
                <a:rPr lang="zh-CN" altLang="en-US" sz="800" dirty="0">
                  <a:solidFill>
                    <a:schemeClr val="bg1"/>
                  </a:solidFill>
                  <a:latin typeface="微软雅黑" panose="020B0503020204020204" pitchFamily="34" charset="-122"/>
                  <a:ea typeface="微软雅黑" panose="020B0503020204020204" pitchFamily="34" charset="-122"/>
                </a:rPr>
                <a:t>点击添加文字说明</a:t>
              </a:r>
              <a:r>
                <a:rPr lang="zh-CN" altLang="en-US" sz="800" dirty="0" smtClean="0">
                  <a:solidFill>
                    <a:schemeClr val="bg1"/>
                  </a:solidFill>
                  <a:latin typeface="微软雅黑" panose="020B0503020204020204" pitchFamily="34" charset="-122"/>
                  <a:ea typeface="微软雅黑" panose="020B0503020204020204" pitchFamily="34" charset="-122"/>
                </a:rPr>
                <a:t>详情点击</a:t>
              </a:r>
              <a:r>
                <a:rPr lang="zh-CN" altLang="en-US" sz="800" dirty="0">
                  <a:solidFill>
                    <a:schemeClr val="bg1"/>
                  </a:solidFill>
                  <a:latin typeface="微软雅黑" panose="020B0503020204020204" pitchFamily="34" charset="-122"/>
                  <a:ea typeface="微软雅黑" panose="020B0503020204020204" pitchFamily="34" charset="-122"/>
                </a:rPr>
                <a:t>添加文字</a:t>
              </a:r>
              <a:r>
                <a:rPr lang="zh-CN" altLang="en-US" sz="800" dirty="0" smtClean="0">
                  <a:solidFill>
                    <a:schemeClr val="bg1"/>
                  </a:solidFill>
                  <a:latin typeface="微软雅黑" panose="020B0503020204020204" pitchFamily="34" charset="-122"/>
                  <a:ea typeface="微软雅黑" panose="020B0503020204020204" pitchFamily="34" charset="-122"/>
                </a:rPr>
                <a:t>说明</a:t>
              </a:r>
              <a:endParaRPr lang="zh-CN" altLang="en-US" sz="800" dirty="0">
                <a:solidFill>
                  <a:schemeClr val="bg1"/>
                </a:solidFill>
                <a:latin typeface="微软雅黑" panose="020B0503020204020204" pitchFamily="34" charset="-122"/>
                <a:ea typeface="微软雅黑" panose="020B0503020204020204" pitchFamily="34" charset="-122"/>
              </a:endParaRPr>
            </a:p>
          </p:txBody>
        </p:sp>
        <p:grpSp>
          <p:nvGrpSpPr>
            <p:cNvPr id="86" name="Group 909"/>
            <p:cNvGrpSpPr>
              <a:grpSpLocks noChangeAspect="1"/>
            </p:cNvGrpSpPr>
            <p:nvPr/>
          </p:nvGrpSpPr>
          <p:grpSpPr bwMode="auto">
            <a:xfrm>
              <a:off x="1783249" y="1747263"/>
              <a:ext cx="321515" cy="274198"/>
              <a:chOff x="6090" y="1175"/>
              <a:chExt cx="265" cy="226"/>
            </a:xfrm>
            <a:solidFill>
              <a:schemeClr val="bg1"/>
            </a:solidFill>
            <a:effectLst/>
          </p:grpSpPr>
          <p:sp>
            <p:nvSpPr>
              <p:cNvPr id="87" name="Freeform 910"/>
              <p:cNvSpPr/>
              <p:nvPr/>
            </p:nvSpPr>
            <p:spPr bwMode="auto">
              <a:xfrm>
                <a:off x="6129" y="1269"/>
                <a:ext cx="56" cy="96"/>
              </a:xfrm>
              <a:custGeom>
                <a:avLst/>
                <a:gdLst>
                  <a:gd name="T0" fmla="*/ 2 w 23"/>
                  <a:gd name="T1" fmla="*/ 40 h 40"/>
                  <a:gd name="T2" fmla="*/ 21 w 23"/>
                  <a:gd name="T3" fmla="*/ 40 h 40"/>
                  <a:gd name="T4" fmla="*/ 23 w 23"/>
                  <a:gd name="T5" fmla="*/ 38 h 40"/>
                  <a:gd name="T6" fmla="*/ 23 w 23"/>
                  <a:gd name="T7" fmla="*/ 2 h 40"/>
                  <a:gd name="T8" fmla="*/ 21 w 23"/>
                  <a:gd name="T9" fmla="*/ 0 h 40"/>
                  <a:gd name="T10" fmla="*/ 2 w 23"/>
                  <a:gd name="T11" fmla="*/ 0 h 40"/>
                  <a:gd name="T12" fmla="*/ 0 w 23"/>
                  <a:gd name="T13" fmla="*/ 2 h 40"/>
                  <a:gd name="T14" fmla="*/ 0 w 23"/>
                  <a:gd name="T15" fmla="*/ 38 h 40"/>
                  <a:gd name="T16" fmla="*/ 2 w 23"/>
                  <a:gd name="T17" fmla="*/ 4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40">
                    <a:moveTo>
                      <a:pt x="2" y="40"/>
                    </a:moveTo>
                    <a:cubicBezTo>
                      <a:pt x="21" y="40"/>
                      <a:pt x="21" y="40"/>
                      <a:pt x="21" y="40"/>
                    </a:cubicBezTo>
                    <a:cubicBezTo>
                      <a:pt x="22" y="40"/>
                      <a:pt x="23" y="39"/>
                      <a:pt x="23" y="38"/>
                    </a:cubicBezTo>
                    <a:cubicBezTo>
                      <a:pt x="23" y="2"/>
                      <a:pt x="23" y="2"/>
                      <a:pt x="23" y="2"/>
                    </a:cubicBezTo>
                    <a:cubicBezTo>
                      <a:pt x="23" y="1"/>
                      <a:pt x="22" y="0"/>
                      <a:pt x="21" y="0"/>
                    </a:cubicBezTo>
                    <a:cubicBezTo>
                      <a:pt x="2" y="0"/>
                      <a:pt x="2" y="0"/>
                      <a:pt x="2" y="0"/>
                    </a:cubicBezTo>
                    <a:cubicBezTo>
                      <a:pt x="1" y="0"/>
                      <a:pt x="0" y="1"/>
                      <a:pt x="0" y="2"/>
                    </a:cubicBezTo>
                    <a:cubicBezTo>
                      <a:pt x="0" y="38"/>
                      <a:pt x="0" y="38"/>
                      <a:pt x="0" y="38"/>
                    </a:cubicBezTo>
                    <a:cubicBezTo>
                      <a:pt x="0" y="39"/>
                      <a:pt x="1" y="40"/>
                      <a:pt x="2" y="4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88" name="Freeform 911"/>
              <p:cNvSpPr/>
              <p:nvPr/>
            </p:nvSpPr>
            <p:spPr bwMode="auto">
              <a:xfrm>
                <a:off x="6209" y="1235"/>
                <a:ext cx="54" cy="130"/>
              </a:xfrm>
              <a:custGeom>
                <a:avLst/>
                <a:gdLst>
                  <a:gd name="T0" fmla="*/ 2 w 22"/>
                  <a:gd name="T1" fmla="*/ 54 h 54"/>
                  <a:gd name="T2" fmla="*/ 20 w 22"/>
                  <a:gd name="T3" fmla="*/ 54 h 54"/>
                  <a:gd name="T4" fmla="*/ 22 w 22"/>
                  <a:gd name="T5" fmla="*/ 52 h 54"/>
                  <a:gd name="T6" fmla="*/ 22 w 22"/>
                  <a:gd name="T7" fmla="*/ 2 h 54"/>
                  <a:gd name="T8" fmla="*/ 20 w 22"/>
                  <a:gd name="T9" fmla="*/ 0 h 54"/>
                  <a:gd name="T10" fmla="*/ 2 w 22"/>
                  <a:gd name="T11" fmla="*/ 0 h 54"/>
                  <a:gd name="T12" fmla="*/ 0 w 22"/>
                  <a:gd name="T13" fmla="*/ 2 h 54"/>
                  <a:gd name="T14" fmla="*/ 0 w 22"/>
                  <a:gd name="T15" fmla="*/ 52 h 54"/>
                  <a:gd name="T16" fmla="*/ 2 w 22"/>
                  <a:gd name="T17"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54">
                    <a:moveTo>
                      <a:pt x="2" y="54"/>
                    </a:moveTo>
                    <a:cubicBezTo>
                      <a:pt x="20" y="54"/>
                      <a:pt x="20" y="54"/>
                      <a:pt x="20" y="54"/>
                    </a:cubicBezTo>
                    <a:cubicBezTo>
                      <a:pt x="21" y="54"/>
                      <a:pt x="22" y="53"/>
                      <a:pt x="22" y="52"/>
                    </a:cubicBezTo>
                    <a:cubicBezTo>
                      <a:pt x="22" y="2"/>
                      <a:pt x="22" y="2"/>
                      <a:pt x="22" y="2"/>
                    </a:cubicBezTo>
                    <a:cubicBezTo>
                      <a:pt x="22" y="1"/>
                      <a:pt x="21" y="0"/>
                      <a:pt x="20" y="0"/>
                    </a:cubicBezTo>
                    <a:cubicBezTo>
                      <a:pt x="2" y="0"/>
                      <a:pt x="2" y="0"/>
                      <a:pt x="2" y="0"/>
                    </a:cubicBezTo>
                    <a:cubicBezTo>
                      <a:pt x="1" y="0"/>
                      <a:pt x="0" y="1"/>
                      <a:pt x="0" y="2"/>
                    </a:cubicBezTo>
                    <a:cubicBezTo>
                      <a:pt x="0" y="52"/>
                      <a:pt x="0" y="52"/>
                      <a:pt x="0" y="52"/>
                    </a:cubicBezTo>
                    <a:cubicBezTo>
                      <a:pt x="0" y="53"/>
                      <a:pt x="1" y="54"/>
                      <a:pt x="2" y="5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89" name="Freeform 912"/>
              <p:cNvSpPr/>
              <p:nvPr/>
            </p:nvSpPr>
            <p:spPr bwMode="auto">
              <a:xfrm>
                <a:off x="6287" y="1207"/>
                <a:ext cx="56" cy="158"/>
              </a:xfrm>
              <a:custGeom>
                <a:avLst/>
                <a:gdLst>
                  <a:gd name="T0" fmla="*/ 2 w 23"/>
                  <a:gd name="T1" fmla="*/ 66 h 66"/>
                  <a:gd name="T2" fmla="*/ 21 w 23"/>
                  <a:gd name="T3" fmla="*/ 66 h 66"/>
                  <a:gd name="T4" fmla="*/ 23 w 23"/>
                  <a:gd name="T5" fmla="*/ 64 h 66"/>
                  <a:gd name="T6" fmla="*/ 23 w 23"/>
                  <a:gd name="T7" fmla="*/ 2 h 66"/>
                  <a:gd name="T8" fmla="*/ 21 w 23"/>
                  <a:gd name="T9" fmla="*/ 0 h 66"/>
                  <a:gd name="T10" fmla="*/ 2 w 23"/>
                  <a:gd name="T11" fmla="*/ 0 h 66"/>
                  <a:gd name="T12" fmla="*/ 0 w 23"/>
                  <a:gd name="T13" fmla="*/ 2 h 66"/>
                  <a:gd name="T14" fmla="*/ 0 w 23"/>
                  <a:gd name="T15" fmla="*/ 64 h 66"/>
                  <a:gd name="T16" fmla="*/ 2 w 23"/>
                  <a:gd name="T17"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66">
                    <a:moveTo>
                      <a:pt x="2" y="66"/>
                    </a:moveTo>
                    <a:cubicBezTo>
                      <a:pt x="21" y="66"/>
                      <a:pt x="21" y="66"/>
                      <a:pt x="21" y="66"/>
                    </a:cubicBezTo>
                    <a:cubicBezTo>
                      <a:pt x="22" y="66"/>
                      <a:pt x="23" y="65"/>
                      <a:pt x="23" y="64"/>
                    </a:cubicBezTo>
                    <a:cubicBezTo>
                      <a:pt x="23" y="2"/>
                      <a:pt x="23" y="2"/>
                      <a:pt x="23" y="2"/>
                    </a:cubicBezTo>
                    <a:cubicBezTo>
                      <a:pt x="23" y="1"/>
                      <a:pt x="22" y="0"/>
                      <a:pt x="21" y="0"/>
                    </a:cubicBezTo>
                    <a:cubicBezTo>
                      <a:pt x="2" y="0"/>
                      <a:pt x="2" y="0"/>
                      <a:pt x="2" y="0"/>
                    </a:cubicBezTo>
                    <a:cubicBezTo>
                      <a:pt x="1" y="0"/>
                      <a:pt x="0" y="1"/>
                      <a:pt x="0" y="2"/>
                    </a:cubicBezTo>
                    <a:cubicBezTo>
                      <a:pt x="0" y="64"/>
                      <a:pt x="0" y="64"/>
                      <a:pt x="0" y="64"/>
                    </a:cubicBezTo>
                    <a:cubicBezTo>
                      <a:pt x="0" y="65"/>
                      <a:pt x="1" y="66"/>
                      <a:pt x="2"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90" name="Freeform 913"/>
              <p:cNvSpPr/>
              <p:nvPr/>
            </p:nvSpPr>
            <p:spPr bwMode="auto">
              <a:xfrm>
                <a:off x="6090" y="1175"/>
                <a:ext cx="265" cy="226"/>
              </a:xfrm>
              <a:custGeom>
                <a:avLst/>
                <a:gdLst>
                  <a:gd name="T0" fmla="*/ 104 w 109"/>
                  <a:gd name="T1" fmla="*/ 85 h 94"/>
                  <a:gd name="T2" fmla="*/ 9 w 109"/>
                  <a:gd name="T3" fmla="*/ 85 h 94"/>
                  <a:gd name="T4" fmla="*/ 9 w 109"/>
                  <a:gd name="T5" fmla="*/ 85 h 94"/>
                  <a:gd name="T6" fmla="*/ 9 w 109"/>
                  <a:gd name="T7" fmla="*/ 4 h 94"/>
                  <a:gd name="T8" fmla="*/ 4 w 109"/>
                  <a:gd name="T9" fmla="*/ 0 h 94"/>
                  <a:gd name="T10" fmla="*/ 0 w 109"/>
                  <a:gd name="T11" fmla="*/ 4 h 94"/>
                  <a:gd name="T12" fmla="*/ 0 w 109"/>
                  <a:gd name="T13" fmla="*/ 85 h 94"/>
                  <a:gd name="T14" fmla="*/ 9 w 109"/>
                  <a:gd name="T15" fmla="*/ 94 h 94"/>
                  <a:gd name="T16" fmla="*/ 104 w 109"/>
                  <a:gd name="T17" fmla="*/ 94 h 94"/>
                  <a:gd name="T18" fmla="*/ 109 w 109"/>
                  <a:gd name="T19" fmla="*/ 90 h 94"/>
                  <a:gd name="T20" fmla="*/ 104 w 109"/>
                  <a:gd name="T21" fmla="*/ 85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9" h="94">
                    <a:moveTo>
                      <a:pt x="104" y="85"/>
                    </a:moveTo>
                    <a:cubicBezTo>
                      <a:pt x="9" y="85"/>
                      <a:pt x="9" y="85"/>
                      <a:pt x="9" y="85"/>
                    </a:cubicBezTo>
                    <a:cubicBezTo>
                      <a:pt x="9" y="85"/>
                      <a:pt x="9" y="85"/>
                      <a:pt x="9" y="85"/>
                    </a:cubicBezTo>
                    <a:cubicBezTo>
                      <a:pt x="9" y="4"/>
                      <a:pt x="9" y="4"/>
                      <a:pt x="9" y="4"/>
                    </a:cubicBezTo>
                    <a:cubicBezTo>
                      <a:pt x="9" y="2"/>
                      <a:pt x="7" y="0"/>
                      <a:pt x="4" y="0"/>
                    </a:cubicBezTo>
                    <a:cubicBezTo>
                      <a:pt x="2" y="0"/>
                      <a:pt x="0" y="2"/>
                      <a:pt x="0" y="4"/>
                    </a:cubicBezTo>
                    <a:cubicBezTo>
                      <a:pt x="0" y="85"/>
                      <a:pt x="0" y="85"/>
                      <a:pt x="0" y="85"/>
                    </a:cubicBezTo>
                    <a:cubicBezTo>
                      <a:pt x="0" y="90"/>
                      <a:pt x="4" y="94"/>
                      <a:pt x="9" y="94"/>
                    </a:cubicBezTo>
                    <a:cubicBezTo>
                      <a:pt x="104" y="94"/>
                      <a:pt x="104" y="94"/>
                      <a:pt x="104" y="94"/>
                    </a:cubicBezTo>
                    <a:cubicBezTo>
                      <a:pt x="107" y="94"/>
                      <a:pt x="109" y="92"/>
                      <a:pt x="109" y="90"/>
                    </a:cubicBezTo>
                    <a:cubicBezTo>
                      <a:pt x="109" y="87"/>
                      <a:pt x="107" y="85"/>
                      <a:pt x="104" y="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grpSp>
      </p:grpSp>
      <p:grpSp>
        <p:nvGrpSpPr>
          <p:cNvPr id="93" name="组合 92"/>
          <p:cNvGrpSpPr/>
          <p:nvPr/>
        </p:nvGrpSpPr>
        <p:grpSpPr>
          <a:xfrm>
            <a:off x="2867443" y="2926968"/>
            <a:ext cx="1722794" cy="1526899"/>
            <a:chOff x="3823257" y="3902623"/>
            <a:chExt cx="2297059" cy="2035865"/>
          </a:xfrm>
        </p:grpSpPr>
        <p:grpSp>
          <p:nvGrpSpPr>
            <p:cNvPr id="94" name="组合 93"/>
            <p:cNvGrpSpPr/>
            <p:nvPr/>
          </p:nvGrpSpPr>
          <p:grpSpPr>
            <a:xfrm>
              <a:off x="3823257" y="3902623"/>
              <a:ext cx="2297059" cy="2035865"/>
              <a:chOff x="1529861" y="1829264"/>
              <a:chExt cx="2452453" cy="2173589"/>
            </a:xfrm>
          </p:grpSpPr>
          <p:sp>
            <p:nvSpPr>
              <p:cNvPr id="101" name="Freeform 5"/>
              <p:cNvSpPr/>
              <p:nvPr/>
            </p:nvSpPr>
            <p:spPr bwMode="auto">
              <a:xfrm>
                <a:off x="1529861" y="1829264"/>
                <a:ext cx="2452453" cy="2173589"/>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a:gsLst>
                  <a:gs pos="100000">
                    <a:schemeClr val="bg1"/>
                  </a:gs>
                  <a:gs pos="0">
                    <a:schemeClr val="bg1">
                      <a:lumMod val="85000"/>
                    </a:schemeClr>
                  </a:gs>
                </a:gsLst>
                <a:lin ang="2700000" scaled="1"/>
              </a:gradFill>
              <a:ln w="19050">
                <a:gradFill flip="none" rotWithShape="1">
                  <a:gsLst>
                    <a:gs pos="0">
                      <a:schemeClr val="bg1"/>
                    </a:gs>
                    <a:gs pos="100000">
                      <a:schemeClr val="bg1">
                        <a:lumMod val="85000"/>
                      </a:schemeClr>
                    </a:gs>
                  </a:gsLst>
                  <a:lin ang="2700000" scaled="1"/>
                  <a:tileRect/>
                </a:gradFill>
              </a:ln>
              <a:effectLst>
                <a:outerShdw blurRad="254000" dist="101600" dir="2700000" algn="tl" rotWithShape="0">
                  <a:prstClr val="black">
                    <a:alpha val="30000"/>
                  </a:prstClr>
                </a:outerShdw>
                <a:softEdge rad="0"/>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02" name="Freeform 5"/>
              <p:cNvSpPr/>
              <p:nvPr/>
            </p:nvSpPr>
            <p:spPr bwMode="auto">
              <a:xfrm>
                <a:off x="1688672" y="1966891"/>
                <a:ext cx="2130210" cy="188798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C00000"/>
              </a:solidFill>
              <a:ln w="19050">
                <a:noFill/>
              </a:ln>
              <a:effectLst>
                <a:softEdge rad="0"/>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95" name="文本框 79"/>
            <p:cNvSpPr txBox="1"/>
            <p:nvPr/>
          </p:nvSpPr>
          <p:spPr>
            <a:xfrm>
              <a:off x="4175786" y="4509914"/>
              <a:ext cx="1599342" cy="492443"/>
            </a:xfrm>
            <a:prstGeom prst="rect">
              <a:avLst/>
            </a:prstGeom>
            <a:noFill/>
          </p:spPr>
          <p:txBody>
            <a:bodyPr wrap="square" rtlCol="0">
              <a:spAutoFit/>
            </a:bodyPr>
            <a:lstStyle/>
            <a:p>
              <a:pPr algn="ctr"/>
              <a:r>
                <a:rPr lang="zh-CN" altLang="en-US" b="1" dirty="0">
                  <a:solidFill>
                    <a:schemeClr val="bg1"/>
                  </a:solidFill>
                  <a:latin typeface="+mn-ea"/>
                  <a:ea typeface="+mn-ea"/>
                </a:rPr>
                <a:t>添加文字</a:t>
              </a:r>
              <a:endParaRPr lang="zh-CN" altLang="en-US" b="1" dirty="0">
                <a:solidFill>
                  <a:schemeClr val="bg1"/>
                </a:solidFill>
                <a:latin typeface="+mn-ea"/>
                <a:ea typeface="+mn-ea"/>
              </a:endParaRPr>
            </a:p>
          </p:txBody>
        </p:sp>
        <p:grpSp>
          <p:nvGrpSpPr>
            <p:cNvPr id="96" name="Group 46"/>
            <p:cNvGrpSpPr>
              <a:grpSpLocks noChangeAspect="1"/>
            </p:cNvGrpSpPr>
            <p:nvPr/>
          </p:nvGrpSpPr>
          <p:grpSpPr bwMode="auto">
            <a:xfrm>
              <a:off x="5080879" y="4129663"/>
              <a:ext cx="466721" cy="288952"/>
              <a:chOff x="3098" y="1701"/>
              <a:chExt cx="1486" cy="920"/>
            </a:xfrm>
            <a:solidFill>
              <a:schemeClr val="bg1"/>
            </a:solidFill>
          </p:grpSpPr>
          <p:sp>
            <p:nvSpPr>
              <p:cNvPr id="98" name="Freeform 47"/>
              <p:cNvSpPr/>
              <p:nvPr/>
            </p:nvSpPr>
            <p:spPr bwMode="auto">
              <a:xfrm>
                <a:off x="3468" y="1701"/>
                <a:ext cx="746" cy="920"/>
              </a:xfrm>
              <a:custGeom>
                <a:avLst/>
                <a:gdLst>
                  <a:gd name="T0" fmla="*/ 157 w 314"/>
                  <a:gd name="T1" fmla="*/ 0 h 386"/>
                  <a:gd name="T2" fmla="*/ 68 w 314"/>
                  <a:gd name="T3" fmla="*/ 89 h 386"/>
                  <a:gd name="T4" fmla="*/ 127 w 314"/>
                  <a:gd name="T5" fmla="*/ 172 h 386"/>
                  <a:gd name="T6" fmla="*/ 103 w 314"/>
                  <a:gd name="T7" fmla="*/ 172 h 386"/>
                  <a:gd name="T8" fmla="*/ 16 w 314"/>
                  <a:gd name="T9" fmla="*/ 320 h 386"/>
                  <a:gd name="T10" fmla="*/ 28 w 314"/>
                  <a:gd name="T11" fmla="*/ 386 h 386"/>
                  <a:gd name="T12" fmla="*/ 132 w 314"/>
                  <a:gd name="T13" fmla="*/ 386 h 386"/>
                  <a:gd name="T14" fmla="*/ 154 w 314"/>
                  <a:gd name="T15" fmla="*/ 203 h 386"/>
                  <a:gd name="T16" fmla="*/ 132 w 314"/>
                  <a:gd name="T17" fmla="*/ 180 h 386"/>
                  <a:gd name="T18" fmla="*/ 182 w 314"/>
                  <a:gd name="T19" fmla="*/ 180 h 386"/>
                  <a:gd name="T20" fmla="*/ 160 w 314"/>
                  <a:gd name="T21" fmla="*/ 203 h 386"/>
                  <a:gd name="T22" fmla="*/ 182 w 314"/>
                  <a:gd name="T23" fmla="*/ 386 h 386"/>
                  <a:gd name="T24" fmla="*/ 286 w 314"/>
                  <a:gd name="T25" fmla="*/ 386 h 386"/>
                  <a:gd name="T26" fmla="*/ 298 w 314"/>
                  <a:gd name="T27" fmla="*/ 320 h 386"/>
                  <a:gd name="T28" fmla="*/ 211 w 314"/>
                  <a:gd name="T29" fmla="*/ 172 h 386"/>
                  <a:gd name="T30" fmla="*/ 187 w 314"/>
                  <a:gd name="T31" fmla="*/ 172 h 386"/>
                  <a:gd name="T32" fmla="*/ 246 w 314"/>
                  <a:gd name="T33" fmla="*/ 89 h 386"/>
                  <a:gd name="T34" fmla="*/ 157 w 314"/>
                  <a:gd name="T35" fmla="*/ 0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14" h="386">
                    <a:moveTo>
                      <a:pt x="157" y="0"/>
                    </a:moveTo>
                    <a:cubicBezTo>
                      <a:pt x="108" y="0"/>
                      <a:pt x="68" y="40"/>
                      <a:pt x="68" y="89"/>
                    </a:cubicBezTo>
                    <a:cubicBezTo>
                      <a:pt x="68" y="127"/>
                      <a:pt x="93" y="160"/>
                      <a:pt x="127" y="172"/>
                    </a:cubicBezTo>
                    <a:cubicBezTo>
                      <a:pt x="103" y="172"/>
                      <a:pt x="103" y="172"/>
                      <a:pt x="103" y="172"/>
                    </a:cubicBezTo>
                    <a:cubicBezTo>
                      <a:pt x="55" y="172"/>
                      <a:pt x="26" y="291"/>
                      <a:pt x="16" y="320"/>
                    </a:cubicBezTo>
                    <a:cubicBezTo>
                      <a:pt x="0" y="363"/>
                      <a:pt x="28" y="386"/>
                      <a:pt x="28" y="386"/>
                    </a:cubicBezTo>
                    <a:cubicBezTo>
                      <a:pt x="132" y="386"/>
                      <a:pt x="132" y="386"/>
                      <a:pt x="132" y="386"/>
                    </a:cubicBezTo>
                    <a:cubicBezTo>
                      <a:pt x="154" y="203"/>
                      <a:pt x="154" y="203"/>
                      <a:pt x="154" y="203"/>
                    </a:cubicBezTo>
                    <a:cubicBezTo>
                      <a:pt x="132" y="180"/>
                      <a:pt x="132" y="180"/>
                      <a:pt x="132" y="180"/>
                    </a:cubicBezTo>
                    <a:cubicBezTo>
                      <a:pt x="182" y="180"/>
                      <a:pt x="182" y="180"/>
                      <a:pt x="182" y="180"/>
                    </a:cubicBezTo>
                    <a:cubicBezTo>
                      <a:pt x="160" y="203"/>
                      <a:pt x="160" y="203"/>
                      <a:pt x="160" y="203"/>
                    </a:cubicBezTo>
                    <a:cubicBezTo>
                      <a:pt x="182" y="386"/>
                      <a:pt x="182" y="386"/>
                      <a:pt x="182" y="386"/>
                    </a:cubicBezTo>
                    <a:cubicBezTo>
                      <a:pt x="286" y="386"/>
                      <a:pt x="286" y="386"/>
                      <a:pt x="286" y="386"/>
                    </a:cubicBezTo>
                    <a:cubicBezTo>
                      <a:pt x="286" y="386"/>
                      <a:pt x="314" y="363"/>
                      <a:pt x="298" y="320"/>
                    </a:cubicBezTo>
                    <a:cubicBezTo>
                      <a:pt x="288" y="291"/>
                      <a:pt x="259" y="172"/>
                      <a:pt x="211" y="172"/>
                    </a:cubicBezTo>
                    <a:cubicBezTo>
                      <a:pt x="187" y="172"/>
                      <a:pt x="187" y="172"/>
                      <a:pt x="187" y="172"/>
                    </a:cubicBezTo>
                    <a:cubicBezTo>
                      <a:pt x="221" y="160"/>
                      <a:pt x="246" y="127"/>
                      <a:pt x="246" y="89"/>
                    </a:cubicBezTo>
                    <a:cubicBezTo>
                      <a:pt x="246" y="40"/>
                      <a:pt x="206" y="0"/>
                      <a:pt x="157"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 name="Freeform 48"/>
              <p:cNvSpPr/>
              <p:nvPr/>
            </p:nvSpPr>
            <p:spPr bwMode="auto">
              <a:xfrm>
                <a:off x="3098" y="1871"/>
                <a:ext cx="475" cy="750"/>
              </a:xfrm>
              <a:custGeom>
                <a:avLst/>
                <a:gdLst>
                  <a:gd name="T0" fmla="*/ 128 w 200"/>
                  <a:gd name="T1" fmla="*/ 0 h 315"/>
                  <a:gd name="T2" fmla="*/ 55 w 200"/>
                  <a:gd name="T3" fmla="*/ 73 h 315"/>
                  <a:gd name="T4" fmla="*/ 103 w 200"/>
                  <a:gd name="T5" fmla="*/ 141 h 315"/>
                  <a:gd name="T6" fmla="*/ 84 w 200"/>
                  <a:gd name="T7" fmla="*/ 141 h 315"/>
                  <a:gd name="T8" fmla="*/ 13 w 200"/>
                  <a:gd name="T9" fmla="*/ 261 h 315"/>
                  <a:gd name="T10" fmla="*/ 23 w 200"/>
                  <a:gd name="T11" fmla="*/ 315 h 315"/>
                  <a:gd name="T12" fmla="*/ 108 w 200"/>
                  <a:gd name="T13" fmla="*/ 315 h 315"/>
                  <a:gd name="T14" fmla="*/ 126 w 200"/>
                  <a:gd name="T15" fmla="*/ 166 h 315"/>
                  <a:gd name="T16" fmla="*/ 107 w 200"/>
                  <a:gd name="T17" fmla="*/ 147 h 315"/>
                  <a:gd name="T18" fmla="*/ 149 w 200"/>
                  <a:gd name="T19" fmla="*/ 147 h 315"/>
                  <a:gd name="T20" fmla="*/ 130 w 200"/>
                  <a:gd name="T21" fmla="*/ 166 h 315"/>
                  <a:gd name="T22" fmla="*/ 148 w 200"/>
                  <a:gd name="T23" fmla="*/ 315 h 315"/>
                  <a:gd name="T24" fmla="*/ 168 w 200"/>
                  <a:gd name="T25" fmla="*/ 315 h 315"/>
                  <a:gd name="T26" fmla="*/ 161 w 200"/>
                  <a:gd name="T27" fmla="*/ 245 h 315"/>
                  <a:gd name="T28" fmla="*/ 166 w 200"/>
                  <a:gd name="T29" fmla="*/ 228 h 315"/>
                  <a:gd name="T30" fmla="*/ 194 w 200"/>
                  <a:gd name="T31" fmla="*/ 152 h 315"/>
                  <a:gd name="T32" fmla="*/ 172 w 200"/>
                  <a:gd name="T33" fmla="*/ 141 h 315"/>
                  <a:gd name="T34" fmla="*/ 152 w 200"/>
                  <a:gd name="T35" fmla="*/ 141 h 315"/>
                  <a:gd name="T36" fmla="*/ 200 w 200"/>
                  <a:gd name="T37" fmla="*/ 73 h 315"/>
                  <a:gd name="T38" fmla="*/ 128 w 200"/>
                  <a:gd name="T39" fmla="*/ 0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00" h="315">
                    <a:moveTo>
                      <a:pt x="128" y="0"/>
                    </a:moveTo>
                    <a:cubicBezTo>
                      <a:pt x="88" y="0"/>
                      <a:pt x="55" y="33"/>
                      <a:pt x="55" y="73"/>
                    </a:cubicBezTo>
                    <a:cubicBezTo>
                      <a:pt x="55" y="104"/>
                      <a:pt x="76" y="131"/>
                      <a:pt x="103" y="141"/>
                    </a:cubicBezTo>
                    <a:cubicBezTo>
                      <a:pt x="84" y="141"/>
                      <a:pt x="84" y="141"/>
                      <a:pt x="84" y="141"/>
                    </a:cubicBezTo>
                    <a:cubicBezTo>
                      <a:pt x="45" y="141"/>
                      <a:pt x="21" y="238"/>
                      <a:pt x="13" y="261"/>
                    </a:cubicBezTo>
                    <a:cubicBezTo>
                      <a:pt x="0" y="296"/>
                      <a:pt x="23" y="315"/>
                      <a:pt x="23" y="315"/>
                    </a:cubicBezTo>
                    <a:cubicBezTo>
                      <a:pt x="108" y="315"/>
                      <a:pt x="108" y="315"/>
                      <a:pt x="108" y="315"/>
                    </a:cubicBezTo>
                    <a:cubicBezTo>
                      <a:pt x="126" y="166"/>
                      <a:pt x="126" y="166"/>
                      <a:pt x="126" y="166"/>
                    </a:cubicBezTo>
                    <a:cubicBezTo>
                      <a:pt x="107" y="147"/>
                      <a:pt x="107" y="147"/>
                      <a:pt x="107" y="147"/>
                    </a:cubicBezTo>
                    <a:cubicBezTo>
                      <a:pt x="149" y="147"/>
                      <a:pt x="149" y="147"/>
                      <a:pt x="149" y="147"/>
                    </a:cubicBezTo>
                    <a:cubicBezTo>
                      <a:pt x="130" y="166"/>
                      <a:pt x="130" y="166"/>
                      <a:pt x="130" y="166"/>
                    </a:cubicBezTo>
                    <a:cubicBezTo>
                      <a:pt x="148" y="315"/>
                      <a:pt x="148" y="315"/>
                      <a:pt x="148" y="315"/>
                    </a:cubicBezTo>
                    <a:cubicBezTo>
                      <a:pt x="168" y="315"/>
                      <a:pt x="168" y="315"/>
                      <a:pt x="168" y="315"/>
                    </a:cubicBezTo>
                    <a:cubicBezTo>
                      <a:pt x="160" y="303"/>
                      <a:pt x="149" y="279"/>
                      <a:pt x="161" y="245"/>
                    </a:cubicBezTo>
                    <a:cubicBezTo>
                      <a:pt x="162" y="241"/>
                      <a:pt x="164" y="235"/>
                      <a:pt x="166" y="228"/>
                    </a:cubicBezTo>
                    <a:cubicBezTo>
                      <a:pt x="173" y="207"/>
                      <a:pt x="182" y="178"/>
                      <a:pt x="194" y="152"/>
                    </a:cubicBezTo>
                    <a:cubicBezTo>
                      <a:pt x="188" y="145"/>
                      <a:pt x="180" y="141"/>
                      <a:pt x="172" y="141"/>
                    </a:cubicBezTo>
                    <a:cubicBezTo>
                      <a:pt x="152" y="141"/>
                      <a:pt x="152" y="141"/>
                      <a:pt x="152" y="141"/>
                    </a:cubicBezTo>
                    <a:cubicBezTo>
                      <a:pt x="180" y="131"/>
                      <a:pt x="200" y="104"/>
                      <a:pt x="200" y="73"/>
                    </a:cubicBezTo>
                    <a:cubicBezTo>
                      <a:pt x="200" y="33"/>
                      <a:pt x="168" y="0"/>
                      <a:pt x="128"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 name="Freeform 49"/>
              <p:cNvSpPr/>
              <p:nvPr/>
            </p:nvSpPr>
            <p:spPr bwMode="auto">
              <a:xfrm>
                <a:off x="4110" y="1871"/>
                <a:ext cx="474" cy="750"/>
              </a:xfrm>
              <a:custGeom>
                <a:avLst/>
                <a:gdLst>
                  <a:gd name="T0" fmla="*/ 72 w 200"/>
                  <a:gd name="T1" fmla="*/ 0 h 315"/>
                  <a:gd name="T2" fmla="*/ 0 w 200"/>
                  <a:gd name="T3" fmla="*/ 73 h 315"/>
                  <a:gd name="T4" fmla="*/ 48 w 200"/>
                  <a:gd name="T5" fmla="*/ 141 h 315"/>
                  <a:gd name="T6" fmla="*/ 28 w 200"/>
                  <a:gd name="T7" fmla="*/ 141 h 315"/>
                  <a:gd name="T8" fmla="*/ 6 w 200"/>
                  <a:gd name="T9" fmla="*/ 152 h 315"/>
                  <a:gd name="T10" fmla="*/ 34 w 200"/>
                  <a:gd name="T11" fmla="*/ 228 h 315"/>
                  <a:gd name="T12" fmla="*/ 39 w 200"/>
                  <a:gd name="T13" fmla="*/ 245 h 315"/>
                  <a:gd name="T14" fmla="*/ 32 w 200"/>
                  <a:gd name="T15" fmla="*/ 315 h 315"/>
                  <a:gd name="T16" fmla="*/ 52 w 200"/>
                  <a:gd name="T17" fmla="*/ 315 h 315"/>
                  <a:gd name="T18" fmla="*/ 70 w 200"/>
                  <a:gd name="T19" fmla="*/ 166 h 315"/>
                  <a:gd name="T20" fmla="*/ 52 w 200"/>
                  <a:gd name="T21" fmla="*/ 147 h 315"/>
                  <a:gd name="T22" fmla="*/ 93 w 200"/>
                  <a:gd name="T23" fmla="*/ 147 h 315"/>
                  <a:gd name="T24" fmla="*/ 74 w 200"/>
                  <a:gd name="T25" fmla="*/ 166 h 315"/>
                  <a:gd name="T26" fmla="*/ 92 w 200"/>
                  <a:gd name="T27" fmla="*/ 315 h 315"/>
                  <a:gd name="T28" fmla="*/ 178 w 200"/>
                  <a:gd name="T29" fmla="*/ 315 h 315"/>
                  <a:gd name="T30" fmla="*/ 187 w 200"/>
                  <a:gd name="T31" fmla="*/ 261 h 315"/>
                  <a:gd name="T32" fmla="*/ 116 w 200"/>
                  <a:gd name="T33" fmla="*/ 141 h 315"/>
                  <a:gd name="T34" fmla="*/ 97 w 200"/>
                  <a:gd name="T35" fmla="*/ 141 h 315"/>
                  <a:gd name="T36" fmla="*/ 145 w 200"/>
                  <a:gd name="T37" fmla="*/ 73 h 315"/>
                  <a:gd name="T38" fmla="*/ 72 w 200"/>
                  <a:gd name="T39" fmla="*/ 0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00" h="315">
                    <a:moveTo>
                      <a:pt x="72" y="0"/>
                    </a:moveTo>
                    <a:cubicBezTo>
                      <a:pt x="32" y="0"/>
                      <a:pt x="0" y="33"/>
                      <a:pt x="0" y="73"/>
                    </a:cubicBezTo>
                    <a:cubicBezTo>
                      <a:pt x="0" y="104"/>
                      <a:pt x="20" y="131"/>
                      <a:pt x="48" y="141"/>
                    </a:cubicBezTo>
                    <a:cubicBezTo>
                      <a:pt x="28" y="141"/>
                      <a:pt x="28" y="141"/>
                      <a:pt x="28" y="141"/>
                    </a:cubicBezTo>
                    <a:cubicBezTo>
                      <a:pt x="20" y="141"/>
                      <a:pt x="13" y="145"/>
                      <a:pt x="6" y="152"/>
                    </a:cubicBezTo>
                    <a:cubicBezTo>
                      <a:pt x="18" y="178"/>
                      <a:pt x="27" y="207"/>
                      <a:pt x="34" y="228"/>
                    </a:cubicBezTo>
                    <a:cubicBezTo>
                      <a:pt x="36" y="235"/>
                      <a:pt x="38" y="241"/>
                      <a:pt x="39" y="245"/>
                    </a:cubicBezTo>
                    <a:cubicBezTo>
                      <a:pt x="52" y="279"/>
                      <a:pt x="40" y="303"/>
                      <a:pt x="32" y="315"/>
                    </a:cubicBezTo>
                    <a:cubicBezTo>
                      <a:pt x="52" y="315"/>
                      <a:pt x="52" y="315"/>
                      <a:pt x="52" y="315"/>
                    </a:cubicBezTo>
                    <a:cubicBezTo>
                      <a:pt x="70" y="166"/>
                      <a:pt x="70" y="166"/>
                      <a:pt x="70" y="166"/>
                    </a:cubicBezTo>
                    <a:cubicBezTo>
                      <a:pt x="52" y="147"/>
                      <a:pt x="52" y="147"/>
                      <a:pt x="52" y="147"/>
                    </a:cubicBezTo>
                    <a:cubicBezTo>
                      <a:pt x="93" y="147"/>
                      <a:pt x="93" y="147"/>
                      <a:pt x="93" y="147"/>
                    </a:cubicBezTo>
                    <a:cubicBezTo>
                      <a:pt x="74" y="166"/>
                      <a:pt x="74" y="166"/>
                      <a:pt x="74" y="166"/>
                    </a:cubicBezTo>
                    <a:cubicBezTo>
                      <a:pt x="92" y="315"/>
                      <a:pt x="92" y="315"/>
                      <a:pt x="92" y="315"/>
                    </a:cubicBezTo>
                    <a:cubicBezTo>
                      <a:pt x="178" y="315"/>
                      <a:pt x="178" y="315"/>
                      <a:pt x="178" y="315"/>
                    </a:cubicBezTo>
                    <a:cubicBezTo>
                      <a:pt x="178" y="315"/>
                      <a:pt x="200" y="296"/>
                      <a:pt x="187" y="261"/>
                    </a:cubicBezTo>
                    <a:cubicBezTo>
                      <a:pt x="179" y="238"/>
                      <a:pt x="156" y="141"/>
                      <a:pt x="116" y="141"/>
                    </a:cubicBezTo>
                    <a:cubicBezTo>
                      <a:pt x="97" y="141"/>
                      <a:pt x="97" y="141"/>
                      <a:pt x="97" y="141"/>
                    </a:cubicBezTo>
                    <a:cubicBezTo>
                      <a:pt x="125" y="131"/>
                      <a:pt x="145" y="104"/>
                      <a:pt x="145" y="73"/>
                    </a:cubicBezTo>
                    <a:cubicBezTo>
                      <a:pt x="145" y="33"/>
                      <a:pt x="112" y="0"/>
                      <a:pt x="72"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97" name="文本框 72"/>
            <p:cNvSpPr txBox="1"/>
            <p:nvPr/>
          </p:nvSpPr>
          <p:spPr>
            <a:xfrm>
              <a:off x="4240174" y="4892020"/>
              <a:ext cx="1539423" cy="615553"/>
            </a:xfrm>
            <a:prstGeom prst="rect">
              <a:avLst/>
            </a:prstGeom>
            <a:noFill/>
          </p:spPr>
          <p:txBody>
            <a:bodyPr wrap="square" rtlCol="0">
              <a:spAutoFit/>
            </a:bodyPr>
            <a:lstStyle/>
            <a:p>
              <a:pPr algn="just">
                <a:lnSpc>
                  <a:spcPct val="150000"/>
                </a:lnSpc>
              </a:pPr>
              <a:r>
                <a:rPr lang="zh-CN" altLang="en-US" sz="800" dirty="0">
                  <a:solidFill>
                    <a:schemeClr val="bg1"/>
                  </a:solidFill>
                  <a:latin typeface="微软雅黑" panose="020B0503020204020204" pitchFamily="34" charset="-122"/>
                  <a:ea typeface="微软雅黑" panose="020B0503020204020204" pitchFamily="34" charset="-122"/>
                </a:rPr>
                <a:t>点击添加文字说明</a:t>
              </a:r>
              <a:r>
                <a:rPr lang="zh-CN" altLang="en-US" sz="800" dirty="0" smtClean="0">
                  <a:solidFill>
                    <a:schemeClr val="bg1"/>
                  </a:solidFill>
                  <a:latin typeface="微软雅黑" panose="020B0503020204020204" pitchFamily="34" charset="-122"/>
                  <a:ea typeface="微软雅黑" panose="020B0503020204020204" pitchFamily="34" charset="-122"/>
                </a:rPr>
                <a:t>详情点击</a:t>
              </a:r>
              <a:r>
                <a:rPr lang="zh-CN" altLang="en-US" sz="800" dirty="0">
                  <a:solidFill>
                    <a:schemeClr val="bg1"/>
                  </a:solidFill>
                  <a:latin typeface="微软雅黑" panose="020B0503020204020204" pitchFamily="34" charset="-122"/>
                  <a:ea typeface="微软雅黑" panose="020B0503020204020204" pitchFamily="34" charset="-122"/>
                </a:rPr>
                <a:t>添加文字</a:t>
              </a:r>
              <a:r>
                <a:rPr lang="zh-CN" altLang="en-US" sz="800" dirty="0" smtClean="0">
                  <a:solidFill>
                    <a:schemeClr val="bg1"/>
                  </a:solidFill>
                  <a:latin typeface="微软雅黑" panose="020B0503020204020204" pitchFamily="34" charset="-122"/>
                  <a:ea typeface="微软雅黑" panose="020B0503020204020204" pitchFamily="34" charset="-122"/>
                </a:rPr>
                <a:t>说明</a:t>
              </a:r>
              <a:endParaRPr lang="zh-CN" altLang="en-US" sz="800" dirty="0">
                <a:solidFill>
                  <a:schemeClr val="bg1"/>
                </a:solidFill>
                <a:latin typeface="微软雅黑" panose="020B0503020204020204" pitchFamily="34" charset="-122"/>
                <a:ea typeface="微软雅黑" panose="020B0503020204020204" pitchFamily="34" charset="-122"/>
              </a:endParaRPr>
            </a:p>
          </p:txBody>
        </p:sp>
      </p:grpSp>
      <p:grpSp>
        <p:nvGrpSpPr>
          <p:cNvPr id="103" name="组合 102"/>
          <p:cNvGrpSpPr/>
          <p:nvPr/>
        </p:nvGrpSpPr>
        <p:grpSpPr>
          <a:xfrm>
            <a:off x="7157071" y="2904600"/>
            <a:ext cx="1722794" cy="1526899"/>
            <a:chOff x="9542760" y="3872799"/>
            <a:chExt cx="2297059" cy="2035865"/>
          </a:xfrm>
        </p:grpSpPr>
        <p:grpSp>
          <p:nvGrpSpPr>
            <p:cNvPr id="104" name="组合 103"/>
            <p:cNvGrpSpPr/>
            <p:nvPr/>
          </p:nvGrpSpPr>
          <p:grpSpPr>
            <a:xfrm>
              <a:off x="9542760" y="3872799"/>
              <a:ext cx="2297059" cy="2035865"/>
              <a:chOff x="1529861" y="1829264"/>
              <a:chExt cx="2452453" cy="2173589"/>
            </a:xfrm>
          </p:grpSpPr>
          <p:sp>
            <p:nvSpPr>
              <p:cNvPr id="108" name="Freeform 5"/>
              <p:cNvSpPr/>
              <p:nvPr/>
            </p:nvSpPr>
            <p:spPr bwMode="auto">
              <a:xfrm>
                <a:off x="1529861" y="1829264"/>
                <a:ext cx="2452453" cy="2173589"/>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a:gsLst>
                  <a:gs pos="100000">
                    <a:schemeClr val="bg1"/>
                  </a:gs>
                  <a:gs pos="0">
                    <a:schemeClr val="bg1">
                      <a:lumMod val="85000"/>
                    </a:schemeClr>
                  </a:gs>
                </a:gsLst>
                <a:lin ang="2700000" scaled="1"/>
              </a:gradFill>
              <a:ln w="19050">
                <a:gradFill flip="none" rotWithShape="1">
                  <a:gsLst>
                    <a:gs pos="0">
                      <a:schemeClr val="bg1"/>
                    </a:gs>
                    <a:gs pos="100000">
                      <a:schemeClr val="bg1">
                        <a:lumMod val="85000"/>
                      </a:schemeClr>
                    </a:gs>
                  </a:gsLst>
                  <a:lin ang="2700000" scaled="1"/>
                  <a:tileRect/>
                </a:gradFill>
              </a:ln>
              <a:effectLst>
                <a:outerShdw blurRad="254000" dist="101600" dir="2700000" algn="tl" rotWithShape="0">
                  <a:prstClr val="black">
                    <a:alpha val="30000"/>
                  </a:prstClr>
                </a:outerShdw>
                <a:softEdge rad="0"/>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09" name="Freeform 5"/>
              <p:cNvSpPr/>
              <p:nvPr/>
            </p:nvSpPr>
            <p:spPr bwMode="auto">
              <a:xfrm>
                <a:off x="1688672" y="1966891"/>
                <a:ext cx="2130210" cy="188798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C00000"/>
              </a:solidFill>
              <a:ln w="19050">
                <a:noFill/>
              </a:ln>
              <a:effectLst>
                <a:softEdge rad="0"/>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105" name="文本框 85"/>
            <p:cNvSpPr txBox="1"/>
            <p:nvPr/>
          </p:nvSpPr>
          <p:spPr>
            <a:xfrm>
              <a:off x="9936425" y="4492980"/>
              <a:ext cx="1511183" cy="492443"/>
            </a:xfrm>
            <a:prstGeom prst="rect">
              <a:avLst/>
            </a:prstGeom>
            <a:noFill/>
          </p:spPr>
          <p:txBody>
            <a:bodyPr wrap="square" rtlCol="0">
              <a:spAutoFit/>
            </a:bodyPr>
            <a:lstStyle/>
            <a:p>
              <a:pPr algn="ctr"/>
              <a:r>
                <a:rPr lang="zh-CN" altLang="en-US" b="1" dirty="0">
                  <a:solidFill>
                    <a:schemeClr val="bg1"/>
                  </a:solidFill>
                  <a:latin typeface="+mn-ea"/>
                  <a:ea typeface="+mn-ea"/>
                </a:rPr>
                <a:t>添加文字</a:t>
              </a:r>
              <a:endParaRPr lang="zh-CN" altLang="en-US" b="1" dirty="0">
                <a:solidFill>
                  <a:schemeClr val="bg1"/>
                </a:solidFill>
                <a:latin typeface="+mn-ea"/>
                <a:ea typeface="+mn-ea"/>
              </a:endParaRPr>
            </a:p>
          </p:txBody>
        </p:sp>
        <p:sp>
          <p:nvSpPr>
            <p:cNvPr id="106" name="Freeform 53"/>
            <p:cNvSpPr>
              <a:spLocks noEditPoints="1"/>
            </p:cNvSpPr>
            <p:nvPr/>
          </p:nvSpPr>
          <p:spPr bwMode="auto">
            <a:xfrm>
              <a:off x="10869087" y="4092785"/>
              <a:ext cx="368979" cy="368979"/>
            </a:xfrm>
            <a:custGeom>
              <a:avLst/>
              <a:gdLst>
                <a:gd name="T0" fmla="*/ 166 w 449"/>
                <a:gd name="T1" fmla="*/ 362 h 449"/>
                <a:gd name="T2" fmla="*/ 211 w 449"/>
                <a:gd name="T3" fmla="*/ 317 h 449"/>
                <a:gd name="T4" fmla="*/ 237 w 449"/>
                <a:gd name="T5" fmla="*/ 407 h 449"/>
                <a:gd name="T6" fmla="*/ 302 w 449"/>
                <a:gd name="T7" fmla="*/ 313 h 449"/>
                <a:gd name="T8" fmla="*/ 294 w 449"/>
                <a:gd name="T9" fmla="*/ 393 h 449"/>
                <a:gd name="T10" fmla="*/ 395 w 449"/>
                <a:gd name="T11" fmla="*/ 289 h 449"/>
                <a:gd name="T12" fmla="*/ 294 w 449"/>
                <a:gd name="T13" fmla="*/ 393 h 449"/>
                <a:gd name="T14" fmla="*/ 95 w 449"/>
                <a:gd name="T15" fmla="*/ 353 h 449"/>
                <a:gd name="T16" fmla="*/ 121 w 449"/>
                <a:gd name="T17" fmla="*/ 309 h 449"/>
                <a:gd name="T18" fmla="*/ 237 w 449"/>
                <a:gd name="T19" fmla="*/ 293 h 449"/>
                <a:gd name="T20" fmla="*/ 311 w 449"/>
                <a:gd name="T21" fmla="*/ 191 h 449"/>
                <a:gd name="T22" fmla="*/ 307 w 449"/>
                <a:gd name="T23" fmla="*/ 287 h 449"/>
                <a:gd name="T24" fmla="*/ 211 w 449"/>
                <a:gd name="T25" fmla="*/ 293 h 449"/>
                <a:gd name="T26" fmla="*/ 137 w 449"/>
                <a:gd name="T27" fmla="*/ 226 h 449"/>
                <a:gd name="T28" fmla="*/ 211 w 449"/>
                <a:gd name="T29" fmla="*/ 196 h 449"/>
                <a:gd name="T30" fmla="*/ 333 w 449"/>
                <a:gd name="T31" fmla="*/ 282 h 449"/>
                <a:gd name="T32" fmla="*/ 335 w 449"/>
                <a:gd name="T33" fmla="*/ 188 h 449"/>
                <a:gd name="T34" fmla="*/ 407 w 449"/>
                <a:gd name="T35" fmla="*/ 224 h 449"/>
                <a:gd name="T36" fmla="*/ 116 w 449"/>
                <a:gd name="T37" fmla="*/ 281 h 449"/>
                <a:gd name="T38" fmla="*/ 41 w 449"/>
                <a:gd name="T39" fmla="*/ 224 h 449"/>
                <a:gd name="T40" fmla="*/ 114 w 449"/>
                <a:gd name="T41" fmla="*/ 188 h 449"/>
                <a:gd name="T42" fmla="*/ 116 w 449"/>
                <a:gd name="T43" fmla="*/ 281 h 449"/>
                <a:gd name="T44" fmla="*/ 59 w 449"/>
                <a:gd name="T45" fmla="*/ 146 h 449"/>
                <a:gd name="T46" fmla="*/ 158 w 449"/>
                <a:gd name="T47" fmla="*/ 55 h 449"/>
                <a:gd name="T48" fmla="*/ 331 w 449"/>
                <a:gd name="T49" fmla="*/ 164 h 449"/>
                <a:gd name="T50" fmla="*/ 390 w 449"/>
                <a:gd name="T51" fmla="*/ 147 h 449"/>
                <a:gd name="T52" fmla="*/ 211 w 449"/>
                <a:gd name="T53" fmla="*/ 171 h 449"/>
                <a:gd name="T54" fmla="*/ 210 w 449"/>
                <a:gd name="T55" fmla="*/ 43 h 449"/>
                <a:gd name="T56" fmla="*/ 211 w 449"/>
                <a:gd name="T57" fmla="*/ 171 h 449"/>
                <a:gd name="T58" fmla="*/ 237 w 449"/>
                <a:gd name="T59" fmla="*/ 43 h 449"/>
                <a:gd name="T60" fmla="*/ 308 w 449"/>
                <a:gd name="T61" fmla="*/ 167 h 449"/>
                <a:gd name="T62" fmla="*/ 225 w 449"/>
                <a:gd name="T63" fmla="*/ 0 h 449"/>
                <a:gd name="T64" fmla="*/ 225 w 449"/>
                <a:gd name="T65" fmla="*/ 449 h 449"/>
                <a:gd name="T66" fmla="*/ 225 w 449"/>
                <a:gd name="T67" fmla="*/ 0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49" h="449">
                  <a:moveTo>
                    <a:pt x="211" y="407"/>
                  </a:moveTo>
                  <a:cubicBezTo>
                    <a:pt x="192" y="407"/>
                    <a:pt x="176" y="387"/>
                    <a:pt x="166" y="362"/>
                  </a:cubicBezTo>
                  <a:cubicBezTo>
                    <a:pt x="158" y="347"/>
                    <a:pt x="151" y="331"/>
                    <a:pt x="147" y="313"/>
                  </a:cubicBezTo>
                  <a:cubicBezTo>
                    <a:pt x="168" y="315"/>
                    <a:pt x="189" y="317"/>
                    <a:pt x="211" y="317"/>
                  </a:cubicBezTo>
                  <a:cubicBezTo>
                    <a:pt x="211" y="407"/>
                    <a:pt x="211" y="407"/>
                    <a:pt x="211" y="407"/>
                  </a:cubicBezTo>
                  <a:moveTo>
                    <a:pt x="237" y="407"/>
                  </a:moveTo>
                  <a:cubicBezTo>
                    <a:pt x="237" y="317"/>
                    <a:pt x="237" y="317"/>
                    <a:pt x="237" y="317"/>
                  </a:cubicBezTo>
                  <a:cubicBezTo>
                    <a:pt x="259" y="317"/>
                    <a:pt x="280" y="315"/>
                    <a:pt x="302" y="313"/>
                  </a:cubicBezTo>
                  <a:cubicBezTo>
                    <a:pt x="293" y="344"/>
                    <a:pt x="273" y="407"/>
                    <a:pt x="237" y="407"/>
                  </a:cubicBezTo>
                  <a:moveTo>
                    <a:pt x="294" y="393"/>
                  </a:moveTo>
                  <a:cubicBezTo>
                    <a:pt x="311" y="370"/>
                    <a:pt x="320" y="343"/>
                    <a:pt x="328" y="310"/>
                  </a:cubicBezTo>
                  <a:cubicBezTo>
                    <a:pt x="354" y="304"/>
                    <a:pt x="377" y="297"/>
                    <a:pt x="395" y="289"/>
                  </a:cubicBezTo>
                  <a:cubicBezTo>
                    <a:pt x="386" y="313"/>
                    <a:pt x="373" y="335"/>
                    <a:pt x="354" y="353"/>
                  </a:cubicBezTo>
                  <a:cubicBezTo>
                    <a:pt x="337" y="371"/>
                    <a:pt x="315" y="384"/>
                    <a:pt x="294" y="393"/>
                  </a:cubicBezTo>
                  <a:moveTo>
                    <a:pt x="154" y="393"/>
                  </a:moveTo>
                  <a:cubicBezTo>
                    <a:pt x="133" y="384"/>
                    <a:pt x="112" y="371"/>
                    <a:pt x="95" y="353"/>
                  </a:cubicBezTo>
                  <a:cubicBezTo>
                    <a:pt x="75" y="335"/>
                    <a:pt x="62" y="312"/>
                    <a:pt x="52" y="286"/>
                  </a:cubicBezTo>
                  <a:cubicBezTo>
                    <a:pt x="68" y="295"/>
                    <a:pt x="93" y="303"/>
                    <a:pt x="121" y="309"/>
                  </a:cubicBezTo>
                  <a:cubicBezTo>
                    <a:pt x="128" y="342"/>
                    <a:pt x="138" y="371"/>
                    <a:pt x="154" y="393"/>
                  </a:cubicBezTo>
                  <a:moveTo>
                    <a:pt x="237" y="293"/>
                  </a:moveTo>
                  <a:cubicBezTo>
                    <a:pt x="237" y="196"/>
                    <a:pt x="237" y="196"/>
                    <a:pt x="237" y="196"/>
                  </a:cubicBezTo>
                  <a:cubicBezTo>
                    <a:pt x="263" y="195"/>
                    <a:pt x="287" y="193"/>
                    <a:pt x="311" y="191"/>
                  </a:cubicBezTo>
                  <a:cubicBezTo>
                    <a:pt x="311" y="203"/>
                    <a:pt x="311" y="214"/>
                    <a:pt x="311" y="226"/>
                  </a:cubicBezTo>
                  <a:cubicBezTo>
                    <a:pt x="311" y="247"/>
                    <a:pt x="311" y="268"/>
                    <a:pt x="307" y="287"/>
                  </a:cubicBezTo>
                  <a:cubicBezTo>
                    <a:pt x="284" y="290"/>
                    <a:pt x="261" y="292"/>
                    <a:pt x="237" y="293"/>
                  </a:cubicBezTo>
                  <a:moveTo>
                    <a:pt x="211" y="293"/>
                  </a:moveTo>
                  <a:cubicBezTo>
                    <a:pt x="187" y="292"/>
                    <a:pt x="165" y="290"/>
                    <a:pt x="141" y="286"/>
                  </a:cubicBezTo>
                  <a:cubicBezTo>
                    <a:pt x="138" y="268"/>
                    <a:pt x="137" y="246"/>
                    <a:pt x="137" y="226"/>
                  </a:cubicBezTo>
                  <a:cubicBezTo>
                    <a:pt x="137" y="214"/>
                    <a:pt x="138" y="203"/>
                    <a:pt x="138" y="191"/>
                  </a:cubicBezTo>
                  <a:cubicBezTo>
                    <a:pt x="161" y="193"/>
                    <a:pt x="186" y="195"/>
                    <a:pt x="211" y="196"/>
                  </a:cubicBezTo>
                  <a:cubicBezTo>
                    <a:pt x="211" y="293"/>
                    <a:pt x="211" y="293"/>
                    <a:pt x="211" y="293"/>
                  </a:cubicBezTo>
                  <a:moveTo>
                    <a:pt x="333" y="282"/>
                  </a:moveTo>
                  <a:cubicBezTo>
                    <a:pt x="335" y="265"/>
                    <a:pt x="336" y="245"/>
                    <a:pt x="336" y="226"/>
                  </a:cubicBezTo>
                  <a:cubicBezTo>
                    <a:pt x="336" y="212"/>
                    <a:pt x="336" y="201"/>
                    <a:pt x="335" y="188"/>
                  </a:cubicBezTo>
                  <a:cubicBezTo>
                    <a:pt x="363" y="185"/>
                    <a:pt x="386" y="177"/>
                    <a:pt x="399" y="171"/>
                  </a:cubicBezTo>
                  <a:cubicBezTo>
                    <a:pt x="405" y="188"/>
                    <a:pt x="407" y="207"/>
                    <a:pt x="407" y="224"/>
                  </a:cubicBezTo>
                  <a:cubicBezTo>
                    <a:pt x="407" y="254"/>
                    <a:pt x="405" y="270"/>
                    <a:pt x="333" y="282"/>
                  </a:cubicBezTo>
                  <a:moveTo>
                    <a:pt x="116" y="281"/>
                  </a:moveTo>
                  <a:cubicBezTo>
                    <a:pt x="75" y="274"/>
                    <a:pt x="52" y="260"/>
                    <a:pt x="43" y="250"/>
                  </a:cubicBezTo>
                  <a:cubicBezTo>
                    <a:pt x="41" y="242"/>
                    <a:pt x="41" y="233"/>
                    <a:pt x="41" y="224"/>
                  </a:cubicBezTo>
                  <a:cubicBezTo>
                    <a:pt x="41" y="206"/>
                    <a:pt x="44" y="187"/>
                    <a:pt x="49" y="171"/>
                  </a:cubicBezTo>
                  <a:cubicBezTo>
                    <a:pt x="64" y="177"/>
                    <a:pt x="82" y="182"/>
                    <a:pt x="114" y="188"/>
                  </a:cubicBezTo>
                  <a:cubicBezTo>
                    <a:pt x="113" y="201"/>
                    <a:pt x="112" y="212"/>
                    <a:pt x="112" y="226"/>
                  </a:cubicBezTo>
                  <a:cubicBezTo>
                    <a:pt x="112" y="245"/>
                    <a:pt x="113" y="264"/>
                    <a:pt x="116" y="281"/>
                  </a:cubicBezTo>
                  <a:moveTo>
                    <a:pt x="117" y="164"/>
                  </a:moveTo>
                  <a:cubicBezTo>
                    <a:pt x="76" y="153"/>
                    <a:pt x="65" y="152"/>
                    <a:pt x="59" y="146"/>
                  </a:cubicBezTo>
                  <a:cubicBezTo>
                    <a:pt x="68" y="128"/>
                    <a:pt x="79" y="110"/>
                    <a:pt x="95" y="96"/>
                  </a:cubicBezTo>
                  <a:cubicBezTo>
                    <a:pt x="114" y="76"/>
                    <a:pt x="135" y="66"/>
                    <a:pt x="158" y="55"/>
                  </a:cubicBezTo>
                  <a:cubicBezTo>
                    <a:pt x="138" y="83"/>
                    <a:pt x="124" y="119"/>
                    <a:pt x="117" y="164"/>
                  </a:cubicBezTo>
                  <a:moveTo>
                    <a:pt x="331" y="164"/>
                  </a:moveTo>
                  <a:cubicBezTo>
                    <a:pt x="324" y="119"/>
                    <a:pt x="311" y="81"/>
                    <a:pt x="291" y="54"/>
                  </a:cubicBezTo>
                  <a:cubicBezTo>
                    <a:pt x="333" y="69"/>
                    <a:pt x="370" y="104"/>
                    <a:pt x="390" y="147"/>
                  </a:cubicBezTo>
                  <a:cubicBezTo>
                    <a:pt x="384" y="151"/>
                    <a:pt x="369" y="157"/>
                    <a:pt x="331" y="164"/>
                  </a:cubicBezTo>
                  <a:moveTo>
                    <a:pt x="211" y="171"/>
                  </a:moveTo>
                  <a:cubicBezTo>
                    <a:pt x="187" y="171"/>
                    <a:pt x="164" y="169"/>
                    <a:pt x="141" y="167"/>
                  </a:cubicBezTo>
                  <a:cubicBezTo>
                    <a:pt x="152" y="104"/>
                    <a:pt x="178" y="55"/>
                    <a:pt x="210" y="43"/>
                  </a:cubicBezTo>
                  <a:cubicBezTo>
                    <a:pt x="210" y="43"/>
                    <a:pt x="211" y="43"/>
                    <a:pt x="211" y="43"/>
                  </a:cubicBezTo>
                  <a:cubicBezTo>
                    <a:pt x="211" y="171"/>
                    <a:pt x="211" y="171"/>
                    <a:pt x="211" y="171"/>
                  </a:cubicBezTo>
                  <a:moveTo>
                    <a:pt x="237" y="171"/>
                  </a:moveTo>
                  <a:cubicBezTo>
                    <a:pt x="237" y="43"/>
                    <a:pt x="237" y="43"/>
                    <a:pt x="237" y="43"/>
                  </a:cubicBezTo>
                  <a:cubicBezTo>
                    <a:pt x="242" y="43"/>
                    <a:pt x="249" y="48"/>
                    <a:pt x="255" y="52"/>
                  </a:cubicBezTo>
                  <a:cubicBezTo>
                    <a:pt x="279" y="74"/>
                    <a:pt x="299" y="117"/>
                    <a:pt x="308" y="167"/>
                  </a:cubicBezTo>
                  <a:cubicBezTo>
                    <a:pt x="284" y="169"/>
                    <a:pt x="261" y="171"/>
                    <a:pt x="237" y="171"/>
                  </a:cubicBezTo>
                  <a:moveTo>
                    <a:pt x="225" y="0"/>
                  </a:moveTo>
                  <a:cubicBezTo>
                    <a:pt x="100" y="0"/>
                    <a:pt x="0" y="100"/>
                    <a:pt x="0" y="224"/>
                  </a:cubicBezTo>
                  <a:cubicBezTo>
                    <a:pt x="0" y="349"/>
                    <a:pt x="100" y="449"/>
                    <a:pt x="225" y="449"/>
                  </a:cubicBezTo>
                  <a:cubicBezTo>
                    <a:pt x="350" y="449"/>
                    <a:pt x="449" y="349"/>
                    <a:pt x="449" y="224"/>
                  </a:cubicBezTo>
                  <a:cubicBezTo>
                    <a:pt x="449" y="100"/>
                    <a:pt x="350" y="0"/>
                    <a:pt x="225" y="0"/>
                  </a:cubicBezTo>
                </a:path>
              </a:pathLst>
            </a:custGeom>
            <a:solidFill>
              <a:schemeClr val="bg1"/>
            </a:solidFill>
            <a:ln>
              <a:noFill/>
            </a:ln>
          </p:spPr>
          <p:txBody>
            <a:bodyPr vert="horz" wrap="square" lIns="91440" tIns="45720" rIns="91440" bIns="45720" numCol="1" anchor="t" anchorCtr="0" compatLnSpc="1"/>
            <a:lstStyle/>
            <a:p>
              <a:endParaRPr lang="zh-CN" altLang="en-US">
                <a:solidFill>
                  <a:srgbClr val="FFB850"/>
                </a:solidFill>
              </a:endParaRPr>
            </a:p>
          </p:txBody>
        </p:sp>
        <p:sp>
          <p:nvSpPr>
            <p:cNvPr id="107" name="文本框 72"/>
            <p:cNvSpPr txBox="1"/>
            <p:nvPr/>
          </p:nvSpPr>
          <p:spPr>
            <a:xfrm>
              <a:off x="9922177" y="4862312"/>
              <a:ext cx="1539423" cy="615553"/>
            </a:xfrm>
            <a:prstGeom prst="rect">
              <a:avLst/>
            </a:prstGeom>
            <a:noFill/>
          </p:spPr>
          <p:txBody>
            <a:bodyPr wrap="square" rtlCol="0">
              <a:spAutoFit/>
            </a:bodyPr>
            <a:lstStyle/>
            <a:p>
              <a:pPr algn="just">
                <a:lnSpc>
                  <a:spcPct val="150000"/>
                </a:lnSpc>
              </a:pPr>
              <a:r>
                <a:rPr lang="zh-CN" altLang="en-US" sz="800" dirty="0">
                  <a:solidFill>
                    <a:schemeClr val="bg1"/>
                  </a:solidFill>
                  <a:latin typeface="微软雅黑" panose="020B0503020204020204" pitchFamily="34" charset="-122"/>
                  <a:ea typeface="微软雅黑" panose="020B0503020204020204" pitchFamily="34" charset="-122"/>
                </a:rPr>
                <a:t>点击添加文字说明</a:t>
              </a:r>
              <a:r>
                <a:rPr lang="zh-CN" altLang="en-US" sz="800" dirty="0" smtClean="0">
                  <a:solidFill>
                    <a:schemeClr val="bg1"/>
                  </a:solidFill>
                  <a:latin typeface="微软雅黑" panose="020B0503020204020204" pitchFamily="34" charset="-122"/>
                  <a:ea typeface="微软雅黑" panose="020B0503020204020204" pitchFamily="34" charset="-122"/>
                </a:rPr>
                <a:t>详情点击</a:t>
              </a:r>
              <a:r>
                <a:rPr lang="zh-CN" altLang="en-US" sz="800" dirty="0">
                  <a:solidFill>
                    <a:schemeClr val="bg1"/>
                  </a:solidFill>
                  <a:latin typeface="微软雅黑" panose="020B0503020204020204" pitchFamily="34" charset="-122"/>
                  <a:ea typeface="微软雅黑" panose="020B0503020204020204" pitchFamily="34" charset="-122"/>
                </a:rPr>
                <a:t>添加文字</a:t>
              </a:r>
              <a:r>
                <a:rPr lang="zh-CN" altLang="en-US" sz="800" dirty="0" smtClean="0">
                  <a:solidFill>
                    <a:schemeClr val="bg1"/>
                  </a:solidFill>
                  <a:latin typeface="微软雅黑" panose="020B0503020204020204" pitchFamily="34" charset="-122"/>
                  <a:ea typeface="微软雅黑" panose="020B0503020204020204" pitchFamily="34" charset="-122"/>
                </a:rPr>
                <a:t>说明</a:t>
              </a:r>
              <a:endParaRPr lang="zh-CN" altLang="en-US" sz="800" dirty="0">
                <a:solidFill>
                  <a:schemeClr val="bg1"/>
                </a:solidFill>
                <a:latin typeface="微软雅黑" panose="020B0503020204020204" pitchFamily="34" charset="-122"/>
                <a:ea typeface="微软雅黑" panose="020B0503020204020204" pitchFamily="34" charset="-122"/>
              </a:endParaRPr>
            </a:p>
          </p:txBody>
        </p:sp>
      </p:grpSp>
      <p:grpSp>
        <p:nvGrpSpPr>
          <p:cNvPr id="110" name="组合 109"/>
          <p:cNvGrpSpPr/>
          <p:nvPr/>
        </p:nvGrpSpPr>
        <p:grpSpPr>
          <a:xfrm>
            <a:off x="4756368" y="1132264"/>
            <a:ext cx="1722794" cy="1526899"/>
            <a:chOff x="6341823" y="1509685"/>
            <a:chExt cx="2297059" cy="2035865"/>
          </a:xfrm>
        </p:grpSpPr>
        <p:grpSp>
          <p:nvGrpSpPr>
            <p:cNvPr id="111" name="组合 110"/>
            <p:cNvGrpSpPr/>
            <p:nvPr/>
          </p:nvGrpSpPr>
          <p:grpSpPr>
            <a:xfrm>
              <a:off x="6341823" y="1509685"/>
              <a:ext cx="2297059" cy="2035865"/>
              <a:chOff x="1529861" y="1829264"/>
              <a:chExt cx="2452453" cy="2173589"/>
            </a:xfrm>
          </p:grpSpPr>
          <p:sp>
            <p:nvSpPr>
              <p:cNvPr id="115" name="Freeform 5"/>
              <p:cNvSpPr/>
              <p:nvPr/>
            </p:nvSpPr>
            <p:spPr bwMode="auto">
              <a:xfrm>
                <a:off x="1529861" y="1829264"/>
                <a:ext cx="2452453" cy="2173589"/>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a:gsLst>
                  <a:gs pos="100000">
                    <a:schemeClr val="bg1"/>
                  </a:gs>
                  <a:gs pos="0">
                    <a:schemeClr val="bg1">
                      <a:lumMod val="85000"/>
                    </a:schemeClr>
                  </a:gs>
                </a:gsLst>
                <a:lin ang="2700000" scaled="1"/>
              </a:gradFill>
              <a:ln w="19050">
                <a:gradFill flip="none" rotWithShape="1">
                  <a:gsLst>
                    <a:gs pos="0">
                      <a:schemeClr val="bg1"/>
                    </a:gs>
                    <a:gs pos="100000">
                      <a:schemeClr val="bg1">
                        <a:lumMod val="85000"/>
                      </a:schemeClr>
                    </a:gs>
                  </a:gsLst>
                  <a:lin ang="2700000" scaled="1"/>
                  <a:tileRect/>
                </a:gradFill>
              </a:ln>
              <a:effectLst>
                <a:outerShdw blurRad="254000" dist="101600" dir="2700000" algn="tl" rotWithShape="0">
                  <a:prstClr val="black">
                    <a:alpha val="30000"/>
                  </a:prstClr>
                </a:outerShdw>
                <a:softEdge rad="0"/>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16" name="Freeform 5"/>
              <p:cNvSpPr/>
              <p:nvPr/>
            </p:nvSpPr>
            <p:spPr bwMode="auto">
              <a:xfrm>
                <a:off x="1688672" y="1966891"/>
                <a:ext cx="2130210" cy="188798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C00000"/>
              </a:solidFill>
              <a:ln w="19050">
                <a:noFill/>
              </a:ln>
              <a:effectLst>
                <a:softEdge rad="0"/>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112" name="文本框 82"/>
            <p:cNvSpPr txBox="1"/>
            <p:nvPr/>
          </p:nvSpPr>
          <p:spPr>
            <a:xfrm>
              <a:off x="6768074" y="2096528"/>
              <a:ext cx="1584744" cy="492443"/>
            </a:xfrm>
            <a:prstGeom prst="rect">
              <a:avLst/>
            </a:prstGeom>
            <a:noFill/>
          </p:spPr>
          <p:txBody>
            <a:bodyPr wrap="square" rtlCol="0">
              <a:spAutoFit/>
            </a:bodyPr>
            <a:lstStyle/>
            <a:p>
              <a:pPr algn="ctr"/>
              <a:r>
                <a:rPr lang="zh-CN" altLang="en-US" b="1" dirty="0">
                  <a:solidFill>
                    <a:schemeClr val="bg1"/>
                  </a:solidFill>
                  <a:latin typeface="+mn-ea"/>
                  <a:ea typeface="+mn-ea"/>
                </a:rPr>
                <a:t>添加文字</a:t>
              </a:r>
              <a:endParaRPr lang="zh-CN" altLang="en-US" b="1" dirty="0">
                <a:solidFill>
                  <a:schemeClr val="bg1"/>
                </a:solidFill>
                <a:latin typeface="+mn-ea"/>
                <a:ea typeface="+mn-ea"/>
              </a:endParaRPr>
            </a:p>
          </p:txBody>
        </p:sp>
        <p:sp>
          <p:nvSpPr>
            <p:cNvPr id="113" name="Freeform 57"/>
            <p:cNvSpPr>
              <a:spLocks noEditPoints="1"/>
            </p:cNvSpPr>
            <p:nvPr/>
          </p:nvSpPr>
          <p:spPr bwMode="auto">
            <a:xfrm>
              <a:off x="7006934" y="1725618"/>
              <a:ext cx="358615" cy="359305"/>
            </a:xfrm>
            <a:custGeom>
              <a:avLst/>
              <a:gdLst>
                <a:gd name="T0" fmla="*/ 145 w 437"/>
                <a:gd name="T1" fmla="*/ 119 h 437"/>
                <a:gd name="T2" fmla="*/ 126 w 437"/>
                <a:gd name="T3" fmla="*/ 159 h 437"/>
                <a:gd name="T4" fmla="*/ 197 w 437"/>
                <a:gd name="T5" fmla="*/ 237 h 437"/>
                <a:gd name="T6" fmla="*/ 214 w 437"/>
                <a:gd name="T7" fmla="*/ 245 h 437"/>
                <a:gd name="T8" fmla="*/ 276 w 437"/>
                <a:gd name="T9" fmla="*/ 245 h 437"/>
                <a:gd name="T10" fmla="*/ 276 w 437"/>
                <a:gd name="T11" fmla="*/ 196 h 437"/>
                <a:gd name="T12" fmla="*/ 225 w 437"/>
                <a:gd name="T13" fmla="*/ 196 h 437"/>
                <a:gd name="T14" fmla="*/ 161 w 437"/>
                <a:gd name="T15" fmla="*/ 126 h 437"/>
                <a:gd name="T16" fmla="*/ 145 w 437"/>
                <a:gd name="T17" fmla="*/ 119 h 437"/>
                <a:gd name="T18" fmla="*/ 219 w 437"/>
                <a:gd name="T19" fmla="*/ 388 h 437"/>
                <a:gd name="T20" fmla="*/ 48 w 437"/>
                <a:gd name="T21" fmla="*/ 218 h 437"/>
                <a:gd name="T22" fmla="*/ 219 w 437"/>
                <a:gd name="T23" fmla="*/ 48 h 437"/>
                <a:gd name="T24" fmla="*/ 388 w 437"/>
                <a:gd name="T25" fmla="*/ 218 h 437"/>
                <a:gd name="T26" fmla="*/ 219 w 437"/>
                <a:gd name="T27" fmla="*/ 388 h 437"/>
                <a:gd name="T28" fmla="*/ 219 w 437"/>
                <a:gd name="T29" fmla="*/ 0 h 437"/>
                <a:gd name="T30" fmla="*/ 0 w 437"/>
                <a:gd name="T31" fmla="*/ 218 h 437"/>
                <a:gd name="T32" fmla="*/ 219 w 437"/>
                <a:gd name="T33" fmla="*/ 437 h 437"/>
                <a:gd name="T34" fmla="*/ 437 w 437"/>
                <a:gd name="T35" fmla="*/ 218 h 437"/>
                <a:gd name="T36" fmla="*/ 219 w 437"/>
                <a:gd name="T37" fmla="*/ 0 h 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37" h="437">
                  <a:moveTo>
                    <a:pt x="145" y="119"/>
                  </a:moveTo>
                  <a:cubicBezTo>
                    <a:pt x="127" y="119"/>
                    <a:pt x="110" y="142"/>
                    <a:pt x="126" y="159"/>
                  </a:cubicBezTo>
                  <a:cubicBezTo>
                    <a:pt x="197" y="237"/>
                    <a:pt x="197" y="237"/>
                    <a:pt x="197" y="237"/>
                  </a:cubicBezTo>
                  <a:cubicBezTo>
                    <a:pt x="201" y="242"/>
                    <a:pt x="207" y="245"/>
                    <a:pt x="214" y="245"/>
                  </a:cubicBezTo>
                  <a:cubicBezTo>
                    <a:pt x="276" y="245"/>
                    <a:pt x="276" y="245"/>
                    <a:pt x="276" y="245"/>
                  </a:cubicBezTo>
                  <a:cubicBezTo>
                    <a:pt x="306" y="245"/>
                    <a:pt x="309" y="196"/>
                    <a:pt x="276" y="196"/>
                  </a:cubicBezTo>
                  <a:cubicBezTo>
                    <a:pt x="225" y="196"/>
                    <a:pt x="225" y="196"/>
                    <a:pt x="225" y="196"/>
                  </a:cubicBezTo>
                  <a:cubicBezTo>
                    <a:pt x="161" y="126"/>
                    <a:pt x="161" y="126"/>
                    <a:pt x="161" y="126"/>
                  </a:cubicBezTo>
                  <a:cubicBezTo>
                    <a:pt x="156" y="121"/>
                    <a:pt x="151" y="119"/>
                    <a:pt x="145" y="119"/>
                  </a:cubicBezTo>
                  <a:moveTo>
                    <a:pt x="219" y="388"/>
                  </a:moveTo>
                  <a:cubicBezTo>
                    <a:pt x="124" y="388"/>
                    <a:pt x="48" y="312"/>
                    <a:pt x="48" y="218"/>
                  </a:cubicBezTo>
                  <a:cubicBezTo>
                    <a:pt x="48" y="124"/>
                    <a:pt x="124" y="48"/>
                    <a:pt x="219" y="48"/>
                  </a:cubicBezTo>
                  <a:cubicBezTo>
                    <a:pt x="313" y="48"/>
                    <a:pt x="388" y="124"/>
                    <a:pt x="388" y="218"/>
                  </a:cubicBezTo>
                  <a:cubicBezTo>
                    <a:pt x="388" y="312"/>
                    <a:pt x="313" y="388"/>
                    <a:pt x="219" y="388"/>
                  </a:cubicBezTo>
                  <a:moveTo>
                    <a:pt x="219" y="0"/>
                  </a:moveTo>
                  <a:cubicBezTo>
                    <a:pt x="98" y="0"/>
                    <a:pt x="0" y="97"/>
                    <a:pt x="0" y="218"/>
                  </a:cubicBezTo>
                  <a:cubicBezTo>
                    <a:pt x="0" y="339"/>
                    <a:pt x="98" y="437"/>
                    <a:pt x="219" y="437"/>
                  </a:cubicBezTo>
                  <a:cubicBezTo>
                    <a:pt x="339" y="437"/>
                    <a:pt x="437" y="339"/>
                    <a:pt x="437" y="218"/>
                  </a:cubicBezTo>
                  <a:cubicBezTo>
                    <a:pt x="437" y="97"/>
                    <a:pt x="339" y="0"/>
                    <a:pt x="219" y="0"/>
                  </a:cubicBezTo>
                </a:path>
              </a:pathLst>
            </a:custGeom>
            <a:solidFill>
              <a:schemeClr val="bg1"/>
            </a:solidFill>
            <a:ln>
              <a:noFill/>
            </a:ln>
          </p:spPr>
          <p:txBody>
            <a:bodyPr vert="horz" wrap="square" lIns="91440" tIns="45720" rIns="91440" bIns="45720" numCol="1" anchor="t" anchorCtr="0" compatLnSpc="1"/>
            <a:lstStyle/>
            <a:p>
              <a:endParaRPr lang="zh-CN" altLang="en-US" dirty="0"/>
            </a:p>
          </p:txBody>
        </p:sp>
        <p:sp>
          <p:nvSpPr>
            <p:cNvPr id="114" name="文本框 72"/>
            <p:cNvSpPr txBox="1"/>
            <p:nvPr/>
          </p:nvSpPr>
          <p:spPr>
            <a:xfrm>
              <a:off x="6796836" y="2493690"/>
              <a:ext cx="1539423" cy="615553"/>
            </a:xfrm>
            <a:prstGeom prst="rect">
              <a:avLst/>
            </a:prstGeom>
            <a:noFill/>
          </p:spPr>
          <p:txBody>
            <a:bodyPr wrap="square" rtlCol="0">
              <a:spAutoFit/>
            </a:bodyPr>
            <a:lstStyle/>
            <a:p>
              <a:pPr algn="just">
                <a:lnSpc>
                  <a:spcPct val="150000"/>
                </a:lnSpc>
              </a:pPr>
              <a:r>
                <a:rPr lang="zh-CN" altLang="en-US" sz="800" dirty="0">
                  <a:solidFill>
                    <a:schemeClr val="bg1"/>
                  </a:solidFill>
                  <a:latin typeface="微软雅黑" panose="020B0503020204020204" pitchFamily="34" charset="-122"/>
                  <a:ea typeface="微软雅黑" panose="020B0503020204020204" pitchFamily="34" charset="-122"/>
                </a:rPr>
                <a:t>点击添加文字说明</a:t>
              </a:r>
              <a:r>
                <a:rPr lang="zh-CN" altLang="en-US" sz="800" dirty="0" smtClean="0">
                  <a:solidFill>
                    <a:schemeClr val="bg1"/>
                  </a:solidFill>
                  <a:latin typeface="微软雅黑" panose="020B0503020204020204" pitchFamily="34" charset="-122"/>
                  <a:ea typeface="微软雅黑" panose="020B0503020204020204" pitchFamily="34" charset="-122"/>
                </a:rPr>
                <a:t>详情点击</a:t>
              </a:r>
              <a:r>
                <a:rPr lang="zh-CN" altLang="en-US" sz="800" dirty="0">
                  <a:solidFill>
                    <a:schemeClr val="bg1"/>
                  </a:solidFill>
                  <a:latin typeface="微软雅黑" panose="020B0503020204020204" pitchFamily="34" charset="-122"/>
                  <a:ea typeface="微软雅黑" panose="020B0503020204020204" pitchFamily="34" charset="-122"/>
                </a:rPr>
                <a:t>添加文字</a:t>
              </a:r>
              <a:r>
                <a:rPr lang="zh-CN" altLang="en-US" sz="800" dirty="0" smtClean="0">
                  <a:solidFill>
                    <a:schemeClr val="bg1"/>
                  </a:solidFill>
                  <a:latin typeface="微软雅黑" panose="020B0503020204020204" pitchFamily="34" charset="-122"/>
                  <a:ea typeface="微软雅黑" panose="020B0503020204020204" pitchFamily="34" charset="-122"/>
                </a:rPr>
                <a:t>说明</a:t>
              </a:r>
              <a:endParaRPr lang="zh-CN" altLang="en-US" sz="800" dirty="0">
                <a:solidFill>
                  <a:schemeClr val="bg1"/>
                </a:solidFill>
                <a:latin typeface="微软雅黑" panose="020B0503020204020204" pitchFamily="34" charset="-122"/>
                <a:ea typeface="微软雅黑" panose="020B0503020204020204" pitchFamily="34" charset="-122"/>
              </a:endParaRPr>
            </a:p>
          </p:txBody>
        </p:sp>
      </p:grpSp>
      <p:sp>
        <p:nvSpPr>
          <p:cNvPr id="117" name="矩形 47"/>
          <p:cNvSpPr>
            <a:spLocks noChangeArrowheads="1"/>
          </p:cNvSpPr>
          <p:nvPr/>
        </p:nvSpPr>
        <p:spPr bwMode="auto">
          <a:xfrm>
            <a:off x="2143125" y="1449589"/>
            <a:ext cx="1131664" cy="952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51430" tIns="25715" rIns="51430" bIns="25715">
            <a:spAutoFit/>
          </a:bodyPr>
          <a:lstStyle/>
          <a:p>
            <a:pPr>
              <a:lnSpc>
                <a:spcPct val="130000"/>
              </a:lnSpc>
              <a:spcBef>
                <a:spcPct val="0"/>
              </a:spcBef>
            </a:pPr>
            <a:r>
              <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a:t>
            </a:r>
            <a:endParaRPr lang="en-US" altLang="zh-CN" sz="900" dirty="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30000"/>
              </a:lnSpc>
              <a:spcBef>
                <a:spcPct val="0"/>
              </a:spcBef>
            </a:pPr>
            <a:r>
              <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rPr>
              <a:t>或者通过复制您的</a:t>
            </a:r>
            <a:endParaRPr lang="en-US" altLang="zh-CN" sz="900" dirty="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30000"/>
              </a:lnSpc>
              <a:spcBef>
                <a:spcPct val="0"/>
              </a:spcBef>
            </a:pPr>
            <a:r>
              <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rPr>
              <a:t>文本后，在此框中</a:t>
            </a:r>
            <a:endParaRPr lang="en-US" altLang="zh-CN" sz="900" dirty="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30000"/>
              </a:lnSpc>
              <a:spcBef>
                <a:spcPct val="0"/>
              </a:spcBef>
            </a:pPr>
            <a:r>
              <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rPr>
              <a:t>选择粘贴，并选择</a:t>
            </a:r>
            <a:endParaRPr lang="en-US" altLang="zh-CN" sz="900" dirty="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30000"/>
              </a:lnSpc>
              <a:spcBef>
                <a:spcPct val="0"/>
              </a:spcBef>
            </a:pPr>
            <a:r>
              <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rPr>
              <a:t>只保留文字。</a:t>
            </a:r>
            <a:endParaRPr lang="en-US" altLang="zh-CN" sz="9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18" name="圆角矩形 117"/>
          <p:cNvSpPr/>
          <p:nvPr/>
        </p:nvSpPr>
        <p:spPr>
          <a:xfrm>
            <a:off x="3426682" y="1400839"/>
            <a:ext cx="1137271" cy="1033187"/>
          </a:xfrm>
          <a:prstGeom prst="roundRect">
            <a:avLst>
              <a:gd name="adj" fmla="val 0"/>
            </a:avLst>
          </a:prstGeom>
          <a:blipFill>
            <a:blip r:embed="rId1"/>
            <a:stretch>
              <a:fillRect/>
            </a:stretch>
          </a:blipFill>
          <a:ln w="19050">
            <a:solidFill>
              <a:schemeClr val="bg1">
                <a:lumMod val="85000"/>
              </a:schemeClr>
            </a:solidFill>
          </a:ln>
          <a:effectLst>
            <a:outerShdw blurRad="228600" dist="190500" dir="30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119" name="圆角矩形 118"/>
          <p:cNvSpPr/>
          <p:nvPr/>
        </p:nvSpPr>
        <p:spPr>
          <a:xfrm>
            <a:off x="7608891" y="1400839"/>
            <a:ext cx="1137271" cy="1033187"/>
          </a:xfrm>
          <a:prstGeom prst="roundRect">
            <a:avLst>
              <a:gd name="adj" fmla="val 0"/>
            </a:avLst>
          </a:prstGeom>
          <a:blipFill>
            <a:blip r:embed="rId2"/>
            <a:stretch>
              <a:fillRect/>
            </a:stretch>
          </a:blipFill>
          <a:ln w="19050">
            <a:solidFill>
              <a:schemeClr val="bg1">
                <a:lumMod val="85000"/>
              </a:schemeClr>
            </a:solidFill>
          </a:ln>
          <a:effectLst>
            <a:outerShdw blurRad="228600" dist="190500" dir="30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120" name="圆角矩形 119"/>
          <p:cNvSpPr/>
          <p:nvPr/>
        </p:nvSpPr>
        <p:spPr>
          <a:xfrm>
            <a:off x="437293" y="3167217"/>
            <a:ext cx="1137271" cy="1033187"/>
          </a:xfrm>
          <a:prstGeom prst="roundRect">
            <a:avLst>
              <a:gd name="adj" fmla="val 0"/>
            </a:avLst>
          </a:prstGeom>
          <a:blipFill>
            <a:blip r:embed="rId3"/>
            <a:stretch>
              <a:fillRect/>
            </a:stretch>
          </a:blipFill>
          <a:ln w="19050">
            <a:solidFill>
              <a:schemeClr val="bg1">
                <a:lumMod val="85000"/>
              </a:schemeClr>
            </a:solidFill>
          </a:ln>
          <a:effectLst>
            <a:outerShdw blurRad="2286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121" name="圆角矩形 120"/>
          <p:cNvSpPr/>
          <p:nvPr/>
        </p:nvSpPr>
        <p:spPr>
          <a:xfrm>
            <a:off x="4733802" y="3167217"/>
            <a:ext cx="1137271" cy="1033187"/>
          </a:xfrm>
          <a:prstGeom prst="roundRect">
            <a:avLst>
              <a:gd name="adj" fmla="val 0"/>
            </a:avLst>
          </a:prstGeom>
          <a:blipFill>
            <a:blip r:embed="rId4"/>
            <a:stretch>
              <a:fillRect/>
            </a:stretch>
          </a:blipFill>
          <a:ln w="19050">
            <a:solidFill>
              <a:schemeClr val="bg1">
                <a:lumMod val="85000"/>
              </a:schemeClr>
            </a:solidFill>
          </a:ln>
          <a:effectLst>
            <a:outerShdw blurRad="2286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122" name="矩形 47"/>
          <p:cNvSpPr>
            <a:spLocks noChangeArrowheads="1"/>
          </p:cNvSpPr>
          <p:nvPr/>
        </p:nvSpPr>
        <p:spPr bwMode="auto">
          <a:xfrm>
            <a:off x="1716053" y="3201779"/>
            <a:ext cx="1131664" cy="952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51430" tIns="25715" rIns="51430" bIns="25715">
            <a:spAutoFit/>
          </a:bodyPr>
          <a:lstStyle/>
          <a:p>
            <a:pPr>
              <a:lnSpc>
                <a:spcPct val="130000"/>
              </a:lnSpc>
              <a:spcBef>
                <a:spcPct val="0"/>
              </a:spcBef>
            </a:pPr>
            <a:r>
              <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a:t>
            </a:r>
            <a:endParaRPr lang="en-US" altLang="zh-CN" sz="900" dirty="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30000"/>
              </a:lnSpc>
              <a:spcBef>
                <a:spcPct val="0"/>
              </a:spcBef>
            </a:pPr>
            <a:r>
              <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rPr>
              <a:t>或者通过复制您的</a:t>
            </a:r>
            <a:endParaRPr lang="en-US" altLang="zh-CN" sz="900" dirty="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30000"/>
              </a:lnSpc>
              <a:spcBef>
                <a:spcPct val="0"/>
              </a:spcBef>
            </a:pPr>
            <a:r>
              <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rPr>
              <a:t>文本后，在此框中</a:t>
            </a:r>
            <a:endParaRPr lang="en-US" altLang="zh-CN" sz="900" dirty="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30000"/>
              </a:lnSpc>
              <a:spcBef>
                <a:spcPct val="0"/>
              </a:spcBef>
            </a:pPr>
            <a:r>
              <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rPr>
              <a:t>选择粘贴，并选择</a:t>
            </a:r>
            <a:endParaRPr lang="en-US" altLang="zh-CN" sz="900" dirty="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30000"/>
              </a:lnSpc>
              <a:spcBef>
                <a:spcPct val="0"/>
              </a:spcBef>
            </a:pPr>
            <a:r>
              <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rPr>
              <a:t>只保留文字。</a:t>
            </a:r>
            <a:endParaRPr lang="en-US" altLang="zh-CN" sz="9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23" name="矩形 47"/>
          <p:cNvSpPr>
            <a:spLocks noChangeArrowheads="1"/>
          </p:cNvSpPr>
          <p:nvPr/>
        </p:nvSpPr>
        <p:spPr bwMode="auto">
          <a:xfrm>
            <a:off x="5924977" y="3201779"/>
            <a:ext cx="1131664" cy="952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51430" tIns="25715" rIns="51430" bIns="25715">
            <a:spAutoFit/>
          </a:bodyPr>
          <a:lstStyle/>
          <a:p>
            <a:pPr>
              <a:lnSpc>
                <a:spcPct val="130000"/>
              </a:lnSpc>
              <a:spcBef>
                <a:spcPct val="0"/>
              </a:spcBef>
            </a:pPr>
            <a:r>
              <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a:t>
            </a:r>
            <a:endParaRPr lang="en-US" altLang="zh-CN" sz="900" dirty="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30000"/>
              </a:lnSpc>
              <a:spcBef>
                <a:spcPct val="0"/>
              </a:spcBef>
            </a:pPr>
            <a:r>
              <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rPr>
              <a:t>或者通过复制您的</a:t>
            </a:r>
            <a:endParaRPr lang="en-US" altLang="zh-CN" sz="900" dirty="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30000"/>
              </a:lnSpc>
              <a:spcBef>
                <a:spcPct val="0"/>
              </a:spcBef>
            </a:pPr>
            <a:r>
              <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rPr>
              <a:t>文本后，在此框中</a:t>
            </a:r>
            <a:endParaRPr lang="en-US" altLang="zh-CN" sz="900" dirty="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30000"/>
              </a:lnSpc>
              <a:spcBef>
                <a:spcPct val="0"/>
              </a:spcBef>
            </a:pPr>
            <a:r>
              <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rPr>
              <a:t>选择粘贴，并选择</a:t>
            </a:r>
            <a:endParaRPr lang="en-US" altLang="zh-CN" sz="900" dirty="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30000"/>
              </a:lnSpc>
              <a:spcBef>
                <a:spcPct val="0"/>
              </a:spcBef>
            </a:pPr>
            <a:r>
              <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rPr>
              <a:t>只保留文字。</a:t>
            </a:r>
            <a:endParaRPr lang="en-US" altLang="zh-CN" sz="9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24" name="矩形 123"/>
          <p:cNvSpPr>
            <a:spLocks noChangeArrowheads="1"/>
          </p:cNvSpPr>
          <p:nvPr/>
        </p:nvSpPr>
        <p:spPr bwMode="auto">
          <a:xfrm>
            <a:off x="6535165" y="1435629"/>
            <a:ext cx="1131664" cy="952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51430" tIns="25715" rIns="51430" bIns="25715">
            <a:spAutoFit/>
          </a:bodyPr>
          <a:lstStyle/>
          <a:p>
            <a:pPr>
              <a:lnSpc>
                <a:spcPct val="130000"/>
              </a:lnSpc>
              <a:spcBef>
                <a:spcPct val="0"/>
              </a:spcBef>
            </a:pPr>
            <a:r>
              <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a:t>
            </a:r>
            <a:endParaRPr lang="en-US" altLang="zh-CN" sz="900" dirty="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30000"/>
              </a:lnSpc>
              <a:spcBef>
                <a:spcPct val="0"/>
              </a:spcBef>
            </a:pPr>
            <a:r>
              <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rPr>
              <a:t>或者通过复制您的</a:t>
            </a:r>
            <a:endParaRPr lang="en-US" altLang="zh-CN" sz="900" dirty="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30000"/>
              </a:lnSpc>
              <a:spcBef>
                <a:spcPct val="0"/>
              </a:spcBef>
            </a:pPr>
            <a:r>
              <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rPr>
              <a:t>文本后，在此框中</a:t>
            </a:r>
            <a:endParaRPr lang="en-US" altLang="zh-CN" sz="900" dirty="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30000"/>
              </a:lnSpc>
              <a:spcBef>
                <a:spcPct val="0"/>
              </a:spcBef>
            </a:pPr>
            <a:r>
              <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rPr>
              <a:t>选择粘贴，并选择</a:t>
            </a:r>
            <a:endParaRPr lang="en-US" altLang="zh-CN" sz="900" dirty="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30000"/>
              </a:lnSpc>
              <a:spcBef>
                <a:spcPct val="0"/>
              </a:spcBef>
            </a:pPr>
            <a:r>
              <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rPr>
              <a:t>只保留文字。</a:t>
            </a:r>
            <a:endParaRPr lang="en-US" altLang="zh-CN" sz="9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125" name="组合 124"/>
          <p:cNvGrpSpPr/>
          <p:nvPr/>
        </p:nvGrpSpPr>
        <p:grpSpPr>
          <a:xfrm>
            <a:off x="437271" y="2307819"/>
            <a:ext cx="750088" cy="561979"/>
            <a:chOff x="583027" y="3077091"/>
            <a:chExt cx="1000117" cy="749305"/>
          </a:xfrm>
        </p:grpSpPr>
        <p:sp>
          <p:nvSpPr>
            <p:cNvPr id="126" name="Freeform 5"/>
            <p:cNvSpPr/>
            <p:nvPr/>
          </p:nvSpPr>
          <p:spPr bwMode="auto">
            <a:xfrm>
              <a:off x="682479" y="3077091"/>
              <a:ext cx="845439" cy="749305"/>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a:gsLst>
                <a:gs pos="100000">
                  <a:schemeClr val="bg1"/>
                </a:gs>
                <a:gs pos="0">
                  <a:schemeClr val="bg1">
                    <a:lumMod val="85000"/>
                  </a:schemeClr>
                </a:gs>
              </a:gsLst>
              <a:lin ang="2700000" scaled="1"/>
            </a:gradFill>
            <a:ln w="19050">
              <a:gradFill flip="none" rotWithShape="1">
                <a:gsLst>
                  <a:gs pos="0">
                    <a:schemeClr val="bg1"/>
                  </a:gs>
                  <a:gs pos="100000">
                    <a:schemeClr val="bg1">
                      <a:lumMod val="85000"/>
                    </a:schemeClr>
                  </a:gs>
                </a:gsLst>
                <a:lin ang="2700000" scaled="1"/>
                <a:tileRect/>
              </a:gradFill>
            </a:ln>
            <a:effectLst>
              <a:outerShdw blurRad="254000" dist="101600" dir="2700000" algn="tl" rotWithShape="0">
                <a:prstClr val="black">
                  <a:alpha val="30000"/>
                </a:prstClr>
              </a:outerShdw>
              <a:softEdge rad="0"/>
            </a:effectLst>
          </p:spPr>
          <p:txBody>
            <a:bodyPr vert="horz" wrap="square" lIns="91440" tIns="45720" rIns="91440" bIns="45720" numCol="1" anchor="t" anchorCtr="0" compatLnSpc="1"/>
            <a:lstStyle/>
            <a:p>
              <a:endParaRPr lang="zh-CN" altLang="en-US">
                <a:solidFill>
                  <a:srgbClr val="C00000"/>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127" name="组合 126"/>
            <p:cNvGrpSpPr/>
            <p:nvPr/>
          </p:nvGrpSpPr>
          <p:grpSpPr>
            <a:xfrm>
              <a:off x="583027" y="3115838"/>
              <a:ext cx="1000117" cy="708902"/>
              <a:chOff x="4123036" y="1197871"/>
              <a:chExt cx="1000117" cy="708902"/>
            </a:xfrm>
          </p:grpSpPr>
          <p:sp>
            <p:nvSpPr>
              <p:cNvPr id="128" name="文本框 59"/>
              <p:cNvSpPr txBox="1"/>
              <p:nvPr/>
            </p:nvSpPr>
            <p:spPr>
              <a:xfrm>
                <a:off x="4123036" y="1197871"/>
                <a:ext cx="1000117" cy="615553"/>
              </a:xfrm>
              <a:prstGeom prst="rect">
                <a:avLst/>
              </a:prstGeom>
              <a:noFill/>
            </p:spPr>
            <p:txBody>
              <a:bodyPr wrap="square" rtlCol="0">
                <a:spAutoFit/>
              </a:bodyPr>
              <a:lstStyle/>
              <a:p>
                <a:pPr algn="ctr"/>
                <a:r>
                  <a:rPr lang="en-US" altLang="zh-CN" sz="2400" dirty="0">
                    <a:solidFill>
                      <a:srgbClr val="C00000"/>
                    </a:solidFill>
                    <a:latin typeface="Impact" panose="020B0806030902050204" pitchFamily="34" charset="0"/>
                  </a:rPr>
                  <a:t>01</a:t>
                </a:r>
                <a:endParaRPr lang="zh-CN" altLang="en-US" sz="2400" dirty="0">
                  <a:solidFill>
                    <a:srgbClr val="C00000"/>
                  </a:solidFill>
                  <a:latin typeface="Impact" panose="020B0806030902050204" pitchFamily="34" charset="0"/>
                </a:endParaRPr>
              </a:p>
            </p:txBody>
          </p:sp>
          <p:sp>
            <p:nvSpPr>
              <p:cNvPr id="129" name="文本框 60"/>
              <p:cNvSpPr txBox="1"/>
              <p:nvPr/>
            </p:nvSpPr>
            <p:spPr>
              <a:xfrm>
                <a:off x="4266701" y="1619515"/>
                <a:ext cx="740410" cy="287258"/>
              </a:xfrm>
              <a:prstGeom prst="rect">
                <a:avLst/>
              </a:prstGeom>
              <a:noFill/>
            </p:spPr>
            <p:txBody>
              <a:bodyPr wrap="square" rtlCol="0">
                <a:spAutoFit/>
              </a:bodyPr>
              <a:lstStyle/>
              <a:p>
                <a:pPr algn="ctr"/>
                <a:r>
                  <a:rPr lang="en-US" altLang="zh-CN" sz="800" dirty="0">
                    <a:solidFill>
                      <a:srgbClr val="C00000"/>
                    </a:solidFill>
                    <a:latin typeface="LiHei Pro" panose="020B0500000000000000" pitchFamily="34" charset="-122"/>
                    <a:ea typeface="LiHei Pro" panose="020B0500000000000000" pitchFamily="34" charset="-122"/>
                  </a:rPr>
                  <a:t>OPTION</a:t>
                </a:r>
                <a:endParaRPr lang="zh-CN" altLang="en-US" sz="800" dirty="0">
                  <a:solidFill>
                    <a:srgbClr val="C00000"/>
                  </a:solidFill>
                  <a:latin typeface="LiHei Pro" panose="020B0500000000000000" pitchFamily="34" charset="-122"/>
                  <a:ea typeface="LiHei Pro" panose="020B0500000000000000" pitchFamily="34" charset="-122"/>
                </a:endParaRPr>
              </a:p>
            </p:txBody>
          </p:sp>
        </p:grpSp>
      </p:grpSp>
      <p:grpSp>
        <p:nvGrpSpPr>
          <p:cNvPr id="130" name="组合 129"/>
          <p:cNvGrpSpPr/>
          <p:nvPr/>
        </p:nvGrpSpPr>
        <p:grpSpPr>
          <a:xfrm>
            <a:off x="2953326" y="2670703"/>
            <a:ext cx="750088" cy="566000"/>
            <a:chOff x="3937768" y="3560935"/>
            <a:chExt cx="1000117" cy="754666"/>
          </a:xfrm>
        </p:grpSpPr>
        <p:sp>
          <p:nvSpPr>
            <p:cNvPr id="131" name="Freeform 5"/>
            <p:cNvSpPr/>
            <p:nvPr/>
          </p:nvSpPr>
          <p:spPr bwMode="auto">
            <a:xfrm>
              <a:off x="4026390" y="3560935"/>
              <a:ext cx="845439" cy="749305"/>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a:gsLst>
                <a:gs pos="100000">
                  <a:schemeClr val="bg1"/>
                </a:gs>
                <a:gs pos="0">
                  <a:schemeClr val="bg1">
                    <a:lumMod val="85000"/>
                  </a:schemeClr>
                </a:gs>
              </a:gsLst>
              <a:lin ang="2700000" scaled="1"/>
            </a:gradFill>
            <a:ln w="19050">
              <a:gradFill flip="none" rotWithShape="1">
                <a:gsLst>
                  <a:gs pos="0">
                    <a:schemeClr val="bg1"/>
                  </a:gs>
                  <a:gs pos="100000">
                    <a:schemeClr val="bg1">
                      <a:lumMod val="85000"/>
                    </a:schemeClr>
                  </a:gs>
                </a:gsLst>
                <a:lin ang="2700000" scaled="1"/>
                <a:tileRect/>
              </a:gradFill>
            </a:ln>
            <a:effectLst>
              <a:outerShdw blurRad="254000" dist="101600" dir="2700000" algn="tl" rotWithShape="0">
                <a:prstClr val="black">
                  <a:alpha val="30000"/>
                </a:prstClr>
              </a:outerShdw>
              <a:softEdge rad="0"/>
            </a:effectLst>
          </p:spPr>
          <p:txBody>
            <a:bodyPr vert="horz" wrap="square" lIns="91440" tIns="45720" rIns="91440" bIns="45720" numCol="1" anchor="t" anchorCtr="0" compatLnSpc="1"/>
            <a:lstStyle/>
            <a:p>
              <a:endParaRPr lang="zh-CN" altLang="en-US">
                <a:solidFill>
                  <a:srgbClr val="C00000"/>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132" name="组合 131"/>
            <p:cNvGrpSpPr/>
            <p:nvPr/>
          </p:nvGrpSpPr>
          <p:grpSpPr>
            <a:xfrm>
              <a:off x="3937768" y="3606699"/>
              <a:ext cx="1000117" cy="708902"/>
              <a:chOff x="4123036" y="1197871"/>
              <a:chExt cx="1000117" cy="708902"/>
            </a:xfrm>
          </p:grpSpPr>
          <p:sp>
            <p:nvSpPr>
              <p:cNvPr id="209" name="文本框 62"/>
              <p:cNvSpPr txBox="1"/>
              <p:nvPr/>
            </p:nvSpPr>
            <p:spPr>
              <a:xfrm>
                <a:off x="4123036" y="1197871"/>
                <a:ext cx="1000117" cy="615553"/>
              </a:xfrm>
              <a:prstGeom prst="rect">
                <a:avLst/>
              </a:prstGeom>
              <a:noFill/>
            </p:spPr>
            <p:txBody>
              <a:bodyPr wrap="square" rtlCol="0">
                <a:spAutoFit/>
              </a:bodyPr>
              <a:lstStyle/>
              <a:p>
                <a:pPr algn="ctr"/>
                <a:r>
                  <a:rPr lang="en-US" altLang="zh-CN" sz="2400" dirty="0">
                    <a:solidFill>
                      <a:srgbClr val="C00000"/>
                    </a:solidFill>
                    <a:latin typeface="Impact" panose="020B0806030902050204" pitchFamily="34" charset="0"/>
                  </a:rPr>
                  <a:t>02</a:t>
                </a:r>
                <a:endParaRPr lang="zh-CN" altLang="en-US" sz="2400" dirty="0">
                  <a:solidFill>
                    <a:srgbClr val="C00000"/>
                  </a:solidFill>
                  <a:latin typeface="Impact" panose="020B0806030902050204" pitchFamily="34" charset="0"/>
                </a:endParaRPr>
              </a:p>
            </p:txBody>
          </p:sp>
          <p:sp>
            <p:nvSpPr>
              <p:cNvPr id="210" name="文本框 63"/>
              <p:cNvSpPr txBox="1"/>
              <p:nvPr/>
            </p:nvSpPr>
            <p:spPr>
              <a:xfrm>
                <a:off x="4266701" y="1619515"/>
                <a:ext cx="740410" cy="287258"/>
              </a:xfrm>
              <a:prstGeom prst="rect">
                <a:avLst/>
              </a:prstGeom>
              <a:noFill/>
            </p:spPr>
            <p:txBody>
              <a:bodyPr wrap="square" rtlCol="0">
                <a:spAutoFit/>
              </a:bodyPr>
              <a:lstStyle/>
              <a:p>
                <a:pPr algn="ctr"/>
                <a:r>
                  <a:rPr lang="en-US" altLang="zh-CN" sz="800" dirty="0">
                    <a:solidFill>
                      <a:srgbClr val="C00000"/>
                    </a:solidFill>
                    <a:latin typeface="LiHei Pro" panose="020B0500000000000000" pitchFamily="34" charset="-122"/>
                    <a:ea typeface="LiHei Pro" panose="020B0500000000000000" pitchFamily="34" charset="-122"/>
                  </a:rPr>
                  <a:t>OPTION</a:t>
                </a:r>
                <a:endParaRPr lang="zh-CN" altLang="en-US" sz="800" dirty="0">
                  <a:solidFill>
                    <a:srgbClr val="C00000"/>
                  </a:solidFill>
                  <a:latin typeface="LiHei Pro" panose="020B0500000000000000" pitchFamily="34" charset="-122"/>
                  <a:ea typeface="LiHei Pro" panose="020B0500000000000000" pitchFamily="34" charset="-122"/>
                </a:endParaRPr>
              </a:p>
            </p:txBody>
          </p:sp>
        </p:grpSp>
      </p:grpSp>
      <p:grpSp>
        <p:nvGrpSpPr>
          <p:cNvPr id="211" name="组合 210"/>
          <p:cNvGrpSpPr/>
          <p:nvPr/>
        </p:nvGrpSpPr>
        <p:grpSpPr>
          <a:xfrm>
            <a:off x="5734085" y="914502"/>
            <a:ext cx="750088" cy="561979"/>
            <a:chOff x="7645446" y="1219336"/>
            <a:chExt cx="1000117" cy="749305"/>
          </a:xfrm>
        </p:grpSpPr>
        <p:sp>
          <p:nvSpPr>
            <p:cNvPr id="212" name="Freeform 5"/>
            <p:cNvSpPr/>
            <p:nvPr/>
          </p:nvSpPr>
          <p:spPr bwMode="auto">
            <a:xfrm>
              <a:off x="7737915" y="1219336"/>
              <a:ext cx="845439" cy="749305"/>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a:gsLst>
                <a:gs pos="100000">
                  <a:schemeClr val="bg1"/>
                </a:gs>
                <a:gs pos="0">
                  <a:schemeClr val="bg1">
                    <a:lumMod val="85000"/>
                  </a:schemeClr>
                </a:gs>
              </a:gsLst>
              <a:lin ang="2700000" scaled="1"/>
            </a:gradFill>
            <a:ln w="19050">
              <a:gradFill flip="none" rotWithShape="1">
                <a:gsLst>
                  <a:gs pos="0">
                    <a:schemeClr val="bg1"/>
                  </a:gs>
                  <a:gs pos="100000">
                    <a:schemeClr val="bg1">
                      <a:lumMod val="85000"/>
                    </a:schemeClr>
                  </a:gs>
                </a:gsLst>
                <a:lin ang="2700000" scaled="1"/>
                <a:tileRect/>
              </a:gradFill>
            </a:ln>
            <a:effectLst>
              <a:outerShdw blurRad="254000" dist="101600" dir="2700000" algn="tl" rotWithShape="0">
                <a:prstClr val="black">
                  <a:alpha val="30000"/>
                </a:prstClr>
              </a:outerShdw>
              <a:softEdge rad="0"/>
            </a:effectLst>
          </p:spPr>
          <p:txBody>
            <a:bodyPr vert="horz" wrap="square" lIns="91440" tIns="45720" rIns="91440" bIns="45720" numCol="1" anchor="t" anchorCtr="0" compatLnSpc="1"/>
            <a:lstStyle/>
            <a:p>
              <a:endParaRPr lang="zh-CN" altLang="en-US">
                <a:solidFill>
                  <a:srgbClr val="C00000"/>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213" name="组合 212"/>
            <p:cNvGrpSpPr/>
            <p:nvPr/>
          </p:nvGrpSpPr>
          <p:grpSpPr>
            <a:xfrm>
              <a:off x="7645446" y="1234183"/>
              <a:ext cx="1000117" cy="708902"/>
              <a:chOff x="4123036" y="1197871"/>
              <a:chExt cx="1000117" cy="708902"/>
            </a:xfrm>
          </p:grpSpPr>
          <p:sp>
            <p:nvSpPr>
              <p:cNvPr id="214" name="文本框 65"/>
              <p:cNvSpPr txBox="1"/>
              <p:nvPr/>
            </p:nvSpPr>
            <p:spPr>
              <a:xfrm>
                <a:off x="4123036" y="1197871"/>
                <a:ext cx="1000117" cy="615553"/>
              </a:xfrm>
              <a:prstGeom prst="rect">
                <a:avLst/>
              </a:prstGeom>
              <a:noFill/>
            </p:spPr>
            <p:txBody>
              <a:bodyPr wrap="square" rtlCol="0">
                <a:spAutoFit/>
              </a:bodyPr>
              <a:lstStyle/>
              <a:p>
                <a:pPr algn="ctr"/>
                <a:r>
                  <a:rPr lang="en-US" altLang="zh-CN" sz="2400" dirty="0">
                    <a:solidFill>
                      <a:srgbClr val="C00000"/>
                    </a:solidFill>
                    <a:latin typeface="Impact" panose="020B0806030902050204" pitchFamily="34" charset="0"/>
                  </a:rPr>
                  <a:t>03</a:t>
                </a:r>
                <a:endParaRPr lang="zh-CN" altLang="en-US" sz="2400" dirty="0">
                  <a:solidFill>
                    <a:srgbClr val="C00000"/>
                  </a:solidFill>
                  <a:latin typeface="Impact" panose="020B0806030902050204" pitchFamily="34" charset="0"/>
                </a:endParaRPr>
              </a:p>
            </p:txBody>
          </p:sp>
          <p:sp>
            <p:nvSpPr>
              <p:cNvPr id="215" name="文本框 66"/>
              <p:cNvSpPr txBox="1"/>
              <p:nvPr/>
            </p:nvSpPr>
            <p:spPr>
              <a:xfrm>
                <a:off x="4266701" y="1619515"/>
                <a:ext cx="740410" cy="287258"/>
              </a:xfrm>
              <a:prstGeom prst="rect">
                <a:avLst/>
              </a:prstGeom>
              <a:noFill/>
            </p:spPr>
            <p:txBody>
              <a:bodyPr wrap="square" rtlCol="0">
                <a:spAutoFit/>
              </a:bodyPr>
              <a:lstStyle/>
              <a:p>
                <a:pPr algn="ctr"/>
                <a:r>
                  <a:rPr lang="en-US" altLang="zh-CN" sz="800" dirty="0">
                    <a:solidFill>
                      <a:srgbClr val="C00000"/>
                    </a:solidFill>
                    <a:latin typeface="LiHei Pro" panose="020B0500000000000000" pitchFamily="34" charset="-122"/>
                    <a:ea typeface="LiHei Pro" panose="020B0500000000000000" pitchFamily="34" charset="-122"/>
                  </a:rPr>
                  <a:t>OPTION</a:t>
                </a:r>
                <a:endParaRPr lang="zh-CN" altLang="en-US" sz="800" dirty="0">
                  <a:solidFill>
                    <a:srgbClr val="C00000"/>
                  </a:solidFill>
                  <a:latin typeface="LiHei Pro" panose="020B0500000000000000" pitchFamily="34" charset="-122"/>
                  <a:ea typeface="LiHei Pro" panose="020B0500000000000000" pitchFamily="34" charset="-122"/>
                </a:endParaRPr>
              </a:p>
            </p:txBody>
          </p:sp>
        </p:grpSp>
      </p:grpSp>
      <p:grpSp>
        <p:nvGrpSpPr>
          <p:cNvPr id="216" name="组合 215"/>
          <p:cNvGrpSpPr/>
          <p:nvPr/>
        </p:nvGrpSpPr>
        <p:grpSpPr>
          <a:xfrm>
            <a:off x="7208878" y="4138562"/>
            <a:ext cx="750088" cy="565946"/>
            <a:chOff x="9611837" y="5518080"/>
            <a:chExt cx="1000117" cy="754594"/>
          </a:xfrm>
        </p:grpSpPr>
        <p:sp>
          <p:nvSpPr>
            <p:cNvPr id="217" name="Freeform 5"/>
            <p:cNvSpPr/>
            <p:nvPr/>
          </p:nvSpPr>
          <p:spPr bwMode="auto">
            <a:xfrm>
              <a:off x="9705677" y="5518080"/>
              <a:ext cx="845439" cy="749305"/>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a:gsLst>
                <a:gs pos="100000">
                  <a:schemeClr val="bg1"/>
                </a:gs>
                <a:gs pos="0">
                  <a:schemeClr val="bg1">
                    <a:lumMod val="85000"/>
                  </a:schemeClr>
                </a:gs>
              </a:gsLst>
              <a:lin ang="2700000" scaled="1"/>
            </a:gradFill>
            <a:ln w="19050">
              <a:gradFill flip="none" rotWithShape="1">
                <a:gsLst>
                  <a:gs pos="0">
                    <a:schemeClr val="bg1"/>
                  </a:gs>
                  <a:gs pos="100000">
                    <a:schemeClr val="bg1">
                      <a:lumMod val="85000"/>
                    </a:schemeClr>
                  </a:gs>
                </a:gsLst>
                <a:lin ang="2700000" scaled="1"/>
                <a:tileRect/>
              </a:gradFill>
            </a:ln>
            <a:effectLst>
              <a:outerShdw blurRad="254000" dist="101600" dir="2700000" algn="tl" rotWithShape="0">
                <a:prstClr val="black">
                  <a:alpha val="30000"/>
                </a:prstClr>
              </a:outerShdw>
              <a:softEdge rad="0"/>
            </a:effectLst>
          </p:spPr>
          <p:txBody>
            <a:bodyPr vert="horz" wrap="square" lIns="91440" tIns="45720" rIns="91440" bIns="45720" numCol="1" anchor="t" anchorCtr="0" compatLnSpc="1"/>
            <a:lstStyle/>
            <a:p>
              <a:endParaRPr lang="zh-CN" altLang="en-US">
                <a:solidFill>
                  <a:srgbClr val="C00000"/>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218" name="组合 217"/>
            <p:cNvGrpSpPr/>
            <p:nvPr/>
          </p:nvGrpSpPr>
          <p:grpSpPr>
            <a:xfrm>
              <a:off x="9611837" y="5563772"/>
              <a:ext cx="1000117" cy="708902"/>
              <a:chOff x="4123036" y="1197871"/>
              <a:chExt cx="1000117" cy="708902"/>
            </a:xfrm>
          </p:grpSpPr>
          <p:sp>
            <p:nvSpPr>
              <p:cNvPr id="219" name="文本框 68"/>
              <p:cNvSpPr txBox="1"/>
              <p:nvPr/>
            </p:nvSpPr>
            <p:spPr>
              <a:xfrm>
                <a:off x="4123036" y="1197871"/>
                <a:ext cx="1000117" cy="615553"/>
              </a:xfrm>
              <a:prstGeom prst="rect">
                <a:avLst/>
              </a:prstGeom>
              <a:noFill/>
            </p:spPr>
            <p:txBody>
              <a:bodyPr wrap="square" rtlCol="0">
                <a:spAutoFit/>
              </a:bodyPr>
              <a:lstStyle/>
              <a:p>
                <a:pPr algn="ctr"/>
                <a:r>
                  <a:rPr lang="en-US" altLang="zh-CN" sz="2400" dirty="0">
                    <a:solidFill>
                      <a:srgbClr val="C00000"/>
                    </a:solidFill>
                    <a:latin typeface="Impact" panose="020B0806030902050204" pitchFamily="34" charset="0"/>
                  </a:rPr>
                  <a:t>04</a:t>
                </a:r>
                <a:endParaRPr lang="zh-CN" altLang="en-US" sz="2400" dirty="0">
                  <a:solidFill>
                    <a:srgbClr val="C00000"/>
                  </a:solidFill>
                  <a:latin typeface="Impact" panose="020B0806030902050204" pitchFamily="34" charset="0"/>
                </a:endParaRPr>
              </a:p>
            </p:txBody>
          </p:sp>
          <p:sp>
            <p:nvSpPr>
              <p:cNvPr id="220" name="文本框 69"/>
              <p:cNvSpPr txBox="1"/>
              <p:nvPr/>
            </p:nvSpPr>
            <p:spPr>
              <a:xfrm>
                <a:off x="4266701" y="1619515"/>
                <a:ext cx="740410" cy="287258"/>
              </a:xfrm>
              <a:prstGeom prst="rect">
                <a:avLst/>
              </a:prstGeom>
              <a:noFill/>
            </p:spPr>
            <p:txBody>
              <a:bodyPr wrap="square" rtlCol="0">
                <a:spAutoFit/>
              </a:bodyPr>
              <a:lstStyle/>
              <a:p>
                <a:pPr algn="ctr"/>
                <a:r>
                  <a:rPr lang="en-US" altLang="zh-CN" sz="800" dirty="0">
                    <a:solidFill>
                      <a:srgbClr val="C00000"/>
                    </a:solidFill>
                    <a:latin typeface="LiHei Pro" panose="020B0500000000000000" pitchFamily="34" charset="-122"/>
                    <a:ea typeface="LiHei Pro" panose="020B0500000000000000" pitchFamily="34" charset="-122"/>
                  </a:rPr>
                  <a:t>OPTION</a:t>
                </a:r>
                <a:endParaRPr lang="zh-CN" altLang="en-US" sz="800" dirty="0">
                  <a:solidFill>
                    <a:srgbClr val="C00000"/>
                  </a:solidFill>
                  <a:latin typeface="LiHei Pro" panose="020B0500000000000000" pitchFamily="34" charset="-122"/>
                  <a:ea typeface="LiHei Pro" panose="020B0500000000000000" pitchFamily="34" charset="-122"/>
                </a:endParaRPr>
              </a:p>
            </p:txBody>
          </p:sp>
        </p:grpSp>
      </p:grpSp>
    </p:spTree>
  </p:cSld>
  <p:clrMapOvr>
    <a:masterClrMapping/>
  </p:clrMapOvr>
  <p:transition spd="slow" advTm="0">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8"/>
                                        </p:tgtEl>
                                        <p:attrNameLst>
                                          <p:attrName>style.visibility</p:attrName>
                                        </p:attrNameLst>
                                      </p:cBhvr>
                                      <p:to>
                                        <p:strVal val="visible"/>
                                      </p:to>
                                    </p:set>
                                    <p:animEffect transition="in" filter="wipe(left)">
                                      <p:cBhvr>
                                        <p:cTn id="7" dur="500"/>
                                        <p:tgtEl>
                                          <p:spTgt spid="20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p:cTn id="11" dur="500" fill="hold"/>
                                        <p:tgtEl>
                                          <p:spTgt spid="82"/>
                                        </p:tgtEl>
                                        <p:attrNameLst>
                                          <p:attrName>ppt_w</p:attrName>
                                        </p:attrNameLst>
                                      </p:cBhvr>
                                      <p:tavLst>
                                        <p:tav tm="0">
                                          <p:val>
                                            <p:fltVal val="0"/>
                                          </p:val>
                                        </p:tav>
                                        <p:tav tm="100000">
                                          <p:val>
                                            <p:strVal val="#ppt_w"/>
                                          </p:val>
                                        </p:tav>
                                      </p:tavLst>
                                    </p:anim>
                                    <p:anim calcmode="lin" valueType="num">
                                      <p:cBhvr>
                                        <p:cTn id="12" dur="500" fill="hold"/>
                                        <p:tgtEl>
                                          <p:spTgt spid="82"/>
                                        </p:tgtEl>
                                        <p:attrNameLst>
                                          <p:attrName>ppt_h</p:attrName>
                                        </p:attrNameLst>
                                      </p:cBhvr>
                                      <p:tavLst>
                                        <p:tav tm="0">
                                          <p:val>
                                            <p:fltVal val="0"/>
                                          </p:val>
                                        </p:tav>
                                        <p:tav tm="100000">
                                          <p:val>
                                            <p:strVal val="#ppt_h"/>
                                          </p:val>
                                        </p:tav>
                                      </p:tavLst>
                                    </p:anim>
                                    <p:animEffect transition="in" filter="fade">
                                      <p:cBhvr>
                                        <p:cTn id="13" dur="500"/>
                                        <p:tgtEl>
                                          <p:spTgt spid="82"/>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93"/>
                                        </p:tgtEl>
                                        <p:attrNameLst>
                                          <p:attrName>style.visibility</p:attrName>
                                        </p:attrNameLst>
                                      </p:cBhvr>
                                      <p:to>
                                        <p:strVal val="visible"/>
                                      </p:to>
                                    </p:set>
                                    <p:anim calcmode="lin" valueType="num">
                                      <p:cBhvr>
                                        <p:cTn id="17" dur="500" fill="hold"/>
                                        <p:tgtEl>
                                          <p:spTgt spid="93"/>
                                        </p:tgtEl>
                                        <p:attrNameLst>
                                          <p:attrName>ppt_w</p:attrName>
                                        </p:attrNameLst>
                                      </p:cBhvr>
                                      <p:tavLst>
                                        <p:tav tm="0">
                                          <p:val>
                                            <p:fltVal val="0"/>
                                          </p:val>
                                        </p:tav>
                                        <p:tav tm="100000">
                                          <p:val>
                                            <p:strVal val="#ppt_w"/>
                                          </p:val>
                                        </p:tav>
                                      </p:tavLst>
                                    </p:anim>
                                    <p:anim calcmode="lin" valueType="num">
                                      <p:cBhvr>
                                        <p:cTn id="18" dur="500" fill="hold"/>
                                        <p:tgtEl>
                                          <p:spTgt spid="93"/>
                                        </p:tgtEl>
                                        <p:attrNameLst>
                                          <p:attrName>ppt_h</p:attrName>
                                        </p:attrNameLst>
                                      </p:cBhvr>
                                      <p:tavLst>
                                        <p:tav tm="0">
                                          <p:val>
                                            <p:fltVal val="0"/>
                                          </p:val>
                                        </p:tav>
                                        <p:tav tm="100000">
                                          <p:val>
                                            <p:strVal val="#ppt_h"/>
                                          </p:val>
                                        </p:tav>
                                      </p:tavLst>
                                    </p:anim>
                                    <p:animEffect transition="in" filter="fade">
                                      <p:cBhvr>
                                        <p:cTn id="19" dur="500"/>
                                        <p:tgtEl>
                                          <p:spTgt spid="93"/>
                                        </p:tgtEl>
                                      </p:cBhvr>
                                    </p:animEffect>
                                  </p:childTnLst>
                                </p:cTn>
                              </p:par>
                            </p:childTnLst>
                          </p:cTn>
                        </p:par>
                        <p:par>
                          <p:cTn id="20" fill="hold">
                            <p:stCondLst>
                              <p:cond delay="1500"/>
                            </p:stCondLst>
                            <p:childTnLst>
                              <p:par>
                                <p:cTn id="21" presetID="53" presetClass="entr" presetSubtype="16" fill="hold" nodeType="afterEffect">
                                  <p:stCondLst>
                                    <p:cond delay="0"/>
                                  </p:stCondLst>
                                  <p:childTnLst>
                                    <p:set>
                                      <p:cBhvr>
                                        <p:cTn id="22" dur="1" fill="hold">
                                          <p:stCondLst>
                                            <p:cond delay="0"/>
                                          </p:stCondLst>
                                        </p:cTn>
                                        <p:tgtEl>
                                          <p:spTgt spid="110"/>
                                        </p:tgtEl>
                                        <p:attrNameLst>
                                          <p:attrName>style.visibility</p:attrName>
                                        </p:attrNameLst>
                                      </p:cBhvr>
                                      <p:to>
                                        <p:strVal val="visible"/>
                                      </p:to>
                                    </p:set>
                                    <p:anim calcmode="lin" valueType="num">
                                      <p:cBhvr>
                                        <p:cTn id="23" dur="500" fill="hold"/>
                                        <p:tgtEl>
                                          <p:spTgt spid="110"/>
                                        </p:tgtEl>
                                        <p:attrNameLst>
                                          <p:attrName>ppt_w</p:attrName>
                                        </p:attrNameLst>
                                      </p:cBhvr>
                                      <p:tavLst>
                                        <p:tav tm="0">
                                          <p:val>
                                            <p:fltVal val="0"/>
                                          </p:val>
                                        </p:tav>
                                        <p:tav tm="100000">
                                          <p:val>
                                            <p:strVal val="#ppt_w"/>
                                          </p:val>
                                        </p:tav>
                                      </p:tavLst>
                                    </p:anim>
                                    <p:anim calcmode="lin" valueType="num">
                                      <p:cBhvr>
                                        <p:cTn id="24" dur="500" fill="hold"/>
                                        <p:tgtEl>
                                          <p:spTgt spid="110"/>
                                        </p:tgtEl>
                                        <p:attrNameLst>
                                          <p:attrName>ppt_h</p:attrName>
                                        </p:attrNameLst>
                                      </p:cBhvr>
                                      <p:tavLst>
                                        <p:tav tm="0">
                                          <p:val>
                                            <p:fltVal val="0"/>
                                          </p:val>
                                        </p:tav>
                                        <p:tav tm="100000">
                                          <p:val>
                                            <p:strVal val="#ppt_h"/>
                                          </p:val>
                                        </p:tav>
                                      </p:tavLst>
                                    </p:anim>
                                    <p:animEffect transition="in" filter="fade">
                                      <p:cBhvr>
                                        <p:cTn id="25" dur="500"/>
                                        <p:tgtEl>
                                          <p:spTgt spid="110"/>
                                        </p:tgtEl>
                                      </p:cBhvr>
                                    </p:animEffect>
                                  </p:childTnLst>
                                </p:cTn>
                              </p:par>
                            </p:childTnLst>
                          </p:cTn>
                        </p:par>
                        <p:par>
                          <p:cTn id="26" fill="hold">
                            <p:stCondLst>
                              <p:cond delay="2000"/>
                            </p:stCondLst>
                            <p:childTnLst>
                              <p:par>
                                <p:cTn id="27" presetID="53" presetClass="entr" presetSubtype="16" fill="hold" nodeType="afterEffect">
                                  <p:stCondLst>
                                    <p:cond delay="0"/>
                                  </p:stCondLst>
                                  <p:childTnLst>
                                    <p:set>
                                      <p:cBhvr>
                                        <p:cTn id="28" dur="1" fill="hold">
                                          <p:stCondLst>
                                            <p:cond delay="0"/>
                                          </p:stCondLst>
                                        </p:cTn>
                                        <p:tgtEl>
                                          <p:spTgt spid="103"/>
                                        </p:tgtEl>
                                        <p:attrNameLst>
                                          <p:attrName>style.visibility</p:attrName>
                                        </p:attrNameLst>
                                      </p:cBhvr>
                                      <p:to>
                                        <p:strVal val="visible"/>
                                      </p:to>
                                    </p:set>
                                    <p:anim calcmode="lin" valueType="num">
                                      <p:cBhvr>
                                        <p:cTn id="29" dur="500" fill="hold"/>
                                        <p:tgtEl>
                                          <p:spTgt spid="103"/>
                                        </p:tgtEl>
                                        <p:attrNameLst>
                                          <p:attrName>ppt_w</p:attrName>
                                        </p:attrNameLst>
                                      </p:cBhvr>
                                      <p:tavLst>
                                        <p:tav tm="0">
                                          <p:val>
                                            <p:fltVal val="0"/>
                                          </p:val>
                                        </p:tav>
                                        <p:tav tm="100000">
                                          <p:val>
                                            <p:strVal val="#ppt_w"/>
                                          </p:val>
                                        </p:tav>
                                      </p:tavLst>
                                    </p:anim>
                                    <p:anim calcmode="lin" valueType="num">
                                      <p:cBhvr>
                                        <p:cTn id="30" dur="500" fill="hold"/>
                                        <p:tgtEl>
                                          <p:spTgt spid="103"/>
                                        </p:tgtEl>
                                        <p:attrNameLst>
                                          <p:attrName>ppt_h</p:attrName>
                                        </p:attrNameLst>
                                      </p:cBhvr>
                                      <p:tavLst>
                                        <p:tav tm="0">
                                          <p:val>
                                            <p:fltVal val="0"/>
                                          </p:val>
                                        </p:tav>
                                        <p:tav tm="100000">
                                          <p:val>
                                            <p:strVal val="#ppt_h"/>
                                          </p:val>
                                        </p:tav>
                                      </p:tavLst>
                                    </p:anim>
                                    <p:animEffect transition="in" filter="fade">
                                      <p:cBhvr>
                                        <p:cTn id="31" dur="500"/>
                                        <p:tgtEl>
                                          <p:spTgt spid="103"/>
                                        </p:tgtEl>
                                      </p:cBhvr>
                                    </p:animEffect>
                                  </p:childTnLst>
                                </p:cTn>
                              </p:par>
                            </p:childTnLst>
                          </p:cTn>
                        </p:par>
                        <p:par>
                          <p:cTn id="32" fill="hold">
                            <p:stCondLst>
                              <p:cond delay="2500"/>
                            </p:stCondLst>
                            <p:childTnLst>
                              <p:par>
                                <p:cTn id="33" presetID="23" presetClass="entr" presetSubtype="32" fill="hold" nodeType="afterEffect">
                                  <p:stCondLst>
                                    <p:cond delay="0"/>
                                  </p:stCondLst>
                                  <p:childTnLst>
                                    <p:set>
                                      <p:cBhvr>
                                        <p:cTn id="34" dur="1" fill="hold">
                                          <p:stCondLst>
                                            <p:cond delay="0"/>
                                          </p:stCondLst>
                                        </p:cTn>
                                        <p:tgtEl>
                                          <p:spTgt spid="125"/>
                                        </p:tgtEl>
                                        <p:attrNameLst>
                                          <p:attrName>style.visibility</p:attrName>
                                        </p:attrNameLst>
                                      </p:cBhvr>
                                      <p:to>
                                        <p:strVal val="visible"/>
                                      </p:to>
                                    </p:set>
                                    <p:anim calcmode="lin" valueType="num">
                                      <p:cBhvr>
                                        <p:cTn id="35" dur="500" fill="hold"/>
                                        <p:tgtEl>
                                          <p:spTgt spid="125"/>
                                        </p:tgtEl>
                                        <p:attrNameLst>
                                          <p:attrName>ppt_w</p:attrName>
                                        </p:attrNameLst>
                                      </p:cBhvr>
                                      <p:tavLst>
                                        <p:tav tm="0">
                                          <p:val>
                                            <p:strVal val="4*#ppt_w"/>
                                          </p:val>
                                        </p:tav>
                                        <p:tav tm="100000">
                                          <p:val>
                                            <p:strVal val="#ppt_w"/>
                                          </p:val>
                                        </p:tav>
                                      </p:tavLst>
                                    </p:anim>
                                    <p:anim calcmode="lin" valueType="num">
                                      <p:cBhvr>
                                        <p:cTn id="36" dur="500" fill="hold"/>
                                        <p:tgtEl>
                                          <p:spTgt spid="125"/>
                                        </p:tgtEl>
                                        <p:attrNameLst>
                                          <p:attrName>ppt_h</p:attrName>
                                        </p:attrNameLst>
                                      </p:cBhvr>
                                      <p:tavLst>
                                        <p:tav tm="0">
                                          <p:val>
                                            <p:strVal val="4*#ppt_h"/>
                                          </p:val>
                                        </p:tav>
                                        <p:tav tm="100000">
                                          <p:val>
                                            <p:strVal val="#ppt_h"/>
                                          </p:val>
                                        </p:tav>
                                      </p:tavLst>
                                    </p:anim>
                                  </p:childTnLst>
                                </p:cTn>
                              </p:par>
                            </p:childTnLst>
                          </p:cTn>
                        </p:par>
                        <p:par>
                          <p:cTn id="37" fill="hold">
                            <p:stCondLst>
                              <p:cond delay="3000"/>
                            </p:stCondLst>
                            <p:childTnLst>
                              <p:par>
                                <p:cTn id="38" presetID="23" presetClass="entr" presetSubtype="32" fill="hold" nodeType="afterEffect">
                                  <p:stCondLst>
                                    <p:cond delay="0"/>
                                  </p:stCondLst>
                                  <p:childTnLst>
                                    <p:set>
                                      <p:cBhvr>
                                        <p:cTn id="39" dur="1" fill="hold">
                                          <p:stCondLst>
                                            <p:cond delay="0"/>
                                          </p:stCondLst>
                                        </p:cTn>
                                        <p:tgtEl>
                                          <p:spTgt spid="130"/>
                                        </p:tgtEl>
                                        <p:attrNameLst>
                                          <p:attrName>style.visibility</p:attrName>
                                        </p:attrNameLst>
                                      </p:cBhvr>
                                      <p:to>
                                        <p:strVal val="visible"/>
                                      </p:to>
                                    </p:set>
                                    <p:anim calcmode="lin" valueType="num">
                                      <p:cBhvr>
                                        <p:cTn id="40" dur="500" fill="hold"/>
                                        <p:tgtEl>
                                          <p:spTgt spid="130"/>
                                        </p:tgtEl>
                                        <p:attrNameLst>
                                          <p:attrName>ppt_w</p:attrName>
                                        </p:attrNameLst>
                                      </p:cBhvr>
                                      <p:tavLst>
                                        <p:tav tm="0">
                                          <p:val>
                                            <p:strVal val="4*#ppt_w"/>
                                          </p:val>
                                        </p:tav>
                                        <p:tav tm="100000">
                                          <p:val>
                                            <p:strVal val="#ppt_w"/>
                                          </p:val>
                                        </p:tav>
                                      </p:tavLst>
                                    </p:anim>
                                    <p:anim calcmode="lin" valueType="num">
                                      <p:cBhvr>
                                        <p:cTn id="41" dur="500" fill="hold"/>
                                        <p:tgtEl>
                                          <p:spTgt spid="130"/>
                                        </p:tgtEl>
                                        <p:attrNameLst>
                                          <p:attrName>ppt_h</p:attrName>
                                        </p:attrNameLst>
                                      </p:cBhvr>
                                      <p:tavLst>
                                        <p:tav tm="0">
                                          <p:val>
                                            <p:strVal val="4*#ppt_h"/>
                                          </p:val>
                                        </p:tav>
                                        <p:tav tm="100000">
                                          <p:val>
                                            <p:strVal val="#ppt_h"/>
                                          </p:val>
                                        </p:tav>
                                      </p:tavLst>
                                    </p:anim>
                                  </p:childTnLst>
                                </p:cTn>
                              </p:par>
                            </p:childTnLst>
                          </p:cTn>
                        </p:par>
                        <p:par>
                          <p:cTn id="42" fill="hold">
                            <p:stCondLst>
                              <p:cond delay="3500"/>
                            </p:stCondLst>
                            <p:childTnLst>
                              <p:par>
                                <p:cTn id="43" presetID="23" presetClass="entr" presetSubtype="32" fill="hold" nodeType="afterEffect">
                                  <p:stCondLst>
                                    <p:cond delay="0"/>
                                  </p:stCondLst>
                                  <p:childTnLst>
                                    <p:set>
                                      <p:cBhvr>
                                        <p:cTn id="44" dur="1" fill="hold">
                                          <p:stCondLst>
                                            <p:cond delay="0"/>
                                          </p:stCondLst>
                                        </p:cTn>
                                        <p:tgtEl>
                                          <p:spTgt spid="211"/>
                                        </p:tgtEl>
                                        <p:attrNameLst>
                                          <p:attrName>style.visibility</p:attrName>
                                        </p:attrNameLst>
                                      </p:cBhvr>
                                      <p:to>
                                        <p:strVal val="visible"/>
                                      </p:to>
                                    </p:set>
                                    <p:anim calcmode="lin" valueType="num">
                                      <p:cBhvr>
                                        <p:cTn id="45" dur="500" fill="hold"/>
                                        <p:tgtEl>
                                          <p:spTgt spid="211"/>
                                        </p:tgtEl>
                                        <p:attrNameLst>
                                          <p:attrName>ppt_w</p:attrName>
                                        </p:attrNameLst>
                                      </p:cBhvr>
                                      <p:tavLst>
                                        <p:tav tm="0">
                                          <p:val>
                                            <p:strVal val="4*#ppt_w"/>
                                          </p:val>
                                        </p:tav>
                                        <p:tav tm="100000">
                                          <p:val>
                                            <p:strVal val="#ppt_w"/>
                                          </p:val>
                                        </p:tav>
                                      </p:tavLst>
                                    </p:anim>
                                    <p:anim calcmode="lin" valueType="num">
                                      <p:cBhvr>
                                        <p:cTn id="46" dur="500" fill="hold"/>
                                        <p:tgtEl>
                                          <p:spTgt spid="211"/>
                                        </p:tgtEl>
                                        <p:attrNameLst>
                                          <p:attrName>ppt_h</p:attrName>
                                        </p:attrNameLst>
                                      </p:cBhvr>
                                      <p:tavLst>
                                        <p:tav tm="0">
                                          <p:val>
                                            <p:strVal val="4*#ppt_h"/>
                                          </p:val>
                                        </p:tav>
                                        <p:tav tm="100000">
                                          <p:val>
                                            <p:strVal val="#ppt_h"/>
                                          </p:val>
                                        </p:tav>
                                      </p:tavLst>
                                    </p:anim>
                                  </p:childTnLst>
                                </p:cTn>
                              </p:par>
                            </p:childTnLst>
                          </p:cTn>
                        </p:par>
                        <p:par>
                          <p:cTn id="47" fill="hold">
                            <p:stCondLst>
                              <p:cond delay="4000"/>
                            </p:stCondLst>
                            <p:childTnLst>
                              <p:par>
                                <p:cTn id="48" presetID="23" presetClass="entr" presetSubtype="32" fill="hold" nodeType="afterEffect">
                                  <p:stCondLst>
                                    <p:cond delay="0"/>
                                  </p:stCondLst>
                                  <p:childTnLst>
                                    <p:set>
                                      <p:cBhvr>
                                        <p:cTn id="49" dur="1" fill="hold">
                                          <p:stCondLst>
                                            <p:cond delay="0"/>
                                          </p:stCondLst>
                                        </p:cTn>
                                        <p:tgtEl>
                                          <p:spTgt spid="216"/>
                                        </p:tgtEl>
                                        <p:attrNameLst>
                                          <p:attrName>style.visibility</p:attrName>
                                        </p:attrNameLst>
                                      </p:cBhvr>
                                      <p:to>
                                        <p:strVal val="visible"/>
                                      </p:to>
                                    </p:set>
                                    <p:anim calcmode="lin" valueType="num">
                                      <p:cBhvr>
                                        <p:cTn id="50" dur="500" fill="hold"/>
                                        <p:tgtEl>
                                          <p:spTgt spid="216"/>
                                        </p:tgtEl>
                                        <p:attrNameLst>
                                          <p:attrName>ppt_w</p:attrName>
                                        </p:attrNameLst>
                                      </p:cBhvr>
                                      <p:tavLst>
                                        <p:tav tm="0">
                                          <p:val>
                                            <p:strVal val="4*#ppt_w"/>
                                          </p:val>
                                        </p:tav>
                                        <p:tav tm="100000">
                                          <p:val>
                                            <p:strVal val="#ppt_w"/>
                                          </p:val>
                                        </p:tav>
                                      </p:tavLst>
                                    </p:anim>
                                    <p:anim calcmode="lin" valueType="num">
                                      <p:cBhvr>
                                        <p:cTn id="51" dur="500" fill="hold"/>
                                        <p:tgtEl>
                                          <p:spTgt spid="216"/>
                                        </p:tgtEl>
                                        <p:attrNameLst>
                                          <p:attrName>ppt_h</p:attrName>
                                        </p:attrNameLst>
                                      </p:cBhvr>
                                      <p:tavLst>
                                        <p:tav tm="0">
                                          <p:val>
                                            <p:strVal val="4*#ppt_h"/>
                                          </p:val>
                                        </p:tav>
                                        <p:tav tm="100000">
                                          <p:val>
                                            <p:strVal val="#ppt_h"/>
                                          </p:val>
                                        </p:tav>
                                      </p:tavLst>
                                    </p:anim>
                                  </p:childTnLst>
                                </p:cTn>
                              </p:par>
                            </p:childTnLst>
                          </p:cTn>
                        </p:par>
                        <p:par>
                          <p:cTn id="52" fill="hold">
                            <p:stCondLst>
                              <p:cond delay="4500"/>
                            </p:stCondLst>
                            <p:childTnLst>
                              <p:par>
                                <p:cTn id="53" presetID="12" presetClass="entr" presetSubtype="8" fill="hold" grpId="0" nodeType="afterEffect">
                                  <p:stCondLst>
                                    <p:cond delay="0"/>
                                  </p:stCondLst>
                                  <p:childTnLst>
                                    <p:set>
                                      <p:cBhvr>
                                        <p:cTn id="54" dur="1" fill="hold">
                                          <p:stCondLst>
                                            <p:cond delay="0"/>
                                          </p:stCondLst>
                                        </p:cTn>
                                        <p:tgtEl>
                                          <p:spTgt spid="78"/>
                                        </p:tgtEl>
                                        <p:attrNameLst>
                                          <p:attrName>style.visibility</p:attrName>
                                        </p:attrNameLst>
                                      </p:cBhvr>
                                      <p:to>
                                        <p:strVal val="visible"/>
                                      </p:to>
                                    </p:set>
                                    <p:anim calcmode="lin" valueType="num">
                                      <p:cBhvr additive="base">
                                        <p:cTn id="55" dur="500"/>
                                        <p:tgtEl>
                                          <p:spTgt spid="78"/>
                                        </p:tgtEl>
                                        <p:attrNameLst>
                                          <p:attrName>ppt_x</p:attrName>
                                        </p:attrNameLst>
                                      </p:cBhvr>
                                      <p:tavLst>
                                        <p:tav tm="0">
                                          <p:val>
                                            <p:strVal val="#ppt_x-#ppt_w*1.125000"/>
                                          </p:val>
                                        </p:tav>
                                        <p:tav tm="100000">
                                          <p:val>
                                            <p:strVal val="#ppt_x"/>
                                          </p:val>
                                        </p:tav>
                                      </p:tavLst>
                                    </p:anim>
                                    <p:animEffect transition="in" filter="wipe(right)">
                                      <p:cBhvr>
                                        <p:cTn id="56" dur="500"/>
                                        <p:tgtEl>
                                          <p:spTgt spid="78"/>
                                        </p:tgtEl>
                                      </p:cBhvr>
                                    </p:animEffect>
                                  </p:childTnLst>
                                </p:cTn>
                              </p:par>
                              <p:par>
                                <p:cTn id="57" presetID="12" presetClass="entr" presetSubtype="8" fill="hold" grpId="0" nodeType="withEffect">
                                  <p:stCondLst>
                                    <p:cond delay="0"/>
                                  </p:stCondLst>
                                  <p:childTnLst>
                                    <p:set>
                                      <p:cBhvr>
                                        <p:cTn id="58" dur="1" fill="hold">
                                          <p:stCondLst>
                                            <p:cond delay="0"/>
                                          </p:stCondLst>
                                        </p:cTn>
                                        <p:tgtEl>
                                          <p:spTgt spid="79"/>
                                        </p:tgtEl>
                                        <p:attrNameLst>
                                          <p:attrName>style.visibility</p:attrName>
                                        </p:attrNameLst>
                                      </p:cBhvr>
                                      <p:to>
                                        <p:strVal val="visible"/>
                                      </p:to>
                                    </p:set>
                                    <p:anim calcmode="lin" valueType="num">
                                      <p:cBhvr additive="base">
                                        <p:cTn id="59" dur="500"/>
                                        <p:tgtEl>
                                          <p:spTgt spid="79"/>
                                        </p:tgtEl>
                                        <p:attrNameLst>
                                          <p:attrName>ppt_x</p:attrName>
                                        </p:attrNameLst>
                                      </p:cBhvr>
                                      <p:tavLst>
                                        <p:tav tm="0">
                                          <p:val>
                                            <p:strVal val="#ppt_x-#ppt_w*1.125000"/>
                                          </p:val>
                                        </p:tav>
                                        <p:tav tm="100000">
                                          <p:val>
                                            <p:strVal val="#ppt_x"/>
                                          </p:val>
                                        </p:tav>
                                      </p:tavLst>
                                    </p:anim>
                                    <p:animEffect transition="in" filter="wipe(right)">
                                      <p:cBhvr>
                                        <p:cTn id="60" dur="500"/>
                                        <p:tgtEl>
                                          <p:spTgt spid="79"/>
                                        </p:tgtEl>
                                      </p:cBhvr>
                                    </p:animEffect>
                                  </p:childTnLst>
                                </p:cTn>
                              </p:par>
                              <p:par>
                                <p:cTn id="61" presetID="12" presetClass="entr" presetSubtype="2" fill="hold" grpId="0" nodeType="withEffect">
                                  <p:stCondLst>
                                    <p:cond delay="0"/>
                                  </p:stCondLst>
                                  <p:childTnLst>
                                    <p:set>
                                      <p:cBhvr>
                                        <p:cTn id="62" dur="1" fill="hold">
                                          <p:stCondLst>
                                            <p:cond delay="0"/>
                                          </p:stCondLst>
                                        </p:cTn>
                                        <p:tgtEl>
                                          <p:spTgt spid="80"/>
                                        </p:tgtEl>
                                        <p:attrNameLst>
                                          <p:attrName>style.visibility</p:attrName>
                                        </p:attrNameLst>
                                      </p:cBhvr>
                                      <p:to>
                                        <p:strVal val="visible"/>
                                      </p:to>
                                    </p:set>
                                    <p:anim calcmode="lin" valueType="num">
                                      <p:cBhvr additive="base">
                                        <p:cTn id="63" dur="500"/>
                                        <p:tgtEl>
                                          <p:spTgt spid="80"/>
                                        </p:tgtEl>
                                        <p:attrNameLst>
                                          <p:attrName>ppt_x</p:attrName>
                                        </p:attrNameLst>
                                      </p:cBhvr>
                                      <p:tavLst>
                                        <p:tav tm="0">
                                          <p:val>
                                            <p:strVal val="#ppt_x+#ppt_w*1.125000"/>
                                          </p:val>
                                        </p:tav>
                                        <p:tav tm="100000">
                                          <p:val>
                                            <p:strVal val="#ppt_x"/>
                                          </p:val>
                                        </p:tav>
                                      </p:tavLst>
                                    </p:anim>
                                    <p:animEffect transition="in" filter="wipe(left)">
                                      <p:cBhvr>
                                        <p:cTn id="64" dur="500"/>
                                        <p:tgtEl>
                                          <p:spTgt spid="80"/>
                                        </p:tgtEl>
                                      </p:cBhvr>
                                    </p:animEffect>
                                  </p:childTnLst>
                                </p:cTn>
                              </p:par>
                              <p:par>
                                <p:cTn id="65" presetID="12" presetClass="entr" presetSubtype="2" fill="hold" grpId="0" nodeType="withEffect">
                                  <p:stCondLst>
                                    <p:cond delay="0"/>
                                  </p:stCondLst>
                                  <p:childTnLst>
                                    <p:set>
                                      <p:cBhvr>
                                        <p:cTn id="66" dur="1" fill="hold">
                                          <p:stCondLst>
                                            <p:cond delay="0"/>
                                          </p:stCondLst>
                                        </p:cTn>
                                        <p:tgtEl>
                                          <p:spTgt spid="81"/>
                                        </p:tgtEl>
                                        <p:attrNameLst>
                                          <p:attrName>style.visibility</p:attrName>
                                        </p:attrNameLst>
                                      </p:cBhvr>
                                      <p:to>
                                        <p:strVal val="visible"/>
                                      </p:to>
                                    </p:set>
                                    <p:anim calcmode="lin" valueType="num">
                                      <p:cBhvr additive="base">
                                        <p:cTn id="67" dur="500"/>
                                        <p:tgtEl>
                                          <p:spTgt spid="81"/>
                                        </p:tgtEl>
                                        <p:attrNameLst>
                                          <p:attrName>ppt_x</p:attrName>
                                        </p:attrNameLst>
                                      </p:cBhvr>
                                      <p:tavLst>
                                        <p:tav tm="0">
                                          <p:val>
                                            <p:strVal val="#ppt_x+#ppt_w*1.125000"/>
                                          </p:val>
                                        </p:tav>
                                        <p:tav tm="100000">
                                          <p:val>
                                            <p:strVal val="#ppt_x"/>
                                          </p:val>
                                        </p:tav>
                                      </p:tavLst>
                                    </p:anim>
                                    <p:animEffect transition="in" filter="wipe(left)">
                                      <p:cBhvr>
                                        <p:cTn id="68" dur="500"/>
                                        <p:tgtEl>
                                          <p:spTgt spid="81"/>
                                        </p:tgtEl>
                                      </p:cBhvr>
                                    </p:animEffect>
                                  </p:childTnLst>
                                </p:cTn>
                              </p:par>
                            </p:childTnLst>
                          </p:cTn>
                        </p:par>
                        <p:par>
                          <p:cTn id="69" fill="hold">
                            <p:stCondLst>
                              <p:cond delay="5000"/>
                            </p:stCondLst>
                            <p:childTnLst>
                              <p:par>
                                <p:cTn id="70" presetID="14" presetClass="entr" presetSubtype="10" fill="hold" grpId="0" nodeType="afterEffect">
                                  <p:stCondLst>
                                    <p:cond delay="0"/>
                                  </p:stCondLst>
                                  <p:childTnLst>
                                    <p:set>
                                      <p:cBhvr>
                                        <p:cTn id="71" dur="1" fill="hold">
                                          <p:stCondLst>
                                            <p:cond delay="0"/>
                                          </p:stCondLst>
                                        </p:cTn>
                                        <p:tgtEl>
                                          <p:spTgt spid="123"/>
                                        </p:tgtEl>
                                        <p:attrNameLst>
                                          <p:attrName>style.visibility</p:attrName>
                                        </p:attrNameLst>
                                      </p:cBhvr>
                                      <p:to>
                                        <p:strVal val="visible"/>
                                      </p:to>
                                    </p:set>
                                    <p:animEffect transition="in" filter="randombar(horizontal)">
                                      <p:cBhvr>
                                        <p:cTn id="72" dur="500"/>
                                        <p:tgtEl>
                                          <p:spTgt spid="123"/>
                                        </p:tgtEl>
                                      </p:cBhvr>
                                    </p:animEffect>
                                  </p:childTnLst>
                                </p:cTn>
                              </p:par>
                              <p:par>
                                <p:cTn id="73" presetID="14" presetClass="entr" presetSubtype="10" fill="hold" grpId="0" nodeType="withEffect">
                                  <p:stCondLst>
                                    <p:cond delay="0"/>
                                  </p:stCondLst>
                                  <p:childTnLst>
                                    <p:set>
                                      <p:cBhvr>
                                        <p:cTn id="74" dur="1" fill="hold">
                                          <p:stCondLst>
                                            <p:cond delay="0"/>
                                          </p:stCondLst>
                                        </p:cTn>
                                        <p:tgtEl>
                                          <p:spTgt spid="124"/>
                                        </p:tgtEl>
                                        <p:attrNameLst>
                                          <p:attrName>style.visibility</p:attrName>
                                        </p:attrNameLst>
                                      </p:cBhvr>
                                      <p:to>
                                        <p:strVal val="visible"/>
                                      </p:to>
                                    </p:set>
                                    <p:animEffect transition="in" filter="randombar(horizontal)">
                                      <p:cBhvr>
                                        <p:cTn id="75" dur="500"/>
                                        <p:tgtEl>
                                          <p:spTgt spid="124"/>
                                        </p:tgtEl>
                                      </p:cBhvr>
                                    </p:animEffect>
                                  </p:childTnLst>
                                </p:cTn>
                              </p:par>
                              <p:par>
                                <p:cTn id="76" presetID="14" presetClass="entr" presetSubtype="10" fill="hold" grpId="0" nodeType="withEffect">
                                  <p:stCondLst>
                                    <p:cond delay="0"/>
                                  </p:stCondLst>
                                  <p:childTnLst>
                                    <p:set>
                                      <p:cBhvr>
                                        <p:cTn id="77" dur="1" fill="hold">
                                          <p:stCondLst>
                                            <p:cond delay="0"/>
                                          </p:stCondLst>
                                        </p:cTn>
                                        <p:tgtEl>
                                          <p:spTgt spid="117"/>
                                        </p:tgtEl>
                                        <p:attrNameLst>
                                          <p:attrName>style.visibility</p:attrName>
                                        </p:attrNameLst>
                                      </p:cBhvr>
                                      <p:to>
                                        <p:strVal val="visible"/>
                                      </p:to>
                                    </p:set>
                                    <p:animEffect transition="in" filter="randombar(horizontal)">
                                      <p:cBhvr>
                                        <p:cTn id="78" dur="500"/>
                                        <p:tgtEl>
                                          <p:spTgt spid="117"/>
                                        </p:tgtEl>
                                      </p:cBhvr>
                                    </p:animEffect>
                                  </p:childTnLst>
                                </p:cTn>
                              </p:par>
                              <p:par>
                                <p:cTn id="79" presetID="14" presetClass="entr" presetSubtype="10" fill="hold" grpId="0" nodeType="withEffect">
                                  <p:stCondLst>
                                    <p:cond delay="0"/>
                                  </p:stCondLst>
                                  <p:childTnLst>
                                    <p:set>
                                      <p:cBhvr>
                                        <p:cTn id="80" dur="1" fill="hold">
                                          <p:stCondLst>
                                            <p:cond delay="0"/>
                                          </p:stCondLst>
                                        </p:cTn>
                                        <p:tgtEl>
                                          <p:spTgt spid="122"/>
                                        </p:tgtEl>
                                        <p:attrNameLst>
                                          <p:attrName>style.visibility</p:attrName>
                                        </p:attrNameLst>
                                      </p:cBhvr>
                                      <p:to>
                                        <p:strVal val="visible"/>
                                      </p:to>
                                    </p:set>
                                    <p:animEffect transition="in" filter="randombar(horizontal)">
                                      <p:cBhvr>
                                        <p:cTn id="81" dur="500"/>
                                        <p:tgtEl>
                                          <p:spTgt spid="122"/>
                                        </p:tgtEl>
                                      </p:cBhvr>
                                    </p:animEffect>
                                  </p:childTnLst>
                                </p:cTn>
                              </p:par>
                            </p:childTnLst>
                          </p:cTn>
                        </p:par>
                        <p:par>
                          <p:cTn id="82" fill="hold">
                            <p:stCondLst>
                              <p:cond delay="5500"/>
                            </p:stCondLst>
                            <p:childTnLst>
                              <p:par>
                                <p:cTn id="83" presetID="12" presetClass="entr" presetSubtype="8" fill="hold" grpId="0" nodeType="afterEffect">
                                  <p:stCondLst>
                                    <p:cond delay="0"/>
                                  </p:stCondLst>
                                  <p:childTnLst>
                                    <p:set>
                                      <p:cBhvr>
                                        <p:cTn id="84" dur="1" fill="hold">
                                          <p:stCondLst>
                                            <p:cond delay="0"/>
                                          </p:stCondLst>
                                        </p:cTn>
                                        <p:tgtEl>
                                          <p:spTgt spid="118"/>
                                        </p:tgtEl>
                                        <p:attrNameLst>
                                          <p:attrName>style.visibility</p:attrName>
                                        </p:attrNameLst>
                                      </p:cBhvr>
                                      <p:to>
                                        <p:strVal val="visible"/>
                                      </p:to>
                                    </p:set>
                                    <p:anim calcmode="lin" valueType="num">
                                      <p:cBhvr additive="base">
                                        <p:cTn id="85" dur="500"/>
                                        <p:tgtEl>
                                          <p:spTgt spid="118"/>
                                        </p:tgtEl>
                                        <p:attrNameLst>
                                          <p:attrName>ppt_x</p:attrName>
                                        </p:attrNameLst>
                                      </p:cBhvr>
                                      <p:tavLst>
                                        <p:tav tm="0">
                                          <p:val>
                                            <p:strVal val="#ppt_x-#ppt_w*1.125000"/>
                                          </p:val>
                                        </p:tav>
                                        <p:tav tm="100000">
                                          <p:val>
                                            <p:strVal val="#ppt_x"/>
                                          </p:val>
                                        </p:tav>
                                      </p:tavLst>
                                    </p:anim>
                                    <p:animEffect transition="in" filter="wipe(right)">
                                      <p:cBhvr>
                                        <p:cTn id="86" dur="500"/>
                                        <p:tgtEl>
                                          <p:spTgt spid="118"/>
                                        </p:tgtEl>
                                      </p:cBhvr>
                                    </p:animEffect>
                                  </p:childTnLst>
                                </p:cTn>
                              </p:par>
                              <p:par>
                                <p:cTn id="87" presetID="12" presetClass="entr" presetSubtype="8" fill="hold" grpId="0" nodeType="withEffect">
                                  <p:stCondLst>
                                    <p:cond delay="0"/>
                                  </p:stCondLst>
                                  <p:childTnLst>
                                    <p:set>
                                      <p:cBhvr>
                                        <p:cTn id="88" dur="1" fill="hold">
                                          <p:stCondLst>
                                            <p:cond delay="0"/>
                                          </p:stCondLst>
                                        </p:cTn>
                                        <p:tgtEl>
                                          <p:spTgt spid="119"/>
                                        </p:tgtEl>
                                        <p:attrNameLst>
                                          <p:attrName>style.visibility</p:attrName>
                                        </p:attrNameLst>
                                      </p:cBhvr>
                                      <p:to>
                                        <p:strVal val="visible"/>
                                      </p:to>
                                    </p:set>
                                    <p:anim calcmode="lin" valueType="num">
                                      <p:cBhvr additive="base">
                                        <p:cTn id="89" dur="500"/>
                                        <p:tgtEl>
                                          <p:spTgt spid="119"/>
                                        </p:tgtEl>
                                        <p:attrNameLst>
                                          <p:attrName>ppt_x</p:attrName>
                                        </p:attrNameLst>
                                      </p:cBhvr>
                                      <p:tavLst>
                                        <p:tav tm="0">
                                          <p:val>
                                            <p:strVal val="#ppt_x-#ppt_w*1.125000"/>
                                          </p:val>
                                        </p:tav>
                                        <p:tav tm="100000">
                                          <p:val>
                                            <p:strVal val="#ppt_x"/>
                                          </p:val>
                                        </p:tav>
                                      </p:tavLst>
                                    </p:anim>
                                    <p:animEffect transition="in" filter="wipe(right)">
                                      <p:cBhvr>
                                        <p:cTn id="90" dur="500"/>
                                        <p:tgtEl>
                                          <p:spTgt spid="119"/>
                                        </p:tgtEl>
                                      </p:cBhvr>
                                    </p:animEffect>
                                  </p:childTnLst>
                                </p:cTn>
                              </p:par>
                              <p:par>
                                <p:cTn id="91" presetID="12" presetClass="entr" presetSubtype="2" fill="hold" grpId="0" nodeType="withEffect">
                                  <p:stCondLst>
                                    <p:cond delay="0"/>
                                  </p:stCondLst>
                                  <p:childTnLst>
                                    <p:set>
                                      <p:cBhvr>
                                        <p:cTn id="92" dur="1" fill="hold">
                                          <p:stCondLst>
                                            <p:cond delay="0"/>
                                          </p:stCondLst>
                                        </p:cTn>
                                        <p:tgtEl>
                                          <p:spTgt spid="121"/>
                                        </p:tgtEl>
                                        <p:attrNameLst>
                                          <p:attrName>style.visibility</p:attrName>
                                        </p:attrNameLst>
                                      </p:cBhvr>
                                      <p:to>
                                        <p:strVal val="visible"/>
                                      </p:to>
                                    </p:set>
                                    <p:anim calcmode="lin" valueType="num">
                                      <p:cBhvr additive="base">
                                        <p:cTn id="93" dur="500"/>
                                        <p:tgtEl>
                                          <p:spTgt spid="121"/>
                                        </p:tgtEl>
                                        <p:attrNameLst>
                                          <p:attrName>ppt_x</p:attrName>
                                        </p:attrNameLst>
                                      </p:cBhvr>
                                      <p:tavLst>
                                        <p:tav tm="0">
                                          <p:val>
                                            <p:strVal val="#ppt_x+#ppt_w*1.125000"/>
                                          </p:val>
                                        </p:tav>
                                        <p:tav tm="100000">
                                          <p:val>
                                            <p:strVal val="#ppt_x"/>
                                          </p:val>
                                        </p:tav>
                                      </p:tavLst>
                                    </p:anim>
                                    <p:animEffect transition="in" filter="wipe(left)">
                                      <p:cBhvr>
                                        <p:cTn id="94" dur="500"/>
                                        <p:tgtEl>
                                          <p:spTgt spid="121"/>
                                        </p:tgtEl>
                                      </p:cBhvr>
                                    </p:animEffect>
                                  </p:childTnLst>
                                </p:cTn>
                              </p:par>
                              <p:par>
                                <p:cTn id="95" presetID="12" presetClass="entr" presetSubtype="2" fill="hold" grpId="0" nodeType="withEffect">
                                  <p:stCondLst>
                                    <p:cond delay="0"/>
                                  </p:stCondLst>
                                  <p:childTnLst>
                                    <p:set>
                                      <p:cBhvr>
                                        <p:cTn id="96" dur="1" fill="hold">
                                          <p:stCondLst>
                                            <p:cond delay="0"/>
                                          </p:stCondLst>
                                        </p:cTn>
                                        <p:tgtEl>
                                          <p:spTgt spid="120"/>
                                        </p:tgtEl>
                                        <p:attrNameLst>
                                          <p:attrName>style.visibility</p:attrName>
                                        </p:attrNameLst>
                                      </p:cBhvr>
                                      <p:to>
                                        <p:strVal val="visible"/>
                                      </p:to>
                                    </p:set>
                                    <p:anim calcmode="lin" valueType="num">
                                      <p:cBhvr additive="base">
                                        <p:cTn id="97" dur="500"/>
                                        <p:tgtEl>
                                          <p:spTgt spid="120"/>
                                        </p:tgtEl>
                                        <p:attrNameLst>
                                          <p:attrName>ppt_x</p:attrName>
                                        </p:attrNameLst>
                                      </p:cBhvr>
                                      <p:tavLst>
                                        <p:tav tm="0">
                                          <p:val>
                                            <p:strVal val="#ppt_x+#ppt_w*1.125000"/>
                                          </p:val>
                                        </p:tav>
                                        <p:tav tm="100000">
                                          <p:val>
                                            <p:strVal val="#ppt_x"/>
                                          </p:val>
                                        </p:tav>
                                      </p:tavLst>
                                    </p:anim>
                                    <p:animEffect transition="in" filter="wipe(left)">
                                      <p:cBhvr>
                                        <p:cTn id="98" dur="500"/>
                                        <p:tgtEl>
                                          <p:spTgt spid="1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 grpId="0"/>
      <p:bldP spid="78" grpId="0" animBg="1"/>
      <p:bldP spid="79" grpId="0" animBg="1"/>
      <p:bldP spid="80" grpId="0" animBg="1"/>
      <p:bldP spid="81" grpId="0" animBg="1"/>
      <p:bldP spid="117" grpId="0"/>
      <p:bldP spid="118" grpId="0" animBg="1"/>
      <p:bldP spid="119" grpId="0" animBg="1"/>
      <p:bldP spid="120" grpId="0" animBg="1"/>
      <p:bldP spid="121" grpId="0" animBg="1"/>
      <p:bldP spid="122" grpId="0"/>
      <p:bldP spid="123" grpId="0"/>
      <p:bldP spid="12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 name="TextBox 322"/>
          <p:cNvSpPr txBox="1"/>
          <p:nvPr/>
        </p:nvSpPr>
        <p:spPr>
          <a:xfrm>
            <a:off x="784151" y="281211"/>
            <a:ext cx="2764839" cy="411835"/>
          </a:xfrm>
          <a:prstGeom prst="rect">
            <a:avLst/>
          </a:prstGeom>
          <a:noFill/>
          <a:effectLst/>
        </p:spPr>
        <p:txBody>
          <a:bodyPr wrap="square" lIns="72572" tIns="36286" rIns="72572" bIns="36286" rtlCol="0">
            <a:spAutoFit/>
          </a:bodyPr>
          <a:lstStyle/>
          <a:p>
            <a:pPr algn="ctr"/>
            <a:r>
              <a:rPr lang="zh-CN" altLang="en-US" sz="2200" dirty="0" smtClean="0">
                <a:latin typeface="+mn-ea"/>
                <a:ea typeface="+mn-ea"/>
              </a:rPr>
              <a:t>添加文字标题内容</a:t>
            </a:r>
            <a:endParaRPr lang="zh-CN" altLang="en-US" sz="2200" dirty="0">
              <a:latin typeface="+mn-ea"/>
              <a:ea typeface="+mn-ea"/>
            </a:endParaRPr>
          </a:p>
        </p:txBody>
      </p:sp>
      <p:sp>
        <p:nvSpPr>
          <p:cNvPr id="65" name="圆角矩形 64"/>
          <p:cNvSpPr/>
          <p:nvPr/>
        </p:nvSpPr>
        <p:spPr>
          <a:xfrm>
            <a:off x="3307653" y="1117643"/>
            <a:ext cx="1305232" cy="1305233"/>
          </a:xfrm>
          <a:prstGeom prst="roundRect">
            <a:avLst>
              <a:gd name="adj" fmla="val 3969"/>
            </a:avLst>
          </a:prstGeom>
          <a:gradFill>
            <a:gsLst>
              <a:gs pos="100000">
                <a:schemeClr val="bg1">
                  <a:lumMod val="97000"/>
                </a:schemeClr>
              </a:gs>
              <a:gs pos="0">
                <a:schemeClr val="bg1">
                  <a:lumMod val="85000"/>
                </a:schemeClr>
              </a:gs>
            </a:gsLst>
            <a:lin ang="2700000" scaled="1"/>
          </a:gradFill>
          <a:ln w="22225">
            <a:gradFill flip="none" rotWithShape="1">
              <a:gsLst>
                <a:gs pos="0">
                  <a:schemeClr val="bg1"/>
                </a:gs>
                <a:gs pos="100000">
                  <a:schemeClr val="bg1">
                    <a:lumMod val="75000"/>
                  </a:schemeClr>
                </a:gs>
              </a:gsLst>
              <a:lin ang="2700000" scaled="1"/>
              <a:tileRect/>
            </a:grad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1600"/>
          </a:p>
        </p:txBody>
      </p:sp>
      <p:sp>
        <p:nvSpPr>
          <p:cNvPr id="66" name="圆角矩形 65"/>
          <p:cNvSpPr/>
          <p:nvPr/>
        </p:nvSpPr>
        <p:spPr>
          <a:xfrm>
            <a:off x="4699900" y="2501190"/>
            <a:ext cx="1305232" cy="1305233"/>
          </a:xfrm>
          <a:prstGeom prst="roundRect">
            <a:avLst>
              <a:gd name="adj" fmla="val 3969"/>
            </a:avLst>
          </a:prstGeom>
          <a:gradFill flip="none" rotWithShape="1">
            <a:gsLst>
              <a:gs pos="100000">
                <a:schemeClr val="bg1">
                  <a:lumMod val="97000"/>
                </a:schemeClr>
              </a:gs>
              <a:gs pos="0">
                <a:schemeClr val="bg1">
                  <a:lumMod val="85000"/>
                </a:schemeClr>
              </a:gs>
            </a:gsLst>
            <a:lin ang="2700000" scaled="1"/>
            <a:tileRect/>
          </a:gradFill>
          <a:ln w="22225">
            <a:gradFill flip="none" rotWithShape="1">
              <a:gsLst>
                <a:gs pos="0">
                  <a:schemeClr val="bg1"/>
                </a:gs>
                <a:gs pos="100000">
                  <a:schemeClr val="bg1">
                    <a:lumMod val="75000"/>
                  </a:schemeClr>
                </a:gs>
              </a:gsLst>
              <a:lin ang="2700000" scaled="1"/>
              <a:tileRect/>
            </a:grad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1600"/>
          </a:p>
        </p:txBody>
      </p:sp>
      <p:sp>
        <p:nvSpPr>
          <p:cNvPr id="67" name="圆角矩形 66"/>
          <p:cNvSpPr/>
          <p:nvPr/>
        </p:nvSpPr>
        <p:spPr>
          <a:xfrm>
            <a:off x="4699901" y="1546195"/>
            <a:ext cx="876681" cy="876681"/>
          </a:xfrm>
          <a:prstGeom prst="roundRect">
            <a:avLst>
              <a:gd name="adj" fmla="val 3969"/>
            </a:avLst>
          </a:prstGeom>
          <a:gradFill flip="none" rotWithShape="1">
            <a:gsLst>
              <a:gs pos="100000">
                <a:schemeClr val="bg1">
                  <a:lumMod val="97000"/>
                </a:schemeClr>
              </a:gs>
              <a:gs pos="0">
                <a:schemeClr val="bg1">
                  <a:lumMod val="85000"/>
                </a:schemeClr>
              </a:gs>
            </a:gsLst>
            <a:lin ang="2700000" scaled="1"/>
            <a:tileRect/>
          </a:gradFill>
          <a:ln w="22225">
            <a:gradFill flip="none" rotWithShape="1">
              <a:gsLst>
                <a:gs pos="0">
                  <a:schemeClr val="bg1"/>
                </a:gs>
                <a:gs pos="100000">
                  <a:schemeClr val="bg1">
                    <a:lumMod val="75000"/>
                  </a:schemeClr>
                </a:gs>
              </a:gsLst>
              <a:lin ang="2700000" scaled="1"/>
              <a:tileRect/>
            </a:grad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1600"/>
          </a:p>
        </p:txBody>
      </p:sp>
      <p:sp>
        <p:nvSpPr>
          <p:cNvPr id="68" name="圆角矩形 67"/>
          <p:cNvSpPr/>
          <p:nvPr/>
        </p:nvSpPr>
        <p:spPr>
          <a:xfrm>
            <a:off x="3736204" y="2504453"/>
            <a:ext cx="876681" cy="876681"/>
          </a:xfrm>
          <a:prstGeom prst="roundRect">
            <a:avLst>
              <a:gd name="adj" fmla="val 3969"/>
            </a:avLst>
          </a:prstGeom>
          <a:gradFill flip="none" rotWithShape="1">
            <a:gsLst>
              <a:gs pos="100000">
                <a:schemeClr val="bg1">
                  <a:lumMod val="97000"/>
                </a:schemeClr>
              </a:gs>
              <a:gs pos="0">
                <a:schemeClr val="bg1">
                  <a:lumMod val="85000"/>
                </a:schemeClr>
              </a:gs>
            </a:gsLst>
            <a:lin ang="2700000" scaled="1"/>
            <a:tileRect/>
          </a:gradFill>
          <a:ln w="22225">
            <a:gradFill flip="none" rotWithShape="1">
              <a:gsLst>
                <a:gs pos="0">
                  <a:schemeClr val="bg1"/>
                </a:gs>
                <a:gs pos="100000">
                  <a:schemeClr val="bg1">
                    <a:lumMod val="75000"/>
                  </a:schemeClr>
                </a:gs>
              </a:gsLst>
              <a:lin ang="2700000" scaled="1"/>
              <a:tileRect/>
            </a:grad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1600"/>
          </a:p>
        </p:txBody>
      </p:sp>
      <p:cxnSp>
        <p:nvCxnSpPr>
          <p:cNvPr id="69" name="直接连接符 68"/>
          <p:cNvCxnSpPr/>
          <p:nvPr/>
        </p:nvCxnSpPr>
        <p:spPr>
          <a:xfrm>
            <a:off x="1501338" y="3945552"/>
            <a:ext cx="6578716" cy="0"/>
          </a:xfrm>
          <a:prstGeom prst="line">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sp>
        <p:nvSpPr>
          <p:cNvPr id="70" name="文本框 8"/>
          <p:cNvSpPr txBox="1"/>
          <p:nvPr/>
        </p:nvSpPr>
        <p:spPr>
          <a:xfrm>
            <a:off x="1624497" y="4036612"/>
            <a:ext cx="6332396" cy="577081"/>
          </a:xfrm>
          <a:prstGeom prst="rect">
            <a:avLst/>
          </a:prstGeom>
          <a:noFill/>
        </p:spPr>
        <p:txBody>
          <a:bodyPr wrap="square" lIns="68580" tIns="34290" rIns="68580" bIns="34290" rtlCol="0">
            <a:spAutoFit/>
          </a:bodyPr>
          <a:lstStyle/>
          <a:p>
            <a:pPr algn="just"/>
            <a:r>
              <a:rPr lang="zh-CN" altLang="en-US" sz="1100" dirty="0">
                <a:solidFill>
                  <a:prstClr val="black"/>
                </a:solidFill>
                <a:latin typeface="微软雅黑" panose="020B0503020204020204" pitchFamily="34" charset="-122"/>
                <a:ea typeface="微软雅黑" panose="020B0503020204020204" pitchFamily="34" charset="-122"/>
                <a:cs typeface="方正兰亭纤黑简体"/>
              </a:rPr>
              <a:t> 单击此处添加文字阐述，添加简短问题说明文字，具体说明文字在此处添加此处。单击此处添加文字阐述，添加简短问题说明文字，具体说明文字在此处添加此处。单击此处添加文字阐述，添加简短问题说明文字，具体说明文字在此处添加此处。</a:t>
            </a:r>
            <a:endParaRPr lang="zh-CN" altLang="en-US" sz="1100" dirty="0">
              <a:solidFill>
                <a:prstClr val="black">
                  <a:lumMod val="50000"/>
                  <a:lumOff val="50000"/>
                </a:prstClr>
              </a:solidFill>
              <a:latin typeface="微软雅黑" panose="020B0503020204020204" pitchFamily="34" charset="-122"/>
              <a:ea typeface="微软雅黑" panose="020B0503020204020204" pitchFamily="34" charset="-122"/>
            </a:endParaRPr>
          </a:p>
        </p:txBody>
      </p:sp>
      <p:grpSp>
        <p:nvGrpSpPr>
          <p:cNvPr id="71" name="Group 13"/>
          <p:cNvGrpSpPr>
            <a:grpSpLocks noChangeAspect="1"/>
          </p:cNvGrpSpPr>
          <p:nvPr/>
        </p:nvGrpSpPr>
        <p:grpSpPr bwMode="auto">
          <a:xfrm>
            <a:off x="3939519" y="2741586"/>
            <a:ext cx="463512" cy="468984"/>
            <a:chOff x="2426" y="2781"/>
            <a:chExt cx="593" cy="600"/>
          </a:xfrm>
          <a:solidFill>
            <a:srgbClr val="860000"/>
          </a:solidFill>
        </p:grpSpPr>
        <p:sp>
          <p:nvSpPr>
            <p:cNvPr id="72" name="Freeform 14"/>
            <p:cNvSpPr/>
            <p:nvPr/>
          </p:nvSpPr>
          <p:spPr bwMode="auto">
            <a:xfrm>
              <a:off x="2442" y="2805"/>
              <a:ext cx="577" cy="576"/>
            </a:xfrm>
            <a:custGeom>
              <a:avLst/>
              <a:gdLst>
                <a:gd name="T0" fmla="*/ 0 w 241"/>
                <a:gd name="T1" fmla="*/ 115 h 241"/>
                <a:gd name="T2" fmla="*/ 0 w 241"/>
                <a:gd name="T3" fmla="*/ 121 h 241"/>
                <a:gd name="T4" fmla="*/ 121 w 241"/>
                <a:gd name="T5" fmla="*/ 241 h 241"/>
                <a:gd name="T6" fmla="*/ 241 w 241"/>
                <a:gd name="T7" fmla="*/ 121 h 241"/>
                <a:gd name="T8" fmla="*/ 121 w 241"/>
                <a:gd name="T9" fmla="*/ 0 h 241"/>
                <a:gd name="T10" fmla="*/ 121 w 241"/>
                <a:gd name="T11" fmla="*/ 115 h 241"/>
                <a:gd name="T12" fmla="*/ 0 w 241"/>
                <a:gd name="T13" fmla="*/ 115 h 241"/>
              </a:gdLst>
              <a:ahLst/>
              <a:cxnLst>
                <a:cxn ang="0">
                  <a:pos x="T0" y="T1"/>
                </a:cxn>
                <a:cxn ang="0">
                  <a:pos x="T2" y="T3"/>
                </a:cxn>
                <a:cxn ang="0">
                  <a:pos x="T4" y="T5"/>
                </a:cxn>
                <a:cxn ang="0">
                  <a:pos x="T6" y="T7"/>
                </a:cxn>
                <a:cxn ang="0">
                  <a:pos x="T8" y="T9"/>
                </a:cxn>
                <a:cxn ang="0">
                  <a:pos x="T10" y="T11"/>
                </a:cxn>
                <a:cxn ang="0">
                  <a:pos x="T12" y="T13"/>
                </a:cxn>
              </a:cxnLst>
              <a:rect l="0" t="0" r="r" b="b"/>
              <a:pathLst>
                <a:path w="241" h="241">
                  <a:moveTo>
                    <a:pt x="0" y="115"/>
                  </a:moveTo>
                  <a:cubicBezTo>
                    <a:pt x="0" y="117"/>
                    <a:pt x="0" y="119"/>
                    <a:pt x="0" y="121"/>
                  </a:cubicBezTo>
                  <a:cubicBezTo>
                    <a:pt x="0" y="187"/>
                    <a:pt x="54" y="241"/>
                    <a:pt x="121" y="241"/>
                  </a:cubicBezTo>
                  <a:cubicBezTo>
                    <a:pt x="187" y="241"/>
                    <a:pt x="241" y="187"/>
                    <a:pt x="241" y="121"/>
                  </a:cubicBezTo>
                  <a:cubicBezTo>
                    <a:pt x="241" y="54"/>
                    <a:pt x="187" y="0"/>
                    <a:pt x="121" y="0"/>
                  </a:cubicBezTo>
                  <a:cubicBezTo>
                    <a:pt x="121" y="115"/>
                    <a:pt x="121" y="115"/>
                    <a:pt x="121" y="115"/>
                  </a:cubicBezTo>
                  <a:lnTo>
                    <a:pt x="0" y="115"/>
                  </a:ln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p>
          </p:txBody>
        </p:sp>
        <p:sp>
          <p:nvSpPr>
            <p:cNvPr id="135" name="Freeform 15"/>
            <p:cNvSpPr>
              <a:spLocks noEditPoints="1"/>
            </p:cNvSpPr>
            <p:nvPr/>
          </p:nvSpPr>
          <p:spPr bwMode="auto">
            <a:xfrm>
              <a:off x="2426" y="2781"/>
              <a:ext cx="275" cy="273"/>
            </a:xfrm>
            <a:custGeom>
              <a:avLst/>
              <a:gdLst>
                <a:gd name="T0" fmla="*/ 0 w 115"/>
                <a:gd name="T1" fmla="*/ 114 h 114"/>
                <a:gd name="T2" fmla="*/ 115 w 115"/>
                <a:gd name="T3" fmla="*/ 114 h 114"/>
                <a:gd name="T4" fmla="*/ 115 w 115"/>
                <a:gd name="T5" fmla="*/ 0 h 114"/>
                <a:gd name="T6" fmla="*/ 0 w 115"/>
                <a:gd name="T7" fmla="*/ 114 h 114"/>
                <a:gd name="T8" fmla="*/ 15 w 115"/>
                <a:gd name="T9" fmla="*/ 104 h 114"/>
                <a:gd name="T10" fmla="*/ 104 w 115"/>
                <a:gd name="T11" fmla="*/ 14 h 114"/>
                <a:gd name="T12" fmla="*/ 104 w 115"/>
                <a:gd name="T13" fmla="*/ 104 h 114"/>
                <a:gd name="T14" fmla="*/ 15 w 115"/>
                <a:gd name="T15" fmla="*/ 104 h 1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 h="114">
                  <a:moveTo>
                    <a:pt x="0" y="114"/>
                  </a:moveTo>
                  <a:cubicBezTo>
                    <a:pt x="115" y="114"/>
                    <a:pt x="115" y="114"/>
                    <a:pt x="115" y="114"/>
                  </a:cubicBezTo>
                  <a:cubicBezTo>
                    <a:pt x="115" y="0"/>
                    <a:pt x="115" y="0"/>
                    <a:pt x="115" y="0"/>
                  </a:cubicBezTo>
                  <a:cubicBezTo>
                    <a:pt x="51" y="0"/>
                    <a:pt x="0" y="51"/>
                    <a:pt x="0" y="114"/>
                  </a:cubicBezTo>
                  <a:close/>
                  <a:moveTo>
                    <a:pt x="15" y="104"/>
                  </a:moveTo>
                  <a:cubicBezTo>
                    <a:pt x="15" y="54"/>
                    <a:pt x="55" y="14"/>
                    <a:pt x="104" y="14"/>
                  </a:cubicBezTo>
                  <a:cubicBezTo>
                    <a:pt x="104" y="104"/>
                    <a:pt x="104" y="104"/>
                    <a:pt x="104" y="104"/>
                  </a:cubicBezTo>
                  <a:lnTo>
                    <a:pt x="15" y="104"/>
                  </a:ln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p>
          </p:txBody>
        </p:sp>
      </p:grpSp>
      <p:grpSp>
        <p:nvGrpSpPr>
          <p:cNvPr id="136" name="Group 18"/>
          <p:cNvGrpSpPr>
            <a:grpSpLocks noChangeAspect="1"/>
          </p:cNvGrpSpPr>
          <p:nvPr/>
        </p:nvGrpSpPr>
        <p:grpSpPr bwMode="auto">
          <a:xfrm>
            <a:off x="4924099" y="1781443"/>
            <a:ext cx="435918" cy="406196"/>
            <a:chOff x="3802" y="2858"/>
            <a:chExt cx="616" cy="574"/>
          </a:xfrm>
          <a:solidFill>
            <a:srgbClr val="C00000"/>
          </a:solidFill>
        </p:grpSpPr>
        <p:sp>
          <p:nvSpPr>
            <p:cNvPr id="137" name="Rectangle 19"/>
            <p:cNvSpPr>
              <a:spLocks noChangeArrowheads="1"/>
            </p:cNvSpPr>
            <p:nvPr/>
          </p:nvSpPr>
          <p:spPr bwMode="auto">
            <a:xfrm>
              <a:off x="3802" y="3205"/>
              <a:ext cx="129" cy="22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1600"/>
            </a:p>
          </p:txBody>
        </p:sp>
        <p:sp>
          <p:nvSpPr>
            <p:cNvPr id="138" name="Rectangle 20"/>
            <p:cNvSpPr>
              <a:spLocks noChangeArrowheads="1"/>
            </p:cNvSpPr>
            <p:nvPr/>
          </p:nvSpPr>
          <p:spPr bwMode="auto">
            <a:xfrm>
              <a:off x="3964" y="3174"/>
              <a:ext cx="129" cy="25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1600"/>
            </a:p>
          </p:txBody>
        </p:sp>
        <p:sp>
          <p:nvSpPr>
            <p:cNvPr id="139" name="Rectangle 21"/>
            <p:cNvSpPr>
              <a:spLocks noChangeArrowheads="1"/>
            </p:cNvSpPr>
            <p:nvPr/>
          </p:nvSpPr>
          <p:spPr bwMode="auto">
            <a:xfrm>
              <a:off x="4129" y="3131"/>
              <a:ext cx="129" cy="30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1600"/>
            </a:p>
          </p:txBody>
        </p:sp>
        <p:sp>
          <p:nvSpPr>
            <p:cNvPr id="140" name="Rectangle 22"/>
            <p:cNvSpPr>
              <a:spLocks noChangeArrowheads="1"/>
            </p:cNvSpPr>
            <p:nvPr/>
          </p:nvSpPr>
          <p:spPr bwMode="auto">
            <a:xfrm>
              <a:off x="4289" y="3078"/>
              <a:ext cx="129" cy="35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1600"/>
            </a:p>
          </p:txBody>
        </p:sp>
        <p:sp>
          <p:nvSpPr>
            <p:cNvPr id="141" name="Freeform 23"/>
            <p:cNvSpPr/>
            <p:nvPr/>
          </p:nvSpPr>
          <p:spPr bwMode="auto">
            <a:xfrm>
              <a:off x="3888" y="2858"/>
              <a:ext cx="370" cy="270"/>
            </a:xfrm>
            <a:custGeom>
              <a:avLst/>
              <a:gdLst>
                <a:gd name="T0" fmla="*/ 94 w 155"/>
                <a:gd name="T1" fmla="*/ 21 h 113"/>
                <a:gd name="T2" fmla="*/ 0 w 155"/>
                <a:gd name="T3" fmla="*/ 72 h 113"/>
                <a:gd name="T4" fmla="*/ 114 w 155"/>
                <a:gd name="T5" fmla="*/ 63 h 113"/>
                <a:gd name="T6" fmla="*/ 122 w 155"/>
                <a:gd name="T7" fmla="*/ 82 h 113"/>
                <a:gd name="T8" fmla="*/ 155 w 155"/>
                <a:gd name="T9" fmla="*/ 0 h 113"/>
                <a:gd name="T10" fmla="*/ 85 w 155"/>
                <a:gd name="T11" fmla="*/ 2 h 113"/>
                <a:gd name="T12" fmla="*/ 94 w 155"/>
                <a:gd name="T13" fmla="*/ 21 h 113"/>
              </a:gdLst>
              <a:ahLst/>
              <a:cxnLst>
                <a:cxn ang="0">
                  <a:pos x="T0" y="T1"/>
                </a:cxn>
                <a:cxn ang="0">
                  <a:pos x="T2" y="T3"/>
                </a:cxn>
                <a:cxn ang="0">
                  <a:pos x="T4" y="T5"/>
                </a:cxn>
                <a:cxn ang="0">
                  <a:pos x="T6" y="T7"/>
                </a:cxn>
                <a:cxn ang="0">
                  <a:pos x="T8" y="T9"/>
                </a:cxn>
                <a:cxn ang="0">
                  <a:pos x="T10" y="T11"/>
                </a:cxn>
                <a:cxn ang="0">
                  <a:pos x="T12" y="T13"/>
                </a:cxn>
              </a:cxnLst>
              <a:rect l="0" t="0" r="r" b="b"/>
              <a:pathLst>
                <a:path w="155" h="113">
                  <a:moveTo>
                    <a:pt x="94" y="21"/>
                  </a:moveTo>
                  <a:cubicBezTo>
                    <a:pt x="85" y="33"/>
                    <a:pt x="53" y="68"/>
                    <a:pt x="0" y="72"/>
                  </a:cubicBezTo>
                  <a:cubicBezTo>
                    <a:pt x="0" y="72"/>
                    <a:pt x="31" y="113"/>
                    <a:pt x="114" y="63"/>
                  </a:cubicBezTo>
                  <a:cubicBezTo>
                    <a:pt x="122" y="82"/>
                    <a:pt x="122" y="82"/>
                    <a:pt x="122" y="82"/>
                  </a:cubicBezTo>
                  <a:cubicBezTo>
                    <a:pt x="155" y="0"/>
                    <a:pt x="155" y="0"/>
                    <a:pt x="155" y="0"/>
                  </a:cubicBezTo>
                  <a:cubicBezTo>
                    <a:pt x="85" y="2"/>
                    <a:pt x="85" y="2"/>
                    <a:pt x="85" y="2"/>
                  </a:cubicBezTo>
                  <a:lnTo>
                    <a:pt x="94" y="2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p>
          </p:txBody>
        </p:sp>
      </p:grpSp>
      <p:grpSp>
        <p:nvGrpSpPr>
          <p:cNvPr id="142" name="组合 141"/>
          <p:cNvGrpSpPr/>
          <p:nvPr/>
        </p:nvGrpSpPr>
        <p:grpSpPr>
          <a:xfrm>
            <a:off x="1279849" y="1131591"/>
            <a:ext cx="1943396" cy="924416"/>
            <a:chOff x="2585018" y="3801665"/>
            <a:chExt cx="2591195" cy="1232555"/>
          </a:xfrm>
        </p:grpSpPr>
        <p:sp>
          <p:nvSpPr>
            <p:cNvPr id="143" name="文本框 43"/>
            <p:cNvSpPr txBox="1"/>
            <p:nvPr/>
          </p:nvSpPr>
          <p:spPr>
            <a:xfrm>
              <a:off x="3451161" y="3801665"/>
              <a:ext cx="1725052" cy="410369"/>
            </a:xfrm>
            <a:prstGeom prst="rect">
              <a:avLst/>
            </a:prstGeom>
            <a:noFill/>
          </p:spPr>
          <p:txBody>
            <a:bodyPr wrap="square" rtlCol="0">
              <a:spAutoFit/>
            </a:bodyPr>
            <a:lstStyle/>
            <a:p>
              <a:r>
                <a:rPr lang="zh-CN" altLang="en-US" sz="1400" dirty="0">
                  <a:solidFill>
                    <a:schemeClr val="tx1">
                      <a:lumMod val="50000"/>
                      <a:lumOff val="50000"/>
                    </a:schemeClr>
                  </a:solidFill>
                  <a:latin typeface="时尚中黑简体" pitchFamily="2" charset="-122"/>
                  <a:ea typeface="时尚中黑简体" pitchFamily="2" charset="-122"/>
                </a:rPr>
                <a:t>在此添加标题</a:t>
              </a:r>
              <a:endParaRPr lang="zh-CN" altLang="en-US" sz="1400" dirty="0">
                <a:solidFill>
                  <a:schemeClr val="tx1">
                    <a:lumMod val="50000"/>
                    <a:lumOff val="50000"/>
                  </a:schemeClr>
                </a:solidFill>
                <a:latin typeface="时尚中黑简体" pitchFamily="2" charset="-122"/>
                <a:ea typeface="时尚中黑简体" pitchFamily="2" charset="-122"/>
              </a:endParaRPr>
            </a:p>
          </p:txBody>
        </p:sp>
        <p:sp>
          <p:nvSpPr>
            <p:cNvPr id="144" name="文本框 44"/>
            <p:cNvSpPr txBox="1"/>
            <p:nvPr/>
          </p:nvSpPr>
          <p:spPr>
            <a:xfrm>
              <a:off x="2585018" y="4135512"/>
              <a:ext cx="2591194" cy="898708"/>
            </a:xfrm>
            <a:prstGeom prst="rect">
              <a:avLst/>
            </a:prstGeom>
            <a:noFill/>
          </p:spPr>
          <p:txBody>
            <a:bodyPr wrap="square" rtlCol="0">
              <a:spAutoFit/>
            </a:bodyPr>
            <a:lstStyle/>
            <a:p>
              <a:pPr lvl="0" algn="r">
                <a:lnSpc>
                  <a:spcPct val="120000"/>
                </a:lnSpc>
              </a:pPr>
              <a:r>
                <a:rPr lang="zh-CN" altLang="en-US" sz="1050" dirty="0">
                  <a:solidFill>
                    <a:prstClr val="black"/>
                  </a:solidFill>
                  <a:latin typeface="微软雅黑" panose="020B0503020204020204" pitchFamily="34" charset="-122"/>
                  <a:ea typeface="微软雅黑" panose="020B0503020204020204" pitchFamily="34" charset="-122"/>
                  <a:cs typeface="方正兰亭纤黑简体"/>
                </a:rPr>
                <a:t>单击此处添加文字阐述，添加简短问题说明文字，具体说明文字在此处添加此处。</a:t>
              </a:r>
              <a:endParaRPr lang="zh-CN" altLang="en-US" sz="700" dirty="0">
                <a:solidFill>
                  <a:prstClr val="black">
                    <a:lumMod val="65000"/>
                    <a:lumOff val="35000"/>
                  </a:prstClr>
                </a:solidFill>
                <a:latin typeface="微软雅黑" panose="020B0503020204020204" pitchFamily="34" charset="-122"/>
                <a:ea typeface="微软雅黑" panose="020B0503020204020204" pitchFamily="34" charset="-122"/>
              </a:endParaRPr>
            </a:p>
          </p:txBody>
        </p:sp>
      </p:grpSp>
      <p:grpSp>
        <p:nvGrpSpPr>
          <p:cNvPr id="145" name="组合 144"/>
          <p:cNvGrpSpPr/>
          <p:nvPr/>
        </p:nvGrpSpPr>
        <p:grpSpPr>
          <a:xfrm>
            <a:off x="1624497" y="2626302"/>
            <a:ext cx="1943396" cy="924416"/>
            <a:chOff x="2585018" y="3801665"/>
            <a:chExt cx="2591195" cy="1232555"/>
          </a:xfrm>
        </p:grpSpPr>
        <p:sp>
          <p:nvSpPr>
            <p:cNvPr id="146" name="文本框 43"/>
            <p:cNvSpPr txBox="1"/>
            <p:nvPr/>
          </p:nvSpPr>
          <p:spPr>
            <a:xfrm>
              <a:off x="3451161" y="3801665"/>
              <a:ext cx="1725052" cy="410369"/>
            </a:xfrm>
            <a:prstGeom prst="rect">
              <a:avLst/>
            </a:prstGeom>
            <a:noFill/>
          </p:spPr>
          <p:txBody>
            <a:bodyPr wrap="square" rtlCol="0">
              <a:spAutoFit/>
            </a:bodyPr>
            <a:lstStyle/>
            <a:p>
              <a:r>
                <a:rPr lang="zh-CN" altLang="en-US" sz="1400" dirty="0">
                  <a:solidFill>
                    <a:schemeClr val="tx1">
                      <a:lumMod val="50000"/>
                      <a:lumOff val="50000"/>
                    </a:schemeClr>
                  </a:solidFill>
                  <a:latin typeface="时尚中黑简体" pitchFamily="2" charset="-122"/>
                  <a:ea typeface="时尚中黑简体" pitchFamily="2" charset="-122"/>
                </a:rPr>
                <a:t>在此添加标题</a:t>
              </a:r>
              <a:endParaRPr lang="zh-CN" altLang="en-US" sz="1400" dirty="0">
                <a:solidFill>
                  <a:schemeClr val="tx1">
                    <a:lumMod val="50000"/>
                    <a:lumOff val="50000"/>
                  </a:schemeClr>
                </a:solidFill>
                <a:latin typeface="时尚中黑简体" pitchFamily="2" charset="-122"/>
                <a:ea typeface="时尚中黑简体" pitchFamily="2" charset="-122"/>
              </a:endParaRPr>
            </a:p>
          </p:txBody>
        </p:sp>
        <p:sp>
          <p:nvSpPr>
            <p:cNvPr id="147" name="文本框 44"/>
            <p:cNvSpPr txBox="1"/>
            <p:nvPr/>
          </p:nvSpPr>
          <p:spPr>
            <a:xfrm>
              <a:off x="2585018" y="4135512"/>
              <a:ext cx="2591194" cy="898708"/>
            </a:xfrm>
            <a:prstGeom prst="rect">
              <a:avLst/>
            </a:prstGeom>
            <a:noFill/>
          </p:spPr>
          <p:txBody>
            <a:bodyPr wrap="square" rtlCol="0">
              <a:spAutoFit/>
            </a:bodyPr>
            <a:lstStyle/>
            <a:p>
              <a:pPr lvl="0" algn="r">
                <a:lnSpc>
                  <a:spcPct val="120000"/>
                </a:lnSpc>
              </a:pPr>
              <a:r>
                <a:rPr lang="zh-CN" altLang="en-US" sz="1050" dirty="0">
                  <a:solidFill>
                    <a:prstClr val="black"/>
                  </a:solidFill>
                  <a:latin typeface="微软雅黑" panose="020B0503020204020204" pitchFamily="34" charset="-122"/>
                  <a:ea typeface="微软雅黑" panose="020B0503020204020204" pitchFamily="34" charset="-122"/>
                  <a:cs typeface="方正兰亭纤黑简体"/>
                </a:rPr>
                <a:t>单击此处添加文字阐述，添加简短问题说明文字，具体说明文字在此处添加此处。</a:t>
              </a:r>
              <a:endParaRPr lang="zh-CN" altLang="en-US" sz="700" dirty="0">
                <a:solidFill>
                  <a:prstClr val="black">
                    <a:lumMod val="65000"/>
                    <a:lumOff val="35000"/>
                  </a:prstClr>
                </a:solidFill>
                <a:latin typeface="微软雅黑" panose="020B0503020204020204" pitchFamily="34" charset="-122"/>
                <a:ea typeface="微软雅黑" panose="020B0503020204020204" pitchFamily="34" charset="-122"/>
              </a:endParaRPr>
            </a:p>
          </p:txBody>
        </p:sp>
      </p:grpSp>
      <p:grpSp>
        <p:nvGrpSpPr>
          <p:cNvPr id="148" name="组合 147"/>
          <p:cNvGrpSpPr/>
          <p:nvPr/>
        </p:nvGrpSpPr>
        <p:grpSpPr>
          <a:xfrm>
            <a:off x="5762929" y="1131590"/>
            <a:ext cx="1943396" cy="918345"/>
            <a:chOff x="2585018" y="3787873"/>
            <a:chExt cx="2591194" cy="1224460"/>
          </a:xfrm>
        </p:grpSpPr>
        <p:sp>
          <p:nvSpPr>
            <p:cNvPr id="149" name="文本框 43"/>
            <p:cNvSpPr txBox="1"/>
            <p:nvPr/>
          </p:nvSpPr>
          <p:spPr>
            <a:xfrm>
              <a:off x="2588634" y="3787873"/>
              <a:ext cx="1725052" cy="410369"/>
            </a:xfrm>
            <a:prstGeom prst="rect">
              <a:avLst/>
            </a:prstGeom>
            <a:noFill/>
          </p:spPr>
          <p:txBody>
            <a:bodyPr wrap="square" rtlCol="0">
              <a:spAutoFit/>
            </a:bodyPr>
            <a:lstStyle/>
            <a:p>
              <a:r>
                <a:rPr lang="zh-CN" altLang="en-US" sz="1400" dirty="0">
                  <a:solidFill>
                    <a:schemeClr val="tx1">
                      <a:lumMod val="50000"/>
                      <a:lumOff val="50000"/>
                    </a:schemeClr>
                  </a:solidFill>
                  <a:latin typeface="时尚中黑简体" pitchFamily="2" charset="-122"/>
                  <a:ea typeface="时尚中黑简体" pitchFamily="2" charset="-122"/>
                </a:rPr>
                <a:t>在此添加标题</a:t>
              </a:r>
              <a:endParaRPr lang="zh-CN" altLang="en-US" sz="1400" dirty="0">
                <a:solidFill>
                  <a:schemeClr val="tx1">
                    <a:lumMod val="50000"/>
                    <a:lumOff val="50000"/>
                  </a:schemeClr>
                </a:solidFill>
                <a:latin typeface="时尚中黑简体" pitchFamily="2" charset="-122"/>
                <a:ea typeface="时尚中黑简体" pitchFamily="2" charset="-122"/>
              </a:endParaRPr>
            </a:p>
          </p:txBody>
        </p:sp>
        <p:sp>
          <p:nvSpPr>
            <p:cNvPr id="150" name="文本框 44"/>
            <p:cNvSpPr txBox="1"/>
            <p:nvPr/>
          </p:nvSpPr>
          <p:spPr>
            <a:xfrm>
              <a:off x="2585018" y="4135512"/>
              <a:ext cx="2591194" cy="876821"/>
            </a:xfrm>
            <a:prstGeom prst="rect">
              <a:avLst/>
            </a:prstGeom>
            <a:noFill/>
          </p:spPr>
          <p:txBody>
            <a:bodyPr wrap="square" rtlCol="0">
              <a:spAutoFit/>
            </a:bodyPr>
            <a:lstStyle/>
            <a:p>
              <a:pPr lvl="0">
                <a:lnSpc>
                  <a:spcPct val="120000"/>
                </a:lnSpc>
              </a:pPr>
              <a:r>
                <a:rPr lang="zh-CN" altLang="en-US" sz="1050" dirty="0">
                  <a:solidFill>
                    <a:prstClr val="black"/>
                  </a:solidFill>
                  <a:latin typeface="微软雅黑" panose="020B0503020204020204" pitchFamily="34" charset="-122"/>
                  <a:ea typeface="微软雅黑" panose="020B0503020204020204" pitchFamily="34" charset="-122"/>
                  <a:cs typeface="方正兰亭纤黑简体"/>
                </a:rPr>
                <a:t>单击此处添加文字阐述，添加简短问题说明文字，具体说明文字在此处添加此处。</a:t>
              </a:r>
              <a:endParaRPr lang="zh-CN" altLang="en-US" sz="700" dirty="0">
                <a:solidFill>
                  <a:prstClr val="black">
                    <a:lumMod val="65000"/>
                    <a:lumOff val="35000"/>
                  </a:prstClr>
                </a:solidFill>
                <a:latin typeface="微软雅黑" panose="020B0503020204020204" pitchFamily="34" charset="-122"/>
                <a:ea typeface="微软雅黑" panose="020B0503020204020204" pitchFamily="34" charset="-122"/>
              </a:endParaRPr>
            </a:p>
          </p:txBody>
        </p:sp>
      </p:grpSp>
      <p:grpSp>
        <p:nvGrpSpPr>
          <p:cNvPr id="151" name="组合 150"/>
          <p:cNvGrpSpPr/>
          <p:nvPr/>
        </p:nvGrpSpPr>
        <p:grpSpPr>
          <a:xfrm>
            <a:off x="6141021" y="2626303"/>
            <a:ext cx="1943396" cy="934967"/>
            <a:chOff x="2585018" y="3787597"/>
            <a:chExt cx="2591194" cy="1246623"/>
          </a:xfrm>
        </p:grpSpPr>
        <p:sp>
          <p:nvSpPr>
            <p:cNvPr id="152" name="文本框 43"/>
            <p:cNvSpPr txBox="1"/>
            <p:nvPr/>
          </p:nvSpPr>
          <p:spPr>
            <a:xfrm>
              <a:off x="2658970" y="3787597"/>
              <a:ext cx="1725052" cy="410369"/>
            </a:xfrm>
            <a:prstGeom prst="rect">
              <a:avLst/>
            </a:prstGeom>
            <a:noFill/>
          </p:spPr>
          <p:txBody>
            <a:bodyPr wrap="square" rtlCol="0">
              <a:spAutoFit/>
            </a:bodyPr>
            <a:lstStyle/>
            <a:p>
              <a:r>
                <a:rPr lang="zh-CN" altLang="en-US" sz="1400" dirty="0">
                  <a:solidFill>
                    <a:schemeClr val="tx1">
                      <a:lumMod val="50000"/>
                      <a:lumOff val="50000"/>
                    </a:schemeClr>
                  </a:solidFill>
                  <a:latin typeface="时尚中黑简体" pitchFamily="2" charset="-122"/>
                  <a:ea typeface="时尚中黑简体" pitchFamily="2" charset="-122"/>
                </a:rPr>
                <a:t>在此添加标题</a:t>
              </a:r>
              <a:endParaRPr lang="zh-CN" altLang="en-US" sz="1400" dirty="0">
                <a:solidFill>
                  <a:schemeClr val="tx1">
                    <a:lumMod val="50000"/>
                    <a:lumOff val="50000"/>
                  </a:schemeClr>
                </a:solidFill>
                <a:latin typeface="时尚中黑简体" pitchFamily="2" charset="-122"/>
                <a:ea typeface="时尚中黑简体" pitchFamily="2" charset="-122"/>
              </a:endParaRPr>
            </a:p>
          </p:txBody>
        </p:sp>
        <p:sp>
          <p:nvSpPr>
            <p:cNvPr id="153" name="文本框 44"/>
            <p:cNvSpPr txBox="1"/>
            <p:nvPr/>
          </p:nvSpPr>
          <p:spPr>
            <a:xfrm>
              <a:off x="2585018" y="4135512"/>
              <a:ext cx="2591194" cy="898708"/>
            </a:xfrm>
            <a:prstGeom prst="rect">
              <a:avLst/>
            </a:prstGeom>
            <a:noFill/>
          </p:spPr>
          <p:txBody>
            <a:bodyPr wrap="square" rtlCol="0">
              <a:spAutoFit/>
            </a:bodyPr>
            <a:lstStyle/>
            <a:p>
              <a:pPr lvl="0" algn="r">
                <a:lnSpc>
                  <a:spcPct val="120000"/>
                </a:lnSpc>
              </a:pPr>
              <a:r>
                <a:rPr lang="zh-CN" altLang="en-US" sz="1050" dirty="0">
                  <a:solidFill>
                    <a:prstClr val="black"/>
                  </a:solidFill>
                  <a:latin typeface="微软雅黑" panose="020B0503020204020204" pitchFamily="34" charset="-122"/>
                  <a:ea typeface="微软雅黑" panose="020B0503020204020204" pitchFamily="34" charset="-122"/>
                  <a:cs typeface="方正兰亭纤黑简体"/>
                </a:rPr>
                <a:t>单击此处添加文字阐述，添加简短问题说明文字，具体说明文字在此处添加此处。</a:t>
              </a:r>
              <a:endParaRPr lang="zh-CN" altLang="en-US" sz="700" dirty="0">
                <a:solidFill>
                  <a:prstClr val="black">
                    <a:lumMod val="65000"/>
                    <a:lumOff val="35000"/>
                  </a:prstClr>
                </a:solidFill>
                <a:latin typeface="微软雅黑" panose="020B0503020204020204" pitchFamily="34" charset="-122"/>
                <a:ea typeface="微软雅黑" panose="020B0503020204020204" pitchFamily="34" charset="-122"/>
              </a:endParaRPr>
            </a:p>
          </p:txBody>
        </p:sp>
      </p:grpSp>
      <p:sp>
        <p:nvSpPr>
          <p:cNvPr id="154" name="圆角矩形 153"/>
          <p:cNvSpPr/>
          <p:nvPr/>
        </p:nvSpPr>
        <p:spPr>
          <a:xfrm>
            <a:off x="3417596" y="1240135"/>
            <a:ext cx="1114404" cy="1086915"/>
          </a:xfrm>
          <a:prstGeom prst="roundRect">
            <a:avLst/>
          </a:prstGeom>
          <a:blipFill>
            <a:blip r:embed="rId1"/>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1600"/>
          </a:p>
        </p:txBody>
      </p:sp>
      <p:sp>
        <p:nvSpPr>
          <p:cNvPr id="155" name="圆角矩形 154"/>
          <p:cNvSpPr/>
          <p:nvPr/>
        </p:nvSpPr>
        <p:spPr>
          <a:xfrm>
            <a:off x="4802815" y="2635093"/>
            <a:ext cx="1114404" cy="1086915"/>
          </a:xfrm>
          <a:prstGeom prst="round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1600"/>
          </a:p>
        </p:txBody>
      </p:sp>
      <p:grpSp>
        <p:nvGrpSpPr>
          <p:cNvPr id="156" name="组合 155"/>
          <p:cNvGrpSpPr/>
          <p:nvPr/>
        </p:nvGrpSpPr>
        <p:grpSpPr>
          <a:xfrm>
            <a:off x="4327883" y="2107315"/>
            <a:ext cx="710856" cy="710856"/>
            <a:chOff x="5478204" y="2761914"/>
            <a:chExt cx="947685" cy="947808"/>
          </a:xfrm>
        </p:grpSpPr>
        <p:sp>
          <p:nvSpPr>
            <p:cNvPr id="157" name="圆角矩形 156"/>
            <p:cNvSpPr/>
            <p:nvPr/>
          </p:nvSpPr>
          <p:spPr>
            <a:xfrm>
              <a:off x="5563697" y="2919729"/>
              <a:ext cx="720480" cy="720574"/>
            </a:xfrm>
            <a:prstGeom prst="roundRect">
              <a:avLst>
                <a:gd name="adj" fmla="val 3969"/>
              </a:avLst>
            </a:prstGeom>
            <a:gradFill flip="none" rotWithShape="1">
              <a:gsLst>
                <a:gs pos="100000">
                  <a:schemeClr val="bg1">
                    <a:lumMod val="97000"/>
                  </a:schemeClr>
                </a:gs>
                <a:gs pos="0">
                  <a:schemeClr val="bg1">
                    <a:lumMod val="85000"/>
                  </a:schemeClr>
                </a:gs>
              </a:gsLst>
              <a:lin ang="2700000" scaled="1"/>
              <a:tileRect/>
            </a:gradFill>
            <a:ln w="22225">
              <a:gradFill flip="none" rotWithShape="1">
                <a:gsLst>
                  <a:gs pos="0">
                    <a:schemeClr val="bg1"/>
                  </a:gs>
                  <a:gs pos="100000">
                    <a:schemeClr val="bg1">
                      <a:lumMod val="75000"/>
                    </a:schemeClr>
                  </a:gs>
                </a:gsLst>
                <a:lin ang="2700000" scaled="1"/>
                <a:tileRect/>
              </a:gradFill>
            </a:ln>
            <a:effectLst>
              <a:outerShdw blurRad="635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p>
          </p:txBody>
        </p:sp>
        <p:sp>
          <p:nvSpPr>
            <p:cNvPr id="158" name="Freeform 48"/>
            <p:cNvSpPr>
              <a:spLocks noEditPoints="1"/>
            </p:cNvSpPr>
            <p:nvPr/>
          </p:nvSpPr>
          <p:spPr bwMode="auto">
            <a:xfrm>
              <a:off x="5708676" y="3043640"/>
              <a:ext cx="434617" cy="472752"/>
            </a:xfrm>
            <a:custGeom>
              <a:avLst/>
              <a:gdLst>
                <a:gd name="T0" fmla="*/ 189 w 311"/>
                <a:gd name="T1" fmla="*/ 220 h 339"/>
                <a:gd name="T2" fmla="*/ 209 w 311"/>
                <a:gd name="T3" fmla="*/ 163 h 339"/>
                <a:gd name="T4" fmla="*/ 221 w 311"/>
                <a:gd name="T5" fmla="*/ 120 h 339"/>
                <a:gd name="T6" fmla="*/ 221 w 311"/>
                <a:gd name="T7" fmla="*/ 120 h 339"/>
                <a:gd name="T8" fmla="*/ 222 w 311"/>
                <a:gd name="T9" fmla="*/ 116 h 339"/>
                <a:gd name="T10" fmla="*/ 222 w 311"/>
                <a:gd name="T11" fmla="*/ 112 h 339"/>
                <a:gd name="T12" fmla="*/ 223 w 311"/>
                <a:gd name="T13" fmla="*/ 109 h 339"/>
                <a:gd name="T14" fmla="*/ 223 w 311"/>
                <a:gd name="T15" fmla="*/ 105 h 339"/>
                <a:gd name="T16" fmla="*/ 223 w 311"/>
                <a:gd name="T17" fmla="*/ 102 h 339"/>
                <a:gd name="T18" fmla="*/ 224 w 311"/>
                <a:gd name="T19" fmla="*/ 98 h 339"/>
                <a:gd name="T20" fmla="*/ 224 w 311"/>
                <a:gd name="T21" fmla="*/ 95 h 339"/>
                <a:gd name="T22" fmla="*/ 224 w 311"/>
                <a:gd name="T23" fmla="*/ 92 h 339"/>
                <a:gd name="T24" fmla="*/ 223 w 311"/>
                <a:gd name="T25" fmla="*/ 89 h 339"/>
                <a:gd name="T26" fmla="*/ 223 w 311"/>
                <a:gd name="T27" fmla="*/ 87 h 339"/>
                <a:gd name="T28" fmla="*/ 223 w 311"/>
                <a:gd name="T29" fmla="*/ 85 h 339"/>
                <a:gd name="T30" fmla="*/ 223 w 311"/>
                <a:gd name="T31" fmla="*/ 83 h 339"/>
                <a:gd name="T32" fmla="*/ 223 w 311"/>
                <a:gd name="T33" fmla="*/ 82 h 339"/>
                <a:gd name="T34" fmla="*/ 223 w 311"/>
                <a:gd name="T35" fmla="*/ 81 h 339"/>
                <a:gd name="T36" fmla="*/ 223 w 311"/>
                <a:gd name="T37" fmla="*/ 81 h 339"/>
                <a:gd name="T38" fmla="*/ 108 w 311"/>
                <a:gd name="T39" fmla="*/ 36 h 339"/>
                <a:gd name="T40" fmla="*/ 78 w 311"/>
                <a:gd name="T41" fmla="*/ 55 h 339"/>
                <a:gd name="T42" fmla="*/ 77 w 311"/>
                <a:gd name="T43" fmla="*/ 59 h 339"/>
                <a:gd name="T44" fmla="*/ 76 w 311"/>
                <a:gd name="T45" fmla="*/ 64 h 339"/>
                <a:gd name="T46" fmla="*/ 76 w 311"/>
                <a:gd name="T47" fmla="*/ 69 h 339"/>
                <a:gd name="T48" fmla="*/ 75 w 311"/>
                <a:gd name="T49" fmla="*/ 74 h 339"/>
                <a:gd name="T50" fmla="*/ 75 w 311"/>
                <a:gd name="T51" fmla="*/ 78 h 339"/>
                <a:gd name="T52" fmla="*/ 76 w 311"/>
                <a:gd name="T53" fmla="*/ 83 h 339"/>
                <a:gd name="T54" fmla="*/ 76 w 311"/>
                <a:gd name="T55" fmla="*/ 87 h 339"/>
                <a:gd name="T56" fmla="*/ 77 w 311"/>
                <a:gd name="T57" fmla="*/ 92 h 339"/>
                <a:gd name="T58" fmla="*/ 77 w 311"/>
                <a:gd name="T59" fmla="*/ 96 h 339"/>
                <a:gd name="T60" fmla="*/ 78 w 311"/>
                <a:gd name="T61" fmla="*/ 100 h 339"/>
                <a:gd name="T62" fmla="*/ 79 w 311"/>
                <a:gd name="T63" fmla="*/ 104 h 339"/>
                <a:gd name="T64" fmla="*/ 80 w 311"/>
                <a:gd name="T65" fmla="*/ 106 h 339"/>
                <a:gd name="T66" fmla="*/ 84 w 311"/>
                <a:gd name="T67" fmla="*/ 119 h 339"/>
                <a:gd name="T68" fmla="*/ 92 w 311"/>
                <a:gd name="T69" fmla="*/ 161 h 339"/>
                <a:gd name="T70" fmla="*/ 104 w 311"/>
                <a:gd name="T71" fmla="*/ 238 h 339"/>
                <a:gd name="T72" fmla="*/ 0 w 311"/>
                <a:gd name="T73" fmla="*/ 339 h 339"/>
                <a:gd name="T74" fmla="*/ 148 w 311"/>
                <a:gd name="T75" fmla="*/ 271 h 339"/>
                <a:gd name="T76" fmla="*/ 146 w 311"/>
                <a:gd name="T77" fmla="*/ 249 h 339"/>
                <a:gd name="T78" fmla="*/ 175 w 311"/>
                <a:gd name="T79" fmla="*/ 258 h 339"/>
                <a:gd name="T80" fmla="*/ 174 w 311"/>
                <a:gd name="T81" fmla="*/ 339 h 339"/>
                <a:gd name="T82" fmla="*/ 216 w 311"/>
                <a:gd name="T83" fmla="*/ 244 h 339"/>
                <a:gd name="T84" fmla="*/ 81 w 311"/>
                <a:gd name="T85" fmla="*/ 139 h 339"/>
                <a:gd name="T86" fmla="*/ 93 w 311"/>
                <a:gd name="T87" fmla="*/ 136 h 339"/>
                <a:gd name="T88" fmla="*/ 105 w 311"/>
                <a:gd name="T89" fmla="*/ 72 h 339"/>
                <a:gd name="T90" fmla="*/ 211 w 311"/>
                <a:gd name="T91" fmla="*/ 131 h 339"/>
                <a:gd name="T92" fmla="*/ 222 w 311"/>
                <a:gd name="T93" fmla="*/ 130 h 339"/>
                <a:gd name="T94" fmla="*/ 183 w 311"/>
                <a:gd name="T95" fmla="*/ 201 h 339"/>
                <a:gd name="T96" fmla="*/ 96 w 311"/>
                <a:gd name="T97" fmla="*/ 158 h 339"/>
                <a:gd name="T98" fmla="*/ 166 w 311"/>
                <a:gd name="T99" fmla="*/ 245 h 339"/>
                <a:gd name="T100" fmla="*/ 117 w 311"/>
                <a:gd name="T101" fmla="*/ 225 h 339"/>
                <a:gd name="T102" fmla="*/ 152 w 311"/>
                <a:gd name="T103" fmla="*/ 220 h 339"/>
                <a:gd name="T104" fmla="*/ 185 w 311"/>
                <a:gd name="T105" fmla="*/ 222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11" h="339">
                  <a:moveTo>
                    <a:pt x="216" y="244"/>
                  </a:moveTo>
                  <a:cubicBezTo>
                    <a:pt x="194" y="236"/>
                    <a:pt x="189" y="220"/>
                    <a:pt x="189" y="220"/>
                  </a:cubicBezTo>
                  <a:cubicBezTo>
                    <a:pt x="189" y="202"/>
                    <a:pt x="189" y="202"/>
                    <a:pt x="189" y="202"/>
                  </a:cubicBezTo>
                  <a:cubicBezTo>
                    <a:pt x="205" y="182"/>
                    <a:pt x="209" y="163"/>
                    <a:pt x="209" y="163"/>
                  </a:cubicBezTo>
                  <a:cubicBezTo>
                    <a:pt x="212" y="160"/>
                    <a:pt x="218" y="154"/>
                    <a:pt x="218" y="154"/>
                  </a:cubicBezTo>
                  <a:cubicBezTo>
                    <a:pt x="229" y="137"/>
                    <a:pt x="225" y="116"/>
                    <a:pt x="221" y="120"/>
                  </a:cubicBezTo>
                  <a:cubicBezTo>
                    <a:pt x="221" y="120"/>
                    <a:pt x="221" y="121"/>
                    <a:pt x="220" y="122"/>
                  </a:cubicBezTo>
                  <a:cubicBezTo>
                    <a:pt x="220" y="121"/>
                    <a:pt x="221" y="121"/>
                    <a:pt x="221" y="120"/>
                  </a:cubicBezTo>
                  <a:cubicBezTo>
                    <a:pt x="221" y="120"/>
                    <a:pt x="221" y="119"/>
                    <a:pt x="221" y="119"/>
                  </a:cubicBezTo>
                  <a:cubicBezTo>
                    <a:pt x="221" y="118"/>
                    <a:pt x="221" y="117"/>
                    <a:pt x="222" y="116"/>
                  </a:cubicBezTo>
                  <a:cubicBezTo>
                    <a:pt x="222" y="116"/>
                    <a:pt x="222" y="116"/>
                    <a:pt x="222" y="115"/>
                  </a:cubicBezTo>
                  <a:cubicBezTo>
                    <a:pt x="222" y="114"/>
                    <a:pt x="222" y="113"/>
                    <a:pt x="222" y="112"/>
                  </a:cubicBezTo>
                  <a:cubicBezTo>
                    <a:pt x="222" y="112"/>
                    <a:pt x="222" y="112"/>
                    <a:pt x="222" y="111"/>
                  </a:cubicBezTo>
                  <a:cubicBezTo>
                    <a:pt x="223" y="110"/>
                    <a:pt x="223" y="110"/>
                    <a:pt x="223" y="109"/>
                  </a:cubicBezTo>
                  <a:cubicBezTo>
                    <a:pt x="223" y="108"/>
                    <a:pt x="223" y="108"/>
                    <a:pt x="223" y="108"/>
                  </a:cubicBezTo>
                  <a:cubicBezTo>
                    <a:pt x="223" y="107"/>
                    <a:pt x="223" y="106"/>
                    <a:pt x="223" y="105"/>
                  </a:cubicBezTo>
                  <a:cubicBezTo>
                    <a:pt x="223" y="105"/>
                    <a:pt x="223" y="105"/>
                    <a:pt x="223" y="104"/>
                  </a:cubicBezTo>
                  <a:cubicBezTo>
                    <a:pt x="223" y="103"/>
                    <a:pt x="223" y="103"/>
                    <a:pt x="223" y="102"/>
                  </a:cubicBezTo>
                  <a:cubicBezTo>
                    <a:pt x="223" y="101"/>
                    <a:pt x="223" y="101"/>
                    <a:pt x="224" y="101"/>
                  </a:cubicBezTo>
                  <a:cubicBezTo>
                    <a:pt x="224" y="100"/>
                    <a:pt x="224" y="99"/>
                    <a:pt x="224" y="98"/>
                  </a:cubicBezTo>
                  <a:cubicBezTo>
                    <a:pt x="224" y="98"/>
                    <a:pt x="224" y="98"/>
                    <a:pt x="224" y="98"/>
                  </a:cubicBezTo>
                  <a:cubicBezTo>
                    <a:pt x="224" y="97"/>
                    <a:pt x="224" y="96"/>
                    <a:pt x="224" y="95"/>
                  </a:cubicBezTo>
                  <a:cubicBezTo>
                    <a:pt x="224" y="95"/>
                    <a:pt x="224" y="95"/>
                    <a:pt x="224" y="94"/>
                  </a:cubicBezTo>
                  <a:cubicBezTo>
                    <a:pt x="224" y="94"/>
                    <a:pt x="224" y="93"/>
                    <a:pt x="224" y="92"/>
                  </a:cubicBezTo>
                  <a:cubicBezTo>
                    <a:pt x="224" y="92"/>
                    <a:pt x="224" y="92"/>
                    <a:pt x="224" y="91"/>
                  </a:cubicBezTo>
                  <a:cubicBezTo>
                    <a:pt x="224" y="91"/>
                    <a:pt x="224" y="90"/>
                    <a:pt x="223" y="89"/>
                  </a:cubicBezTo>
                  <a:cubicBezTo>
                    <a:pt x="223" y="89"/>
                    <a:pt x="223" y="89"/>
                    <a:pt x="223" y="89"/>
                  </a:cubicBezTo>
                  <a:cubicBezTo>
                    <a:pt x="223" y="88"/>
                    <a:pt x="223" y="88"/>
                    <a:pt x="223" y="87"/>
                  </a:cubicBezTo>
                  <a:cubicBezTo>
                    <a:pt x="223" y="87"/>
                    <a:pt x="223" y="87"/>
                    <a:pt x="223" y="87"/>
                  </a:cubicBezTo>
                  <a:cubicBezTo>
                    <a:pt x="223" y="86"/>
                    <a:pt x="223" y="86"/>
                    <a:pt x="223" y="85"/>
                  </a:cubicBezTo>
                  <a:cubicBezTo>
                    <a:pt x="223" y="85"/>
                    <a:pt x="223" y="85"/>
                    <a:pt x="223" y="85"/>
                  </a:cubicBezTo>
                  <a:cubicBezTo>
                    <a:pt x="223" y="84"/>
                    <a:pt x="223" y="84"/>
                    <a:pt x="223" y="83"/>
                  </a:cubicBezTo>
                  <a:cubicBezTo>
                    <a:pt x="223" y="83"/>
                    <a:pt x="223" y="83"/>
                    <a:pt x="223" y="83"/>
                  </a:cubicBezTo>
                  <a:cubicBezTo>
                    <a:pt x="223" y="83"/>
                    <a:pt x="223" y="82"/>
                    <a:pt x="223" y="82"/>
                  </a:cubicBezTo>
                  <a:cubicBezTo>
                    <a:pt x="223" y="82"/>
                    <a:pt x="223" y="82"/>
                    <a:pt x="223" y="82"/>
                  </a:cubicBezTo>
                  <a:cubicBezTo>
                    <a:pt x="223" y="82"/>
                    <a:pt x="223" y="81"/>
                    <a:pt x="223" y="81"/>
                  </a:cubicBezTo>
                  <a:cubicBezTo>
                    <a:pt x="223" y="81"/>
                    <a:pt x="223" y="81"/>
                    <a:pt x="223" y="81"/>
                  </a:cubicBezTo>
                  <a:cubicBezTo>
                    <a:pt x="223" y="81"/>
                    <a:pt x="223" y="81"/>
                    <a:pt x="223" y="81"/>
                  </a:cubicBezTo>
                  <a:cubicBezTo>
                    <a:pt x="221" y="33"/>
                    <a:pt x="182" y="21"/>
                    <a:pt x="182" y="21"/>
                  </a:cubicBezTo>
                  <a:cubicBezTo>
                    <a:pt x="134" y="0"/>
                    <a:pt x="108" y="36"/>
                    <a:pt x="108" y="36"/>
                  </a:cubicBezTo>
                  <a:cubicBezTo>
                    <a:pt x="89" y="27"/>
                    <a:pt x="79" y="51"/>
                    <a:pt x="79" y="51"/>
                  </a:cubicBezTo>
                  <a:cubicBezTo>
                    <a:pt x="79" y="52"/>
                    <a:pt x="78" y="54"/>
                    <a:pt x="78" y="55"/>
                  </a:cubicBezTo>
                  <a:cubicBezTo>
                    <a:pt x="78" y="55"/>
                    <a:pt x="78" y="56"/>
                    <a:pt x="78" y="56"/>
                  </a:cubicBezTo>
                  <a:cubicBezTo>
                    <a:pt x="78" y="57"/>
                    <a:pt x="77" y="58"/>
                    <a:pt x="77" y="59"/>
                  </a:cubicBezTo>
                  <a:cubicBezTo>
                    <a:pt x="77" y="60"/>
                    <a:pt x="77" y="60"/>
                    <a:pt x="77" y="61"/>
                  </a:cubicBezTo>
                  <a:cubicBezTo>
                    <a:pt x="77" y="62"/>
                    <a:pt x="76" y="63"/>
                    <a:pt x="76" y="64"/>
                  </a:cubicBezTo>
                  <a:cubicBezTo>
                    <a:pt x="76" y="65"/>
                    <a:pt x="76" y="65"/>
                    <a:pt x="76" y="65"/>
                  </a:cubicBezTo>
                  <a:cubicBezTo>
                    <a:pt x="76" y="66"/>
                    <a:pt x="76" y="68"/>
                    <a:pt x="76" y="69"/>
                  </a:cubicBezTo>
                  <a:cubicBezTo>
                    <a:pt x="76" y="70"/>
                    <a:pt x="76" y="70"/>
                    <a:pt x="76" y="71"/>
                  </a:cubicBezTo>
                  <a:cubicBezTo>
                    <a:pt x="76" y="72"/>
                    <a:pt x="75" y="73"/>
                    <a:pt x="75" y="74"/>
                  </a:cubicBezTo>
                  <a:cubicBezTo>
                    <a:pt x="75" y="74"/>
                    <a:pt x="75" y="75"/>
                    <a:pt x="75" y="75"/>
                  </a:cubicBezTo>
                  <a:cubicBezTo>
                    <a:pt x="75" y="76"/>
                    <a:pt x="75" y="77"/>
                    <a:pt x="75" y="78"/>
                  </a:cubicBezTo>
                  <a:cubicBezTo>
                    <a:pt x="75" y="79"/>
                    <a:pt x="75" y="79"/>
                    <a:pt x="75" y="79"/>
                  </a:cubicBezTo>
                  <a:cubicBezTo>
                    <a:pt x="75" y="81"/>
                    <a:pt x="76" y="82"/>
                    <a:pt x="76" y="83"/>
                  </a:cubicBezTo>
                  <a:cubicBezTo>
                    <a:pt x="76" y="84"/>
                    <a:pt x="76" y="84"/>
                    <a:pt x="76" y="84"/>
                  </a:cubicBezTo>
                  <a:cubicBezTo>
                    <a:pt x="76" y="85"/>
                    <a:pt x="76" y="86"/>
                    <a:pt x="76" y="87"/>
                  </a:cubicBezTo>
                  <a:cubicBezTo>
                    <a:pt x="76" y="88"/>
                    <a:pt x="76" y="88"/>
                    <a:pt x="76" y="89"/>
                  </a:cubicBezTo>
                  <a:cubicBezTo>
                    <a:pt x="76" y="90"/>
                    <a:pt x="76" y="91"/>
                    <a:pt x="77" y="92"/>
                  </a:cubicBezTo>
                  <a:cubicBezTo>
                    <a:pt x="77" y="92"/>
                    <a:pt x="77" y="92"/>
                    <a:pt x="77" y="93"/>
                  </a:cubicBezTo>
                  <a:cubicBezTo>
                    <a:pt x="77" y="94"/>
                    <a:pt x="77" y="95"/>
                    <a:pt x="77" y="96"/>
                  </a:cubicBezTo>
                  <a:cubicBezTo>
                    <a:pt x="77" y="97"/>
                    <a:pt x="77" y="97"/>
                    <a:pt x="77" y="97"/>
                  </a:cubicBezTo>
                  <a:cubicBezTo>
                    <a:pt x="78" y="98"/>
                    <a:pt x="78" y="99"/>
                    <a:pt x="78" y="100"/>
                  </a:cubicBezTo>
                  <a:cubicBezTo>
                    <a:pt x="78" y="101"/>
                    <a:pt x="78" y="101"/>
                    <a:pt x="78" y="101"/>
                  </a:cubicBezTo>
                  <a:cubicBezTo>
                    <a:pt x="79" y="102"/>
                    <a:pt x="79" y="103"/>
                    <a:pt x="79" y="104"/>
                  </a:cubicBezTo>
                  <a:cubicBezTo>
                    <a:pt x="79" y="104"/>
                    <a:pt x="79" y="105"/>
                    <a:pt x="79" y="105"/>
                  </a:cubicBezTo>
                  <a:cubicBezTo>
                    <a:pt x="79" y="105"/>
                    <a:pt x="80" y="105"/>
                    <a:pt x="80" y="106"/>
                  </a:cubicBezTo>
                  <a:cubicBezTo>
                    <a:pt x="80" y="106"/>
                    <a:pt x="80" y="106"/>
                    <a:pt x="80" y="106"/>
                  </a:cubicBezTo>
                  <a:cubicBezTo>
                    <a:pt x="81" y="111"/>
                    <a:pt x="83" y="115"/>
                    <a:pt x="84" y="119"/>
                  </a:cubicBezTo>
                  <a:cubicBezTo>
                    <a:pt x="77" y="115"/>
                    <a:pt x="76" y="123"/>
                    <a:pt x="76" y="123"/>
                  </a:cubicBezTo>
                  <a:cubicBezTo>
                    <a:pt x="76" y="152"/>
                    <a:pt x="92" y="161"/>
                    <a:pt x="92" y="161"/>
                  </a:cubicBezTo>
                  <a:cubicBezTo>
                    <a:pt x="95" y="180"/>
                    <a:pt x="114" y="200"/>
                    <a:pt x="114" y="200"/>
                  </a:cubicBezTo>
                  <a:cubicBezTo>
                    <a:pt x="121" y="227"/>
                    <a:pt x="104" y="238"/>
                    <a:pt x="104" y="238"/>
                  </a:cubicBezTo>
                  <a:cubicBezTo>
                    <a:pt x="75" y="249"/>
                    <a:pt x="75" y="249"/>
                    <a:pt x="75" y="249"/>
                  </a:cubicBezTo>
                  <a:cubicBezTo>
                    <a:pt x="0" y="273"/>
                    <a:pt x="0" y="339"/>
                    <a:pt x="0" y="339"/>
                  </a:cubicBezTo>
                  <a:cubicBezTo>
                    <a:pt x="137" y="339"/>
                    <a:pt x="137" y="339"/>
                    <a:pt x="137" y="339"/>
                  </a:cubicBezTo>
                  <a:cubicBezTo>
                    <a:pt x="148" y="271"/>
                    <a:pt x="148" y="271"/>
                    <a:pt x="148" y="271"/>
                  </a:cubicBezTo>
                  <a:cubicBezTo>
                    <a:pt x="136" y="258"/>
                    <a:pt x="136" y="258"/>
                    <a:pt x="136" y="258"/>
                  </a:cubicBezTo>
                  <a:cubicBezTo>
                    <a:pt x="146" y="249"/>
                    <a:pt x="146" y="249"/>
                    <a:pt x="146" y="249"/>
                  </a:cubicBezTo>
                  <a:cubicBezTo>
                    <a:pt x="166" y="249"/>
                    <a:pt x="166" y="249"/>
                    <a:pt x="166" y="249"/>
                  </a:cubicBezTo>
                  <a:cubicBezTo>
                    <a:pt x="175" y="258"/>
                    <a:pt x="175" y="258"/>
                    <a:pt x="175" y="258"/>
                  </a:cubicBezTo>
                  <a:cubicBezTo>
                    <a:pt x="164" y="271"/>
                    <a:pt x="164" y="271"/>
                    <a:pt x="164" y="271"/>
                  </a:cubicBezTo>
                  <a:cubicBezTo>
                    <a:pt x="174" y="339"/>
                    <a:pt x="174" y="339"/>
                    <a:pt x="174" y="339"/>
                  </a:cubicBezTo>
                  <a:cubicBezTo>
                    <a:pt x="311" y="339"/>
                    <a:pt x="311" y="339"/>
                    <a:pt x="311" y="339"/>
                  </a:cubicBezTo>
                  <a:cubicBezTo>
                    <a:pt x="307" y="274"/>
                    <a:pt x="238" y="252"/>
                    <a:pt x="216" y="244"/>
                  </a:cubicBezTo>
                  <a:close/>
                  <a:moveTo>
                    <a:pt x="96" y="158"/>
                  </a:moveTo>
                  <a:cubicBezTo>
                    <a:pt x="94" y="157"/>
                    <a:pt x="86" y="153"/>
                    <a:pt x="81" y="139"/>
                  </a:cubicBezTo>
                  <a:cubicBezTo>
                    <a:pt x="81" y="139"/>
                    <a:pt x="77" y="124"/>
                    <a:pt x="81" y="123"/>
                  </a:cubicBezTo>
                  <a:cubicBezTo>
                    <a:pt x="81" y="123"/>
                    <a:pt x="86" y="119"/>
                    <a:pt x="93" y="136"/>
                  </a:cubicBezTo>
                  <a:cubicBezTo>
                    <a:pt x="94" y="139"/>
                    <a:pt x="96" y="142"/>
                    <a:pt x="97" y="143"/>
                  </a:cubicBezTo>
                  <a:cubicBezTo>
                    <a:pt x="97" y="143"/>
                    <a:pt x="82" y="98"/>
                    <a:pt x="105" y="72"/>
                  </a:cubicBezTo>
                  <a:cubicBezTo>
                    <a:pt x="105" y="72"/>
                    <a:pt x="155" y="137"/>
                    <a:pt x="211" y="104"/>
                  </a:cubicBezTo>
                  <a:cubicBezTo>
                    <a:pt x="211" y="131"/>
                    <a:pt x="211" y="131"/>
                    <a:pt x="211" y="131"/>
                  </a:cubicBezTo>
                  <a:cubicBezTo>
                    <a:pt x="211" y="138"/>
                    <a:pt x="211" y="143"/>
                    <a:pt x="215" y="136"/>
                  </a:cubicBezTo>
                  <a:cubicBezTo>
                    <a:pt x="222" y="120"/>
                    <a:pt x="222" y="130"/>
                    <a:pt x="222" y="130"/>
                  </a:cubicBezTo>
                  <a:cubicBezTo>
                    <a:pt x="220" y="148"/>
                    <a:pt x="212" y="156"/>
                    <a:pt x="206" y="161"/>
                  </a:cubicBezTo>
                  <a:cubicBezTo>
                    <a:pt x="201" y="176"/>
                    <a:pt x="193" y="190"/>
                    <a:pt x="183" y="201"/>
                  </a:cubicBezTo>
                  <a:cubicBezTo>
                    <a:pt x="152" y="236"/>
                    <a:pt x="121" y="201"/>
                    <a:pt x="121" y="201"/>
                  </a:cubicBezTo>
                  <a:cubicBezTo>
                    <a:pt x="109" y="191"/>
                    <a:pt x="101" y="175"/>
                    <a:pt x="96" y="158"/>
                  </a:cubicBezTo>
                  <a:close/>
                  <a:moveTo>
                    <a:pt x="185" y="222"/>
                  </a:moveTo>
                  <a:cubicBezTo>
                    <a:pt x="166" y="245"/>
                    <a:pt x="166" y="245"/>
                    <a:pt x="166" y="245"/>
                  </a:cubicBezTo>
                  <a:cubicBezTo>
                    <a:pt x="147" y="245"/>
                    <a:pt x="147" y="245"/>
                    <a:pt x="147" y="245"/>
                  </a:cubicBezTo>
                  <a:cubicBezTo>
                    <a:pt x="117" y="225"/>
                    <a:pt x="117" y="225"/>
                    <a:pt x="117" y="225"/>
                  </a:cubicBezTo>
                  <a:cubicBezTo>
                    <a:pt x="117" y="225"/>
                    <a:pt x="119" y="216"/>
                    <a:pt x="119" y="204"/>
                  </a:cubicBezTo>
                  <a:cubicBezTo>
                    <a:pt x="119" y="204"/>
                    <a:pt x="132" y="221"/>
                    <a:pt x="152" y="220"/>
                  </a:cubicBezTo>
                  <a:cubicBezTo>
                    <a:pt x="152" y="220"/>
                    <a:pt x="171" y="222"/>
                    <a:pt x="185" y="204"/>
                  </a:cubicBezTo>
                  <a:lnTo>
                    <a:pt x="185" y="222"/>
                  </a:ln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p>
          </p:txBody>
        </p:sp>
        <p:sp>
          <p:nvSpPr>
            <p:cNvPr id="159" name="圆角矩形 158"/>
            <p:cNvSpPr/>
            <p:nvPr/>
          </p:nvSpPr>
          <p:spPr>
            <a:xfrm>
              <a:off x="5478204" y="2761914"/>
              <a:ext cx="947685" cy="947808"/>
            </a:xfrm>
            <a:prstGeom prst="roundRect">
              <a:avLst>
                <a:gd name="adj" fmla="val 3969"/>
              </a:avLst>
            </a:prstGeom>
            <a:solidFill>
              <a:schemeClr val="bg1">
                <a:alpha val="25000"/>
              </a:schemeClr>
            </a:solidFill>
            <a:ln w="222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p>
          </p:txBody>
        </p:sp>
      </p:grpSp>
    </p:spTree>
  </p:cSld>
  <p:clrMapOvr>
    <a:masterClrMapping/>
  </p:clrMapOvr>
  <p:transition spd="slow" advTm="0">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3"/>
                                        </p:tgtEl>
                                        <p:attrNameLst>
                                          <p:attrName>style.visibility</p:attrName>
                                        </p:attrNameLst>
                                      </p:cBhvr>
                                      <p:to>
                                        <p:strVal val="visible"/>
                                      </p:to>
                                    </p:set>
                                    <p:animEffect transition="in" filter="wipe(left)">
                                      <p:cBhvr>
                                        <p:cTn id="7" dur="500"/>
                                        <p:tgtEl>
                                          <p:spTgt spid="323"/>
                                        </p:tgtEl>
                                      </p:cBhvr>
                                    </p:animEffect>
                                  </p:childTnLst>
                                </p:cTn>
                              </p:par>
                            </p:childTnLst>
                          </p:cTn>
                        </p:par>
                        <p:par>
                          <p:cTn id="8" fill="hold">
                            <p:stCondLst>
                              <p:cond delay="500"/>
                            </p:stCondLst>
                            <p:childTnLst>
                              <p:par>
                                <p:cTn id="9" presetID="2" presetClass="entr" presetSubtype="9"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0-#ppt_w/2"/>
                                          </p:val>
                                        </p:tav>
                                        <p:tav tm="100000">
                                          <p:val>
                                            <p:strVal val="#ppt_x"/>
                                          </p:val>
                                        </p:tav>
                                      </p:tavLst>
                                    </p:anim>
                                    <p:anim calcmode="lin" valueType="num">
                                      <p:cBhvr additive="base">
                                        <p:cTn id="12" dur="250" fill="hold"/>
                                        <p:tgtEl>
                                          <p:spTgt spid="65"/>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6" fill="hold" grpId="0" nodeType="afterEffect">
                                  <p:stCondLst>
                                    <p:cond delay="0"/>
                                  </p:stCondLst>
                                  <p:childTnLst>
                                    <p:set>
                                      <p:cBhvr>
                                        <p:cTn id="15" dur="1" fill="hold">
                                          <p:stCondLst>
                                            <p:cond delay="0"/>
                                          </p:stCondLst>
                                        </p:cTn>
                                        <p:tgtEl>
                                          <p:spTgt spid="66"/>
                                        </p:tgtEl>
                                        <p:attrNameLst>
                                          <p:attrName>style.visibility</p:attrName>
                                        </p:attrNameLst>
                                      </p:cBhvr>
                                      <p:to>
                                        <p:strVal val="visible"/>
                                      </p:to>
                                    </p:set>
                                    <p:anim calcmode="lin" valueType="num">
                                      <p:cBhvr additive="base">
                                        <p:cTn id="16" dur="250" fill="hold"/>
                                        <p:tgtEl>
                                          <p:spTgt spid="66"/>
                                        </p:tgtEl>
                                        <p:attrNameLst>
                                          <p:attrName>ppt_x</p:attrName>
                                        </p:attrNameLst>
                                      </p:cBhvr>
                                      <p:tavLst>
                                        <p:tav tm="0">
                                          <p:val>
                                            <p:strVal val="1+#ppt_w/2"/>
                                          </p:val>
                                        </p:tav>
                                        <p:tav tm="100000">
                                          <p:val>
                                            <p:strVal val="#ppt_x"/>
                                          </p:val>
                                        </p:tav>
                                      </p:tavLst>
                                    </p:anim>
                                    <p:anim calcmode="lin" valueType="num">
                                      <p:cBhvr additive="base">
                                        <p:cTn id="17" dur="250" fill="hold"/>
                                        <p:tgtEl>
                                          <p:spTgt spid="66"/>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 presetClass="entr" presetSubtype="12" fill="hold" grpId="0" nodeType="afterEffect">
                                  <p:stCondLst>
                                    <p:cond delay="0"/>
                                  </p:stCondLst>
                                  <p:childTnLst>
                                    <p:set>
                                      <p:cBhvr>
                                        <p:cTn id="20" dur="1" fill="hold">
                                          <p:stCondLst>
                                            <p:cond delay="0"/>
                                          </p:stCondLst>
                                        </p:cTn>
                                        <p:tgtEl>
                                          <p:spTgt spid="68"/>
                                        </p:tgtEl>
                                        <p:attrNameLst>
                                          <p:attrName>style.visibility</p:attrName>
                                        </p:attrNameLst>
                                      </p:cBhvr>
                                      <p:to>
                                        <p:strVal val="visible"/>
                                      </p:to>
                                    </p:set>
                                    <p:anim calcmode="lin" valueType="num">
                                      <p:cBhvr additive="base">
                                        <p:cTn id="21" dur="250" fill="hold"/>
                                        <p:tgtEl>
                                          <p:spTgt spid="68"/>
                                        </p:tgtEl>
                                        <p:attrNameLst>
                                          <p:attrName>ppt_x</p:attrName>
                                        </p:attrNameLst>
                                      </p:cBhvr>
                                      <p:tavLst>
                                        <p:tav tm="0">
                                          <p:val>
                                            <p:strVal val="0-#ppt_w/2"/>
                                          </p:val>
                                        </p:tav>
                                        <p:tav tm="100000">
                                          <p:val>
                                            <p:strVal val="#ppt_x"/>
                                          </p:val>
                                        </p:tav>
                                      </p:tavLst>
                                    </p:anim>
                                    <p:anim calcmode="lin" valueType="num">
                                      <p:cBhvr additive="base">
                                        <p:cTn id="22" dur="250" fill="hold"/>
                                        <p:tgtEl>
                                          <p:spTgt spid="68"/>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3" fill="hold" grpId="0" nodeType="afterEffect">
                                  <p:stCondLst>
                                    <p:cond delay="0"/>
                                  </p:stCondLst>
                                  <p:childTnLst>
                                    <p:set>
                                      <p:cBhvr>
                                        <p:cTn id="25" dur="1" fill="hold">
                                          <p:stCondLst>
                                            <p:cond delay="0"/>
                                          </p:stCondLst>
                                        </p:cTn>
                                        <p:tgtEl>
                                          <p:spTgt spid="67"/>
                                        </p:tgtEl>
                                        <p:attrNameLst>
                                          <p:attrName>style.visibility</p:attrName>
                                        </p:attrNameLst>
                                      </p:cBhvr>
                                      <p:to>
                                        <p:strVal val="visible"/>
                                      </p:to>
                                    </p:set>
                                    <p:anim calcmode="lin" valueType="num">
                                      <p:cBhvr additive="base">
                                        <p:cTn id="26" dur="250" fill="hold"/>
                                        <p:tgtEl>
                                          <p:spTgt spid="67"/>
                                        </p:tgtEl>
                                        <p:attrNameLst>
                                          <p:attrName>ppt_x</p:attrName>
                                        </p:attrNameLst>
                                      </p:cBhvr>
                                      <p:tavLst>
                                        <p:tav tm="0">
                                          <p:val>
                                            <p:strVal val="1+#ppt_w/2"/>
                                          </p:val>
                                        </p:tav>
                                        <p:tav tm="100000">
                                          <p:val>
                                            <p:strVal val="#ppt_x"/>
                                          </p:val>
                                        </p:tav>
                                      </p:tavLst>
                                    </p:anim>
                                    <p:anim calcmode="lin" valueType="num">
                                      <p:cBhvr additive="base">
                                        <p:cTn id="27" dur="250" fill="hold"/>
                                        <p:tgtEl>
                                          <p:spTgt spid="67"/>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154"/>
                                        </p:tgtEl>
                                        <p:attrNameLst>
                                          <p:attrName>style.visibility</p:attrName>
                                        </p:attrNameLst>
                                      </p:cBhvr>
                                      <p:to>
                                        <p:strVal val="visible"/>
                                      </p:to>
                                    </p:set>
                                    <p:animEffect transition="in" filter="fade">
                                      <p:cBhvr>
                                        <p:cTn id="31" dur="250"/>
                                        <p:tgtEl>
                                          <p:spTgt spid="154"/>
                                        </p:tgtEl>
                                      </p:cBhvr>
                                    </p:animEffect>
                                    <p:anim calcmode="lin" valueType="num">
                                      <p:cBhvr>
                                        <p:cTn id="32" dur="250" fill="hold"/>
                                        <p:tgtEl>
                                          <p:spTgt spid="154"/>
                                        </p:tgtEl>
                                        <p:attrNameLst>
                                          <p:attrName>ppt_x</p:attrName>
                                        </p:attrNameLst>
                                      </p:cBhvr>
                                      <p:tavLst>
                                        <p:tav tm="0">
                                          <p:val>
                                            <p:strVal val="#ppt_x"/>
                                          </p:val>
                                        </p:tav>
                                        <p:tav tm="100000">
                                          <p:val>
                                            <p:strVal val="#ppt_x"/>
                                          </p:val>
                                        </p:tav>
                                      </p:tavLst>
                                    </p:anim>
                                    <p:anim calcmode="lin" valueType="num">
                                      <p:cBhvr>
                                        <p:cTn id="33" dur="250" fill="hold"/>
                                        <p:tgtEl>
                                          <p:spTgt spid="15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42" presetClass="entr" presetSubtype="0" fill="hold" nodeType="afterEffect">
                                  <p:stCondLst>
                                    <p:cond delay="0"/>
                                  </p:stCondLst>
                                  <p:childTnLst>
                                    <p:set>
                                      <p:cBhvr>
                                        <p:cTn id="36" dur="1" fill="hold">
                                          <p:stCondLst>
                                            <p:cond delay="0"/>
                                          </p:stCondLst>
                                        </p:cTn>
                                        <p:tgtEl>
                                          <p:spTgt spid="136"/>
                                        </p:tgtEl>
                                        <p:attrNameLst>
                                          <p:attrName>style.visibility</p:attrName>
                                        </p:attrNameLst>
                                      </p:cBhvr>
                                      <p:to>
                                        <p:strVal val="visible"/>
                                      </p:to>
                                    </p:set>
                                    <p:animEffect transition="in" filter="fade">
                                      <p:cBhvr>
                                        <p:cTn id="37" dur="250"/>
                                        <p:tgtEl>
                                          <p:spTgt spid="136"/>
                                        </p:tgtEl>
                                      </p:cBhvr>
                                    </p:animEffect>
                                    <p:anim calcmode="lin" valueType="num">
                                      <p:cBhvr>
                                        <p:cTn id="38" dur="250" fill="hold"/>
                                        <p:tgtEl>
                                          <p:spTgt spid="136"/>
                                        </p:tgtEl>
                                        <p:attrNameLst>
                                          <p:attrName>ppt_x</p:attrName>
                                        </p:attrNameLst>
                                      </p:cBhvr>
                                      <p:tavLst>
                                        <p:tav tm="0">
                                          <p:val>
                                            <p:strVal val="#ppt_x"/>
                                          </p:val>
                                        </p:tav>
                                        <p:tav tm="100000">
                                          <p:val>
                                            <p:strVal val="#ppt_x"/>
                                          </p:val>
                                        </p:tav>
                                      </p:tavLst>
                                    </p:anim>
                                    <p:anim calcmode="lin" valueType="num">
                                      <p:cBhvr>
                                        <p:cTn id="39" dur="250" fill="hold"/>
                                        <p:tgtEl>
                                          <p:spTgt spid="136"/>
                                        </p:tgtEl>
                                        <p:attrNameLst>
                                          <p:attrName>ppt_y</p:attrName>
                                        </p:attrNameLst>
                                      </p:cBhvr>
                                      <p:tavLst>
                                        <p:tav tm="0">
                                          <p:val>
                                            <p:strVal val="#ppt_y+.1"/>
                                          </p:val>
                                        </p:tav>
                                        <p:tav tm="100000">
                                          <p:val>
                                            <p:strVal val="#ppt_y"/>
                                          </p:val>
                                        </p:tav>
                                      </p:tavLst>
                                    </p:anim>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155"/>
                                        </p:tgtEl>
                                        <p:attrNameLst>
                                          <p:attrName>style.visibility</p:attrName>
                                        </p:attrNameLst>
                                      </p:cBhvr>
                                      <p:to>
                                        <p:strVal val="visible"/>
                                      </p:to>
                                    </p:set>
                                    <p:animEffect transition="in" filter="fade">
                                      <p:cBhvr>
                                        <p:cTn id="43" dur="250"/>
                                        <p:tgtEl>
                                          <p:spTgt spid="155"/>
                                        </p:tgtEl>
                                      </p:cBhvr>
                                    </p:animEffect>
                                    <p:anim calcmode="lin" valueType="num">
                                      <p:cBhvr>
                                        <p:cTn id="44" dur="250" fill="hold"/>
                                        <p:tgtEl>
                                          <p:spTgt spid="155"/>
                                        </p:tgtEl>
                                        <p:attrNameLst>
                                          <p:attrName>ppt_x</p:attrName>
                                        </p:attrNameLst>
                                      </p:cBhvr>
                                      <p:tavLst>
                                        <p:tav tm="0">
                                          <p:val>
                                            <p:strVal val="#ppt_x"/>
                                          </p:val>
                                        </p:tav>
                                        <p:tav tm="100000">
                                          <p:val>
                                            <p:strVal val="#ppt_x"/>
                                          </p:val>
                                        </p:tav>
                                      </p:tavLst>
                                    </p:anim>
                                    <p:anim calcmode="lin" valueType="num">
                                      <p:cBhvr>
                                        <p:cTn id="45" dur="250" fill="hold"/>
                                        <p:tgtEl>
                                          <p:spTgt spid="155"/>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42" presetClass="entr" presetSubtype="0" fill="hold" nodeType="afterEffect">
                                  <p:stCondLst>
                                    <p:cond delay="0"/>
                                  </p:stCondLst>
                                  <p:childTnLst>
                                    <p:set>
                                      <p:cBhvr>
                                        <p:cTn id="48" dur="1" fill="hold">
                                          <p:stCondLst>
                                            <p:cond delay="0"/>
                                          </p:stCondLst>
                                        </p:cTn>
                                        <p:tgtEl>
                                          <p:spTgt spid="71"/>
                                        </p:tgtEl>
                                        <p:attrNameLst>
                                          <p:attrName>style.visibility</p:attrName>
                                        </p:attrNameLst>
                                      </p:cBhvr>
                                      <p:to>
                                        <p:strVal val="visible"/>
                                      </p:to>
                                    </p:set>
                                    <p:animEffect transition="in" filter="fade">
                                      <p:cBhvr>
                                        <p:cTn id="49" dur="250"/>
                                        <p:tgtEl>
                                          <p:spTgt spid="71"/>
                                        </p:tgtEl>
                                      </p:cBhvr>
                                    </p:animEffect>
                                    <p:anim calcmode="lin" valueType="num">
                                      <p:cBhvr>
                                        <p:cTn id="50" dur="250" fill="hold"/>
                                        <p:tgtEl>
                                          <p:spTgt spid="71"/>
                                        </p:tgtEl>
                                        <p:attrNameLst>
                                          <p:attrName>ppt_x</p:attrName>
                                        </p:attrNameLst>
                                      </p:cBhvr>
                                      <p:tavLst>
                                        <p:tav tm="0">
                                          <p:val>
                                            <p:strVal val="#ppt_x"/>
                                          </p:val>
                                        </p:tav>
                                        <p:tav tm="100000">
                                          <p:val>
                                            <p:strVal val="#ppt_x"/>
                                          </p:val>
                                        </p:tav>
                                      </p:tavLst>
                                    </p:anim>
                                    <p:anim calcmode="lin" valueType="num">
                                      <p:cBhvr>
                                        <p:cTn id="51" dur="250" fill="hold"/>
                                        <p:tgtEl>
                                          <p:spTgt spid="71"/>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16" presetClass="entr" presetSubtype="21" fill="hold" nodeType="afterEffect">
                                  <p:stCondLst>
                                    <p:cond delay="0"/>
                                  </p:stCondLst>
                                  <p:childTnLst>
                                    <p:set>
                                      <p:cBhvr>
                                        <p:cTn id="54" dur="1" fill="hold">
                                          <p:stCondLst>
                                            <p:cond delay="0"/>
                                          </p:stCondLst>
                                        </p:cTn>
                                        <p:tgtEl>
                                          <p:spTgt spid="156"/>
                                        </p:tgtEl>
                                        <p:attrNameLst>
                                          <p:attrName>style.visibility</p:attrName>
                                        </p:attrNameLst>
                                      </p:cBhvr>
                                      <p:to>
                                        <p:strVal val="visible"/>
                                      </p:to>
                                    </p:set>
                                    <p:animEffect transition="in" filter="barn(inVertical)">
                                      <p:cBhvr>
                                        <p:cTn id="55" dur="250"/>
                                        <p:tgtEl>
                                          <p:spTgt spid="156"/>
                                        </p:tgtEl>
                                      </p:cBhvr>
                                    </p:animEffect>
                                  </p:childTnLst>
                                </p:cTn>
                              </p:par>
                            </p:childTnLst>
                          </p:cTn>
                        </p:par>
                        <p:par>
                          <p:cTn id="56" fill="hold">
                            <p:stCondLst>
                              <p:cond delay="5000"/>
                            </p:stCondLst>
                            <p:childTnLst>
                              <p:par>
                                <p:cTn id="57" presetID="16" presetClass="entr" presetSubtype="21" fill="hold" nodeType="afterEffect">
                                  <p:stCondLst>
                                    <p:cond delay="0"/>
                                  </p:stCondLst>
                                  <p:childTnLst>
                                    <p:set>
                                      <p:cBhvr>
                                        <p:cTn id="58" dur="1" fill="hold">
                                          <p:stCondLst>
                                            <p:cond delay="0"/>
                                          </p:stCondLst>
                                        </p:cTn>
                                        <p:tgtEl>
                                          <p:spTgt spid="142"/>
                                        </p:tgtEl>
                                        <p:attrNameLst>
                                          <p:attrName>style.visibility</p:attrName>
                                        </p:attrNameLst>
                                      </p:cBhvr>
                                      <p:to>
                                        <p:strVal val="visible"/>
                                      </p:to>
                                    </p:set>
                                    <p:animEffect transition="in" filter="barn(inVertical)">
                                      <p:cBhvr>
                                        <p:cTn id="59" dur="250"/>
                                        <p:tgtEl>
                                          <p:spTgt spid="142"/>
                                        </p:tgtEl>
                                      </p:cBhvr>
                                    </p:animEffect>
                                  </p:childTnLst>
                                </p:cTn>
                              </p:par>
                            </p:childTnLst>
                          </p:cTn>
                        </p:par>
                        <p:par>
                          <p:cTn id="60" fill="hold">
                            <p:stCondLst>
                              <p:cond delay="5500"/>
                            </p:stCondLst>
                            <p:childTnLst>
                              <p:par>
                                <p:cTn id="61" presetID="16" presetClass="entr" presetSubtype="21" fill="hold" nodeType="afterEffect">
                                  <p:stCondLst>
                                    <p:cond delay="0"/>
                                  </p:stCondLst>
                                  <p:childTnLst>
                                    <p:set>
                                      <p:cBhvr>
                                        <p:cTn id="62" dur="1" fill="hold">
                                          <p:stCondLst>
                                            <p:cond delay="0"/>
                                          </p:stCondLst>
                                        </p:cTn>
                                        <p:tgtEl>
                                          <p:spTgt spid="145"/>
                                        </p:tgtEl>
                                        <p:attrNameLst>
                                          <p:attrName>style.visibility</p:attrName>
                                        </p:attrNameLst>
                                      </p:cBhvr>
                                      <p:to>
                                        <p:strVal val="visible"/>
                                      </p:to>
                                    </p:set>
                                    <p:animEffect transition="in" filter="barn(inVertical)">
                                      <p:cBhvr>
                                        <p:cTn id="63" dur="250"/>
                                        <p:tgtEl>
                                          <p:spTgt spid="145"/>
                                        </p:tgtEl>
                                      </p:cBhvr>
                                    </p:animEffect>
                                  </p:childTnLst>
                                </p:cTn>
                              </p:par>
                            </p:childTnLst>
                          </p:cTn>
                        </p:par>
                        <p:par>
                          <p:cTn id="64" fill="hold">
                            <p:stCondLst>
                              <p:cond delay="6000"/>
                            </p:stCondLst>
                            <p:childTnLst>
                              <p:par>
                                <p:cTn id="65" presetID="16" presetClass="entr" presetSubtype="21" fill="hold" nodeType="afterEffect">
                                  <p:stCondLst>
                                    <p:cond delay="0"/>
                                  </p:stCondLst>
                                  <p:childTnLst>
                                    <p:set>
                                      <p:cBhvr>
                                        <p:cTn id="66" dur="1" fill="hold">
                                          <p:stCondLst>
                                            <p:cond delay="0"/>
                                          </p:stCondLst>
                                        </p:cTn>
                                        <p:tgtEl>
                                          <p:spTgt spid="148"/>
                                        </p:tgtEl>
                                        <p:attrNameLst>
                                          <p:attrName>style.visibility</p:attrName>
                                        </p:attrNameLst>
                                      </p:cBhvr>
                                      <p:to>
                                        <p:strVal val="visible"/>
                                      </p:to>
                                    </p:set>
                                    <p:animEffect transition="in" filter="barn(inVertical)">
                                      <p:cBhvr>
                                        <p:cTn id="67" dur="250"/>
                                        <p:tgtEl>
                                          <p:spTgt spid="148"/>
                                        </p:tgtEl>
                                      </p:cBhvr>
                                    </p:animEffect>
                                  </p:childTnLst>
                                </p:cTn>
                              </p:par>
                            </p:childTnLst>
                          </p:cTn>
                        </p:par>
                        <p:par>
                          <p:cTn id="68" fill="hold">
                            <p:stCondLst>
                              <p:cond delay="6500"/>
                            </p:stCondLst>
                            <p:childTnLst>
                              <p:par>
                                <p:cTn id="69" presetID="16" presetClass="entr" presetSubtype="21" fill="hold" nodeType="afterEffect">
                                  <p:stCondLst>
                                    <p:cond delay="0"/>
                                  </p:stCondLst>
                                  <p:childTnLst>
                                    <p:set>
                                      <p:cBhvr>
                                        <p:cTn id="70" dur="1" fill="hold">
                                          <p:stCondLst>
                                            <p:cond delay="0"/>
                                          </p:stCondLst>
                                        </p:cTn>
                                        <p:tgtEl>
                                          <p:spTgt spid="151"/>
                                        </p:tgtEl>
                                        <p:attrNameLst>
                                          <p:attrName>style.visibility</p:attrName>
                                        </p:attrNameLst>
                                      </p:cBhvr>
                                      <p:to>
                                        <p:strVal val="visible"/>
                                      </p:to>
                                    </p:set>
                                    <p:animEffect transition="in" filter="barn(inVertical)">
                                      <p:cBhvr>
                                        <p:cTn id="71" dur="250"/>
                                        <p:tgtEl>
                                          <p:spTgt spid="151"/>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wipe(left)">
                                      <p:cBhvr>
                                        <p:cTn id="75" dur="250"/>
                                        <p:tgtEl>
                                          <p:spTgt spid="69"/>
                                        </p:tgtEl>
                                      </p:cBhvr>
                                    </p:animEffect>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70"/>
                                        </p:tgtEl>
                                        <p:attrNameLst>
                                          <p:attrName>style.visibility</p:attrName>
                                        </p:attrNameLst>
                                      </p:cBhvr>
                                      <p:to>
                                        <p:strVal val="visible"/>
                                      </p:to>
                                    </p:set>
                                    <p:animEffect transition="in" filter="fade">
                                      <p:cBhvr>
                                        <p:cTn id="79" dur="250"/>
                                        <p:tgtEl>
                                          <p:spTgt spid="70"/>
                                        </p:tgtEl>
                                      </p:cBhvr>
                                    </p:animEffect>
                                    <p:anim calcmode="lin" valueType="num">
                                      <p:cBhvr>
                                        <p:cTn id="80" dur="250" fill="hold"/>
                                        <p:tgtEl>
                                          <p:spTgt spid="70"/>
                                        </p:tgtEl>
                                        <p:attrNameLst>
                                          <p:attrName>ppt_x</p:attrName>
                                        </p:attrNameLst>
                                      </p:cBhvr>
                                      <p:tavLst>
                                        <p:tav tm="0">
                                          <p:val>
                                            <p:strVal val="#ppt_x"/>
                                          </p:val>
                                        </p:tav>
                                        <p:tav tm="100000">
                                          <p:val>
                                            <p:strVal val="#ppt_x"/>
                                          </p:val>
                                        </p:tav>
                                      </p:tavLst>
                                    </p:anim>
                                    <p:anim calcmode="lin" valueType="num">
                                      <p:cBhvr>
                                        <p:cTn id="81" dur="250" fill="hold"/>
                                        <p:tgtEl>
                                          <p:spTgt spid="7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3" grpId="0"/>
      <p:bldP spid="65" grpId="0" animBg="1"/>
      <p:bldP spid="66" grpId="0" animBg="1"/>
      <p:bldP spid="67" grpId="0" animBg="1"/>
      <p:bldP spid="68" grpId="0" animBg="1"/>
      <p:bldP spid="70" grpId="0"/>
      <p:bldP spid="154" grpId="0" animBg="1"/>
      <p:bldP spid="155" grpId="0" animBg="1"/>
    </p:bldLst>
  </p:timing>
</p:sld>
</file>

<file path=ppt/tags/tag1.xml><?xml version="1.0" encoding="utf-8"?>
<p:tagLst xmlns:p="http://schemas.openxmlformats.org/presentationml/2006/main">
  <p:tag name="ISPRING_RESOURCE_PATHS_HASH_2" val="9bf32b21c57e606988ab10ec694d2e32676a8b"/>
  <p:tag name="ISPRING_RESOURCE_PATHS_HASH_PRESENTER" val="1e23aa3dfefa2dda7d344b154acf39862a589a"/>
  <p:tag name="ISPRING_ULTRA_SCORM_COURSE_ID" val="19D12169-10B6-4984-8CE8-8968B0B22BA0"/>
  <p:tag name="ISPRING_SCORM_RATE_SLIDES" val="1"/>
  <p:tag name="ISPRING_SCORM_PASSING_SCORE" val="100.0000000000"/>
  <p:tag name="ISPRINGONLINEFOLDERID" val="0"/>
  <p:tag name="ISPRINGONLINEFOLDERPATH" val="Content List"/>
  <p:tag name="ISPRINGCLOUDFOLDERID" val="0"/>
  <p:tag name="ISPRINGCLOUDFOLDERPATH" val="Content List"/>
  <p:tag name="ISPRING_SCORM_ENDPOINT" val="&lt;endpoint&gt;&lt;enable&gt;0&lt;/enable&gt;&lt;lrs&gt;http://&lt;/lrs&gt;&lt;auth&gt;0&lt;/auth&gt;&lt;login&gt;&lt;/login&gt;&lt;password&gt;&lt;/password&gt;&lt;key&gt;&lt;/key&gt;&lt;name&gt;&lt;/name&gt;&lt;email&gt;&lt;/email&gt;&lt;/endpoint&gt;&#10;"/>
  <p:tag name="ISPRING_PLAYERS_CUSTOMIZATION" val="UEsDBBQAAgAIAHENzkgVDq0oZAQAAAcRAAAdAAAAdW5pdmVyc2FsL2NvbW1vbl9tZXNzYWdlcy5sbmetWG1v2zYQ/l6g/4EQUGADtrQd0KIYEge0xNhEZMmV6DjZCwRGYmwilJjpxW32ab9mP2y/ZEfKTuK+QFISwDZMyvfc8e6eu6MPjz/nCm1EWUldHDlvD944SBSpzmSxOnIW7OTnDw6qal5kXOlCHDmFdtDx6OWLQ8WLVcNXAr6/fIHQYS6qCpbVyKzu10hmR858nLjhbI6Di8QPJ2EyphNn5Or8hhe3yNcr/Uf5wy/vP3x+++79j4evt5J9gOIZ9v19KGSR3r3pARSwKPQTQCN+EpBz5ozM5zC5cMF8GhBntP0yTHoekTNnZD475RZRRAKWxD71SELjJAiZ9YVPGPGc0YVu0JpvBKo12kjxCdVrAZGsZSlQpWRmH6QaNopGdCnzwhmmQRKRmEXUZTQMnFGsy/L2JwvLm3qtS1BXoUxW/FKJzOqEnLHPb0pRgWpeQ04heNVrCb/UOZfFQafqCC9pMElYGPpxQgJvt+OMSJEhr+RGzUCUCMckAoCSV6J8hGxis8yKI6zUMIQpnUx9eDNjwlSu1gre9VA75gRiMBdFlxTkCIkgu+J4GUaecRqoQhzd8Kr6pMtsLz8eBqoLmAZuCCnosgfgzGDsgCHGEipHWYq07gKbkTjGE5KMw3NIZOBdOEQiPAW6nQ6RuCAxUITEXTIBPqMTbBLeUGyX/zt+pdyks7pFPE1BzrhvI3VTwY5xKbDAMq06GKYmJh8XEDaK/e/QuEUF79rVSm4E2FFmouxUBJXFJZ7Joo8L+ltygqlPvATSyguXCbMlz2jM+S0qdI14tuFFKtClSHkDuX4LzzKZ2Wcmzlb/X438G/F6W1VebQtS4JHzV0Pt2ath3zCrqcCmuhb5Td2l2jhsa/5jrDA5/V0T+hz9cfpjlwQ4ouHzRKaSeaPaqvvk+NxZNjRGnUY80VP9o/XclsRtbR1TKFhjqftLEOimpn9AA1T9pWhwAormbYmGGk6LqwE6g3ALEGj0WIwzcNWeCWfgwgHySzKOKYPZaCkuK1l3jh2WjW2Avh3aFOY8JWpxT8ZLcaVhwlGCb9rpA7qQjXRnQB8MN3utglHmg8kBAK7a5AFIJXOwP+uBuZiRnQfaAr93kqVuVGbJq+S1LfLg2yYXX49NV6XO7a7i1S552yZz/BQr2sNFrdL5gPZ/x7/e8XlAv8dHKSY4cqeJiwOXmEHfcFX1FAIKGFf4LE58PDbiwIWc1+kamumVboqsJ1A7q3vkBAPY9syx4GW6/u+ff3tifGFJu4u2u78OAgFimypI7sB+D3Qtqj+7QBge78vZRR+p7d1mJ9fzqsMoZOGz3CF421pyncPWQbdeSPJt0DBj2J3OgAexTXvdlDC6DUGY4egUapmdwp3RjJfXUAiZ1moQinW1ScB6mPb762VTK1mIIbJPayXmwIzOE+x59q4N5FMyvW57ZgY3inR76VZw6e4L5k5xAHX2CzyRyXogoG1NuyoERG/X9zTffN2p7laV/cvi8PWDfzD+B1BLAwQUAAIACABxDc5ICH4LIykDAACGDAAAJwAAAHVuaXZlcnNhbC9mbGFzaF9wdWJsaXNoaW5nX3NldHRpbmdzLnhtbNVX3W7aMBS+5yksT70saTu6diihqgpo1VpAhW3tVWViQ6w6dhbbUHq1p9mD7Ul2HAMFtevSH6RNCBGfn+/8n5jw6DYVaMJyzZWM8G51ByMmY0W5HEf4y6C9fYiRNkRSIpRkEZYKo6NGJczsUHCd9JkxIKoRwEhdz0yEE2OyehBMp9Mq11nuuEpYA/i6Gqs0yHKmmTQsDzJBZvBjZhnTeI5QAgC+qZJztUalglDokc4VtYIhTsFzyV1QRLQF0QkOvNiQxDfjXFlJT5RQOcrHwwi/Ozx2n4WMh2rylEmXE90AoiObOqGUOy+I6PM7hhLGxwm4e1DDaMqpSSK8V3MoIB08RCmwfejEoZwoyIE0c/iUGUKJIf7o7Rl2a/SC4El0JknK4wFwkIs/ws3B9aerXuvi7LTz+XrQ7Z4NTnveiUInWMcJg3VDITikbB6zpZ2QGEPiBPwGnRERmoXBKmkhNlJyzTl3RkMlIPeFFrRROmS0Q1K2Uo3+DZdtkNzFaASBiFmEj3NOBEbcEMHjpbK2Q224KareXpVEgAXtydB5H9+b99mJE5JrturWgqNdzuPGN2UFRTNlkeA3DBmFIH6bwlPC0Gpx0ChXaUGF9jFICw4WJ5xNGT0qcjoH/JOhKzCRWtCEXs0EM97Cd8vv0JCNVA64jEygs4HOtcevPgs4I1rfg5KFj1v9s9Nm6/q002xdbrkACZ0QGT8THArO0sxsBJ/MkFRmoQfpiInVrCgK5bTglYmt+vIyaJ5a4cv81sVYgd5gSTZj5TmF+asHpc0mZFIMohuuAhpGkENJPCYwYlgXXFpWFjAmEikpZojEsNa0G+sJV1YDxQ+wh9Yv99DrIy6L0xhWG1jMKctLQe7s7r2v7X84OPxYrwa/fvzcflJpvvB7gjhzfuOfPLnyl2v/4TYMA7elH1/aJrf/5s7uXbS+lslrp3U5KFXSVr8UXLeMVPdzGakL/5LprbxgSrkAS2nshwzWkuApN4y+ZYu9oE1e9W73PbaZNtlgzK8Zjf8mZH9aXhPX7oVh8OjF1XFSLnkKiXArcXnbbezXduCm+SirUgG09f8OjcpvUEsDBBQAAgAIAHENzkh+HbVmtwIAAFAKAAAhAAAAdW5pdmVyc2FsL2ZsYXNoX3NraW5fc2V0dGluZ3MueG1slVZtb9owEP6+X4HYd9K90kkpEqVMqtSt1Vr1u5MciYVjR7ZDx7+fz7EbGwhknCrhu+fxvfjuaKq2lC8+TCZpLpiQz6A15aVCjddNaHEzzVqtBZ/lgmvgesaFrAmbLj7+tJ80schLLLEDOZazITn0bub2M4bifHybowwRclE3hO8fRClmGcm3pRQtLy6GVu0bkIzyrUFe/Ziv1oMOGFX6XkMdxbS+RhlHaSQoBRjS9zXKRRYjGTDv6cp+RnJ6V+ezP6DtqKLa0pafUIZoDSkhLvL1EmUYz83t8avMUc4TNPzVBvrlM8oglJE9yPjyu68ogwzRtM3/9EgjRYkFjTnnH/GdwwQpzPhhVFcoFwmYEDq6+AquPDbXuwDkvoZzn+K4SsGesK4HCwEfPWOw0LKFNPGnzqYq8fbYajMfsNgQpgwgVPWgJxP0E2mVvybW9bg/8EZ5EYCcoke8CtbWsOriDYCxvsevVrd2VYTxveuCACXsnDKIsFf2yN+mrEfIQNkjnxkt4JGz/RH80NJx/BPfEveY56tvrMCJOfp6+ZO3oqcHHFwVuHYKj6lFAQuF4bzQGvDV0sTqupCSo5hSTna0JJoK/gtx2d4mo9LkwOA67XRfpZpqBqfazcZolnT4XvYcd6Ozxu3Y/Sj0yXXniTY7/GZKtCZ5VZsfJTWdOJ4ZElOYaXKagVvSwEHe840YyamJ3IJ8EYKN9cKFhhBrMxsCi26yhuBpEpQgTU4XOXWXnKo+b+sM5No8GgXfNbGuw1W0rJj5068U3qCICQPGjqkrcx0n9L0pA4XrACAyr3zLdofOUrdMUwY78IMfKGzCQ5mlyrToULct9QNsdNhvTjOqId2e6BslxMWGE4RXE5eIN05oGNHzmmTKZhaNvd/A/c3RTvarDFsv3GL27DoputjYjytolPif5D9QSwMEFAACAAgAcQ3OSCqWD2f+AgAAlwsAACYAAAB1bml2ZXJzYWwvaHRtbF9wdWJsaXNoaW5nX3NldHRpbmdzLnhtbM2Wb08aMRjA3/Mpmi6+lFPnpiN3GCMYiU6IsE1fmXItXGOvvbU98Hy1T7MPtk+yp1dAiI6dRpaFEOjTPr/nX/u04dF9KtCEacOVjPBufQcjJmNFuRxH+MvgdPsQI2OJpEQoySIsFUZHzVqY5UPBTdJn1sJSgwAjTSOzEU6szRpBMJ1O69xk2s0qkVvgm3qs0iDTzDBpmQ4yQQr4sUXGDJ4RKgDgmyo5U2vWagiFnvRZ0VwwxCl4LrkLiogzmwoc+FVDEt+NtcolPVFCaaTHwwi/Ozx2n/kaT2rxlEmXEtMEoRPbBqGUOyeI6PMHhhLGxwl4e7CP0ZRTm0R4b99RYHXwlFKyfeTEUU4UpEDaGT5lllBiiR96e5bdWzMXeBEtJEl5PIAZ5MKPcGtwe3bTa19ddC7Pbwfd7sWg0/NOlDrBKicMVg2F4JDKdcwWdkJiLYkT8Bt0RkQYFgbLovmykZIrzrkxGioBqS+1MBqBp6KI8LHmRGDELRE8XsxaosfMnnIBMTjd3fpIWvwI9PHGCdGGLRuazxiXxbj5TeWCokLlSPA7hqxCEFGewr+EoeV0o5FWaSkVxFhkBKcMTTibMnpUZmkG/JOhGzCR5qAJmy8TzHoL33P+gIZspDRwGZnAVgU5N55ffxE4I8Y8Qsncx63+RafVvu1cttrXWy5AQidExi+EQwlZmtmN8EmBpLJzPUhHTHLDyqJQTsu5KrHVX18Gw9Nc+DK/dTGW0BssyWasvKQwf/WgstmETMqD6A5XiYYjyKEkngkTMRx3LnNWFRgTiZQUBSIxNCrjjvWEq9yAxB9gjzav99DrIy7L0RhuDrCoKdOVkDu7e+/3P3w8OPzUqAe/fvzcXqs0a+E9QZw538NP1jbxRSN/2g3DwPXO59uw1fm/6sK9q/bXKpm6bF8PKhWp3a+E61ZZ1T2vsurKXxu9pSujkgvQZsb+2ECjETzlltG33DSvKPz6+9dvizcq/AajWLt9/98g/Gjx3Fp5X4XBsw/AGshXH9PN2m9QSwMEFAACAAgAcQ3OSP7ZBl2gAQAALQYAAB8AAAB1bml2ZXJzYWwvaHRtbF9za2luX3NldHRpbmdzLmpzjZRNb8IwDIbv/Ioqu06IfcJ2Q4NJSBwmjdu0QyimVKRxlIQOhvjvq8NX06aD+NK8ffo6duVsW1GxWMyi12jrnt3+w987DUizegW3vi4a9Ix0ZkQ6g0magUglsAqSHz89ybszETJm0plON59ka0p+DOnNnAtTxlXAQgc0E9DygPYT0NahxL9eZYeq9hWV2jxdWYuyHaO0IG1bos64Y9jNu1vlAisw5qAvoHMeg2fadauJPDs+dSnKXIyZ4nIzxgTbUx4vE40rOWvKv9go0MUPX+6Bzkv3bejZidTYkYWsmnjYo2gmlQZj4JD3eUgRhAWfgij5dtz6B/WM6wVV6Dw1qT3S/TuKMq14ArUu9foUPiYLr1o3uxR1zsLa7omHewqPEHwDumY1eKTwQFQrdcUPVBoT6kgNrff8hArks1Qmh9QdiiBHhyXbpu6dC3XHHzBvhLAyQovARGZNF8cVU2+Dg2sqWcehmRchMZQXA5oKfZyfRO80tnqN0P4rYtxaHi+y4nYobkbqOJjiGfRIzpGEjOsl6AmiKOr5vnTyavLW7g9QSwMEFAACAAgAZbHXSD08L9HBAAAA5QEAABoAAAB1bml2ZXJzYWwvaTE4bl9wcmVzZXRzLnhtbJ2RsQrCMBCG9z5FuN3EbqUkdRPcHHSWmqYaaS8ll1of35SKdJGAQyD/8X0/JCd3r75jT+PJOlSQ8y0wg9o1Fm8Kzqf9pgBGocam7hwaBeiA7apM2rzAozdkArFYgaTgHsJQCjFNE7c0+NhArhtDLCauXS/i6R2K2RTDosLilvYv+zODKssYk9fRduGAVbzHtCCMvFYwOxeN3GLrQPwCGpMATKrBUAJofQJ4DAnAjytAiu+b56RHCvGjYpBitZ4qewNQSwMEFAACAAgAZbHXSAzStqxuAAAAbgAAABwAAAB1bml2ZXJzYWwvbG9jYWxfc2V0dGluZ3MueG1ss7GvyM1RKEstKs7Mz7NVMtQzUFJIzUvOT8nMS7dVCg1x07VQUiguScxLSczJz0u1VcrLV1Kwt+OyyclPTswJTi0pASosVijISaxMLQpJzQUySlL9EnOBKp+2rnjZvEJBV+HJ/nXPpuxU0rfjAgBQSwMEFAACAAgARJRXRyO0Tvv7AgAAsAgAABQAAAB1bml2ZXJzYWwvcGxheWVyLnhtbK1V30/bMBB+LtL+h8jv2C0dA6oExJDQHsaE1LHtrTKJm3hN4sx2COWv39nO76VsSHtolZzv++58993Fv3rOUu+JScVFHqAFniOP5aGIeB4H6OHr7fE5urp8d+QXKd0z6fEoQGXODYCmyIuYCiUvNIDvqU4C1DNgYEZeIbmQXO+B+xS420gnS/TuaAYuuQpQonWxIqSqKswVIPJYibQ0JAqHIiOFZIrlmkni0kBeg13pv6Phl4mc6H3BVA9Z6LcHrklajmfFByTVEgsZk5P5fEF+3H1ehwnL6DHPlaZ5yJAHlZzZUj7ScHcnojJlythmvktyzbQ2SVjbzNcrvjjPPSXDADmHTcaUojFTOM1jRByWTID9bUpVUvOoAa3hVTte81q/jXnfNG62c6RzLsrHlKsEjvqQzjoJ9Mkwqp/Z61oFPTQKujVMyJPsV8kli+zrt1aM8wVyAVvF2TyxqkI4gKdbGmoh9zcAAxXVHcRt07BrGraglgO30dcdBWpuu2VUl5I1pZr5Tzxi4guVkhpZXGpZMp+MjDWWDME+cVeum9Q1xE90lp7+Q2+M36g1P9VrnbGA/9GYT0DU1oTnEXu+5eCjWQY11QyKbWxYFyk2MbucVPmY9XQ9MLkc66bARTxNZcxgDCOqKens5BCUSarAJSzlCNs7OAhOeJyk8NOTDOPTgzQZlbtJht7BQXAqwt0EtDW3ZSTjOo7E1CrIJxPrxA9LpUXGX6w8B3tGr6wOXxu55ui64O3B2fyPURzEaAZziyZWl3nq7avm8N7MqVadz6ZwloFaYR6YLgvn1cxCWYx8IralZapv+jk1+7AHHeU8NR3TXN9B76Ja8xfmVTwyX7rF0tQkYUYzAfpwvuwxQD9huwzCW9OhiFuRN3XAmNg3928r2mz5unWu64c67EMNnzirHMbN1EdQRyxFmUejHuKi+4ioFHbatWTUS9kWbrQ4AZGKIkDv4aG+88XpRXfls8VFg7V53bvALpc3rPQ64U5BpNZ1exG/3g3w+BtQSwMEFAACAAgAZbHXSDXb2a1oAQAA8wIAACkAAAB1bml2ZXJzYWwvc2tpbl9jdXN0b21pemF0aW9uX3NldHRpbmdzLnhtbI1S22obMRB9z1eI/IAljW4LW4OuxZCHQhPyvPWqYYmjLSuFhKKPrzatcdy6tJqnmXPmDDM6fX6ckn3OZX6avg9lmtPnWMqUHvL2CqF+Px/m5dMScyx5c6rcT2mcX3bp67zWWjWXIY3DMtoVzVuMwttDSmrlVMuYYRRJ5qlXyHluG9aB68A2zFFi+81vEj91l7iPqVxW7Tdn6J8Nu5TjUnZpjK9bOGe/h843+LgM49R4eSvYGvU4tTq2BmKES+4r1QAgkOWOOFyl7KQmyGPGMVSjKFBAhHPSiUok5dCy0ImmwnwnEJOMUVepp60baW0ctVVCR4hu07zqbA3BSIwRIQSYq1xAMBg1NjQNDWo9IDgwIKo2mihAwQYTWPXOC8uRol5gXJkxgPHpuKft3p/rVP3vdY7n/IfgxS+4iK7e2lwwV79/XpZGvo1P3w5DiejLkONu/HAd7m5urn958s2/R8Zq1LbxX339A1BLAwQUAAIACABlsddIh0o7lkIPAAAaJAAAFwAAAHVuaXZlcnNhbC91bml2ZXJzYWwucG5n7Vr5W9LZ/sdqxqZcxqZyF0unuVOOS163EilzoymbLHOslBozU8IlQSNF6jZZkxbpNJormaWYW0qKQkKON5nGhUrAEj8uWRIgmBIgoHI/0J078zzf73P/gPv4A8v7/Tqfc17nnPd5L+f5/PRdaLDxKqtVEAjEGBESEAaBrEBAIMuTVn4KajZQf3wH/hikhgX7Qxr6bYSgsCJu596dEEgTcfX88U9A+bPkkMhUCMSkS/cxYCWRT0AgDo2IgJ0Hz0ZLgNFaX6wta2Z6lAN9Bn2GHgvEfDESyPll1SeXLp0yr/C3/zQs2vLSWiBkxbn9xy/cvmK/RnTtyxXCsnvr+OIOeRM7nTG9gO2PZI66C9zej5VS3CkUd3pGf29qnHJ4aE9XMBT/EDfdofScfiTr51knPTIACT2wqsQd1JJNtpqSgvKZ829dJL2gFoIKh50w4ofMdhpCH36xDFTURWHz0I6quQki/zNdg8SrIgeqCOYNhIDC+ZI76t/qqSPnam11YPKBg9B27jVds7b4gDW6Bp8jdJK/o27IlXkrwG/7JWAJWAKWgCVgCVgCloAlYAlYApaAJWAJWAKWgCVgCVgC/veA17xR7aLSGPz3eO9X+TrNjyG6G8bPN+ruDndccdSpNvx34J+XNj69DM1qw41fMvfcB5NzJp8HQwHfD892KUtpUViNKI0nkfCWg2PKS4jH6RMs8Z1EguqJS1bKi5TEvUdkuSq6mOEsUpBk3to3IbOLmukkhqxs+qGXIjqcSk1Mp/rprjwH6dOMDDajjWCJLT0i5tXL6qraE1nvWWTNh1tyOPdp3pt2QTkqaayjQfdEoXxexk7CThQw5PVJ6BGcoGy7s3ZhmsBUjZsS2uQ/k+bfXJ8pZYsbmYvCVq28kYDnt6myaoSTKRQauxtDWBAjk6y9nOGKLEBu0X411qZY2sSy49PLCz0GNbVzDtjnlCfDJpDzJZXRTsyr+PoMLpEwP5HWEeex12vaioPP4H4VUGqDaEBduM8H6tmxnM5JgZ+yXXIhzitLCM6QOdG8ygmLs71R6JI5vprf2CP0Jg4p1gUnlBAmrEfn/n7z4BULZWD7NEOT9mlDcSOD98gDsIgg5qwy9UjMhLP5QjuHiKZc/ACXxpMPxrR3s2VRv6SSLhwaxPe6BFOXQ8YmyebX7QjzM2mE+L00LAkrq0MArAjVxvGneXfp+wcDqX7m4Ya/YB8cRopvU0pOHjJ8CRicLvNxhd7iYW1T8Uej0Uofb07k2nVBIk1sCNn+kDIcjzyOGo5zaM4VimZc+53uv3MlyWdUbALD+JuuBtZvgYX7xa6MUa+oetlZX9KW/Mz1cbdtU1tv8Q0gyakcy1Yg68UQRuwnnowsoTXSscyVeW/+0c1fc/2aFfYGDPpO+npPPjsU+KpH0/CDPz6qu1adVfp2/4aYgKtXjWOKt9qZrrMviLvEYWuk/ChiXo5zJaORJawQBjkVudATBL6oH8ixmJ7ydlsIxGsX/lAglfgwCFCzaThelQLfKJIhAvK/tTKsA9oiO8LgzPzRmuWylNZlgkEg3SHf6eJOPNPIOHYPPFc8VQVfuyENFuRMz42p3o7ROFdm+JXvok5FerF9wP6xstJd1NOQ8y211Og6VWpIAQ3tCs6o8hx/L3Wxeg3COd7mQdrEyZ6LnEhbi8GzF95QuEB6uns+ZhAZkD+B/XcHut4axuPgmsjtC2602OWQOqAYTn44gL4IAoe5TB9pa+fXfxCuGPFvQhWvcpRHfg7E7U+OlhcU+ezpIyHCColUzk2VO+Kkx8JZ+m5LknlY4TWxlQK/6SmD9VtsYcoUJn17vq9milLiNXI2RqbgJyG9jTB/UtjndXTTjZuJryAQlGK2x4WqCUTx0JdBBsUdalGtJM2bF5Xj2DP+MqXwOWjBtl8gNp+fUg/ex47B/FxTv7d7dMaupWzL+lxNlTTHzH+zP2chzAz1Y53ZXpH4ymcyXywsNZPs6samGK2j7AI3zKnSrrB6uIC+DlF+9vVPfSTtvEAL42u3z096MeOrYXePKOpKBDeiqPeypbMvvsng9VFsnGnGJ4FmAwhPNKzd+T6ai87RkePGjG3VCvc7tt/dNmZjSKI7jYpcc6mvnGxpfg2haPG57d9a7j+RW+vq1s19ZT0xq7p4JHiH5UCfElhphcXhAXN7Uda0s4t5VFCUYKULa7gAXzHZTBPE1CCPQTPfd2rLhSUSJVDkyFRzG1snRLN4whwtFrSjtJq3HHRNhTVT/Ac9P/W7SvQOURXskN4iaL1MTb05uUC0R+DGUPwiSGkhqD8M7BttYnruc69deJliC7z6FRvl0cBwZtm+0M9lA/ZIgq2gpxtdJyeTUDCRIPRaoyRilM1v4sh5b1uYMDYFk4d2OzoJmu+asSmQpaXZnWx14Mu9B0Rob9n737c0PjSoOKI47bPgLF/dvvGJxWTKhGCmZUBH0D37MNWNg35pfslEWGAMeRAkj1wLLD5rSjN2WMtZHG+oUISbRu2TKHlzTcT2YZZ13CEiJOVqYkYvDWdi2WWzOYGAZ5weKUSaeDAUg6hbyvgttziurSzG8dGZTjdntcpx42fJaYCs6XeZxWYjzIARPfutS3/iKwpu6B6+6wxNharWbWl19sz9Xx+hRaaTgbsQ+nXCyfq8+PiKAxxXk+Fvn+Spms0QkwvsVVYTde/MvBJuNcbFP7L3JN3bL+N9p8HLHrJErU91luHGUV/rSQvMd2O4T9bIG/BDZj8VuJ06PYrnSzeKmp6jf8Z/XKIJ7+13s2akOZBKT2JFVhPPhd/QnN5T/k01SWLdPSf9yCoONxT7i/Lw4JnnVADT8ynk+5LauSRPDyfTZ6xXtnK8OeL3JIKGL3nrYMN5ML2DUBrlZphndqJAc/EPNjgLcWZeSFh3ms2AC/W4T4RjDSuIuldhhjhPEZcTY8hwJ2DueJYGYaxZlaE/7g+SLCbojWXg+iSWhy6YdZyy/1pv2lV8023hxi2kSENx7D+J5zrvd7MNZ7A3kAUDuWJhto9RLmVfd9bIlZWCbRlt4LhWCVHiVq6au/omfePTM99nXzfLTrjF3lNUtiX/ZmLJlEP+1Ew1fCFeVgldOKU5f4sb69FQYth2QJlpsysiP84jK/PdgAVNuPv/UIrhTt+WzobqN0iouBjagrKAbttm8jp4jFzxemeZLWyadK1HfIzgSfpy6+vd+HocyvuDQoanobeKJ33uZtOAmA4ULD0wHwfrmQ18pkJ7emTZeV1xbLK5bptuCagxm89zLsrFSK16UgMmHJNPvyI96nMg+jarRBFMWlmQ04UucOcsCpgB6ZaEPQnvugv1rI6PunanI7cDzXGAL4sML5cbnsSlPW2g7NX7zL5Kot+QdHXZnWzVnnyzZdkpn8Ojx6w7j7W7HOmqWL6QcjJQMniNOuSkXd779R9Em+wmeqXq9uwmNBgyM8tUaIVHL4m1NVeSwc27a2cNeL4Kdoyc448utuLGLhi2brhrR6b7ynrd+fEJQ8XVdOcxJshz7h5NfJN+L8XqB7zkP0wflCYuDgkLYOAwJ+bHycdNvpS3ZEWHIj9S/dalg6Onijd81wPazaJwlsm3Sb0NJ+WdmVp87wx4FmFlNmFd3xNVe25Yhf7kOAFdw3mYanOY8Vt6Q0gY8Zp+c504RRtHQYfJd31RE48ql9LOa0XlRBkhuUj7EiNq98xu8DXVL1bZzO+P/+oLUnNxJVxooRo33ymqmtZ7AzBRO0iHY+qsFLa30/NOPAqvyjYzSSAvUGgN99yQlnE3OMlTRVw6hh8DPh5iLEOXK1mFeSeiWRUbQ9CkofX3GI247nMuyDnfYND4A6gwEzPEJjCdUivQf09d4dNdyJx/2+dCUPX0oRo7uj1kMpI2U9O6Oa0WmQzI3q4FHUfvJ/iIv9UIXq40kGNHDQ/rg+NUGJPMOkOfoTu7fNz14l1PfTEDabozWmkKn3//KzTzsGgsE1lHxr8urlI8mewR32Y6QzXN8gVnWeY64+63DvZHD1JhJwHfyxzJ4UQiGJmj/PqX1czE2BYkFA9tki/MBvanwFpIcGdrvrK58xSZ5Q/bRJOkXAnZWmN6op5tX7Q8pGa7Mp2pAQ7hmTbajml8kux9lynVcHxYQ3N9LKEJer7WB4xshwDOd4Ht5TFdZ7WvLUQqXhT7mT407Fs4U4/kAW1WtJ5v9Uft6wS+0+VEmj7WyidLklo1AahBfQgY0sfaVu9uMNam76L6URrxEhQ/giiAhHFRuO+iCvsGOPG+SPWLQumt6+KKnGXDDRmM0jsZfibh/SyNT7rxurDueLzmL2Gd3VRwPN4IeKh3L1OXzKNPKXN4dXwT0Eo9MqTtgiFJslPeiTPaBeXoevju9O+iCgbwMznI09UTI4OBBomDMGTocxg0Dtsd9ISlknh5cNjY34Gmavu0vwzhlvZJvhVNSNenLhNE+IjUuj6cCkZrX1S4tm/yThLFMiD/p5Az7tj95/lYduEBDJuV+k5/OC7rzwsogEaYNs3ULt7zI72hCVs7Qa9cP4JXAmnWpf6ORZgkao1y0cX0vrgZZ5VEbR+h/e3jyvvlwMNachNfueuy3JNk9t13ijwe+YgWZGXVMT/bI1GTdjsWcZizEr82+RNz5PyH8zQG8nqjaWI94RNf6NlUPObfnDiaZXTBm/Btkx2XEw0hj/tmIqdSgdUfk+W+cKmm3AbhlxOxgz1+KyJc+/4y/LTpykKzNzcaM99uKSEtfqiWGHgrW+GLM8T0FQaJyrGLpq1gp6Wamyya9HAQdapIl/hSOJFaYPHFYU5cMkYMq42n4QbvSCcSO1xEb0LORKGGm2KFoLNRTOYF28XHhFRX1eNo4mWLjSPQs9fhYdiy6kfKZxIIpM2nf+E1B0jrTZEWs8k+rJyLXwXni+fst8d2dShHMvjsTSppOpMflDdeFFf+KvTAAM8XwIIVX3I6d3UIyuhLlp2gwWMtd1vZxJPOnx0QPoNbbguS8yLCt5zjCH7m8I1E4q035scM4S8ZxhXdn+lKO2WrGGOUkXuAmJqkVpNe++e9qTorvFfoSYQpXiqQy9miZqvBPrCkgxzd9/8UhPVgLQSVrPzPyyj7/FR3/3wZRT5N0NL/FFuejp3WVaRjVfedw7o88znv2YRFStnnoOpY/f3LueMDIWFdzEV5Yx8LShju15WwD9Zz4fcvzhNenl5c3vnYbGCBv/u2bmBEYGhAg/+xf/wLUEsDBBQAAgAIAGWx10grC8BtSgAAAGsAAAAbAAAAdW5pdmVyc2FsL3VuaXZlcnNhbC5wbmcueG1ss7GvyM1RKEstKs7Mz7NVMtQzULK34+WyKShKLctMLVeoAIoZ6RlAgJJCJSq3PDOlJAMoZGBujBDMSM1MzyixVbIwMIUL6gPNBABQSwECAAAUAAIACABxDc5IFQ6tKGQEAAAHEQAAHQAAAAAAAAABAAAAAAAAAAAAdW5pdmVyc2FsL2NvbW1vbl9tZXNzYWdlcy5sbmdQSwECAAAUAAIACABxDc5ICH4LIykDAACGDAAAJwAAAAAAAAABAAAAAACfBAAAdW5pdmVyc2FsL2ZsYXNoX3B1Ymxpc2hpbmdfc2V0dGluZ3MueG1sUEsBAgAAFAACAAgAcQ3OSH4dtWa3AgAAUAoAACEAAAAAAAAAAQAAAAAADQgAAHVuaXZlcnNhbC9mbGFzaF9za2luX3NldHRpbmdzLnhtbFBLAQIAABQAAgAIAHENzkgqlg9n/gIAAJcLAAAmAAAAAAAAAAEAAAAAAAMLAAB1bml2ZXJzYWwvaHRtbF9wdWJsaXNoaW5nX3NldHRpbmdzLnhtbFBLAQIAABQAAgAIAHENzkj+2QZdoAEAAC0GAAAfAAAAAAAAAAEAAAAAAEUOAAB1bml2ZXJzYWwvaHRtbF9za2luX3NldHRpbmdzLmpzUEsBAgAAFAACAAgAZbHXSD08L9HBAAAA5QEAABoAAAAAAAAAAQAAAAAAIhAAAHVuaXZlcnNhbC9pMThuX3ByZXNldHMueG1sUEsBAgAAFAACAAgAZbHXSAzStqxuAAAAbgAAABwAAAAAAAAAAQAAAAAAGxEAAHVuaXZlcnNhbC9sb2NhbF9zZXR0aW5ncy54bWxQSwECAAAUAAIACABElFdHI7RO+/sCAACwCAAAFAAAAAAAAAABAAAAAADDEQAAdW5pdmVyc2FsL3BsYXllci54bWxQSwECAAAUAAIACABlsddINdvZrWgBAADzAgAAKQAAAAAAAAABAAAAAADwFAAAdW5pdmVyc2FsL3NraW5fY3VzdG9taXphdGlvbl9zZXR0aW5ncy54bWxQSwECAAAUAAIACABlsddIh0o7lkIPAAAaJAAAFwAAAAAAAAAAAAAAAACfFgAAdW5pdmVyc2FsL3VuaXZlcnNhbC5wbmdQSwECAAAUAAIACABlsddIKwvAbUoAAABrAAAAGwAAAAAAAAABAAAAAAAWJgAAdW5pdmVyc2FsL3VuaXZlcnNhbC5wbmcueG1sUEsFBgAAAAALAAsASQMAAJkmAAAAAA=="/>
  <p:tag name="ISPRING_PRESENTATION_TITLE" val="189"/>
  <p:tag name="commondata" val="eyJoZGlkIjoiYTQ3YTc2YjBlNWRhYjQ0NTA0MDBkN2E0YWM4YTZjZGMifQ=="/>
</p:tagLst>
</file>

<file path=ppt/theme/theme1.xml><?xml version="1.0" encoding="utf-8"?>
<a:theme xmlns:a="http://schemas.openxmlformats.org/drawingml/2006/main" name="Office 主题​​">
  <a:themeElements>
    <a:clrScheme name="自定义 274">
      <a:dk1>
        <a:sysClr val="windowText" lastClr="000000"/>
      </a:dk1>
      <a:lt1>
        <a:sysClr val="window" lastClr="FFFFFF"/>
      </a:lt1>
      <a:dk2>
        <a:srgbClr val="7F7F7F"/>
      </a:dk2>
      <a:lt2>
        <a:srgbClr val="7F7F7F"/>
      </a:lt2>
      <a:accent1>
        <a:srgbClr val="C00002"/>
      </a:accent1>
      <a:accent2>
        <a:srgbClr val="C00002"/>
      </a:accent2>
      <a:accent3>
        <a:srgbClr val="C00002"/>
      </a:accent3>
      <a:accent4>
        <a:srgbClr val="C00002"/>
      </a:accent4>
      <a:accent5>
        <a:srgbClr val="808080"/>
      </a:accent5>
      <a:accent6>
        <a:srgbClr val="808080"/>
      </a:accent6>
      <a:hlink>
        <a:srgbClr val="FFFFFF"/>
      </a:hlink>
      <a:folHlink>
        <a:srgbClr val="FFFFFF"/>
      </a:folHlink>
    </a:clrScheme>
    <a:fontScheme name="自定义 1">
      <a:majorFont>
        <a:latin typeface="Calibri"/>
        <a:ea typeface="微软雅黑"/>
        <a:cs typeface=""/>
      </a:majorFont>
      <a:minorFont>
        <a:latin typeface="Calibri"/>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lIns="0" tIns="0" rIns="0" bIns="0" rtlCol="0">
        <a:spAutoFit/>
      </a:bodyPr>
      <a:lstStyle>
        <a:defPPr>
          <a:defRPr sz="1600" b="1" dirty="0" smtClean="0">
            <a:solidFill>
              <a:schemeClr val="accent6"/>
            </a:solidFill>
            <a:latin typeface="微软雅黑" panose="020B0503020204020204" pitchFamily="34" charset="-122"/>
            <a:ea typeface="微软雅黑" panose="020B0503020204020204" pitchFamily="34" charset="-122"/>
          </a:defRPr>
        </a:defPPr>
      </a:lstStyle>
    </a:tx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7790</Words>
  <Application>WPS 演示</Application>
  <PresentationFormat>全屏显示(16:9)</PresentationFormat>
  <Paragraphs>1090</Paragraphs>
  <Slides>43</Slides>
  <Notes>43</Notes>
  <HiddenSlides>0</HiddenSlides>
  <MMClips>0</MMClips>
  <ScaleCrop>false</ScaleCrop>
  <HeadingPairs>
    <vt:vector size="6" baseType="variant">
      <vt:variant>
        <vt:lpstr>已用的字体</vt:lpstr>
      </vt:variant>
      <vt:variant>
        <vt:i4>24</vt:i4>
      </vt:variant>
      <vt:variant>
        <vt:lpstr>主题</vt:lpstr>
      </vt:variant>
      <vt:variant>
        <vt:i4>1</vt:i4>
      </vt:variant>
      <vt:variant>
        <vt:lpstr>幻灯片标题</vt:lpstr>
      </vt:variant>
      <vt:variant>
        <vt:i4>43</vt:i4>
      </vt:variant>
    </vt:vector>
  </HeadingPairs>
  <TitlesOfParts>
    <vt:vector size="68" baseType="lpstr">
      <vt:lpstr>Arial</vt:lpstr>
      <vt:lpstr>宋体</vt:lpstr>
      <vt:lpstr>Wingdings</vt:lpstr>
      <vt:lpstr>Calibri</vt:lpstr>
      <vt:lpstr>微软雅黑</vt:lpstr>
      <vt:lpstr>Calibri</vt:lpstr>
      <vt:lpstr>时尚中黑简体</vt:lpstr>
      <vt:lpstr>黑体</vt:lpstr>
      <vt:lpstr>方正兰亭细黑_GBK</vt:lpstr>
      <vt:lpstr>方正兰亭粗黑_GBK</vt:lpstr>
      <vt:lpstr>Impact</vt:lpstr>
      <vt:lpstr>Kozuka Gothic Pro H</vt:lpstr>
      <vt:lpstr>方正兰亭纤黑简体</vt:lpstr>
      <vt:lpstr>LiHei Pro</vt:lpstr>
      <vt:lpstr>方正兰亭黑_GBK</vt:lpstr>
      <vt:lpstr>Arial Unicode MS</vt:lpstr>
      <vt:lpstr>Gill Sans</vt:lpstr>
      <vt:lpstr>ITC Avant Garde Std Md</vt:lpstr>
      <vt:lpstr>Segoe Print</vt:lpstr>
      <vt:lpstr>Meiryo</vt:lpstr>
      <vt:lpstr>Yu Gothic UI</vt:lpstr>
      <vt:lpstr>Arial Narrow</vt:lpstr>
      <vt:lpstr>Calibri Light</vt:lpstr>
      <vt:lpstr>Yu Gothic UI Semibold</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优品PPT</dc:creator>
  <cp:keywords>http:/www.ypppt.com</cp:keywords>
  <cp:lastModifiedBy>Years later</cp:lastModifiedBy>
  <cp:revision>5</cp:revision>
  <dcterms:created xsi:type="dcterms:W3CDTF">2015-04-24T01:01:00Z</dcterms:created>
  <dcterms:modified xsi:type="dcterms:W3CDTF">2024-06-30T03:40:32Z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217197E81CA04BCA985A06A8E4E09E45_13</vt:lpwstr>
  </property>
  <property fmtid="{D5CDD505-2E9C-101B-9397-08002B2CF9AE}" pid="3" name="KSOProductBuildVer">
    <vt:lpwstr>2052-12.1.0.17133</vt:lpwstr>
  </property>
</Properties>
</file>