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69" r:id="rId7"/>
    <p:sldId id="268" r:id="rId8"/>
    <p:sldId id="262" r:id="rId9"/>
    <p:sldId id="271" r:id="rId10"/>
    <p:sldId id="259" r:id="rId11"/>
    <p:sldId id="267" r:id="rId12"/>
    <p:sldId id="263" r:id="rId13"/>
    <p:sldId id="265" r:id="rId14"/>
    <p:sldId id="260" r:id="rId15"/>
    <p:sldId id="270" r:id="rId16"/>
    <p:sldId id="266" r:id="rId17"/>
    <p:sldId id="272" r:id="rId18"/>
    <p:sldId id="261" r:id="rId19"/>
    <p:sldId id="275" r:id="rId20"/>
    <p:sldId id="264" r:id="rId21"/>
    <p:sldId id="273" r:id="rId22"/>
    <p:sldId id="274" r:id="rId23"/>
    <p:sldId id="287" r:id="rId24"/>
  </p:sldIdLst>
  <p:sldSz cx="12192000" cy="6858000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6835"/>
    <a:srgbClr val="F8F8F8"/>
    <a:srgbClr val="F5C5DA"/>
    <a:srgbClr val="72B8FF"/>
    <a:srgbClr val="F3EA37"/>
    <a:srgbClr val="C5C234"/>
    <a:srgbClr val="71B5FE"/>
    <a:srgbClr val="F588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80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79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8" Type="http://schemas.openxmlformats.org/officeDocument/2006/relationships/tags" Target="tags/tag6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c:spPr>
          <c:explosion val="0"/>
          <c:dPt>
            <c:idx val="0"/>
            <c:bubble3D val="0"/>
            <c:spPr>
              <a:solidFill>
                <a:schemeClr val="accent1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c:spPr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c:spPr>
          </c:dPt>
          <c:dLbls>
            <c:delete val="1"/>
          </c:dLbls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70</c:v>
                </c:pt>
                <c:pt idx="1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54"/>
        <c:holeSize val="70"/>
      </c:doughnutChart>
    </c:plotArea>
    <c:plotVisOnly val="1"/>
    <c:dispBlanksAs val="gap"/>
    <c:showDLblsOverMax val="0"/>
  </c:chart>
  <c:spPr>
    <a:ln>
      <a:noFill/>
    </a:ln>
  </c:spPr>
  <c:txPr>
    <a:bodyPr/>
    <a:lstStyle/>
    <a:p>
      <a:pPr>
        <a:defRPr lang="zh-CN" sz="1800" baseline="-25000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c:spPr>
          <c:explosion val="0"/>
          <c:dPt>
            <c:idx val="0"/>
            <c:bubble3D val="0"/>
            <c:spPr>
              <a:solidFill>
                <a:srgbClr val="FE6835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c:spPr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c:spPr>
          </c:dPt>
          <c:dLbls>
            <c:delete val="1"/>
          </c:dLbls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30</c:v>
                </c:pt>
                <c:pt idx="1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3"/>
        <c:holeSize val="70"/>
      </c:doughnutChart>
    </c:plotArea>
    <c:plotVisOnly val="1"/>
    <c:dispBlanksAs val="gap"/>
    <c:showDLblsOverMax val="0"/>
  </c:chart>
  <c:txPr>
    <a:bodyPr/>
    <a:lstStyle/>
    <a:p>
      <a:pPr>
        <a:defRPr lang="zh-CN" sz="1800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c:spPr>
          <c:explosion val="0"/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c:spPr>
          </c:dPt>
          <c:dPt>
            <c:idx val="1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c:spPr>
          </c:dPt>
          <c:dLbls>
            <c:delete val="1"/>
          </c:dLbls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</c:v>
                </c:pt>
                <c:pt idx="1">
                  <c:v>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3"/>
        <c:holeSize val="70"/>
      </c:doughnutChart>
    </c:plotArea>
    <c:plotVisOnly val="1"/>
    <c:dispBlanksAs val="gap"/>
    <c:showDLblsOverMax val="0"/>
  </c:chart>
  <c:txPr>
    <a:bodyPr/>
    <a:lstStyle/>
    <a:p>
      <a:pPr>
        <a:defRPr lang="zh-CN" sz="1800"/>
      </a:pPr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4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c:spPr>
          <c:explosion val="0"/>
          <c:dPt>
            <c:idx val="0"/>
            <c:bubble3D val="0"/>
            <c:spPr>
              <a:solidFill>
                <a:schemeClr val="accent4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c:spPr>
          </c:dPt>
          <c:dPt>
            <c:idx val="1"/>
            <c:bubble3D val="0"/>
            <c:spPr>
              <a:solidFill>
                <a:schemeClr val="accent4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c:spPr>
          </c:dPt>
          <c:dLbls>
            <c:delete val="1"/>
          </c:dLbls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</c:v>
                </c:pt>
                <c:pt idx="1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3"/>
        <c:holeSize val="70"/>
      </c:doughnutChart>
    </c:plotArea>
    <c:plotVisOnly val="1"/>
    <c:dispBlanksAs val="gap"/>
    <c:showDLblsOverMax val="0"/>
  </c:chart>
  <c:txPr>
    <a:bodyPr/>
    <a:lstStyle/>
    <a:p>
      <a:pPr>
        <a:defRPr lang="zh-CN" sz="1800"/>
      </a:pPr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bg2">
                <a:alpha val="65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Sheet1!$A$2:$A$6</c:f>
              <c:strCache>
                <c:ptCount val="5"/>
                <c:pt idx="0">
                  <c:v>201X</c:v>
                </c:pt>
                <c:pt idx="1">
                  <c:v>201X</c:v>
                </c:pt>
                <c:pt idx="2">
                  <c:v>201X</c:v>
                </c:pt>
                <c:pt idx="3">
                  <c:v>201X</c:v>
                </c:pt>
                <c:pt idx="4">
                  <c:v>201X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bg2">
                <a:alpha val="75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Sheet1!$A$2:$A$6</c:f>
              <c:strCache>
                <c:ptCount val="5"/>
                <c:pt idx="0">
                  <c:v>201X</c:v>
                </c:pt>
                <c:pt idx="1">
                  <c:v>201X</c:v>
                </c:pt>
                <c:pt idx="2">
                  <c:v>201X</c:v>
                </c:pt>
                <c:pt idx="3">
                  <c:v>201X</c:v>
                </c:pt>
                <c:pt idx="4">
                  <c:v>201X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  <c:pt idx="4">
                  <c:v>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bg2">
                <a:alpha val="85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Sheet1!$A$2:$A$6</c:f>
              <c:strCache>
                <c:ptCount val="5"/>
                <c:pt idx="0">
                  <c:v>201X</c:v>
                </c:pt>
                <c:pt idx="1">
                  <c:v>201X</c:v>
                </c:pt>
                <c:pt idx="2">
                  <c:v>201X</c:v>
                </c:pt>
                <c:pt idx="3">
                  <c:v>201X</c:v>
                </c:pt>
                <c:pt idx="4">
                  <c:v>201X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E6835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  <a:effectLst/>
            </c:spPr>
          </c:dPt>
          <c:dLbls>
            <c:delete val="1"/>
          </c:dLbls>
          <c:cat>
            <c:strRef>
              <c:f>Sheet1!$A$2:$A$6</c:f>
              <c:strCache>
                <c:ptCount val="5"/>
                <c:pt idx="0">
                  <c:v>201X</c:v>
                </c:pt>
                <c:pt idx="1">
                  <c:v>201X</c:v>
                </c:pt>
                <c:pt idx="2">
                  <c:v>201X</c:v>
                </c:pt>
                <c:pt idx="3">
                  <c:v>201X</c:v>
                </c:pt>
                <c:pt idx="4">
                  <c:v>201X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07847824"/>
        <c:axId val="-107833136"/>
      </c:barChart>
      <c:catAx>
        <c:axId val="-1078478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defRPr>
            </a:pPr>
          </a:p>
        </c:txPr>
        <c:crossAx val="-107833136"/>
        <c:crosses val="autoZero"/>
        <c:auto val="1"/>
        <c:lblAlgn val="ctr"/>
        <c:lblOffset val="100"/>
        <c:noMultiLvlLbl val="0"/>
      </c:catAx>
      <c:valAx>
        <c:axId val="-107833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noFill/>
            <a:prstDash val="solid"/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defRPr>
            </a:pPr>
          </a:p>
        </c:txPr>
        <c:crossAx val="-107847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>
          <a:latin typeface="+mn-lt"/>
          <a:ea typeface="+mn-ea"/>
          <a:cs typeface="+mn-ea"/>
          <a:sym typeface="+mn-lt"/>
        </a:defRPr>
      </a:pPr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677788-7E83-46FA-AD63-5FEC81E052A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CC0F3E-62B4-489C-A384-86229AF3124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0F3E-62B4-489C-A384-86229AF3124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0F3E-62B4-489C-A384-86229AF3124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0F3E-62B4-489C-A384-86229AF3124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0F3E-62B4-489C-A384-86229AF3124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0F3E-62B4-489C-A384-86229AF3124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0F3E-62B4-489C-A384-86229AF3124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0F3E-62B4-489C-A384-86229AF3124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0F3E-62B4-489C-A384-86229AF3124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0F3E-62B4-489C-A384-86229AF3124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0F3E-62B4-489C-A384-86229AF3124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0F3E-62B4-489C-A384-86229AF3124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0F3E-62B4-489C-A384-86229AF3124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0F3E-62B4-489C-A384-86229AF3124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0F3E-62B4-489C-A384-86229AF3124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0F3E-62B4-489C-A384-86229AF3124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0F3E-62B4-489C-A384-86229AF3124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0F3E-62B4-489C-A384-86229AF3124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0F3E-62B4-489C-A384-86229AF3124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0F3E-62B4-489C-A384-86229AF3124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0F3E-62B4-489C-A384-86229AF3124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CE7D-4452-4E00-91FA-154ABE7557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EE1C-084C-4D08-ACFC-DB9397C17FC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CE7D-4452-4E00-91FA-154ABE7557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EE1C-084C-4D08-ACFC-DB9397C17FC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CE7D-4452-4E00-91FA-154ABE7557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EE1C-084C-4D08-ACFC-DB9397C17FC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CE7D-4452-4E00-91FA-154ABE7557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EE1C-084C-4D08-ACFC-DB9397C17FC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CE7D-4452-4E00-91FA-154ABE7557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EE1C-084C-4D08-ACFC-DB9397C17FC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CE7D-4452-4E00-91FA-154ABE7557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EE1C-084C-4D08-ACFC-DB9397C17FC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CE7D-4452-4E00-91FA-154ABE7557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EE1C-084C-4D08-ACFC-DB9397C17FC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CE7D-4452-4E00-91FA-154ABE7557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EE1C-084C-4D08-ACFC-DB9397C17FC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CE7D-4452-4E00-91FA-154ABE7557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EE1C-084C-4D08-ACFC-DB9397C17FC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CE7D-4452-4E00-91FA-154ABE7557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EE1C-084C-4D08-ACFC-DB9397C17FC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CE7D-4452-4E00-91FA-154ABE7557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EE1C-084C-4D08-ACFC-DB9397C17FC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5CE7D-4452-4E00-91FA-154ABE7557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3EE1C-084C-4D08-ACFC-DB9397C17FC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0.xml"/><Relationship Id="rId5" Type="http://schemas.openxmlformats.org/officeDocument/2006/relationships/slideLayout" Target="../slideLayouts/slideLayout7.xml"/><Relationship Id="rId4" Type="http://schemas.openxmlformats.org/officeDocument/2006/relationships/chart" Target="../charts/chart4.xml"/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chart" Target="../charts/char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5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jpeg"/><Relationship Id="rId1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chart" Target="../charts/char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1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1756786" y="947474"/>
            <a:ext cx="8649956" cy="4812009"/>
            <a:chOff x="1756786" y="947474"/>
            <a:chExt cx="8649956" cy="4812009"/>
          </a:xfrm>
        </p:grpSpPr>
        <p:sp>
          <p:nvSpPr>
            <p:cNvPr id="3" name="矩形 2"/>
            <p:cNvSpPr/>
            <p:nvPr/>
          </p:nvSpPr>
          <p:spPr>
            <a:xfrm>
              <a:off x="2046514" y="1215116"/>
              <a:ext cx="8360228" cy="4544367"/>
            </a:xfrm>
            <a:prstGeom prst="rect">
              <a:avLst/>
            </a:prstGeom>
            <a:pattFill prst="wdDnDiag">
              <a:fgClr>
                <a:srgbClr val="FE6835"/>
              </a:fgClr>
              <a:bgClr>
                <a:schemeClr val="bg1"/>
              </a:bgClr>
            </a:patt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矩形 4"/>
            <p:cNvSpPr/>
            <p:nvPr/>
          </p:nvSpPr>
          <p:spPr>
            <a:xfrm>
              <a:off x="1756786" y="947474"/>
              <a:ext cx="8360228" cy="4544367"/>
            </a:xfrm>
            <a:prstGeom prst="rect">
              <a:avLst/>
            </a:prstGeom>
            <a:solidFill>
              <a:srgbClr val="F8F8F8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4494961" y="5276431"/>
            <a:ext cx="2883877" cy="750694"/>
            <a:chOff x="4494961" y="5276431"/>
            <a:chExt cx="2883877" cy="750694"/>
          </a:xfrm>
        </p:grpSpPr>
        <p:sp>
          <p:nvSpPr>
            <p:cNvPr id="6" name="矩形 5"/>
            <p:cNvSpPr/>
            <p:nvPr/>
          </p:nvSpPr>
          <p:spPr>
            <a:xfrm>
              <a:off x="4494961" y="5276431"/>
              <a:ext cx="2883877" cy="750694"/>
            </a:xfrm>
            <a:prstGeom prst="rect">
              <a:avLst/>
            </a:prstGeom>
            <a:solidFill>
              <a:srgbClr val="F8F8F8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4962112" y="5426387"/>
              <a:ext cx="19880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汇报人：</a:t>
              </a:r>
              <a:r>
                <a:rPr lang="en-US" altLang="zh-CN" sz="2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XXX</a:t>
              </a:r>
              <a:endPara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</p:txBody>
        </p:sp>
      </p:grpSp>
      <p:sp>
        <p:nvSpPr>
          <p:cNvPr id="7" name="文本框 6"/>
          <p:cNvSpPr txBox="1"/>
          <p:nvPr/>
        </p:nvSpPr>
        <p:spPr>
          <a:xfrm>
            <a:off x="2151245" y="1965771"/>
            <a:ext cx="760015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9600" b="1" dirty="0" smtClean="0">
                <a:ln w="28575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E6835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单击添加标题</a:t>
            </a:r>
            <a:endParaRPr lang="zh-CN" altLang="en-US" sz="9600" b="1" dirty="0"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rgbClr val="FE6835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046514" y="1504106"/>
            <a:ext cx="7780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400" b="1" dirty="0" smtClean="0">
                <a:solidFill>
                  <a:srgbClr val="FE6835"/>
                </a:solidFill>
              </a:rPr>
              <a:t>Business </a:t>
            </a:r>
            <a:r>
              <a:rPr lang="en-US" altLang="zh-CN" sz="2400" b="1" dirty="0">
                <a:solidFill>
                  <a:srgbClr val="FE6835"/>
                </a:solidFill>
              </a:rPr>
              <a:t>report</a:t>
            </a:r>
            <a:endParaRPr lang="zh-CN" altLang="en-US" sz="2400" b="1" dirty="0">
              <a:solidFill>
                <a:srgbClr val="FE6835"/>
              </a:solidFill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2526581" y="3585460"/>
            <a:ext cx="6820627" cy="347407"/>
            <a:chOff x="2526584" y="3437853"/>
            <a:chExt cx="6820627" cy="347407"/>
          </a:xfrm>
        </p:grpSpPr>
        <p:sp>
          <p:nvSpPr>
            <p:cNvPr id="10" name="矩形 9"/>
            <p:cNvSpPr/>
            <p:nvPr/>
          </p:nvSpPr>
          <p:spPr>
            <a:xfrm>
              <a:off x="2526584" y="3437853"/>
              <a:ext cx="6820627" cy="347407"/>
            </a:xfrm>
            <a:prstGeom prst="rect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2594146" y="3437853"/>
              <a:ext cx="668550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1600" dirty="0" smtClean="0">
                  <a:solidFill>
                    <a:schemeClr val="bg1"/>
                  </a:solidFill>
                  <a:latin typeface="+mj-lt"/>
                </a:rPr>
                <a:t>年终总结</a:t>
              </a:r>
              <a:r>
                <a:rPr lang="en-US" altLang="zh-CN" sz="1600" dirty="0" smtClean="0">
                  <a:solidFill>
                    <a:schemeClr val="bg1"/>
                  </a:solidFill>
                  <a:latin typeface="+mj-lt"/>
                </a:rPr>
                <a:t>/</a:t>
              </a:r>
              <a:r>
                <a:rPr lang="zh-CN" altLang="en-US" sz="1600" dirty="0" smtClean="0">
                  <a:solidFill>
                    <a:schemeClr val="bg1"/>
                  </a:solidFill>
                  <a:latin typeface="+mj-lt"/>
                </a:rPr>
                <a:t>月季总结</a:t>
              </a:r>
              <a:r>
                <a:rPr lang="en-US" altLang="zh-CN" sz="1600" dirty="0" smtClean="0">
                  <a:solidFill>
                    <a:schemeClr val="bg1"/>
                  </a:solidFill>
                  <a:latin typeface="+mj-lt"/>
                </a:rPr>
                <a:t>/</a:t>
              </a:r>
              <a:r>
                <a:rPr lang="zh-CN" altLang="en-US" sz="1600" dirty="0" smtClean="0">
                  <a:solidFill>
                    <a:schemeClr val="bg1"/>
                  </a:solidFill>
                  <a:latin typeface="+mj-lt"/>
                </a:rPr>
                <a:t>工作计划</a:t>
              </a:r>
              <a:endParaRPr lang="zh-CN" altLang="en-US" sz="1600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12" name="矩形 11"/>
          <p:cNvSpPr/>
          <p:nvPr/>
        </p:nvSpPr>
        <p:spPr>
          <a:xfrm>
            <a:off x="2888895" y="4121054"/>
            <a:ext cx="6096000" cy="7934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dirty="0">
                <a:solidFill>
                  <a:srgbClr val="FE6835"/>
                </a:solidFill>
                <a:latin typeface="+mj-ea"/>
                <a:ea typeface="+mj-ea"/>
              </a:rPr>
              <a:t>We must accept finite disappointment, but we must never lose infinite hope. </a:t>
            </a:r>
            <a:endParaRPr lang="zh-CN" altLang="en-US" sz="1600" dirty="0">
              <a:solidFill>
                <a:srgbClr val="FE6835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23698" y="454688"/>
            <a:ext cx="11144603" cy="5948623"/>
          </a:xfrm>
          <a:prstGeom prst="rect">
            <a:avLst/>
          </a:prstGeom>
          <a:solidFill>
            <a:srgbClr val="F8F8F8"/>
          </a:solidFill>
          <a:ln w="101600">
            <a:solidFill>
              <a:schemeClr val="tx1">
                <a:lumMod val="85000"/>
                <a:lumOff val="15000"/>
              </a:schemeClr>
            </a:solidFill>
          </a:ln>
          <a:effectLst>
            <a:outerShdw blurRad="4064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grpSp>
        <p:nvGrpSpPr>
          <p:cNvPr id="38" name="组合 37"/>
          <p:cNvGrpSpPr/>
          <p:nvPr/>
        </p:nvGrpSpPr>
        <p:grpSpPr>
          <a:xfrm>
            <a:off x="241047" y="605471"/>
            <a:ext cx="2904403" cy="554212"/>
            <a:chOff x="241047" y="605471"/>
            <a:chExt cx="2904403" cy="554212"/>
          </a:xfrm>
        </p:grpSpPr>
        <p:sp>
          <p:nvSpPr>
            <p:cNvPr id="3" name="椭圆 2"/>
            <p:cNvSpPr/>
            <p:nvPr/>
          </p:nvSpPr>
          <p:spPr>
            <a:xfrm>
              <a:off x="241047" y="614672"/>
              <a:ext cx="565301" cy="545011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152400" dist="38100" dir="2700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806348" y="605471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等线" panose="02010600030101010101" charset="-122"/>
                  <a:ea typeface="等线" panose="02010600030101010101" charset="-122"/>
                  <a:cs typeface="+mn-cs"/>
                </a:rPr>
                <a:t>点击输入标题</a:t>
              </a:r>
              <a:endPara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1543198" y="1838848"/>
            <a:ext cx="9105604" cy="2554681"/>
            <a:chOff x="2123307" y="1686233"/>
            <a:chExt cx="7967436" cy="2958505"/>
          </a:xfrm>
        </p:grpSpPr>
        <p:grpSp>
          <p:nvGrpSpPr>
            <p:cNvPr id="5" name="Group 33"/>
            <p:cNvGrpSpPr>
              <a:grpSpLocks noChangeAspect="1"/>
            </p:cNvGrpSpPr>
            <p:nvPr/>
          </p:nvGrpSpPr>
          <p:grpSpPr>
            <a:xfrm>
              <a:off x="2123307" y="1686233"/>
              <a:ext cx="1871368" cy="1980688"/>
              <a:chOff x="1263334" y="1439274"/>
              <a:chExt cx="1555283" cy="1646138"/>
            </a:xfrm>
          </p:grpSpPr>
          <p:graphicFrame>
            <p:nvGraphicFramePr>
              <p:cNvPr id="6" name="Chart 61"/>
              <p:cNvGraphicFramePr/>
              <p:nvPr/>
            </p:nvGraphicFramePr>
            <p:xfrm>
              <a:off x="1263334" y="1439274"/>
              <a:ext cx="1555283" cy="164613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1"/>
              </a:graphicData>
            </a:graphic>
          </p:graphicFrame>
          <p:sp>
            <p:nvSpPr>
              <p:cNvPr id="7" name="TextBox 67"/>
              <p:cNvSpPr txBox="1"/>
              <p:nvPr/>
            </p:nvSpPr>
            <p:spPr>
              <a:xfrm>
                <a:off x="1775024" y="2084607"/>
                <a:ext cx="531902" cy="35547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chemeClr val="accent1"/>
                    </a:solidFill>
                  </a:rPr>
                  <a:t>70%</a:t>
                </a:r>
                <a:endParaRPr lang="en-US" sz="1400" b="1" dirty="0">
                  <a:solidFill>
                    <a:schemeClr val="accent1"/>
                  </a:solidFill>
                </a:endParaRPr>
              </a:p>
            </p:txBody>
          </p:sp>
        </p:grpSp>
        <p:grpSp>
          <p:nvGrpSpPr>
            <p:cNvPr id="8" name="Group 34"/>
            <p:cNvGrpSpPr>
              <a:grpSpLocks noChangeAspect="1"/>
            </p:cNvGrpSpPr>
            <p:nvPr/>
          </p:nvGrpSpPr>
          <p:grpSpPr>
            <a:xfrm>
              <a:off x="4155330" y="1686235"/>
              <a:ext cx="1871368" cy="1980689"/>
              <a:chOff x="2992668" y="1439274"/>
              <a:chExt cx="1555283" cy="1646138"/>
            </a:xfrm>
          </p:grpSpPr>
          <p:graphicFrame>
            <p:nvGraphicFramePr>
              <p:cNvPr id="9" name="Chart 63"/>
              <p:cNvGraphicFramePr/>
              <p:nvPr/>
            </p:nvGraphicFramePr>
            <p:xfrm>
              <a:off x="2992668" y="1439274"/>
              <a:ext cx="1555283" cy="164613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sp>
            <p:nvSpPr>
              <p:cNvPr id="10" name="TextBox 68"/>
              <p:cNvSpPr txBox="1"/>
              <p:nvPr/>
            </p:nvSpPr>
            <p:spPr>
              <a:xfrm>
                <a:off x="3504358" y="2078410"/>
                <a:ext cx="531902" cy="35547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chemeClr val="accent2"/>
                    </a:solidFill>
                  </a:rPr>
                  <a:t>50%</a:t>
                </a:r>
                <a:endParaRPr lang="en-US" b="1" dirty="0">
                  <a:solidFill>
                    <a:schemeClr val="accent2"/>
                  </a:solidFill>
                </a:endParaRPr>
              </a:p>
            </p:txBody>
          </p:sp>
        </p:grpSp>
        <p:grpSp>
          <p:nvGrpSpPr>
            <p:cNvPr id="11" name="Group 35"/>
            <p:cNvGrpSpPr>
              <a:grpSpLocks noChangeAspect="1"/>
            </p:cNvGrpSpPr>
            <p:nvPr/>
          </p:nvGrpSpPr>
          <p:grpSpPr>
            <a:xfrm>
              <a:off x="6187353" y="1686233"/>
              <a:ext cx="1871368" cy="1980688"/>
              <a:chOff x="4659025" y="1439274"/>
              <a:chExt cx="1555283" cy="1646138"/>
            </a:xfrm>
          </p:grpSpPr>
          <p:graphicFrame>
            <p:nvGraphicFramePr>
              <p:cNvPr id="12" name="Chart 64"/>
              <p:cNvGraphicFramePr/>
              <p:nvPr/>
            </p:nvGraphicFramePr>
            <p:xfrm>
              <a:off x="4659025" y="1439274"/>
              <a:ext cx="1555283" cy="164613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13" name="TextBox 69"/>
              <p:cNvSpPr txBox="1"/>
              <p:nvPr/>
            </p:nvSpPr>
            <p:spPr>
              <a:xfrm>
                <a:off x="5170715" y="2101294"/>
                <a:ext cx="531902" cy="35547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90%</a:t>
                </a:r>
                <a:endParaRPr lang="en-US" sz="14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p:grpSp>
        <p:grpSp>
          <p:nvGrpSpPr>
            <p:cNvPr id="14" name="Group 36"/>
            <p:cNvGrpSpPr>
              <a:grpSpLocks noChangeAspect="1"/>
            </p:cNvGrpSpPr>
            <p:nvPr/>
          </p:nvGrpSpPr>
          <p:grpSpPr>
            <a:xfrm>
              <a:off x="8219375" y="1686233"/>
              <a:ext cx="1871368" cy="1980688"/>
              <a:chOff x="6325383" y="1439274"/>
              <a:chExt cx="1555283" cy="1646138"/>
            </a:xfrm>
          </p:grpSpPr>
          <p:graphicFrame>
            <p:nvGraphicFramePr>
              <p:cNvPr id="15" name="Chart 65"/>
              <p:cNvGraphicFramePr/>
              <p:nvPr/>
            </p:nvGraphicFramePr>
            <p:xfrm>
              <a:off x="6325383" y="1439274"/>
              <a:ext cx="1555283" cy="164613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sp>
            <p:nvSpPr>
              <p:cNvPr id="16" name="TextBox 70"/>
              <p:cNvSpPr txBox="1"/>
              <p:nvPr/>
            </p:nvSpPr>
            <p:spPr>
              <a:xfrm>
                <a:off x="6779912" y="2101295"/>
                <a:ext cx="666544" cy="35547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chemeClr val="accent4"/>
                    </a:solidFill>
                  </a:rPr>
                  <a:t>100%</a:t>
                </a:r>
                <a:endParaRPr lang="en-US" sz="1400" b="1" dirty="0" smtClean="0">
                  <a:solidFill>
                    <a:schemeClr val="accent4"/>
                  </a:solidFill>
                </a:endParaRPr>
              </a:p>
            </p:txBody>
          </p:sp>
        </p:grpSp>
        <p:sp>
          <p:nvSpPr>
            <p:cNvPr id="17" name="TextBox 49"/>
            <p:cNvSpPr txBox="1"/>
            <p:nvPr/>
          </p:nvSpPr>
          <p:spPr>
            <a:xfrm>
              <a:off x="2848596" y="3676411"/>
              <a:ext cx="420790" cy="28514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accent1"/>
                  </a:solidFill>
                </a:rPr>
                <a:t>20XX</a:t>
              </a:r>
              <a:endParaRPr lang="en-US" sz="1600" b="1" dirty="0">
                <a:solidFill>
                  <a:schemeClr val="accent1"/>
                </a:solidFill>
              </a:endParaRPr>
            </a:p>
          </p:txBody>
        </p:sp>
        <p:sp>
          <p:nvSpPr>
            <p:cNvPr id="18" name="TextBox 50"/>
            <p:cNvSpPr txBox="1"/>
            <p:nvPr/>
          </p:nvSpPr>
          <p:spPr>
            <a:xfrm>
              <a:off x="4880618" y="3676411"/>
              <a:ext cx="420790" cy="28514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accent2"/>
                  </a:solidFill>
                </a:rPr>
                <a:t>20XX</a:t>
              </a:r>
              <a:endParaRPr lang="en-US" sz="1600" b="1" dirty="0">
                <a:solidFill>
                  <a:schemeClr val="accent2"/>
                </a:solidFill>
              </a:endParaRPr>
            </a:p>
          </p:txBody>
        </p:sp>
        <p:sp>
          <p:nvSpPr>
            <p:cNvPr id="19" name="TextBox 51"/>
            <p:cNvSpPr txBox="1"/>
            <p:nvPr/>
          </p:nvSpPr>
          <p:spPr>
            <a:xfrm>
              <a:off x="6912642" y="3676411"/>
              <a:ext cx="420790" cy="28514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20XX</a:t>
              </a:r>
              <a:endPara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0" name="TextBox 52"/>
            <p:cNvSpPr txBox="1"/>
            <p:nvPr/>
          </p:nvSpPr>
          <p:spPr>
            <a:xfrm>
              <a:off x="8944663" y="3676411"/>
              <a:ext cx="420790" cy="28514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accent4"/>
                  </a:solidFill>
                </a:rPr>
                <a:t>20XX</a:t>
              </a:r>
              <a:endParaRPr lang="en-US" sz="1600" b="1" dirty="0">
                <a:solidFill>
                  <a:schemeClr val="accent4"/>
                </a:solidFill>
              </a:endParaRPr>
            </a:p>
          </p:txBody>
        </p:sp>
        <p:grpSp>
          <p:nvGrpSpPr>
            <p:cNvPr id="21" name="Group 37"/>
            <p:cNvGrpSpPr/>
            <p:nvPr/>
          </p:nvGrpSpPr>
          <p:grpSpPr>
            <a:xfrm>
              <a:off x="2410907" y="4074415"/>
              <a:ext cx="1296168" cy="558403"/>
              <a:chOff x="654725" y="3050273"/>
              <a:chExt cx="1296168" cy="558403"/>
            </a:xfrm>
          </p:grpSpPr>
          <p:sp>
            <p:nvSpPr>
              <p:cNvPr id="22" name="Isosceles Triangle 38"/>
              <p:cNvSpPr/>
              <p:nvPr/>
            </p:nvSpPr>
            <p:spPr>
              <a:xfrm>
                <a:off x="1158914" y="3050273"/>
                <a:ext cx="287790" cy="212761"/>
              </a:xfrm>
              <a:prstGeom prst="triangl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23" name="Round Same Side Corner Rectangle 54"/>
              <p:cNvSpPr/>
              <p:nvPr/>
            </p:nvSpPr>
            <p:spPr>
              <a:xfrm>
                <a:off x="654725" y="3187760"/>
                <a:ext cx="1296168" cy="420916"/>
              </a:xfrm>
              <a:prstGeom prst="round2Same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2000" b="1" dirty="0">
                    <a:solidFill>
                      <a:schemeClr val="bg1"/>
                    </a:solidFill>
                    <a:latin typeface="+mj-lt"/>
                  </a:rPr>
                  <a:t>关键词</a:t>
                </a:r>
                <a:endParaRPr lang="en-US" sz="20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</p:grpSp>
        <p:grpSp>
          <p:nvGrpSpPr>
            <p:cNvPr id="24" name="Group 55"/>
            <p:cNvGrpSpPr/>
            <p:nvPr/>
          </p:nvGrpSpPr>
          <p:grpSpPr>
            <a:xfrm>
              <a:off x="4442930" y="4086335"/>
              <a:ext cx="1296168" cy="558403"/>
              <a:chOff x="654725" y="3050273"/>
              <a:chExt cx="1296168" cy="558403"/>
            </a:xfrm>
          </p:grpSpPr>
          <p:sp>
            <p:nvSpPr>
              <p:cNvPr id="25" name="Isosceles Triangle 56"/>
              <p:cNvSpPr/>
              <p:nvPr/>
            </p:nvSpPr>
            <p:spPr>
              <a:xfrm>
                <a:off x="1158914" y="3050273"/>
                <a:ext cx="287790" cy="212761"/>
              </a:xfrm>
              <a:prstGeom prst="triangl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26" name="Round Same Side Corner Rectangle 57"/>
              <p:cNvSpPr/>
              <p:nvPr/>
            </p:nvSpPr>
            <p:spPr>
              <a:xfrm>
                <a:off x="654725" y="3187760"/>
                <a:ext cx="1296168" cy="420916"/>
              </a:xfrm>
              <a:prstGeom prst="round2SameRect">
                <a:avLst/>
              </a:prstGeom>
              <a:solidFill>
                <a:srgbClr val="FE683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2000" b="1" dirty="0" smtClean="0">
                    <a:solidFill>
                      <a:schemeClr val="bg1"/>
                    </a:solidFill>
                    <a:latin typeface="+mj-lt"/>
                  </a:rPr>
                  <a:t>关键词</a:t>
                </a:r>
                <a:endParaRPr lang="en-US" sz="20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</p:grpSp>
        <p:grpSp>
          <p:nvGrpSpPr>
            <p:cNvPr id="27" name="Group 62"/>
            <p:cNvGrpSpPr/>
            <p:nvPr/>
          </p:nvGrpSpPr>
          <p:grpSpPr>
            <a:xfrm>
              <a:off x="6474953" y="4074415"/>
              <a:ext cx="1296168" cy="558403"/>
              <a:chOff x="654725" y="3050273"/>
              <a:chExt cx="1296168" cy="558403"/>
            </a:xfrm>
          </p:grpSpPr>
          <p:sp>
            <p:nvSpPr>
              <p:cNvPr id="28" name="Isosceles Triangle 66"/>
              <p:cNvSpPr/>
              <p:nvPr/>
            </p:nvSpPr>
            <p:spPr>
              <a:xfrm>
                <a:off x="1158914" y="3050273"/>
                <a:ext cx="287790" cy="212761"/>
              </a:xfrm>
              <a:prstGeom prst="triangl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29" name="Round Same Side Corner Rectangle 71"/>
              <p:cNvSpPr/>
              <p:nvPr/>
            </p:nvSpPr>
            <p:spPr>
              <a:xfrm>
                <a:off x="654725" y="3187760"/>
                <a:ext cx="1296168" cy="420916"/>
              </a:xfrm>
              <a:prstGeom prst="round2Same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2000" b="1" dirty="0" smtClean="0">
                    <a:solidFill>
                      <a:schemeClr val="bg1"/>
                    </a:solidFill>
                    <a:latin typeface="+mj-lt"/>
                  </a:rPr>
                  <a:t>关键词</a:t>
                </a:r>
                <a:endParaRPr lang="en-US" sz="20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</p:grpSp>
        <p:grpSp>
          <p:nvGrpSpPr>
            <p:cNvPr id="30" name="Group 72"/>
            <p:cNvGrpSpPr/>
            <p:nvPr/>
          </p:nvGrpSpPr>
          <p:grpSpPr>
            <a:xfrm>
              <a:off x="8506975" y="4074415"/>
              <a:ext cx="1296168" cy="558403"/>
              <a:chOff x="654725" y="3050273"/>
              <a:chExt cx="1296168" cy="558403"/>
            </a:xfrm>
          </p:grpSpPr>
          <p:sp>
            <p:nvSpPr>
              <p:cNvPr id="31" name="Isosceles Triangle 73"/>
              <p:cNvSpPr/>
              <p:nvPr/>
            </p:nvSpPr>
            <p:spPr>
              <a:xfrm>
                <a:off x="1158914" y="3050273"/>
                <a:ext cx="287790" cy="212761"/>
              </a:xfrm>
              <a:prstGeom prst="triangl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32" name="Round Same Side Corner Rectangle 74"/>
              <p:cNvSpPr/>
              <p:nvPr/>
            </p:nvSpPr>
            <p:spPr>
              <a:xfrm>
                <a:off x="654725" y="3187760"/>
                <a:ext cx="1296168" cy="420916"/>
              </a:xfrm>
              <a:prstGeom prst="round2Same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2000" b="1" dirty="0" smtClean="0">
                    <a:solidFill>
                      <a:schemeClr val="bg1"/>
                    </a:solidFill>
                    <a:latin typeface="+mj-lt"/>
                  </a:rPr>
                  <a:t>关键词</a:t>
                </a:r>
                <a:endParaRPr lang="en-US" sz="20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</p:grpSp>
      </p:grpSp>
      <p:sp>
        <p:nvSpPr>
          <p:cNvPr id="34" name="矩形 33"/>
          <p:cNvSpPr/>
          <p:nvPr/>
        </p:nvSpPr>
        <p:spPr>
          <a:xfrm>
            <a:off x="1573239" y="4599414"/>
            <a:ext cx="207861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865501" y="4620000"/>
            <a:ext cx="207861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6258118" y="4621521"/>
            <a:ext cx="207861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8550380" y="4642107"/>
            <a:ext cx="207861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</p:spTree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23698" y="454688"/>
            <a:ext cx="11144603" cy="5948623"/>
          </a:xfrm>
          <a:prstGeom prst="rect">
            <a:avLst/>
          </a:prstGeom>
          <a:solidFill>
            <a:srgbClr val="F8F8F8"/>
          </a:solidFill>
          <a:ln w="101600">
            <a:solidFill>
              <a:schemeClr val="tx1">
                <a:lumMod val="85000"/>
                <a:lumOff val="15000"/>
              </a:schemeClr>
            </a:solidFill>
          </a:ln>
          <a:effectLst>
            <a:outerShdw blurRad="4064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46" name="组合 45"/>
          <p:cNvGrpSpPr/>
          <p:nvPr/>
        </p:nvGrpSpPr>
        <p:grpSpPr>
          <a:xfrm>
            <a:off x="241047" y="605471"/>
            <a:ext cx="2904403" cy="554212"/>
            <a:chOff x="241047" y="605471"/>
            <a:chExt cx="2904403" cy="554212"/>
          </a:xfrm>
        </p:grpSpPr>
        <p:sp>
          <p:nvSpPr>
            <p:cNvPr id="3" name="椭圆 2"/>
            <p:cNvSpPr/>
            <p:nvPr/>
          </p:nvSpPr>
          <p:spPr>
            <a:xfrm>
              <a:off x="241047" y="614672"/>
              <a:ext cx="565301" cy="545011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152400" dist="38100" dir="2700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806348" y="605471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点击输入标题</a:t>
              </a:r>
              <a:endPara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1251424" y="1828974"/>
            <a:ext cx="2859415" cy="3581056"/>
            <a:chOff x="1773938" y="1828800"/>
            <a:chExt cx="2859415" cy="4115217"/>
          </a:xfrm>
        </p:grpSpPr>
        <p:sp>
          <p:nvSpPr>
            <p:cNvPr id="7" name="圆角矩形 6"/>
            <p:cNvSpPr/>
            <p:nvPr/>
          </p:nvSpPr>
          <p:spPr>
            <a:xfrm>
              <a:off x="1890330" y="2278043"/>
              <a:ext cx="2743023" cy="3665974"/>
            </a:xfrm>
            <a:prstGeom prst="roundRect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圆角矩形 5"/>
            <p:cNvSpPr/>
            <p:nvPr/>
          </p:nvSpPr>
          <p:spPr>
            <a:xfrm>
              <a:off x="1773938" y="2145322"/>
              <a:ext cx="2743023" cy="3665974"/>
            </a:xfrm>
            <a:prstGeom prst="roundRect">
              <a:avLst/>
            </a:prstGeom>
            <a:solidFill>
              <a:srgbClr val="F8F8F8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圆角矩形 7"/>
            <p:cNvSpPr/>
            <p:nvPr/>
          </p:nvSpPr>
          <p:spPr>
            <a:xfrm>
              <a:off x="2315485" y="1905000"/>
              <a:ext cx="1812330" cy="633045"/>
            </a:xfrm>
            <a:prstGeom prst="roundRect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圆角矩形 4"/>
            <p:cNvSpPr/>
            <p:nvPr/>
          </p:nvSpPr>
          <p:spPr>
            <a:xfrm>
              <a:off x="2239285" y="1828800"/>
              <a:ext cx="1812330" cy="633045"/>
            </a:xfrm>
            <a:prstGeom prst="roundRect">
              <a:avLst/>
            </a:prstGeom>
            <a:solidFill>
              <a:srgbClr val="F8F8F8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4535994" y="1855104"/>
            <a:ext cx="2859415" cy="3581056"/>
            <a:chOff x="1773938" y="1828800"/>
            <a:chExt cx="2859415" cy="4115217"/>
          </a:xfrm>
        </p:grpSpPr>
        <p:sp>
          <p:nvSpPr>
            <p:cNvPr id="11" name="圆角矩形 10"/>
            <p:cNvSpPr/>
            <p:nvPr/>
          </p:nvSpPr>
          <p:spPr>
            <a:xfrm>
              <a:off x="1890330" y="2278043"/>
              <a:ext cx="2743023" cy="3665974"/>
            </a:xfrm>
            <a:prstGeom prst="roundRect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圆角矩形 11"/>
            <p:cNvSpPr/>
            <p:nvPr/>
          </p:nvSpPr>
          <p:spPr>
            <a:xfrm>
              <a:off x="1773938" y="2145322"/>
              <a:ext cx="2743023" cy="3665974"/>
            </a:xfrm>
            <a:prstGeom prst="roundRect">
              <a:avLst/>
            </a:prstGeom>
            <a:solidFill>
              <a:srgbClr val="F8F8F8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圆角矩形 12"/>
            <p:cNvSpPr/>
            <p:nvPr/>
          </p:nvSpPr>
          <p:spPr>
            <a:xfrm>
              <a:off x="2315485" y="1905000"/>
              <a:ext cx="1812330" cy="633045"/>
            </a:xfrm>
            <a:prstGeom prst="roundRect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圆角矩形 13"/>
            <p:cNvSpPr/>
            <p:nvPr/>
          </p:nvSpPr>
          <p:spPr>
            <a:xfrm>
              <a:off x="2239285" y="1828800"/>
              <a:ext cx="1812330" cy="633045"/>
            </a:xfrm>
            <a:prstGeom prst="roundRect">
              <a:avLst/>
            </a:prstGeom>
            <a:solidFill>
              <a:srgbClr val="F8F8F8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7835030" y="1855104"/>
            <a:ext cx="2859415" cy="3581056"/>
            <a:chOff x="1773938" y="1828800"/>
            <a:chExt cx="2859415" cy="4115217"/>
          </a:xfrm>
        </p:grpSpPr>
        <p:sp>
          <p:nvSpPr>
            <p:cNvPr id="16" name="圆角矩形 15"/>
            <p:cNvSpPr/>
            <p:nvPr/>
          </p:nvSpPr>
          <p:spPr>
            <a:xfrm>
              <a:off x="1890330" y="2278043"/>
              <a:ext cx="2743023" cy="3665974"/>
            </a:xfrm>
            <a:prstGeom prst="roundRect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圆角矩形 16"/>
            <p:cNvSpPr/>
            <p:nvPr/>
          </p:nvSpPr>
          <p:spPr>
            <a:xfrm>
              <a:off x="1773938" y="2145322"/>
              <a:ext cx="2743023" cy="3665974"/>
            </a:xfrm>
            <a:prstGeom prst="roundRect">
              <a:avLst/>
            </a:prstGeom>
            <a:solidFill>
              <a:srgbClr val="F8F8F8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圆角矩形 17"/>
            <p:cNvSpPr/>
            <p:nvPr/>
          </p:nvSpPr>
          <p:spPr>
            <a:xfrm>
              <a:off x="2315485" y="1905000"/>
              <a:ext cx="1812330" cy="633045"/>
            </a:xfrm>
            <a:prstGeom prst="roundRect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圆角矩形 18"/>
            <p:cNvSpPr/>
            <p:nvPr/>
          </p:nvSpPr>
          <p:spPr>
            <a:xfrm>
              <a:off x="2239285" y="1828800"/>
              <a:ext cx="1812330" cy="633045"/>
            </a:xfrm>
            <a:prstGeom prst="roundRect">
              <a:avLst/>
            </a:prstGeom>
            <a:solidFill>
              <a:srgbClr val="F8F8F8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0" name="等腰三角形 19"/>
          <p:cNvSpPr/>
          <p:nvPr/>
        </p:nvSpPr>
        <p:spPr>
          <a:xfrm rot="4791972">
            <a:off x="4849743" y="141430"/>
            <a:ext cx="1032295" cy="889910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等腰三角形 20"/>
          <p:cNvSpPr/>
          <p:nvPr/>
        </p:nvSpPr>
        <p:spPr>
          <a:xfrm rot="4791972">
            <a:off x="9815302" y="5913296"/>
            <a:ext cx="1032295" cy="889910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1361472" y="3055323"/>
            <a:ext cx="250886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</a:t>
            </a:r>
            <a:r>
              <a:rPr lang="en-US" altLang="zh-CN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accept </a:t>
            </a:r>
            <a:r>
              <a:rPr lang="en-US" altLang="zh-CN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finite disappointment, but we must never lose infinite hope. </a:t>
            </a:r>
            <a:endParaRPr lang="zh-CN" altLang="en-US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915049" y="1864850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  <a:endParaRPr lang="zh-CN" altLang="en-US" sz="24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4633943" y="3085756"/>
            <a:ext cx="250886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  <a:endParaRPr lang="zh-CN" altLang="en-US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5187520" y="1895283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  <a:endParaRPr lang="zh-CN" altLang="en-US" sz="24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7937136" y="3108657"/>
            <a:ext cx="250886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  <a:endParaRPr lang="zh-CN" altLang="en-US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8490713" y="1918184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  <a:endParaRPr lang="zh-CN" altLang="en-US" sz="24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grpSp>
        <p:nvGrpSpPr>
          <p:cNvPr id="28" name="组合 27"/>
          <p:cNvGrpSpPr/>
          <p:nvPr/>
        </p:nvGrpSpPr>
        <p:grpSpPr>
          <a:xfrm rot="19378871">
            <a:off x="2412687" y="5878022"/>
            <a:ext cx="1127070" cy="985612"/>
            <a:chOff x="4933741" y="160774"/>
            <a:chExt cx="753032" cy="658519"/>
          </a:xfrm>
        </p:grpSpPr>
        <p:sp>
          <p:nvSpPr>
            <p:cNvPr id="29" name="椭圆 28"/>
            <p:cNvSpPr/>
            <p:nvPr/>
          </p:nvSpPr>
          <p:spPr>
            <a:xfrm>
              <a:off x="4933741" y="160774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椭圆 29"/>
            <p:cNvSpPr/>
            <p:nvPr/>
          </p:nvSpPr>
          <p:spPr>
            <a:xfrm>
              <a:off x="5141209" y="160774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椭圆 30"/>
            <p:cNvSpPr/>
            <p:nvPr/>
          </p:nvSpPr>
          <p:spPr>
            <a:xfrm>
              <a:off x="5348677" y="160774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椭圆 31"/>
            <p:cNvSpPr/>
            <p:nvPr/>
          </p:nvSpPr>
          <p:spPr>
            <a:xfrm>
              <a:off x="5556145" y="160774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椭圆 32"/>
            <p:cNvSpPr/>
            <p:nvPr/>
          </p:nvSpPr>
          <p:spPr>
            <a:xfrm>
              <a:off x="4933741" y="336738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椭圆 33"/>
            <p:cNvSpPr/>
            <p:nvPr/>
          </p:nvSpPr>
          <p:spPr>
            <a:xfrm>
              <a:off x="5141209" y="336738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椭圆 34"/>
            <p:cNvSpPr/>
            <p:nvPr/>
          </p:nvSpPr>
          <p:spPr>
            <a:xfrm>
              <a:off x="5348677" y="336738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椭圆 35"/>
            <p:cNvSpPr/>
            <p:nvPr/>
          </p:nvSpPr>
          <p:spPr>
            <a:xfrm>
              <a:off x="5556145" y="336738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椭圆 36"/>
            <p:cNvSpPr/>
            <p:nvPr/>
          </p:nvSpPr>
          <p:spPr>
            <a:xfrm>
              <a:off x="4933741" y="512701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椭圆 37"/>
            <p:cNvSpPr/>
            <p:nvPr/>
          </p:nvSpPr>
          <p:spPr>
            <a:xfrm>
              <a:off x="5141209" y="512701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椭圆 38"/>
            <p:cNvSpPr/>
            <p:nvPr/>
          </p:nvSpPr>
          <p:spPr>
            <a:xfrm>
              <a:off x="5348677" y="512701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椭圆 39"/>
            <p:cNvSpPr/>
            <p:nvPr/>
          </p:nvSpPr>
          <p:spPr>
            <a:xfrm>
              <a:off x="5556145" y="512701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椭圆 40"/>
            <p:cNvSpPr/>
            <p:nvPr/>
          </p:nvSpPr>
          <p:spPr>
            <a:xfrm>
              <a:off x="4933741" y="688665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椭圆 41"/>
            <p:cNvSpPr/>
            <p:nvPr/>
          </p:nvSpPr>
          <p:spPr>
            <a:xfrm>
              <a:off x="5141209" y="688665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椭圆 42"/>
            <p:cNvSpPr/>
            <p:nvPr/>
          </p:nvSpPr>
          <p:spPr>
            <a:xfrm>
              <a:off x="5348677" y="688665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椭圆 43"/>
            <p:cNvSpPr/>
            <p:nvPr/>
          </p:nvSpPr>
          <p:spPr>
            <a:xfrm>
              <a:off x="5556145" y="688665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5" name="椭圆 44"/>
          <p:cNvSpPr/>
          <p:nvPr/>
        </p:nvSpPr>
        <p:spPr>
          <a:xfrm>
            <a:off x="8746892" y="5539325"/>
            <a:ext cx="1312415" cy="1312415"/>
          </a:xfrm>
          <a:prstGeom prst="ellipse">
            <a:avLst/>
          </a:prstGeom>
          <a:noFill/>
          <a:ln w="38100">
            <a:solidFill>
              <a:srgbClr val="F5C5DA"/>
            </a:solidFill>
          </a:ln>
          <a:effectLst>
            <a:outerShdw blurRad="114300" dist="38100" dir="2700000" algn="tl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771022" y="1022995"/>
            <a:ext cx="8649956" cy="4812009"/>
            <a:chOff x="1756786" y="947474"/>
            <a:chExt cx="8649956" cy="4812009"/>
          </a:xfrm>
        </p:grpSpPr>
        <p:sp>
          <p:nvSpPr>
            <p:cNvPr id="3" name="矩形 2"/>
            <p:cNvSpPr/>
            <p:nvPr/>
          </p:nvSpPr>
          <p:spPr>
            <a:xfrm>
              <a:off x="2046514" y="1215116"/>
              <a:ext cx="8360228" cy="4544367"/>
            </a:xfrm>
            <a:prstGeom prst="rect">
              <a:avLst/>
            </a:prstGeom>
            <a:pattFill prst="wdDnDiag">
              <a:fgClr>
                <a:srgbClr val="FE6835"/>
              </a:fgClr>
              <a:bgClr>
                <a:schemeClr val="bg1"/>
              </a:bgClr>
            </a:patt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1756786" y="947474"/>
              <a:ext cx="8360228" cy="4544367"/>
            </a:xfrm>
            <a:prstGeom prst="rect">
              <a:avLst/>
            </a:prstGeom>
            <a:solidFill>
              <a:srgbClr val="F8F8F8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</p:grpSp>
      <p:sp>
        <p:nvSpPr>
          <p:cNvPr id="9" name="等腰三角形 8"/>
          <p:cNvSpPr/>
          <p:nvPr/>
        </p:nvSpPr>
        <p:spPr>
          <a:xfrm rot="4791972">
            <a:off x="2180604" y="444222"/>
            <a:ext cx="1328660" cy="1145397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10" name="等腰三角形 9"/>
          <p:cNvSpPr/>
          <p:nvPr/>
        </p:nvSpPr>
        <p:spPr>
          <a:xfrm rot="9203627">
            <a:off x="5557170" y="2269392"/>
            <a:ext cx="482380" cy="415846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11" name="文本框 6"/>
          <p:cNvSpPr txBox="1"/>
          <p:nvPr/>
        </p:nvSpPr>
        <p:spPr>
          <a:xfrm>
            <a:off x="5888956" y="2702928"/>
            <a:ext cx="3640853" cy="677108"/>
          </a:xfrm>
          <a:prstGeom prst="rect">
            <a:avLst/>
          </a:prstGeom>
          <a:noFill/>
          <a:ln w="50800">
            <a:noFill/>
          </a:ln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dist"/>
            <a:r>
              <a:rPr lang="zh-CN" altLang="en-US" sz="4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成功项目展示</a:t>
            </a:r>
            <a:endParaRPr lang="zh-CN" altLang="en-US" sz="44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2109182" y="2474763"/>
            <a:ext cx="3082391" cy="1640830"/>
            <a:chOff x="2183601" y="2511641"/>
            <a:chExt cx="3082391" cy="1640830"/>
          </a:xfrm>
        </p:grpSpPr>
        <p:sp>
          <p:nvSpPr>
            <p:cNvPr id="13" name="椭圆 12"/>
            <p:cNvSpPr/>
            <p:nvPr/>
          </p:nvSpPr>
          <p:spPr>
            <a:xfrm>
              <a:off x="2433188" y="2585398"/>
              <a:ext cx="2832804" cy="1567073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2367529" y="2947335"/>
              <a:ext cx="271741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4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等线" panose="02010600030101010101" charset="-122"/>
                  <a:ea typeface="等线" panose="02010600030101010101" charset="-122"/>
                  <a:cs typeface="+mn-cs"/>
                </a:rPr>
                <a:t>Part three</a:t>
              </a:r>
              <a:endPara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2183601" y="2511641"/>
              <a:ext cx="2832804" cy="1567073"/>
            </a:xfrm>
            <a:prstGeom prst="ellipse">
              <a:avLst/>
            </a:prstGeom>
            <a:noFill/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</p:grpSp>
      <p:sp>
        <p:nvSpPr>
          <p:cNvPr id="15" name="矩形 14"/>
          <p:cNvSpPr/>
          <p:nvPr/>
        </p:nvSpPr>
        <p:spPr>
          <a:xfrm>
            <a:off x="5516327" y="3380036"/>
            <a:ext cx="43861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等线 Light" panose="02010600030101010101" pitchFamily="2" charset="-122"/>
                <a:ea typeface="等线 Light" panose="02010600030101010101" pitchFamily="2" charset="-122"/>
                <a:cs typeface="+mn-cs"/>
              </a:rPr>
              <a:t>We must accept finite disappointment, but we must never lose infinite hope. 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等线 Light" panose="02010600030101010101" pitchFamily="2" charset="-122"/>
              <a:ea typeface="等线 Light" panose="02010600030101010101" pitchFamily="2" charset="-122"/>
              <a:cs typeface="+mn-cs"/>
            </a:endParaRPr>
          </a:p>
        </p:txBody>
      </p:sp>
      <p:sp>
        <p:nvSpPr>
          <p:cNvPr id="16" name="等腰三角形 15"/>
          <p:cNvSpPr/>
          <p:nvPr/>
        </p:nvSpPr>
        <p:spPr>
          <a:xfrm rot="11700000">
            <a:off x="8620785" y="5343220"/>
            <a:ext cx="1010625" cy="868969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:blinds dir="vert"/>
      </p:transition>
    </mc:Choice>
    <mc:Fallback>
      <p:transition spd="slow" advTm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23698" y="454688"/>
            <a:ext cx="11144603" cy="5948623"/>
          </a:xfrm>
          <a:prstGeom prst="rect">
            <a:avLst/>
          </a:prstGeom>
          <a:solidFill>
            <a:srgbClr val="F8F8F8"/>
          </a:solidFill>
          <a:ln w="101600">
            <a:solidFill>
              <a:schemeClr val="tx1">
                <a:lumMod val="85000"/>
                <a:lumOff val="15000"/>
              </a:schemeClr>
            </a:solidFill>
          </a:ln>
          <a:effectLst>
            <a:outerShdw blurRad="4064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25" name="组合 24"/>
          <p:cNvGrpSpPr/>
          <p:nvPr/>
        </p:nvGrpSpPr>
        <p:grpSpPr>
          <a:xfrm>
            <a:off x="241047" y="605471"/>
            <a:ext cx="2904403" cy="554212"/>
            <a:chOff x="241047" y="605471"/>
            <a:chExt cx="2904403" cy="554212"/>
          </a:xfrm>
        </p:grpSpPr>
        <p:sp>
          <p:nvSpPr>
            <p:cNvPr id="3" name="椭圆 2"/>
            <p:cNvSpPr/>
            <p:nvPr/>
          </p:nvSpPr>
          <p:spPr>
            <a:xfrm>
              <a:off x="241047" y="614672"/>
              <a:ext cx="565301" cy="545011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152400" dist="38100" dir="2700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806348" y="605471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点击输入标题</a:t>
              </a:r>
              <a:endPara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2217987" y="1426863"/>
            <a:ext cx="3158765" cy="4534701"/>
            <a:chOff x="2248132" y="1386671"/>
            <a:chExt cx="3158765" cy="4534701"/>
          </a:xfrm>
        </p:grpSpPr>
        <p:sp>
          <p:nvSpPr>
            <p:cNvPr id="6" name="矩形 5"/>
            <p:cNvSpPr/>
            <p:nvPr/>
          </p:nvSpPr>
          <p:spPr>
            <a:xfrm>
              <a:off x="2459146" y="1610629"/>
              <a:ext cx="2947751" cy="4310743"/>
            </a:xfrm>
            <a:prstGeom prst="rect">
              <a:avLst/>
            </a:prstGeom>
            <a:solidFill>
              <a:srgbClr val="72B8FF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u="sng"/>
            </a:p>
          </p:txBody>
        </p:sp>
        <p:sp>
          <p:nvSpPr>
            <p:cNvPr id="5" name="矩形 4"/>
            <p:cNvSpPr>
              <a:spLocks noChangeAspect="1"/>
            </p:cNvSpPr>
            <p:nvPr/>
          </p:nvSpPr>
          <p:spPr>
            <a:xfrm>
              <a:off x="2248132" y="1386671"/>
              <a:ext cx="2947751" cy="4310743"/>
            </a:xfrm>
            <a:prstGeom prst="rect">
              <a:avLst/>
            </a:prstGeom>
            <a:blipFill dpi="0" rotWithShape="1">
              <a:blip r:embed="rId1"/>
              <a:srcRect/>
              <a:stretch>
                <a:fillRect t="-4553" b="-2929"/>
              </a:stretch>
            </a:blipFill>
            <a:ln w="63500">
              <a:solidFill>
                <a:schemeClr val="tx1">
                  <a:lumMod val="85000"/>
                  <a:lumOff val="15000"/>
                </a:schemeClr>
              </a:solidFill>
              <a:prstDash val="solid"/>
              <a:miter lim="800000"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zh-CN">
                  <a:solidFill>
                    <a:schemeClr val="dk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6546773" y="1620677"/>
            <a:ext cx="745437" cy="650250"/>
            <a:chOff x="6546773" y="1620677"/>
            <a:chExt cx="745437" cy="650250"/>
          </a:xfrm>
        </p:grpSpPr>
        <p:sp>
          <p:nvSpPr>
            <p:cNvPr id="8" name="椭圆 7"/>
            <p:cNvSpPr/>
            <p:nvPr/>
          </p:nvSpPr>
          <p:spPr>
            <a:xfrm>
              <a:off x="6672105" y="1650822"/>
              <a:ext cx="620105" cy="620105"/>
            </a:xfrm>
            <a:prstGeom prst="ellipse">
              <a:avLst/>
            </a:prstGeom>
            <a:solidFill>
              <a:srgbClr val="F8F8F8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6546773" y="1620677"/>
              <a:ext cx="643191" cy="620105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152400" dist="38100" dir="2700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1</a:t>
              </a:r>
              <a:endPara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6520801" y="3211722"/>
            <a:ext cx="745437" cy="650250"/>
            <a:chOff x="6546773" y="1620677"/>
            <a:chExt cx="745437" cy="650250"/>
          </a:xfrm>
        </p:grpSpPr>
        <p:sp>
          <p:nvSpPr>
            <p:cNvPr id="12" name="椭圆 11"/>
            <p:cNvSpPr/>
            <p:nvPr/>
          </p:nvSpPr>
          <p:spPr>
            <a:xfrm>
              <a:off x="6672105" y="1650822"/>
              <a:ext cx="620105" cy="620105"/>
            </a:xfrm>
            <a:prstGeom prst="ellipse">
              <a:avLst/>
            </a:prstGeom>
            <a:solidFill>
              <a:srgbClr val="F8F8F8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椭圆 12"/>
            <p:cNvSpPr/>
            <p:nvPr/>
          </p:nvSpPr>
          <p:spPr>
            <a:xfrm>
              <a:off x="6546773" y="1620677"/>
              <a:ext cx="643191" cy="620105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152400" dist="38100" dir="2700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1</a:t>
              </a:r>
              <a:endPara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6546773" y="4772623"/>
            <a:ext cx="745437" cy="650250"/>
            <a:chOff x="6546773" y="1620677"/>
            <a:chExt cx="745437" cy="650250"/>
          </a:xfrm>
        </p:grpSpPr>
        <p:sp>
          <p:nvSpPr>
            <p:cNvPr id="15" name="椭圆 14"/>
            <p:cNvSpPr/>
            <p:nvPr/>
          </p:nvSpPr>
          <p:spPr>
            <a:xfrm>
              <a:off x="6672105" y="1650822"/>
              <a:ext cx="620105" cy="620105"/>
            </a:xfrm>
            <a:prstGeom prst="ellipse">
              <a:avLst/>
            </a:prstGeom>
            <a:solidFill>
              <a:srgbClr val="F8F8F8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/>
            <p:cNvSpPr/>
            <p:nvPr/>
          </p:nvSpPr>
          <p:spPr>
            <a:xfrm>
              <a:off x="6546773" y="1620677"/>
              <a:ext cx="643191" cy="620105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152400" dist="38100" dir="2700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1</a:t>
              </a:r>
              <a:endPara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17" name="矩形 16"/>
          <p:cNvSpPr/>
          <p:nvPr/>
        </p:nvSpPr>
        <p:spPr>
          <a:xfrm>
            <a:off x="7515038" y="1800988"/>
            <a:ext cx="3214044" cy="705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7509801" y="1426863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7509801" y="3255072"/>
            <a:ext cx="3214044" cy="705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7504564" y="2880947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500058" y="4802768"/>
            <a:ext cx="3214044" cy="705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7494821" y="4428643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3" name="椭圆 22"/>
          <p:cNvSpPr/>
          <p:nvPr/>
        </p:nvSpPr>
        <p:spPr>
          <a:xfrm rot="1189116">
            <a:off x="10912756" y="172833"/>
            <a:ext cx="910772" cy="910772"/>
          </a:xfrm>
          <a:prstGeom prst="ellipse">
            <a:avLst/>
          </a:prstGeom>
          <a:noFill/>
          <a:ln w="38100">
            <a:solidFill>
              <a:srgbClr val="F5C5DA"/>
            </a:solidFill>
          </a:ln>
          <a:effectLst>
            <a:outerShdw blurRad="114300" dist="38100" dir="2700000" algn="tl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等腰三角形 23"/>
          <p:cNvSpPr/>
          <p:nvPr/>
        </p:nvSpPr>
        <p:spPr>
          <a:xfrm rot="12600000">
            <a:off x="1507904" y="2032326"/>
            <a:ext cx="874317" cy="753722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23698" y="454688"/>
            <a:ext cx="11144603" cy="5948623"/>
          </a:xfrm>
          <a:prstGeom prst="rect">
            <a:avLst/>
          </a:prstGeom>
          <a:solidFill>
            <a:srgbClr val="F8F8F8"/>
          </a:solidFill>
          <a:ln w="101600">
            <a:solidFill>
              <a:schemeClr val="tx1">
                <a:lumMod val="85000"/>
                <a:lumOff val="15000"/>
              </a:schemeClr>
            </a:solidFill>
          </a:ln>
          <a:effectLst>
            <a:outerShdw blurRad="4064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25" name="组合 24"/>
          <p:cNvGrpSpPr/>
          <p:nvPr/>
        </p:nvGrpSpPr>
        <p:grpSpPr>
          <a:xfrm>
            <a:off x="241047" y="605471"/>
            <a:ext cx="2904403" cy="554212"/>
            <a:chOff x="241047" y="605471"/>
            <a:chExt cx="2904403" cy="554212"/>
          </a:xfrm>
        </p:grpSpPr>
        <p:sp>
          <p:nvSpPr>
            <p:cNvPr id="3" name="椭圆 2"/>
            <p:cNvSpPr/>
            <p:nvPr/>
          </p:nvSpPr>
          <p:spPr>
            <a:xfrm>
              <a:off x="241047" y="614672"/>
              <a:ext cx="565301" cy="545011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152400" dist="38100" dir="2700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806348" y="605471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点击</a:t>
              </a:r>
              <a:r>
                <a:rPr lang="zh-CN" altLang="en-US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输入标题</a:t>
              </a:r>
              <a:endPara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1835118" y="2110155"/>
            <a:ext cx="8570398" cy="2023145"/>
            <a:chOff x="1985136" y="2132832"/>
            <a:chExt cx="6875510" cy="1623046"/>
          </a:xfrm>
        </p:grpSpPr>
        <p:grpSp>
          <p:nvGrpSpPr>
            <p:cNvPr id="5" name="Group 50"/>
            <p:cNvGrpSpPr/>
            <p:nvPr/>
          </p:nvGrpSpPr>
          <p:grpSpPr>
            <a:xfrm>
              <a:off x="1985136" y="2132832"/>
              <a:ext cx="1296169" cy="1296168"/>
              <a:chOff x="1093072" y="1592431"/>
              <a:chExt cx="1296169" cy="1296168"/>
            </a:xfrm>
          </p:grpSpPr>
          <p:sp>
            <p:nvSpPr>
              <p:cNvPr id="6" name="Oval 34"/>
              <p:cNvSpPr/>
              <p:nvPr/>
            </p:nvSpPr>
            <p:spPr>
              <a:xfrm>
                <a:off x="1225573" y="1693149"/>
                <a:ext cx="1094733" cy="1094733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" name="Pie 35"/>
              <p:cNvSpPr/>
              <p:nvPr/>
            </p:nvSpPr>
            <p:spPr>
              <a:xfrm>
                <a:off x="1093072" y="1592431"/>
                <a:ext cx="1296169" cy="1296168"/>
              </a:xfrm>
              <a:prstGeom prst="pie">
                <a:avLst>
                  <a:gd name="adj1" fmla="val 27111"/>
                  <a:gd name="adj2" fmla="val 16200000"/>
                </a:avLst>
              </a:prstGeom>
              <a:solidFill>
                <a:schemeClr val="accent1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8" name="TextBox 67"/>
              <p:cNvSpPr txBox="1"/>
              <p:nvPr/>
            </p:nvSpPr>
            <p:spPr>
              <a:xfrm>
                <a:off x="1212809" y="2119522"/>
                <a:ext cx="489216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chemeClr val="bg1"/>
                    </a:solidFill>
                  </a:rPr>
                  <a:t>75%</a:t>
                </a:r>
                <a:endParaRPr lang="en-US" sz="14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9" name="Group 51"/>
            <p:cNvGrpSpPr/>
            <p:nvPr/>
          </p:nvGrpSpPr>
          <p:grpSpPr>
            <a:xfrm>
              <a:off x="3872291" y="2132832"/>
              <a:ext cx="1296169" cy="1296168"/>
              <a:chOff x="2999277" y="1592431"/>
              <a:chExt cx="1296169" cy="1296168"/>
            </a:xfrm>
          </p:grpSpPr>
          <p:sp>
            <p:nvSpPr>
              <p:cNvPr id="10" name="Oval 36"/>
              <p:cNvSpPr/>
              <p:nvPr/>
            </p:nvSpPr>
            <p:spPr>
              <a:xfrm>
                <a:off x="3131778" y="1693149"/>
                <a:ext cx="1094733" cy="1094733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1" name="Pie 37"/>
              <p:cNvSpPr/>
              <p:nvPr/>
            </p:nvSpPr>
            <p:spPr>
              <a:xfrm>
                <a:off x="2999277" y="1592431"/>
                <a:ext cx="1296169" cy="1296168"/>
              </a:xfrm>
              <a:prstGeom prst="pie">
                <a:avLst>
                  <a:gd name="adj1" fmla="val 5379724"/>
                  <a:gd name="adj2" fmla="val 16200000"/>
                </a:avLst>
              </a:prstGeom>
              <a:solidFill>
                <a:srgbClr val="FE6835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" name="TextBox 38"/>
              <p:cNvSpPr txBox="1"/>
              <p:nvPr/>
            </p:nvSpPr>
            <p:spPr>
              <a:xfrm>
                <a:off x="3119014" y="2085624"/>
                <a:ext cx="489216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chemeClr val="bg1"/>
                    </a:solidFill>
                  </a:rPr>
                  <a:t>50%</a:t>
                </a:r>
                <a:endParaRPr lang="en-US" sz="14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3" name="Group 60"/>
            <p:cNvGrpSpPr/>
            <p:nvPr/>
          </p:nvGrpSpPr>
          <p:grpSpPr>
            <a:xfrm>
              <a:off x="5782296" y="2132832"/>
              <a:ext cx="1296169" cy="1296168"/>
              <a:chOff x="5020880" y="1592431"/>
              <a:chExt cx="1296169" cy="1296168"/>
            </a:xfrm>
          </p:grpSpPr>
          <p:sp>
            <p:nvSpPr>
              <p:cNvPr id="14" name="Oval 39"/>
              <p:cNvSpPr/>
              <p:nvPr/>
            </p:nvSpPr>
            <p:spPr>
              <a:xfrm>
                <a:off x="5153379" y="1693149"/>
                <a:ext cx="1094733" cy="1094733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5" name="Pie 40"/>
              <p:cNvSpPr/>
              <p:nvPr/>
            </p:nvSpPr>
            <p:spPr>
              <a:xfrm>
                <a:off x="5020880" y="1592431"/>
                <a:ext cx="1296169" cy="1296168"/>
              </a:xfrm>
              <a:prstGeom prst="pie">
                <a:avLst>
                  <a:gd name="adj1" fmla="val 19548649"/>
                  <a:gd name="adj2" fmla="val 162000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6" name="TextBox 41"/>
              <p:cNvSpPr txBox="1"/>
              <p:nvPr/>
            </p:nvSpPr>
            <p:spPr>
              <a:xfrm>
                <a:off x="5140616" y="2085624"/>
                <a:ext cx="489216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chemeClr val="bg1"/>
                    </a:solidFill>
                  </a:rPr>
                  <a:t>85%</a:t>
                </a:r>
                <a:endParaRPr lang="en-US" sz="14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7" name="Group 61"/>
            <p:cNvGrpSpPr/>
            <p:nvPr/>
          </p:nvGrpSpPr>
          <p:grpSpPr>
            <a:xfrm>
              <a:off x="7564477" y="2132832"/>
              <a:ext cx="1296169" cy="1296168"/>
              <a:chOff x="6793776" y="1592431"/>
              <a:chExt cx="1296169" cy="1296168"/>
            </a:xfrm>
          </p:grpSpPr>
          <p:sp>
            <p:nvSpPr>
              <p:cNvPr id="18" name="Oval 42"/>
              <p:cNvSpPr/>
              <p:nvPr/>
            </p:nvSpPr>
            <p:spPr>
              <a:xfrm>
                <a:off x="6926277" y="1661368"/>
                <a:ext cx="1094733" cy="1094733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9" name="Pie 43"/>
              <p:cNvSpPr/>
              <p:nvPr/>
            </p:nvSpPr>
            <p:spPr>
              <a:xfrm>
                <a:off x="6793776" y="1592431"/>
                <a:ext cx="1296169" cy="1296168"/>
              </a:xfrm>
              <a:prstGeom prst="pie">
                <a:avLst>
                  <a:gd name="adj1" fmla="val 17910010"/>
                  <a:gd name="adj2" fmla="val 5351067"/>
                </a:avLst>
              </a:prstGeom>
              <a:solidFill>
                <a:schemeClr val="accent4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0" name="TextBox 44"/>
              <p:cNvSpPr txBox="1"/>
              <p:nvPr/>
            </p:nvSpPr>
            <p:spPr>
              <a:xfrm>
                <a:off x="7497714" y="2134506"/>
                <a:ext cx="489216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chemeClr val="bg1"/>
                    </a:solidFill>
                  </a:rPr>
                  <a:t>75%</a:t>
                </a:r>
                <a:endParaRPr lang="en-US" sz="14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1" name="TextBox 46"/>
            <p:cNvSpPr txBox="1"/>
            <p:nvPr/>
          </p:nvSpPr>
          <p:spPr>
            <a:xfrm>
              <a:off x="2455125" y="3558350"/>
              <a:ext cx="385798" cy="19752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accent1"/>
                  </a:solidFill>
                </a:rPr>
                <a:t>20XX</a:t>
              </a:r>
              <a:endParaRPr lang="en-US" sz="1400" b="1" dirty="0">
                <a:solidFill>
                  <a:schemeClr val="accent1"/>
                </a:solidFill>
              </a:endParaRPr>
            </a:p>
          </p:txBody>
        </p:sp>
        <p:sp>
          <p:nvSpPr>
            <p:cNvPr id="22" name="TextBox 47"/>
            <p:cNvSpPr txBox="1"/>
            <p:nvPr/>
          </p:nvSpPr>
          <p:spPr>
            <a:xfrm>
              <a:off x="4334433" y="3558350"/>
              <a:ext cx="385798" cy="19752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accent2"/>
                  </a:solidFill>
                </a:rPr>
                <a:t>20XX</a:t>
              </a:r>
              <a:endParaRPr lang="en-US" sz="1400" b="1" dirty="0">
                <a:solidFill>
                  <a:schemeClr val="accent2"/>
                </a:solidFill>
              </a:endParaRPr>
            </a:p>
          </p:txBody>
        </p:sp>
        <p:sp>
          <p:nvSpPr>
            <p:cNvPr id="23" name="TextBox 48"/>
            <p:cNvSpPr txBox="1"/>
            <p:nvPr/>
          </p:nvSpPr>
          <p:spPr>
            <a:xfrm>
              <a:off x="6227498" y="3558350"/>
              <a:ext cx="385798" cy="19752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20XX</a:t>
              </a:r>
              <a:endPara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4" name="TextBox 49"/>
            <p:cNvSpPr txBox="1"/>
            <p:nvPr/>
          </p:nvSpPr>
          <p:spPr>
            <a:xfrm>
              <a:off x="8012268" y="3558350"/>
              <a:ext cx="385798" cy="19752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accent4"/>
                  </a:solidFill>
                </a:rPr>
                <a:t>20XX</a:t>
              </a:r>
              <a:endParaRPr lang="en-US" sz="1400" b="1" dirty="0">
                <a:solidFill>
                  <a:schemeClr val="accent4"/>
                </a:solidFill>
              </a:endParaRPr>
            </a:p>
          </p:txBody>
        </p:sp>
      </p:grpSp>
      <p:sp>
        <p:nvSpPr>
          <p:cNvPr id="31" name="矩形 30"/>
          <p:cNvSpPr/>
          <p:nvPr/>
        </p:nvSpPr>
        <p:spPr>
          <a:xfrm>
            <a:off x="1650846" y="4610422"/>
            <a:ext cx="207861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943108" y="4631008"/>
            <a:ext cx="207861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6335725" y="4632529"/>
            <a:ext cx="207861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8627987" y="4653115"/>
            <a:ext cx="207861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2136155" y="4300211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  <a:endParaRPr lang="zh-CN" altLang="en-US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4392545" y="4300211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  <a:endParaRPr lang="zh-CN" altLang="en-US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6868470" y="4302351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  <a:endParaRPr lang="zh-CN" altLang="en-US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9124860" y="4302351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  <a:endParaRPr lang="zh-CN" altLang="en-US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56" name="椭圆 55"/>
          <p:cNvSpPr/>
          <p:nvPr/>
        </p:nvSpPr>
        <p:spPr>
          <a:xfrm rot="1189116">
            <a:off x="8669474" y="111445"/>
            <a:ext cx="910772" cy="910772"/>
          </a:xfrm>
          <a:prstGeom prst="ellipse">
            <a:avLst/>
          </a:prstGeom>
          <a:noFill/>
          <a:ln w="38100">
            <a:solidFill>
              <a:srgbClr val="F5C5DA"/>
            </a:solidFill>
          </a:ln>
          <a:effectLst>
            <a:outerShdw blurRad="114300" dist="38100" dir="2700000" algn="tl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等腰三角形 58"/>
          <p:cNvSpPr/>
          <p:nvPr/>
        </p:nvSpPr>
        <p:spPr>
          <a:xfrm rot="12600000">
            <a:off x="9085632" y="751829"/>
            <a:ext cx="874317" cy="753722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23698" y="454688"/>
            <a:ext cx="11144603" cy="5948623"/>
          </a:xfrm>
          <a:prstGeom prst="rect">
            <a:avLst/>
          </a:prstGeom>
          <a:solidFill>
            <a:srgbClr val="F8F8F8"/>
          </a:solidFill>
          <a:ln w="101600">
            <a:solidFill>
              <a:schemeClr val="tx1">
                <a:lumMod val="85000"/>
                <a:lumOff val="15000"/>
              </a:schemeClr>
            </a:solidFill>
          </a:ln>
          <a:effectLst>
            <a:outerShdw blurRad="4064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13" name="组合 12"/>
          <p:cNvGrpSpPr/>
          <p:nvPr/>
        </p:nvGrpSpPr>
        <p:grpSpPr>
          <a:xfrm>
            <a:off x="241047" y="605471"/>
            <a:ext cx="2904403" cy="554212"/>
            <a:chOff x="241047" y="605471"/>
            <a:chExt cx="2904403" cy="554212"/>
          </a:xfrm>
        </p:grpSpPr>
        <p:sp>
          <p:nvSpPr>
            <p:cNvPr id="3" name="椭圆 2"/>
            <p:cNvSpPr/>
            <p:nvPr/>
          </p:nvSpPr>
          <p:spPr>
            <a:xfrm>
              <a:off x="241047" y="614672"/>
              <a:ext cx="565301" cy="545011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152400" dist="38100" dir="2700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806348" y="605471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点击输入标题</a:t>
              </a:r>
              <a:endPara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7383224" y="1673050"/>
            <a:ext cx="3461933" cy="4310743"/>
          </a:xfrm>
          <a:prstGeom prst="rect">
            <a:avLst/>
          </a:prstGeom>
          <a:solidFill>
            <a:srgbClr val="FE6835"/>
          </a:solidFill>
          <a:ln w="508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u="sng"/>
          </a:p>
        </p:txBody>
      </p:sp>
      <p:sp>
        <p:nvSpPr>
          <p:cNvPr id="5" name="矩形 4"/>
          <p:cNvSpPr>
            <a:spLocks noChangeAspect="1"/>
          </p:cNvSpPr>
          <p:nvPr/>
        </p:nvSpPr>
        <p:spPr>
          <a:xfrm>
            <a:off x="7108670" y="1520467"/>
            <a:ext cx="3453836" cy="2307955"/>
          </a:xfrm>
          <a:prstGeom prst="rect">
            <a:avLst/>
          </a:prstGeom>
          <a:blipFill dpi="0" rotWithShape="1">
            <a:blip r:embed="rId1"/>
            <a:srcRect/>
            <a:stretch>
              <a:fillRect/>
            </a:stretch>
          </a:blipFill>
          <a:ln w="63500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>
                <a:solidFill>
                  <a:schemeClr val="dk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697134" y="1622699"/>
            <a:ext cx="3461933" cy="4310743"/>
          </a:xfrm>
          <a:prstGeom prst="rect">
            <a:avLst/>
          </a:prstGeom>
          <a:solidFill>
            <a:srgbClr val="72B8FF"/>
          </a:solidFill>
          <a:ln w="508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u="sng"/>
          </a:p>
        </p:txBody>
      </p:sp>
      <p:sp>
        <p:nvSpPr>
          <p:cNvPr id="6" name="矩形 5"/>
          <p:cNvSpPr>
            <a:spLocks noChangeAspect="1"/>
          </p:cNvSpPr>
          <p:nvPr/>
        </p:nvSpPr>
        <p:spPr>
          <a:xfrm>
            <a:off x="1414483" y="1520467"/>
            <a:ext cx="3461933" cy="2307955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63500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>
                <a:solidFill>
                  <a:schemeClr val="dk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1911999" y="4411432"/>
            <a:ext cx="28145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</a:t>
            </a:r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accept </a:t>
            </a:r>
            <a:r>
              <a: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finite disappointment, but we must never lose infinite hope. </a:t>
            </a:r>
            <a:endParaRPr lang="zh-CN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608384" y="3930654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  <a:endParaRPr lang="zh-CN" altLang="en-US" sz="24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662675" y="4446619"/>
            <a:ext cx="28145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</a:t>
            </a:r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accept </a:t>
            </a:r>
            <a:r>
              <a: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finite disappointment, but we must never lose infinite hope. </a:t>
            </a:r>
            <a:endParaRPr lang="zh-CN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8359060" y="3965841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  <a:endParaRPr lang="zh-CN" altLang="en-US" sz="24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</p:spTree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 animBg="1"/>
      <p:bldP spid="7" grpId="0" animBg="1"/>
      <p:bldP spid="6" grpId="0" animBg="1"/>
      <p:bldP spid="9" grpId="0"/>
      <p:bldP spid="10" grpId="0"/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771022" y="1022995"/>
            <a:ext cx="8649956" cy="4812009"/>
            <a:chOff x="1756786" y="947474"/>
            <a:chExt cx="8649956" cy="4812009"/>
          </a:xfrm>
        </p:grpSpPr>
        <p:sp>
          <p:nvSpPr>
            <p:cNvPr id="3" name="矩形 2"/>
            <p:cNvSpPr/>
            <p:nvPr/>
          </p:nvSpPr>
          <p:spPr>
            <a:xfrm>
              <a:off x="2046514" y="1215116"/>
              <a:ext cx="8360228" cy="4544367"/>
            </a:xfrm>
            <a:prstGeom prst="rect">
              <a:avLst/>
            </a:prstGeom>
            <a:pattFill prst="wdDnDiag">
              <a:fgClr>
                <a:srgbClr val="FE6835"/>
              </a:fgClr>
              <a:bgClr>
                <a:schemeClr val="bg1"/>
              </a:bgClr>
            </a:patt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1756786" y="947474"/>
              <a:ext cx="8360228" cy="4544367"/>
            </a:xfrm>
            <a:prstGeom prst="rect">
              <a:avLst/>
            </a:prstGeom>
            <a:solidFill>
              <a:srgbClr val="F8F8F8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</p:grpSp>
      <p:sp>
        <p:nvSpPr>
          <p:cNvPr id="9" name="等腰三角形 8"/>
          <p:cNvSpPr/>
          <p:nvPr/>
        </p:nvSpPr>
        <p:spPr>
          <a:xfrm rot="4791972">
            <a:off x="2180604" y="444222"/>
            <a:ext cx="1328660" cy="1145397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10" name="等腰三角形 9"/>
          <p:cNvSpPr/>
          <p:nvPr/>
        </p:nvSpPr>
        <p:spPr>
          <a:xfrm rot="9203627">
            <a:off x="5557170" y="2269392"/>
            <a:ext cx="482380" cy="415846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11" name="文本框 6"/>
          <p:cNvSpPr txBox="1"/>
          <p:nvPr/>
        </p:nvSpPr>
        <p:spPr>
          <a:xfrm>
            <a:off x="5888956" y="2702928"/>
            <a:ext cx="3640853" cy="677108"/>
          </a:xfrm>
          <a:prstGeom prst="rect">
            <a:avLst/>
          </a:prstGeom>
          <a:noFill/>
          <a:ln w="50800">
            <a:noFill/>
          </a:ln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dist"/>
            <a:r>
              <a:rPr lang="zh-CN" altLang="en-US" sz="4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明年工作计划</a:t>
            </a:r>
            <a:endParaRPr lang="zh-CN" altLang="en-US" sz="44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2109182" y="2474763"/>
            <a:ext cx="3082391" cy="1640830"/>
            <a:chOff x="2183601" y="2511641"/>
            <a:chExt cx="3082391" cy="1640830"/>
          </a:xfrm>
        </p:grpSpPr>
        <p:sp>
          <p:nvSpPr>
            <p:cNvPr id="13" name="椭圆 12"/>
            <p:cNvSpPr/>
            <p:nvPr/>
          </p:nvSpPr>
          <p:spPr>
            <a:xfrm>
              <a:off x="2433188" y="2585398"/>
              <a:ext cx="2832804" cy="1567073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2538679" y="2950425"/>
              <a:ext cx="244490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4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等线" panose="02010600030101010101" charset="-122"/>
                  <a:ea typeface="等线" panose="02010600030101010101" charset="-122"/>
                  <a:cs typeface="+mn-cs"/>
                </a:rPr>
                <a:t>Part </a:t>
              </a:r>
              <a:r>
                <a:rPr kumimoji="0" lang="en-US" altLang="zh-CN" sz="44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等线" panose="02010600030101010101" charset="-122"/>
                  <a:ea typeface="等线" panose="02010600030101010101" charset="-122"/>
                  <a:cs typeface="+mn-cs"/>
                </a:rPr>
                <a:t>fuor</a:t>
              </a:r>
              <a:endPara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2183601" y="2511641"/>
              <a:ext cx="2832804" cy="1567073"/>
            </a:xfrm>
            <a:prstGeom prst="ellipse">
              <a:avLst/>
            </a:prstGeom>
            <a:noFill/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</p:grpSp>
      <p:sp>
        <p:nvSpPr>
          <p:cNvPr id="15" name="矩形 14"/>
          <p:cNvSpPr/>
          <p:nvPr/>
        </p:nvSpPr>
        <p:spPr>
          <a:xfrm>
            <a:off x="5516327" y="3380036"/>
            <a:ext cx="43861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等线 Light" panose="02010600030101010101" pitchFamily="2" charset="-122"/>
                <a:ea typeface="等线 Light" panose="02010600030101010101" pitchFamily="2" charset="-122"/>
                <a:cs typeface="+mn-cs"/>
              </a:rPr>
              <a:t>We must accept finite disappointment, but we must never lose infinite hope. 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等线 Light" panose="02010600030101010101" pitchFamily="2" charset="-122"/>
              <a:ea typeface="等线 Light" panose="02010600030101010101" pitchFamily="2" charset="-122"/>
              <a:cs typeface="+mn-cs"/>
            </a:endParaRPr>
          </a:p>
        </p:txBody>
      </p:sp>
      <p:sp>
        <p:nvSpPr>
          <p:cNvPr id="16" name="等腰三角形 15"/>
          <p:cNvSpPr/>
          <p:nvPr/>
        </p:nvSpPr>
        <p:spPr>
          <a:xfrm rot="11700000">
            <a:off x="8620785" y="5343220"/>
            <a:ext cx="1010625" cy="868969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:blinds dir="vert"/>
      </p:transition>
    </mc:Choice>
    <mc:Fallback>
      <p:transition spd="slow" advTm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23698" y="454688"/>
            <a:ext cx="11144603" cy="5948623"/>
          </a:xfrm>
          <a:prstGeom prst="rect">
            <a:avLst/>
          </a:prstGeom>
          <a:solidFill>
            <a:srgbClr val="F8F8F8"/>
          </a:solidFill>
          <a:ln w="101600">
            <a:solidFill>
              <a:schemeClr val="tx1">
                <a:lumMod val="85000"/>
                <a:lumOff val="15000"/>
              </a:schemeClr>
            </a:solidFill>
          </a:ln>
          <a:effectLst>
            <a:outerShdw blurRad="4064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5" name="组合 4"/>
          <p:cNvGrpSpPr/>
          <p:nvPr/>
        </p:nvGrpSpPr>
        <p:grpSpPr>
          <a:xfrm>
            <a:off x="241047" y="605471"/>
            <a:ext cx="2904403" cy="554212"/>
            <a:chOff x="241047" y="605471"/>
            <a:chExt cx="2904403" cy="554212"/>
          </a:xfrm>
        </p:grpSpPr>
        <p:sp>
          <p:nvSpPr>
            <p:cNvPr id="3" name="椭圆 2"/>
            <p:cNvSpPr/>
            <p:nvPr/>
          </p:nvSpPr>
          <p:spPr>
            <a:xfrm>
              <a:off x="241047" y="614672"/>
              <a:ext cx="565301" cy="545011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152400" dist="38100" dir="2700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806348" y="605471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点击输入标题</a:t>
              </a:r>
              <a:endPara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2076383" y="3814612"/>
            <a:ext cx="8350180" cy="2009669"/>
            <a:chOff x="1879048" y="2095080"/>
            <a:chExt cx="7154420" cy="2009669"/>
          </a:xfrm>
        </p:grpSpPr>
        <p:cxnSp>
          <p:nvCxnSpPr>
            <p:cNvPr id="6" name="肘形连接符 5"/>
            <p:cNvCxnSpPr/>
            <p:nvPr/>
          </p:nvCxnSpPr>
          <p:spPr>
            <a:xfrm rot="10800000" flipV="1">
              <a:off x="1879048" y="3089867"/>
              <a:ext cx="4682528" cy="1014882"/>
            </a:xfrm>
            <a:prstGeom prst="bentConnector3">
              <a:avLst/>
            </a:prstGeom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肘形连接符 7"/>
            <p:cNvCxnSpPr/>
            <p:nvPr/>
          </p:nvCxnSpPr>
          <p:spPr>
            <a:xfrm rot="10800000" flipV="1">
              <a:off x="6561576" y="2095080"/>
              <a:ext cx="2471892" cy="994787"/>
            </a:xfrm>
            <a:prstGeom prst="bentConnector3">
              <a:avLst>
                <a:gd name="adj1" fmla="val 100407"/>
              </a:avLst>
            </a:prstGeom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组合 64"/>
          <p:cNvGrpSpPr/>
          <p:nvPr/>
        </p:nvGrpSpPr>
        <p:grpSpPr>
          <a:xfrm>
            <a:off x="1407085" y="2984758"/>
            <a:ext cx="1949065" cy="643773"/>
            <a:chOff x="1407085" y="2984758"/>
            <a:chExt cx="1949065" cy="643773"/>
          </a:xfrm>
        </p:grpSpPr>
        <p:grpSp>
          <p:nvGrpSpPr>
            <p:cNvPr id="34" name="组合 33"/>
            <p:cNvGrpSpPr/>
            <p:nvPr/>
          </p:nvGrpSpPr>
          <p:grpSpPr>
            <a:xfrm>
              <a:off x="1407085" y="2987110"/>
              <a:ext cx="1949065" cy="641421"/>
              <a:chOff x="1366891" y="1930957"/>
              <a:chExt cx="1949065" cy="641421"/>
            </a:xfrm>
          </p:grpSpPr>
          <p:sp>
            <p:nvSpPr>
              <p:cNvPr id="31" name="矩形标注 30"/>
              <p:cNvSpPr/>
              <p:nvPr/>
            </p:nvSpPr>
            <p:spPr>
              <a:xfrm>
                <a:off x="1487156" y="2009670"/>
                <a:ext cx="1828800" cy="562708"/>
              </a:xfrm>
              <a:prstGeom prst="wedgeRectCallout">
                <a:avLst>
                  <a:gd name="adj1" fmla="val -4350"/>
                  <a:gd name="adj2" fmla="val 87501"/>
                </a:avLst>
              </a:prstGeom>
              <a:solidFill>
                <a:srgbClr val="FE6835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3" name="矩形标注 32"/>
              <p:cNvSpPr/>
              <p:nvPr/>
            </p:nvSpPr>
            <p:spPr>
              <a:xfrm>
                <a:off x="1366891" y="1930957"/>
                <a:ext cx="1828800" cy="562708"/>
              </a:xfrm>
              <a:prstGeom prst="wedgeRectCallout">
                <a:avLst>
                  <a:gd name="adj1" fmla="val -4350"/>
                  <a:gd name="adj2" fmla="val 87501"/>
                </a:avLst>
              </a:prstGeom>
              <a:solidFill>
                <a:schemeClr val="bg1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41" name="文本框 40"/>
            <p:cNvSpPr txBox="1"/>
            <p:nvPr/>
          </p:nvSpPr>
          <p:spPr>
            <a:xfrm>
              <a:off x="1721801" y="2984758"/>
              <a:ext cx="119936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Play A</a:t>
              </a:r>
              <a:endPara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4075153" y="1957315"/>
            <a:ext cx="1949065" cy="641421"/>
            <a:chOff x="4011283" y="2177228"/>
            <a:chExt cx="1949065" cy="641421"/>
          </a:xfrm>
        </p:grpSpPr>
        <p:grpSp>
          <p:nvGrpSpPr>
            <p:cNvPr id="35" name="组合 34"/>
            <p:cNvGrpSpPr/>
            <p:nvPr/>
          </p:nvGrpSpPr>
          <p:grpSpPr>
            <a:xfrm>
              <a:off x="4011283" y="2177228"/>
              <a:ext cx="1949065" cy="641421"/>
              <a:chOff x="1366891" y="1930957"/>
              <a:chExt cx="1949065" cy="641421"/>
            </a:xfrm>
          </p:grpSpPr>
          <p:sp>
            <p:nvSpPr>
              <p:cNvPr id="36" name="矩形标注 35"/>
              <p:cNvSpPr/>
              <p:nvPr/>
            </p:nvSpPr>
            <p:spPr>
              <a:xfrm>
                <a:off x="1487156" y="2009670"/>
                <a:ext cx="1828800" cy="562708"/>
              </a:xfrm>
              <a:prstGeom prst="wedgeRectCallout">
                <a:avLst>
                  <a:gd name="adj1" fmla="val -4350"/>
                  <a:gd name="adj2" fmla="val 87501"/>
                </a:avLst>
              </a:prstGeom>
              <a:solidFill>
                <a:srgbClr val="FE6835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7" name="矩形标注 36"/>
              <p:cNvSpPr/>
              <p:nvPr/>
            </p:nvSpPr>
            <p:spPr>
              <a:xfrm>
                <a:off x="1366891" y="1930957"/>
                <a:ext cx="1828800" cy="562708"/>
              </a:xfrm>
              <a:prstGeom prst="wedgeRectCallout">
                <a:avLst>
                  <a:gd name="adj1" fmla="val -4350"/>
                  <a:gd name="adj2" fmla="val 87501"/>
                </a:avLst>
              </a:prstGeom>
              <a:solidFill>
                <a:schemeClr val="bg1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42" name="文本框 41"/>
            <p:cNvSpPr txBox="1"/>
            <p:nvPr/>
          </p:nvSpPr>
          <p:spPr>
            <a:xfrm>
              <a:off x="4224490" y="2177228"/>
              <a:ext cx="117532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Play B</a:t>
              </a:r>
              <a:endPara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64" name="组合 63"/>
          <p:cNvGrpSpPr/>
          <p:nvPr/>
        </p:nvGrpSpPr>
        <p:grpSpPr>
          <a:xfrm>
            <a:off x="6898666" y="943309"/>
            <a:ext cx="1949065" cy="641421"/>
            <a:chOff x="6705915" y="915951"/>
            <a:chExt cx="1949065" cy="641421"/>
          </a:xfrm>
        </p:grpSpPr>
        <p:grpSp>
          <p:nvGrpSpPr>
            <p:cNvPr id="38" name="组合 37"/>
            <p:cNvGrpSpPr/>
            <p:nvPr/>
          </p:nvGrpSpPr>
          <p:grpSpPr>
            <a:xfrm>
              <a:off x="6705915" y="915951"/>
              <a:ext cx="1949065" cy="641421"/>
              <a:chOff x="1366891" y="1930957"/>
              <a:chExt cx="1949065" cy="641421"/>
            </a:xfrm>
          </p:grpSpPr>
          <p:sp>
            <p:nvSpPr>
              <p:cNvPr id="39" name="矩形标注 38"/>
              <p:cNvSpPr/>
              <p:nvPr/>
            </p:nvSpPr>
            <p:spPr>
              <a:xfrm>
                <a:off x="1487156" y="2009670"/>
                <a:ext cx="1828800" cy="562708"/>
              </a:xfrm>
              <a:prstGeom prst="wedgeRectCallout">
                <a:avLst>
                  <a:gd name="adj1" fmla="val -4350"/>
                  <a:gd name="adj2" fmla="val 87501"/>
                </a:avLst>
              </a:prstGeom>
              <a:solidFill>
                <a:srgbClr val="FE6835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0" name="矩形标注 39"/>
              <p:cNvSpPr/>
              <p:nvPr/>
            </p:nvSpPr>
            <p:spPr>
              <a:xfrm>
                <a:off x="1366891" y="1930957"/>
                <a:ext cx="1828800" cy="562708"/>
              </a:xfrm>
              <a:prstGeom prst="wedgeRectCallout">
                <a:avLst>
                  <a:gd name="adj1" fmla="val -4350"/>
                  <a:gd name="adj2" fmla="val 87501"/>
                </a:avLst>
              </a:prstGeom>
              <a:solidFill>
                <a:schemeClr val="bg1"/>
              </a:solidFill>
              <a:ln w="381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43" name="文本框 42"/>
            <p:cNvSpPr txBox="1"/>
            <p:nvPr/>
          </p:nvSpPr>
          <p:spPr>
            <a:xfrm>
              <a:off x="6943373" y="915951"/>
              <a:ext cx="118173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Play C</a:t>
              </a:r>
              <a:endPara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2152562" y="3938573"/>
            <a:ext cx="2504906" cy="1813924"/>
            <a:chOff x="2052078" y="3429751"/>
            <a:chExt cx="2504906" cy="1813924"/>
          </a:xfrm>
        </p:grpSpPr>
        <p:sp>
          <p:nvSpPr>
            <p:cNvPr id="45" name="矩形 44"/>
            <p:cNvSpPr/>
            <p:nvPr/>
          </p:nvSpPr>
          <p:spPr>
            <a:xfrm>
              <a:off x="2052078" y="3706280"/>
              <a:ext cx="2306548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We must accept finite disappointment, but we must never lose infinite hope. 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</p:txBody>
        </p:sp>
        <p:sp>
          <p:nvSpPr>
            <p:cNvPr id="46" name="矩形 45"/>
            <p:cNvSpPr/>
            <p:nvPr/>
          </p:nvSpPr>
          <p:spPr>
            <a:xfrm>
              <a:off x="2611681" y="3429751"/>
              <a:ext cx="121058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输入标题</a:t>
              </a:r>
              <a:endPara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</p:txBody>
        </p:sp>
        <p:sp>
          <p:nvSpPr>
            <p:cNvPr id="47" name="矩形 46"/>
            <p:cNvSpPr/>
            <p:nvPr/>
          </p:nvSpPr>
          <p:spPr>
            <a:xfrm>
              <a:off x="2178759" y="3462119"/>
              <a:ext cx="2378225" cy="1768563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矩形 47"/>
            <p:cNvSpPr/>
            <p:nvPr/>
          </p:nvSpPr>
          <p:spPr>
            <a:xfrm>
              <a:off x="2204478" y="3858680"/>
              <a:ext cx="2306548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We must accept finite disappointment, but we must never lose infinite hope. 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>
              <a:off x="2764081" y="3582151"/>
              <a:ext cx="121058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输入标题</a:t>
              </a:r>
              <a:endPara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4847045" y="2913929"/>
            <a:ext cx="2504906" cy="1813924"/>
            <a:chOff x="2052078" y="3429751"/>
            <a:chExt cx="2504906" cy="1813924"/>
          </a:xfrm>
        </p:grpSpPr>
        <p:sp>
          <p:nvSpPr>
            <p:cNvPr id="52" name="矩形 51"/>
            <p:cNvSpPr/>
            <p:nvPr/>
          </p:nvSpPr>
          <p:spPr>
            <a:xfrm>
              <a:off x="2052078" y="3706280"/>
              <a:ext cx="2306548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We must accept finite disappointment, but we must never lose infinite hope. 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</p:txBody>
        </p:sp>
        <p:sp>
          <p:nvSpPr>
            <p:cNvPr id="53" name="矩形 52"/>
            <p:cNvSpPr/>
            <p:nvPr/>
          </p:nvSpPr>
          <p:spPr>
            <a:xfrm>
              <a:off x="2611681" y="3429751"/>
              <a:ext cx="121058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输入标题</a:t>
              </a:r>
              <a:endPara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</p:txBody>
        </p:sp>
        <p:sp>
          <p:nvSpPr>
            <p:cNvPr id="54" name="矩形 53"/>
            <p:cNvSpPr/>
            <p:nvPr/>
          </p:nvSpPr>
          <p:spPr>
            <a:xfrm>
              <a:off x="2178759" y="3462119"/>
              <a:ext cx="2378225" cy="1768563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矩形 54"/>
            <p:cNvSpPr/>
            <p:nvPr/>
          </p:nvSpPr>
          <p:spPr>
            <a:xfrm>
              <a:off x="2204478" y="3858680"/>
              <a:ext cx="2306548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We must accept finite disappointment, but we must never lose infinite hope. 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</p:txBody>
        </p:sp>
        <p:sp>
          <p:nvSpPr>
            <p:cNvPr id="56" name="矩形 55"/>
            <p:cNvSpPr/>
            <p:nvPr/>
          </p:nvSpPr>
          <p:spPr>
            <a:xfrm>
              <a:off x="2764081" y="3582151"/>
              <a:ext cx="121058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输入标题</a:t>
              </a:r>
              <a:endPara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7720799" y="1910160"/>
            <a:ext cx="2504906" cy="1813924"/>
            <a:chOff x="2052078" y="3429751"/>
            <a:chExt cx="2504906" cy="1813924"/>
          </a:xfrm>
        </p:grpSpPr>
        <p:sp>
          <p:nvSpPr>
            <p:cNvPr id="58" name="矩形 57"/>
            <p:cNvSpPr/>
            <p:nvPr/>
          </p:nvSpPr>
          <p:spPr>
            <a:xfrm>
              <a:off x="2052078" y="3706280"/>
              <a:ext cx="2306548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We must accept finite disappointment, but we must never lose infinite hope. 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</p:txBody>
        </p:sp>
        <p:sp>
          <p:nvSpPr>
            <p:cNvPr id="59" name="矩形 58"/>
            <p:cNvSpPr/>
            <p:nvPr/>
          </p:nvSpPr>
          <p:spPr>
            <a:xfrm>
              <a:off x="2611681" y="3429751"/>
              <a:ext cx="121058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输入标题</a:t>
              </a:r>
              <a:endPara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</p:txBody>
        </p:sp>
        <p:sp>
          <p:nvSpPr>
            <p:cNvPr id="60" name="矩形 59"/>
            <p:cNvSpPr/>
            <p:nvPr/>
          </p:nvSpPr>
          <p:spPr>
            <a:xfrm>
              <a:off x="2178759" y="3462119"/>
              <a:ext cx="2378225" cy="1768563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矩形 60"/>
            <p:cNvSpPr/>
            <p:nvPr/>
          </p:nvSpPr>
          <p:spPr>
            <a:xfrm>
              <a:off x="2204478" y="3858680"/>
              <a:ext cx="2306548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We must accept finite disappointment, but we must never lose infinite hope. 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</p:txBody>
        </p:sp>
        <p:sp>
          <p:nvSpPr>
            <p:cNvPr id="62" name="矩形 61"/>
            <p:cNvSpPr/>
            <p:nvPr/>
          </p:nvSpPr>
          <p:spPr>
            <a:xfrm>
              <a:off x="2764081" y="3582151"/>
              <a:ext cx="121058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输入标题</a:t>
              </a:r>
              <a:endPara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</p:txBody>
        </p:sp>
      </p:grpSp>
    </p:spTree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7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23698" y="454688"/>
            <a:ext cx="11144603" cy="5948623"/>
          </a:xfrm>
          <a:prstGeom prst="rect">
            <a:avLst/>
          </a:prstGeom>
          <a:solidFill>
            <a:srgbClr val="F8F8F8"/>
          </a:solidFill>
          <a:ln w="101600">
            <a:solidFill>
              <a:schemeClr val="tx1">
                <a:lumMod val="85000"/>
                <a:lumOff val="15000"/>
              </a:schemeClr>
            </a:solidFill>
          </a:ln>
          <a:effectLst>
            <a:outerShdw blurRad="4064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16" name="组合 15"/>
          <p:cNvGrpSpPr/>
          <p:nvPr/>
        </p:nvGrpSpPr>
        <p:grpSpPr>
          <a:xfrm>
            <a:off x="241047" y="605471"/>
            <a:ext cx="2904403" cy="554212"/>
            <a:chOff x="241047" y="605471"/>
            <a:chExt cx="2904403" cy="554212"/>
          </a:xfrm>
        </p:grpSpPr>
        <p:sp>
          <p:nvSpPr>
            <p:cNvPr id="3" name="椭圆 2"/>
            <p:cNvSpPr/>
            <p:nvPr/>
          </p:nvSpPr>
          <p:spPr>
            <a:xfrm>
              <a:off x="241047" y="614672"/>
              <a:ext cx="565301" cy="545011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152400" dist="38100" dir="2700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806348" y="605471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点击输入标题</a:t>
              </a:r>
              <a:endPara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</p:txBody>
        </p:sp>
      </p:grpSp>
      <p:graphicFrame>
        <p:nvGraphicFramePr>
          <p:cNvPr id="5" name="Chart 4"/>
          <p:cNvGraphicFramePr/>
          <p:nvPr/>
        </p:nvGraphicFramePr>
        <p:xfrm>
          <a:off x="1342787" y="1159683"/>
          <a:ext cx="9506426" cy="3090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pSp>
        <p:nvGrpSpPr>
          <p:cNvPr id="17" name="组合 16"/>
          <p:cNvGrpSpPr/>
          <p:nvPr/>
        </p:nvGrpSpPr>
        <p:grpSpPr>
          <a:xfrm>
            <a:off x="2783709" y="1515428"/>
            <a:ext cx="7924827" cy="1379661"/>
            <a:chOff x="3145450" y="1541430"/>
            <a:chExt cx="6884657" cy="1379661"/>
          </a:xfrm>
        </p:grpSpPr>
        <p:sp>
          <p:nvSpPr>
            <p:cNvPr id="6" name="Rectangular Callout 2"/>
            <p:cNvSpPr/>
            <p:nvPr/>
          </p:nvSpPr>
          <p:spPr>
            <a:xfrm>
              <a:off x="3145450" y="1825054"/>
              <a:ext cx="632460" cy="438271"/>
            </a:xfrm>
            <a:prstGeom prst="wedgeRectCallout">
              <a:avLst>
                <a:gd name="adj1" fmla="val -19924"/>
                <a:gd name="adj2" fmla="val 86778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7" name="TextBox 74"/>
            <p:cNvSpPr txBox="1"/>
            <p:nvPr/>
          </p:nvSpPr>
          <p:spPr>
            <a:xfrm>
              <a:off x="3190088" y="1894608"/>
              <a:ext cx="513034" cy="300082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r>
                <a:rPr lang="en-US" altLang="zh-CN" sz="1500" b="1" dirty="0" smtClean="0">
                  <a:solidFill>
                    <a:schemeClr val="bg2"/>
                  </a:solidFill>
                  <a:cs typeface="+mn-ea"/>
                  <a:sym typeface="+mn-lt"/>
                </a:rPr>
                <a:t>20XX</a:t>
              </a:r>
              <a:endParaRPr lang="id-ID" sz="1100" b="1" dirty="0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8" name="Rectangular Callout 75"/>
            <p:cNvSpPr/>
            <p:nvPr/>
          </p:nvSpPr>
          <p:spPr>
            <a:xfrm>
              <a:off x="4680880" y="2161430"/>
              <a:ext cx="632460" cy="438271"/>
            </a:xfrm>
            <a:prstGeom prst="wedgeRectCallout">
              <a:avLst>
                <a:gd name="adj1" fmla="val -19924"/>
                <a:gd name="adj2" fmla="val 86778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9" name="TextBox 76"/>
            <p:cNvSpPr txBox="1"/>
            <p:nvPr/>
          </p:nvSpPr>
          <p:spPr>
            <a:xfrm>
              <a:off x="4655356" y="2230984"/>
              <a:ext cx="513034" cy="300082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r>
                <a:rPr lang="en-US" altLang="zh-CN" sz="1500" b="1" dirty="0" smtClean="0">
                  <a:solidFill>
                    <a:schemeClr val="bg2"/>
                  </a:solidFill>
                  <a:cs typeface="+mn-ea"/>
                  <a:sym typeface="+mn-lt"/>
                </a:rPr>
                <a:t>20XX</a:t>
              </a:r>
              <a:endParaRPr lang="id-ID" sz="1100" b="1" dirty="0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10" name="Rectangular Callout 77"/>
            <p:cNvSpPr/>
            <p:nvPr/>
          </p:nvSpPr>
          <p:spPr>
            <a:xfrm>
              <a:off x="6196854" y="1830990"/>
              <a:ext cx="632460" cy="438271"/>
            </a:xfrm>
            <a:prstGeom prst="wedgeRectCallout">
              <a:avLst>
                <a:gd name="adj1" fmla="val -19924"/>
                <a:gd name="adj2" fmla="val 86778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11" name="TextBox 78"/>
            <p:cNvSpPr txBox="1"/>
            <p:nvPr/>
          </p:nvSpPr>
          <p:spPr>
            <a:xfrm>
              <a:off x="6241491" y="1900544"/>
              <a:ext cx="513034" cy="300082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r>
                <a:rPr lang="en-US" altLang="zh-CN" sz="1500" b="1" dirty="0" smtClean="0">
                  <a:solidFill>
                    <a:schemeClr val="bg2"/>
                  </a:solidFill>
                  <a:cs typeface="+mn-ea"/>
                  <a:sym typeface="+mn-lt"/>
                </a:rPr>
                <a:t>20XX</a:t>
              </a:r>
              <a:endParaRPr lang="id-ID" sz="1100" b="1" dirty="0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12" name="Rectangular Callout 79"/>
            <p:cNvSpPr/>
            <p:nvPr/>
          </p:nvSpPr>
          <p:spPr>
            <a:xfrm>
              <a:off x="7828473" y="1541430"/>
              <a:ext cx="632460" cy="438271"/>
            </a:xfrm>
            <a:prstGeom prst="wedgeRectCallout">
              <a:avLst>
                <a:gd name="adj1" fmla="val -19924"/>
                <a:gd name="adj2" fmla="val 86778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13" name="TextBox 80"/>
            <p:cNvSpPr txBox="1"/>
            <p:nvPr/>
          </p:nvSpPr>
          <p:spPr>
            <a:xfrm>
              <a:off x="7873111" y="1610984"/>
              <a:ext cx="513034" cy="300082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r>
                <a:rPr lang="en-US" altLang="zh-CN" sz="1500" b="1" dirty="0" smtClean="0">
                  <a:solidFill>
                    <a:schemeClr val="bg2"/>
                  </a:solidFill>
                  <a:cs typeface="+mn-ea"/>
                  <a:sym typeface="+mn-lt"/>
                </a:rPr>
                <a:t>20XX</a:t>
              </a:r>
              <a:endParaRPr lang="id-ID" sz="1100" b="1" dirty="0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14" name="Rectangular Callout 81"/>
            <p:cNvSpPr/>
            <p:nvPr/>
          </p:nvSpPr>
          <p:spPr>
            <a:xfrm>
              <a:off x="9397647" y="2482820"/>
              <a:ext cx="632460" cy="438271"/>
            </a:xfrm>
            <a:prstGeom prst="wedgeRectCallout">
              <a:avLst>
                <a:gd name="adj1" fmla="val -19924"/>
                <a:gd name="adj2" fmla="val 86778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15" name="TextBox 82"/>
            <p:cNvSpPr txBox="1"/>
            <p:nvPr/>
          </p:nvSpPr>
          <p:spPr>
            <a:xfrm>
              <a:off x="9397647" y="2540624"/>
              <a:ext cx="513034" cy="300082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r>
                <a:rPr lang="en-US" altLang="zh-CN" sz="1500" b="1" dirty="0" smtClean="0">
                  <a:solidFill>
                    <a:schemeClr val="bg2"/>
                  </a:solidFill>
                  <a:cs typeface="+mn-ea"/>
                  <a:sym typeface="+mn-lt"/>
                </a:rPr>
                <a:t>20XX</a:t>
              </a:r>
              <a:endParaRPr lang="id-ID" sz="1100" b="1" dirty="0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8" name="矩形 17"/>
          <p:cNvSpPr/>
          <p:nvPr/>
        </p:nvSpPr>
        <p:spPr>
          <a:xfrm>
            <a:off x="3717731" y="4982914"/>
            <a:ext cx="47565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  <a:endParaRPr lang="zh-CN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926449" y="4431950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点击输入标题</a:t>
            </a:r>
            <a:endParaRPr lang="zh-CN" altLang="en-US" sz="28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</p:spTree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series"/>
        </p:bldSub>
      </p:bldGraphic>
      <p:bldP spid="18" grpId="0"/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23698" y="454688"/>
            <a:ext cx="11144603" cy="5948623"/>
          </a:xfrm>
          <a:prstGeom prst="rect">
            <a:avLst/>
          </a:prstGeom>
          <a:solidFill>
            <a:srgbClr val="F8F8F8"/>
          </a:solidFill>
          <a:ln w="101600">
            <a:solidFill>
              <a:schemeClr val="tx1">
                <a:lumMod val="85000"/>
                <a:lumOff val="15000"/>
              </a:schemeClr>
            </a:solidFill>
          </a:ln>
          <a:effectLst>
            <a:outerShdw blurRad="4064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21" name="组合 20"/>
          <p:cNvGrpSpPr/>
          <p:nvPr/>
        </p:nvGrpSpPr>
        <p:grpSpPr>
          <a:xfrm>
            <a:off x="241047" y="605471"/>
            <a:ext cx="2904403" cy="554212"/>
            <a:chOff x="241047" y="605471"/>
            <a:chExt cx="2904403" cy="554212"/>
          </a:xfrm>
        </p:grpSpPr>
        <p:sp>
          <p:nvSpPr>
            <p:cNvPr id="3" name="椭圆 2"/>
            <p:cNvSpPr/>
            <p:nvPr/>
          </p:nvSpPr>
          <p:spPr>
            <a:xfrm>
              <a:off x="241047" y="614672"/>
              <a:ext cx="565301" cy="545011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152400" dist="38100" dir="2700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806348" y="605471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点击输入标题</a:t>
              </a:r>
              <a:endPara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1368251" y="1798653"/>
            <a:ext cx="2751573" cy="2652766"/>
            <a:chOff x="2865456" y="1808702"/>
            <a:chExt cx="2751573" cy="2652766"/>
          </a:xfrm>
        </p:grpSpPr>
        <p:sp>
          <p:nvSpPr>
            <p:cNvPr id="5" name="椭圆 4"/>
            <p:cNvSpPr/>
            <p:nvPr/>
          </p:nvSpPr>
          <p:spPr>
            <a:xfrm>
              <a:off x="3074796" y="1919235"/>
              <a:ext cx="2542233" cy="2542233"/>
            </a:xfrm>
            <a:prstGeom prst="ellipse">
              <a:avLst/>
            </a:prstGeom>
            <a:solidFill>
              <a:srgbClr val="F8F8F8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椭圆 5"/>
            <p:cNvSpPr/>
            <p:nvPr/>
          </p:nvSpPr>
          <p:spPr>
            <a:xfrm>
              <a:off x="2865456" y="1808702"/>
              <a:ext cx="2542233" cy="2542233"/>
            </a:xfrm>
            <a:prstGeom prst="ellipse">
              <a:avLst/>
            </a:prstGeom>
            <a:solidFill>
              <a:srgbClr val="FE6835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4645688" y="1768506"/>
            <a:ext cx="2751573" cy="2652766"/>
            <a:chOff x="2865456" y="1808702"/>
            <a:chExt cx="2751573" cy="2652766"/>
          </a:xfrm>
        </p:grpSpPr>
        <p:sp>
          <p:nvSpPr>
            <p:cNvPr id="9" name="椭圆 8"/>
            <p:cNvSpPr/>
            <p:nvPr/>
          </p:nvSpPr>
          <p:spPr>
            <a:xfrm>
              <a:off x="3074796" y="1919235"/>
              <a:ext cx="2542233" cy="2542233"/>
            </a:xfrm>
            <a:prstGeom prst="ellipse">
              <a:avLst/>
            </a:prstGeom>
            <a:solidFill>
              <a:srgbClr val="F8F8F8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2865456" y="1808702"/>
              <a:ext cx="2542233" cy="2542233"/>
            </a:xfrm>
            <a:prstGeom prst="ellipse">
              <a:avLst/>
            </a:prstGeom>
            <a:solidFill>
              <a:srgbClr val="FE6835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8132465" y="1853919"/>
            <a:ext cx="2751573" cy="2652766"/>
            <a:chOff x="2865456" y="1808702"/>
            <a:chExt cx="2751573" cy="2652766"/>
          </a:xfrm>
        </p:grpSpPr>
        <p:sp>
          <p:nvSpPr>
            <p:cNvPr id="12" name="椭圆 11"/>
            <p:cNvSpPr/>
            <p:nvPr/>
          </p:nvSpPr>
          <p:spPr>
            <a:xfrm>
              <a:off x="3074796" y="1919235"/>
              <a:ext cx="2542233" cy="2542233"/>
            </a:xfrm>
            <a:prstGeom prst="ellipse">
              <a:avLst/>
            </a:prstGeom>
            <a:solidFill>
              <a:srgbClr val="F8F8F8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椭圆 12"/>
            <p:cNvSpPr/>
            <p:nvPr/>
          </p:nvSpPr>
          <p:spPr>
            <a:xfrm>
              <a:off x="2865456" y="1808702"/>
              <a:ext cx="2542233" cy="2542233"/>
            </a:xfrm>
            <a:prstGeom prst="ellipse">
              <a:avLst/>
            </a:prstGeom>
            <a:solidFill>
              <a:srgbClr val="FE6835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4" name="矩形 13"/>
          <p:cNvSpPr/>
          <p:nvPr/>
        </p:nvSpPr>
        <p:spPr>
          <a:xfrm>
            <a:off x="3717731" y="4954086"/>
            <a:ext cx="47565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  <a:endParaRPr lang="zh-CN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431419" y="2625260"/>
            <a:ext cx="23065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891496" y="2241823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  <a:endParaRPr lang="zh-CN" altLang="en-US" sz="24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4735143" y="2703488"/>
            <a:ext cx="23065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5195220" y="2320051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  <a:endParaRPr lang="zh-CN" altLang="en-US" sz="24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8241814" y="2703488"/>
            <a:ext cx="23065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8701891" y="2320051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  <a:endParaRPr lang="zh-CN" altLang="en-US" sz="24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</p:spTree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756786" y="947474"/>
            <a:ext cx="8649956" cy="4812009"/>
            <a:chOff x="1756786" y="947474"/>
            <a:chExt cx="8649956" cy="4812009"/>
          </a:xfrm>
        </p:grpSpPr>
        <p:sp>
          <p:nvSpPr>
            <p:cNvPr id="3" name="矩形 2"/>
            <p:cNvSpPr/>
            <p:nvPr/>
          </p:nvSpPr>
          <p:spPr>
            <a:xfrm>
              <a:off x="2046514" y="1215116"/>
              <a:ext cx="8360228" cy="4544367"/>
            </a:xfrm>
            <a:prstGeom prst="rect">
              <a:avLst/>
            </a:prstGeom>
            <a:pattFill prst="wdDnDiag">
              <a:fgClr>
                <a:srgbClr val="FE6835"/>
              </a:fgClr>
              <a:bgClr>
                <a:schemeClr val="bg1"/>
              </a:bgClr>
            </a:patt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矩形 3"/>
            <p:cNvSpPr/>
            <p:nvPr/>
          </p:nvSpPr>
          <p:spPr>
            <a:xfrm>
              <a:off x="1756786" y="947474"/>
              <a:ext cx="8360228" cy="4544367"/>
            </a:xfrm>
            <a:prstGeom prst="rect">
              <a:avLst/>
            </a:prstGeom>
            <a:solidFill>
              <a:srgbClr val="F8F8F8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4958022" y="1215116"/>
            <a:ext cx="848249" cy="710390"/>
            <a:chOff x="4421274" y="1617783"/>
            <a:chExt cx="848249" cy="710390"/>
          </a:xfrm>
        </p:grpSpPr>
        <p:sp>
          <p:nvSpPr>
            <p:cNvPr id="6" name="等腰三角形 5"/>
            <p:cNvSpPr/>
            <p:nvPr/>
          </p:nvSpPr>
          <p:spPr>
            <a:xfrm>
              <a:off x="4495800" y="1661170"/>
              <a:ext cx="773723" cy="667003"/>
            </a:xfrm>
            <a:prstGeom prst="triangle">
              <a:avLst/>
            </a:prstGeom>
            <a:noFill/>
            <a:ln w="317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等腰三角形 4"/>
            <p:cNvSpPr/>
            <p:nvPr/>
          </p:nvSpPr>
          <p:spPr>
            <a:xfrm>
              <a:off x="4421274" y="1617783"/>
              <a:ext cx="773723" cy="667003"/>
            </a:xfrm>
            <a:prstGeom prst="triangl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b="1" dirty="0" smtClean="0"/>
                <a:t>1</a:t>
              </a:r>
              <a:endParaRPr lang="zh-CN" altLang="en-US" sz="2800" b="1" dirty="0"/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2302119" y="2295806"/>
            <a:ext cx="1415772" cy="2144177"/>
          </a:xfrm>
          <a:prstGeom prst="rect">
            <a:avLst/>
          </a:prstGeom>
          <a:noFill/>
          <a:ln w="44450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eaVert" wrap="none" rtlCol="0">
            <a:spAutoFit/>
          </a:bodyPr>
          <a:lstStyle/>
          <a:p>
            <a:r>
              <a:rPr lang="zh-CN" altLang="en-US" sz="8000" b="1" dirty="0">
                <a:solidFill>
                  <a:srgbClr val="FE6835"/>
                </a:solidFill>
              </a:rPr>
              <a:t>目录</a:t>
            </a:r>
            <a:endParaRPr lang="zh-CN" altLang="en-US" sz="8000" b="1" dirty="0">
              <a:solidFill>
                <a:srgbClr val="FE6835"/>
              </a:solidFill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4966395" y="2330856"/>
            <a:ext cx="848249" cy="710390"/>
            <a:chOff x="4421274" y="1617783"/>
            <a:chExt cx="848249" cy="710390"/>
          </a:xfrm>
        </p:grpSpPr>
        <p:sp>
          <p:nvSpPr>
            <p:cNvPr id="10" name="等腰三角形 9"/>
            <p:cNvSpPr/>
            <p:nvPr/>
          </p:nvSpPr>
          <p:spPr>
            <a:xfrm>
              <a:off x="4495800" y="1661170"/>
              <a:ext cx="773723" cy="667003"/>
            </a:xfrm>
            <a:prstGeom prst="triangle">
              <a:avLst/>
            </a:prstGeom>
            <a:noFill/>
            <a:ln w="317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等腰三角形 10"/>
            <p:cNvSpPr/>
            <p:nvPr/>
          </p:nvSpPr>
          <p:spPr>
            <a:xfrm>
              <a:off x="4421274" y="1617783"/>
              <a:ext cx="773723" cy="667003"/>
            </a:xfrm>
            <a:prstGeom prst="triangl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b="1" dirty="0" smtClean="0"/>
                <a:t>2</a:t>
              </a:r>
              <a:endParaRPr lang="zh-CN" altLang="en-US" sz="2800" b="1" dirty="0"/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4966184" y="3367895"/>
            <a:ext cx="848249" cy="710390"/>
            <a:chOff x="4421274" y="1617783"/>
            <a:chExt cx="848249" cy="710390"/>
          </a:xfrm>
        </p:grpSpPr>
        <p:sp>
          <p:nvSpPr>
            <p:cNvPr id="13" name="等腰三角形 12"/>
            <p:cNvSpPr/>
            <p:nvPr/>
          </p:nvSpPr>
          <p:spPr>
            <a:xfrm>
              <a:off x="4495800" y="1661170"/>
              <a:ext cx="773723" cy="667003"/>
            </a:xfrm>
            <a:prstGeom prst="triangle">
              <a:avLst/>
            </a:prstGeom>
            <a:noFill/>
            <a:ln w="317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等腰三角形 13"/>
            <p:cNvSpPr/>
            <p:nvPr/>
          </p:nvSpPr>
          <p:spPr>
            <a:xfrm>
              <a:off x="4421274" y="1617783"/>
              <a:ext cx="773723" cy="667003"/>
            </a:xfrm>
            <a:prstGeom prst="triangl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b="1" dirty="0" smtClean="0"/>
                <a:t>3</a:t>
              </a:r>
              <a:endParaRPr lang="zh-CN" altLang="en-US" sz="2800" b="1" dirty="0"/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4974557" y="4483635"/>
            <a:ext cx="848249" cy="710390"/>
            <a:chOff x="4421274" y="1617783"/>
            <a:chExt cx="848249" cy="710390"/>
          </a:xfrm>
        </p:grpSpPr>
        <p:sp>
          <p:nvSpPr>
            <p:cNvPr id="16" name="等腰三角形 15"/>
            <p:cNvSpPr/>
            <p:nvPr/>
          </p:nvSpPr>
          <p:spPr>
            <a:xfrm>
              <a:off x="4495800" y="1661170"/>
              <a:ext cx="773723" cy="667003"/>
            </a:xfrm>
            <a:prstGeom prst="triangle">
              <a:avLst/>
            </a:prstGeom>
            <a:noFill/>
            <a:ln w="317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等腰三角形 16"/>
            <p:cNvSpPr/>
            <p:nvPr/>
          </p:nvSpPr>
          <p:spPr>
            <a:xfrm>
              <a:off x="4421274" y="1617783"/>
              <a:ext cx="773723" cy="667003"/>
            </a:xfrm>
            <a:prstGeom prst="triangl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b="1" dirty="0" smtClean="0"/>
                <a:t>4</a:t>
              </a:r>
              <a:endParaRPr lang="zh-CN" altLang="en-US" sz="2800" b="1" dirty="0"/>
            </a:p>
          </p:txBody>
        </p:sp>
      </p:grpSp>
      <p:sp>
        <p:nvSpPr>
          <p:cNvPr id="18" name="文本框 6"/>
          <p:cNvSpPr txBox="1"/>
          <p:nvPr/>
        </p:nvSpPr>
        <p:spPr>
          <a:xfrm>
            <a:off x="6289021" y="1258503"/>
            <a:ext cx="3226767" cy="553998"/>
          </a:xfrm>
          <a:prstGeom prst="rect">
            <a:avLst/>
          </a:prstGeom>
          <a:noFill/>
          <a:ln w="50800">
            <a:noFill/>
          </a:ln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dist"/>
            <a:r>
              <a:rPr lang="zh-CN" altLang="en-US" sz="3600" b="1" dirty="0">
                <a:solidFill>
                  <a:srgbClr val="FE6835"/>
                </a:solidFill>
                <a:latin typeface="+mn-lt"/>
                <a:ea typeface="+mn-ea"/>
                <a:cs typeface="+mn-ea"/>
                <a:sym typeface="+mn-lt"/>
              </a:rPr>
              <a:t>年度工作概述</a:t>
            </a:r>
            <a:endParaRPr lang="zh-CN" altLang="en-US" sz="3600" b="1" dirty="0">
              <a:solidFill>
                <a:srgbClr val="FE6835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9" name="文本框 7"/>
          <p:cNvSpPr txBox="1"/>
          <p:nvPr/>
        </p:nvSpPr>
        <p:spPr>
          <a:xfrm>
            <a:off x="6289021" y="2413241"/>
            <a:ext cx="3226767" cy="553998"/>
          </a:xfrm>
          <a:prstGeom prst="rect">
            <a:avLst/>
          </a:prstGeom>
          <a:noFill/>
          <a:ln w="50800">
            <a:noFill/>
          </a:ln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dist"/>
            <a:r>
              <a:rPr lang="zh-CN" altLang="en-US" sz="3600" b="1" dirty="0">
                <a:solidFill>
                  <a:srgbClr val="FE6835"/>
                </a:solidFill>
                <a:latin typeface="+mn-lt"/>
                <a:ea typeface="+mn-ea"/>
                <a:cs typeface="+mn-ea"/>
                <a:sym typeface="+mn-lt"/>
              </a:rPr>
              <a:t>工作完成情况</a:t>
            </a:r>
            <a:endParaRPr lang="zh-CN" altLang="en-US" sz="3600" b="1" dirty="0">
              <a:solidFill>
                <a:srgbClr val="FE6835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0" name="文本框 8"/>
          <p:cNvSpPr txBox="1"/>
          <p:nvPr/>
        </p:nvSpPr>
        <p:spPr>
          <a:xfrm>
            <a:off x="6289021" y="3455773"/>
            <a:ext cx="3226767" cy="553998"/>
          </a:xfrm>
          <a:prstGeom prst="rect">
            <a:avLst/>
          </a:prstGeom>
          <a:noFill/>
          <a:ln w="50800">
            <a:noFill/>
          </a:ln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dist"/>
            <a:r>
              <a:rPr lang="zh-CN" altLang="en-US" sz="3600" b="1" dirty="0">
                <a:solidFill>
                  <a:srgbClr val="FE6835"/>
                </a:solidFill>
                <a:latin typeface="+mn-lt"/>
                <a:ea typeface="+mn-ea"/>
                <a:cs typeface="+mn-ea"/>
                <a:sym typeface="+mn-lt"/>
              </a:rPr>
              <a:t>成功项目展示</a:t>
            </a:r>
            <a:endParaRPr lang="zh-CN" altLang="en-US" sz="3600" b="1" dirty="0">
              <a:solidFill>
                <a:srgbClr val="FE6835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1" name="文本框 9"/>
          <p:cNvSpPr txBox="1"/>
          <p:nvPr/>
        </p:nvSpPr>
        <p:spPr>
          <a:xfrm>
            <a:off x="6289021" y="4566020"/>
            <a:ext cx="3226767" cy="553998"/>
          </a:xfrm>
          <a:prstGeom prst="rect">
            <a:avLst/>
          </a:prstGeom>
          <a:noFill/>
          <a:ln w="50800">
            <a:noFill/>
          </a:ln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dist"/>
            <a:r>
              <a:rPr lang="zh-CN" altLang="en-US" sz="3600" b="1" dirty="0">
                <a:solidFill>
                  <a:srgbClr val="FE6835"/>
                </a:solidFill>
                <a:latin typeface="+mn-lt"/>
                <a:ea typeface="+mn-ea"/>
                <a:cs typeface="+mn-ea"/>
                <a:sym typeface="+mn-lt"/>
              </a:rPr>
              <a:t>明年工作计划</a:t>
            </a:r>
            <a:endParaRPr lang="zh-CN" altLang="en-US" sz="3600" b="1" dirty="0">
              <a:solidFill>
                <a:srgbClr val="FE6835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6188422" y="1206973"/>
            <a:ext cx="3486153" cy="650019"/>
          </a:xfrm>
          <a:prstGeom prst="rect">
            <a:avLst/>
          </a:prstGeom>
          <a:noFill/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6196484" y="2365230"/>
            <a:ext cx="3486153" cy="650019"/>
          </a:xfrm>
          <a:prstGeom prst="rect">
            <a:avLst/>
          </a:prstGeom>
          <a:noFill/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6192658" y="3394324"/>
            <a:ext cx="3486153" cy="650019"/>
          </a:xfrm>
          <a:prstGeom prst="rect">
            <a:avLst/>
          </a:prstGeom>
          <a:noFill/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6188422" y="4508639"/>
            <a:ext cx="3486153" cy="650019"/>
          </a:xfrm>
          <a:prstGeom prst="rect">
            <a:avLst/>
          </a:prstGeom>
          <a:noFill/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8" grpId="0"/>
      <p:bldP spid="19" grpId="0"/>
      <p:bldP spid="20" grpId="0"/>
      <p:bldP spid="21" grpId="0"/>
      <p:bldP spid="22" grpId="0" animBg="1"/>
      <p:bldP spid="23" grpId="0" animBg="1"/>
      <p:bldP spid="24" grpId="0" animBg="1"/>
      <p:bldP spid="2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1756786" y="947474"/>
            <a:ext cx="8649956" cy="4812009"/>
            <a:chOff x="1756786" y="947474"/>
            <a:chExt cx="8649956" cy="4812009"/>
          </a:xfrm>
        </p:grpSpPr>
        <p:sp>
          <p:nvSpPr>
            <p:cNvPr id="3" name="矩形 2"/>
            <p:cNvSpPr/>
            <p:nvPr/>
          </p:nvSpPr>
          <p:spPr>
            <a:xfrm>
              <a:off x="2046514" y="1215116"/>
              <a:ext cx="8360228" cy="4544367"/>
            </a:xfrm>
            <a:prstGeom prst="rect">
              <a:avLst/>
            </a:prstGeom>
            <a:pattFill prst="wdDnDiag">
              <a:fgClr>
                <a:srgbClr val="FE6835"/>
              </a:fgClr>
              <a:bgClr>
                <a:schemeClr val="bg1"/>
              </a:bgClr>
            </a:patt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矩形 4"/>
            <p:cNvSpPr/>
            <p:nvPr/>
          </p:nvSpPr>
          <p:spPr>
            <a:xfrm>
              <a:off x="1756786" y="947474"/>
              <a:ext cx="8360228" cy="4544367"/>
            </a:xfrm>
            <a:prstGeom prst="rect">
              <a:avLst/>
            </a:prstGeom>
            <a:solidFill>
              <a:srgbClr val="F8F8F8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4494961" y="5276431"/>
            <a:ext cx="2883877" cy="750694"/>
            <a:chOff x="4494961" y="5276431"/>
            <a:chExt cx="2883877" cy="750694"/>
          </a:xfrm>
        </p:grpSpPr>
        <p:sp>
          <p:nvSpPr>
            <p:cNvPr id="6" name="矩形 5"/>
            <p:cNvSpPr/>
            <p:nvPr/>
          </p:nvSpPr>
          <p:spPr>
            <a:xfrm>
              <a:off x="4494961" y="5276431"/>
              <a:ext cx="2883877" cy="750694"/>
            </a:xfrm>
            <a:prstGeom prst="rect">
              <a:avLst/>
            </a:prstGeom>
            <a:solidFill>
              <a:srgbClr val="F8F8F8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4962112" y="5426387"/>
              <a:ext cx="19880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汇报人：</a:t>
              </a:r>
              <a:r>
                <a:rPr lang="en-US" altLang="zh-CN" sz="2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XXX</a:t>
              </a:r>
              <a:endPara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</p:txBody>
        </p:sp>
      </p:grpSp>
      <p:sp>
        <p:nvSpPr>
          <p:cNvPr id="7" name="文本框 6"/>
          <p:cNvSpPr txBox="1"/>
          <p:nvPr/>
        </p:nvSpPr>
        <p:spPr>
          <a:xfrm>
            <a:off x="2005269" y="1927980"/>
            <a:ext cx="786324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1500" b="1" dirty="0" smtClean="0">
                <a:ln w="28575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E6835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Thank you</a:t>
            </a:r>
            <a:endParaRPr lang="zh-CN" altLang="en-US" sz="11500" b="1" dirty="0"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rgbClr val="FE6835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888893" y="3669346"/>
            <a:ext cx="6096000" cy="7934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dirty="0">
                <a:solidFill>
                  <a:srgbClr val="FE6835"/>
                </a:solidFill>
                <a:latin typeface="+mj-ea"/>
                <a:ea typeface="+mj-ea"/>
              </a:rPr>
              <a:t>We must accept finite disappointment, but we must never lose infinite hope. </a:t>
            </a:r>
            <a:endParaRPr lang="zh-CN" altLang="en-US" sz="1600" dirty="0">
              <a:solidFill>
                <a:srgbClr val="FE6835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Tm="0">
        <p:checker/>
      </p:transition>
    </mc:Choice>
    <mc:Fallback>
      <p:transition spd="slow" advTm="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9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9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11090" y="-35304"/>
            <a:ext cx="12179342" cy="68924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7" name="矩形 6"/>
          <p:cNvSpPr/>
          <p:nvPr/>
        </p:nvSpPr>
        <p:spPr>
          <a:xfrm>
            <a:off x="2203" y="2587208"/>
            <a:ext cx="12188229" cy="123729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468" y="1400699"/>
            <a:ext cx="2504431" cy="761804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1012" y="4134306"/>
            <a:ext cx="3799497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771022" y="1022995"/>
            <a:ext cx="8649956" cy="4812009"/>
            <a:chOff x="1756786" y="947474"/>
            <a:chExt cx="8649956" cy="4812009"/>
          </a:xfrm>
        </p:grpSpPr>
        <p:sp>
          <p:nvSpPr>
            <p:cNvPr id="3" name="矩形 2"/>
            <p:cNvSpPr/>
            <p:nvPr/>
          </p:nvSpPr>
          <p:spPr>
            <a:xfrm>
              <a:off x="2046514" y="1215116"/>
              <a:ext cx="8360228" cy="4544367"/>
            </a:xfrm>
            <a:prstGeom prst="rect">
              <a:avLst/>
            </a:prstGeom>
            <a:pattFill prst="wdDnDiag">
              <a:fgClr>
                <a:srgbClr val="FE6835"/>
              </a:fgClr>
              <a:bgClr>
                <a:schemeClr val="bg1"/>
              </a:bgClr>
            </a:patt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矩形 3"/>
            <p:cNvSpPr/>
            <p:nvPr/>
          </p:nvSpPr>
          <p:spPr>
            <a:xfrm>
              <a:off x="1756786" y="947474"/>
              <a:ext cx="8360228" cy="4544367"/>
            </a:xfrm>
            <a:prstGeom prst="rect">
              <a:avLst/>
            </a:prstGeom>
            <a:solidFill>
              <a:srgbClr val="F8F8F8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sp>
        <p:nvSpPr>
          <p:cNvPr id="9" name="等腰三角形 8"/>
          <p:cNvSpPr/>
          <p:nvPr/>
        </p:nvSpPr>
        <p:spPr>
          <a:xfrm rot="4791972">
            <a:off x="2180604" y="444222"/>
            <a:ext cx="1328660" cy="1145397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等腰三角形 9"/>
          <p:cNvSpPr/>
          <p:nvPr/>
        </p:nvSpPr>
        <p:spPr>
          <a:xfrm rot="9203627">
            <a:off x="5557170" y="2269392"/>
            <a:ext cx="482380" cy="415846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6"/>
          <p:cNvSpPr txBox="1"/>
          <p:nvPr/>
        </p:nvSpPr>
        <p:spPr>
          <a:xfrm>
            <a:off x="5888956" y="2702928"/>
            <a:ext cx="3640853" cy="677108"/>
          </a:xfrm>
          <a:prstGeom prst="rect">
            <a:avLst/>
          </a:prstGeom>
          <a:noFill/>
          <a:ln w="50800">
            <a:noFill/>
          </a:ln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dist"/>
            <a:r>
              <a:rPr lang="zh-CN" altLang="en-US" sz="4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年度工作概述</a:t>
            </a:r>
            <a:endParaRPr lang="zh-CN" altLang="en-US" sz="44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2109182" y="2474763"/>
            <a:ext cx="3082391" cy="1640830"/>
            <a:chOff x="2183601" y="2511641"/>
            <a:chExt cx="3082391" cy="1640830"/>
          </a:xfrm>
        </p:grpSpPr>
        <p:sp>
          <p:nvSpPr>
            <p:cNvPr id="13" name="椭圆 12"/>
            <p:cNvSpPr/>
            <p:nvPr/>
          </p:nvSpPr>
          <p:spPr>
            <a:xfrm>
              <a:off x="2433188" y="2585398"/>
              <a:ext cx="2832804" cy="1567073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2538679" y="2950425"/>
              <a:ext cx="234230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4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Part one</a:t>
              </a:r>
              <a:endParaRPr lang="zh-CN" altLang="en-US" sz="4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2183601" y="2511641"/>
              <a:ext cx="2832804" cy="1567073"/>
            </a:xfrm>
            <a:prstGeom prst="ellipse">
              <a:avLst/>
            </a:prstGeom>
            <a:noFill/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5" name="矩形 14"/>
          <p:cNvSpPr/>
          <p:nvPr/>
        </p:nvSpPr>
        <p:spPr>
          <a:xfrm>
            <a:off x="5516327" y="3380036"/>
            <a:ext cx="43861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6" name="等腰三角形 15"/>
          <p:cNvSpPr/>
          <p:nvPr/>
        </p:nvSpPr>
        <p:spPr>
          <a:xfrm rot="11700000">
            <a:off x="8620785" y="5343220"/>
            <a:ext cx="1010625" cy="868969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:blinds dir="vert"/>
      </p:transition>
    </mc:Choice>
    <mc:Fallback>
      <p:transition spd="slow" advTm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23698" y="454688"/>
            <a:ext cx="11144603" cy="5948623"/>
          </a:xfrm>
          <a:prstGeom prst="rect">
            <a:avLst/>
          </a:prstGeom>
          <a:solidFill>
            <a:srgbClr val="F8F8F8"/>
          </a:solidFill>
          <a:ln w="101600">
            <a:solidFill>
              <a:schemeClr val="tx1">
                <a:lumMod val="85000"/>
                <a:lumOff val="15000"/>
              </a:schemeClr>
            </a:solidFill>
          </a:ln>
          <a:effectLst>
            <a:outerShdw blurRad="4064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26" name="组合 25"/>
          <p:cNvGrpSpPr/>
          <p:nvPr/>
        </p:nvGrpSpPr>
        <p:grpSpPr>
          <a:xfrm>
            <a:off x="241047" y="605471"/>
            <a:ext cx="2904403" cy="554212"/>
            <a:chOff x="241047" y="605471"/>
            <a:chExt cx="2904403" cy="554212"/>
          </a:xfrm>
        </p:grpSpPr>
        <p:sp>
          <p:nvSpPr>
            <p:cNvPr id="3" name="椭圆 2"/>
            <p:cNvSpPr/>
            <p:nvPr/>
          </p:nvSpPr>
          <p:spPr>
            <a:xfrm>
              <a:off x="241047" y="614672"/>
              <a:ext cx="565301" cy="545011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152400" dist="38100" dir="2700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806348" y="605471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点击输入标题</a:t>
              </a:r>
              <a:endPara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1659276" y="1841360"/>
            <a:ext cx="3799574" cy="1587639"/>
            <a:chOff x="1678075" y="1971988"/>
            <a:chExt cx="3799574" cy="1587639"/>
          </a:xfrm>
        </p:grpSpPr>
        <p:sp>
          <p:nvSpPr>
            <p:cNvPr id="6" name="矩形 5"/>
            <p:cNvSpPr/>
            <p:nvPr/>
          </p:nvSpPr>
          <p:spPr>
            <a:xfrm>
              <a:off x="1810001" y="2102616"/>
              <a:ext cx="3667648" cy="1457011"/>
            </a:xfrm>
            <a:prstGeom prst="rect">
              <a:avLst/>
            </a:prstGeom>
            <a:solidFill>
              <a:srgbClr val="FE6835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矩形 4"/>
            <p:cNvSpPr/>
            <p:nvPr/>
          </p:nvSpPr>
          <p:spPr>
            <a:xfrm>
              <a:off x="1678075" y="1971988"/>
              <a:ext cx="3667648" cy="1457011"/>
            </a:xfrm>
            <a:prstGeom prst="rect">
              <a:avLst/>
            </a:prstGeom>
            <a:solidFill>
              <a:srgbClr val="F8F8F8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617785" y="4100489"/>
            <a:ext cx="3799574" cy="1587639"/>
            <a:chOff x="1678075" y="1971988"/>
            <a:chExt cx="3799574" cy="1587639"/>
          </a:xfrm>
        </p:grpSpPr>
        <p:sp>
          <p:nvSpPr>
            <p:cNvPr id="9" name="矩形 8"/>
            <p:cNvSpPr/>
            <p:nvPr/>
          </p:nvSpPr>
          <p:spPr>
            <a:xfrm>
              <a:off x="1810001" y="2102616"/>
              <a:ext cx="3667648" cy="1457011"/>
            </a:xfrm>
            <a:prstGeom prst="rect">
              <a:avLst/>
            </a:prstGeom>
            <a:solidFill>
              <a:srgbClr val="FE6835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1678075" y="1971988"/>
              <a:ext cx="3667648" cy="1457011"/>
            </a:xfrm>
            <a:prstGeom prst="rect">
              <a:avLst/>
            </a:prstGeom>
            <a:solidFill>
              <a:srgbClr val="F8F8F8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6705928" y="1841360"/>
            <a:ext cx="3799574" cy="1587639"/>
            <a:chOff x="1678075" y="1971988"/>
            <a:chExt cx="3799574" cy="1587639"/>
          </a:xfrm>
        </p:grpSpPr>
        <p:sp>
          <p:nvSpPr>
            <p:cNvPr id="12" name="矩形 11"/>
            <p:cNvSpPr/>
            <p:nvPr/>
          </p:nvSpPr>
          <p:spPr>
            <a:xfrm>
              <a:off x="1810001" y="2102616"/>
              <a:ext cx="3667648" cy="1457011"/>
            </a:xfrm>
            <a:prstGeom prst="rect">
              <a:avLst/>
            </a:prstGeom>
            <a:solidFill>
              <a:srgbClr val="FE6835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/>
            <p:cNvSpPr/>
            <p:nvPr/>
          </p:nvSpPr>
          <p:spPr>
            <a:xfrm>
              <a:off x="1678075" y="1971988"/>
              <a:ext cx="3667648" cy="1457011"/>
            </a:xfrm>
            <a:prstGeom prst="rect">
              <a:avLst/>
            </a:prstGeom>
            <a:solidFill>
              <a:srgbClr val="F8F8F8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6705928" y="4100489"/>
            <a:ext cx="3799574" cy="1587639"/>
            <a:chOff x="1678075" y="1971988"/>
            <a:chExt cx="3799574" cy="1587639"/>
          </a:xfrm>
        </p:grpSpPr>
        <p:sp>
          <p:nvSpPr>
            <p:cNvPr id="15" name="矩形 14"/>
            <p:cNvSpPr/>
            <p:nvPr/>
          </p:nvSpPr>
          <p:spPr>
            <a:xfrm>
              <a:off x="1810001" y="2102616"/>
              <a:ext cx="3667648" cy="1457011"/>
            </a:xfrm>
            <a:prstGeom prst="rect">
              <a:avLst/>
            </a:prstGeom>
            <a:solidFill>
              <a:srgbClr val="FE6835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矩形 15"/>
            <p:cNvSpPr/>
            <p:nvPr/>
          </p:nvSpPr>
          <p:spPr>
            <a:xfrm>
              <a:off x="1678075" y="1971988"/>
              <a:ext cx="3667648" cy="1457011"/>
            </a:xfrm>
            <a:prstGeom prst="rect">
              <a:avLst/>
            </a:prstGeom>
            <a:solidFill>
              <a:srgbClr val="F8F8F8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7" name="矩形 16"/>
          <p:cNvSpPr/>
          <p:nvPr/>
        </p:nvSpPr>
        <p:spPr>
          <a:xfrm>
            <a:off x="1754948" y="2304934"/>
            <a:ext cx="3214044" cy="705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749711" y="1930809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749711" y="4584846"/>
            <a:ext cx="3214044" cy="705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1744474" y="4210721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846293" y="2304934"/>
            <a:ext cx="3214044" cy="705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6841056" y="1930809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6841056" y="4584846"/>
            <a:ext cx="3214044" cy="705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6835819" y="4210721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5" name="等腰三角形 24"/>
          <p:cNvSpPr/>
          <p:nvPr/>
        </p:nvSpPr>
        <p:spPr>
          <a:xfrm rot="4791972">
            <a:off x="6378114" y="69663"/>
            <a:ext cx="1016277" cy="876101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等腰三角形 27"/>
          <p:cNvSpPr/>
          <p:nvPr/>
        </p:nvSpPr>
        <p:spPr>
          <a:xfrm rot="8151333">
            <a:off x="11477523" y="4903805"/>
            <a:ext cx="720504" cy="621124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23698" y="454688"/>
            <a:ext cx="11144603" cy="5948623"/>
          </a:xfrm>
          <a:prstGeom prst="rect">
            <a:avLst/>
          </a:prstGeom>
          <a:solidFill>
            <a:srgbClr val="F8F8F8"/>
          </a:solidFill>
          <a:ln w="101600">
            <a:solidFill>
              <a:schemeClr val="tx1">
                <a:lumMod val="85000"/>
                <a:lumOff val="15000"/>
              </a:schemeClr>
            </a:solidFill>
          </a:ln>
          <a:effectLst>
            <a:outerShdw blurRad="4064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1539695" y="1633407"/>
            <a:ext cx="6834151" cy="2260183"/>
          </a:xfrm>
          <a:prstGeom prst="rect">
            <a:avLst/>
          </a:prstGeom>
          <a:solidFill>
            <a:srgbClr val="F8F8F8"/>
          </a:solidFill>
          <a:ln w="508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449862" y="1505744"/>
            <a:ext cx="6669906" cy="2219470"/>
          </a:xfrm>
          <a:prstGeom prst="rect">
            <a:avLst/>
          </a:prstGeom>
          <a:solidFill>
            <a:srgbClr val="FE6835"/>
          </a:solidFill>
          <a:ln w="508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>
            <a:spLocks noChangeAspect="1"/>
          </p:cNvSpPr>
          <p:nvPr/>
        </p:nvSpPr>
        <p:spPr>
          <a:xfrm>
            <a:off x="1295665" y="1315494"/>
            <a:ext cx="2255532" cy="2253250"/>
          </a:xfrm>
          <a:prstGeom prst="rect">
            <a:avLst/>
          </a:prstGeom>
          <a:blipFill dpi="0" rotWithShape="1">
            <a:blip r:embed="rId1"/>
            <a:srcRect/>
            <a:stretch>
              <a:fillRect/>
            </a:stretch>
          </a:blipFill>
          <a:ln w="63500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CN">
                <a:solidFill>
                  <a:schemeClr val="dk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3768284" y="2280107"/>
            <a:ext cx="36982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  <a:endParaRPr lang="zh-CN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715442" y="1793266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  <a:endParaRPr lang="zh-CN" altLang="en-US" sz="24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241047" y="605471"/>
            <a:ext cx="2904403" cy="554212"/>
            <a:chOff x="241047" y="605471"/>
            <a:chExt cx="2904403" cy="554212"/>
          </a:xfrm>
        </p:grpSpPr>
        <p:sp>
          <p:nvSpPr>
            <p:cNvPr id="3" name="椭圆 2"/>
            <p:cNvSpPr/>
            <p:nvPr/>
          </p:nvSpPr>
          <p:spPr>
            <a:xfrm>
              <a:off x="241047" y="614672"/>
              <a:ext cx="565301" cy="545011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152400" dist="38100" dir="2700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806348" y="605471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点击输入标题</a:t>
              </a:r>
              <a:endPara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</p:txBody>
        </p:sp>
      </p:grpSp>
      <p:sp>
        <p:nvSpPr>
          <p:cNvPr id="14" name="椭圆 13"/>
          <p:cNvSpPr/>
          <p:nvPr/>
        </p:nvSpPr>
        <p:spPr>
          <a:xfrm>
            <a:off x="10638537" y="2224888"/>
            <a:ext cx="1312415" cy="1312415"/>
          </a:xfrm>
          <a:prstGeom prst="ellipse">
            <a:avLst/>
          </a:prstGeom>
          <a:noFill/>
          <a:ln w="38100">
            <a:solidFill>
              <a:srgbClr val="F5C5DA"/>
            </a:solidFill>
          </a:ln>
          <a:effectLst>
            <a:outerShdw blurRad="114300" dist="38100" dir="2700000" algn="tl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249043" y="1591057"/>
            <a:ext cx="1129711" cy="1129711"/>
          </a:xfrm>
          <a:prstGeom prst="ellipse">
            <a:avLst/>
          </a:prstGeom>
          <a:noFill/>
          <a:ln w="38100">
            <a:solidFill>
              <a:srgbClr val="F5C5DA"/>
            </a:solidFill>
          </a:ln>
          <a:effectLst>
            <a:outerShdw blurRad="114300" dist="38100" dir="2700000" algn="tl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等腰三角形 15"/>
          <p:cNvSpPr/>
          <p:nvPr/>
        </p:nvSpPr>
        <p:spPr>
          <a:xfrm rot="4791972">
            <a:off x="2994911" y="5117625"/>
            <a:ext cx="1032295" cy="889910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等腰三角形 16"/>
          <p:cNvSpPr/>
          <p:nvPr/>
        </p:nvSpPr>
        <p:spPr>
          <a:xfrm rot="7255428">
            <a:off x="10183143" y="1515468"/>
            <a:ext cx="1318135" cy="1136324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4" name="组合 23"/>
          <p:cNvGrpSpPr/>
          <p:nvPr/>
        </p:nvGrpSpPr>
        <p:grpSpPr>
          <a:xfrm>
            <a:off x="3944380" y="3113860"/>
            <a:ext cx="7092855" cy="2676236"/>
            <a:chOff x="3944380" y="3113860"/>
            <a:chExt cx="7092855" cy="2676236"/>
          </a:xfrm>
        </p:grpSpPr>
        <p:grpSp>
          <p:nvGrpSpPr>
            <p:cNvPr id="13" name="组合 12"/>
            <p:cNvGrpSpPr/>
            <p:nvPr/>
          </p:nvGrpSpPr>
          <p:grpSpPr>
            <a:xfrm>
              <a:off x="3944380" y="3113860"/>
              <a:ext cx="7092855" cy="2676236"/>
              <a:chOff x="3976590" y="3247009"/>
              <a:chExt cx="7092855" cy="2676236"/>
            </a:xfrm>
          </p:grpSpPr>
          <p:grpSp>
            <p:nvGrpSpPr>
              <p:cNvPr id="12" name="组合 11"/>
              <p:cNvGrpSpPr/>
              <p:nvPr/>
            </p:nvGrpSpPr>
            <p:grpSpPr>
              <a:xfrm>
                <a:off x="3976590" y="3476259"/>
                <a:ext cx="6989227" cy="2446986"/>
                <a:chOff x="3752462" y="3369193"/>
                <a:chExt cx="7068105" cy="2474602"/>
              </a:xfrm>
            </p:grpSpPr>
            <p:sp>
              <p:nvSpPr>
                <p:cNvPr id="10" name="矩形 9"/>
                <p:cNvSpPr/>
                <p:nvPr/>
              </p:nvSpPr>
              <p:spPr>
                <a:xfrm>
                  <a:off x="3752462" y="3558104"/>
                  <a:ext cx="6911280" cy="2285691"/>
                </a:xfrm>
                <a:prstGeom prst="rect">
                  <a:avLst/>
                </a:prstGeom>
                <a:solidFill>
                  <a:srgbClr val="F8F8F8"/>
                </a:solidFill>
                <a:ln w="50800">
                  <a:solidFill>
                    <a:schemeClr val="tx1">
                      <a:lumMod val="85000"/>
                      <a:lumOff val="1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1" name="矩形 10"/>
                <p:cNvSpPr/>
                <p:nvPr/>
              </p:nvSpPr>
              <p:spPr>
                <a:xfrm>
                  <a:off x="4075386" y="3369193"/>
                  <a:ext cx="6745181" cy="2244518"/>
                </a:xfrm>
                <a:prstGeom prst="rect">
                  <a:avLst/>
                </a:prstGeom>
                <a:solidFill>
                  <a:srgbClr val="FE6835"/>
                </a:solidFill>
                <a:ln w="50800">
                  <a:solidFill>
                    <a:schemeClr val="tx1">
                      <a:lumMod val="85000"/>
                      <a:lumOff val="1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6" name="矩形 5"/>
              <p:cNvSpPr>
                <a:spLocks noChangeAspect="1"/>
              </p:cNvSpPr>
              <p:nvPr/>
            </p:nvSpPr>
            <p:spPr>
              <a:xfrm>
                <a:off x="8767809" y="3247009"/>
                <a:ext cx="2301636" cy="2319674"/>
              </a:xfrm>
              <a:prstGeom prst="rect">
                <a:avLst/>
              </a:prstGeom>
              <a:blipFill dpi="0" rotWithShape="1">
                <a:blip r:embed="rId2"/>
                <a:srcRect/>
                <a:stretch>
                  <a:fillRect t="-46713" b="-10468"/>
                </a:stretch>
              </a:blipFill>
              <a:ln w="63500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  <a:miter lim="800000"/>
              </a:ln>
              <a:effectLst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zh-CN">
                    <a:solidFill>
                      <a:schemeClr val="dk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</p:grpSp>
        <p:sp>
          <p:nvSpPr>
            <p:cNvPr id="22" name="矩形 21"/>
            <p:cNvSpPr/>
            <p:nvPr/>
          </p:nvSpPr>
          <p:spPr>
            <a:xfrm>
              <a:off x="4933167" y="4194792"/>
              <a:ext cx="3698205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We must accept finite disappointment, but we must never lose infinite hope. </a:t>
              </a:r>
              <a:endPara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7079886" y="3722272"/>
              <a:ext cx="141577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输入标题</a:t>
              </a:r>
              <a:endPara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</p:txBody>
        </p:sp>
      </p:grpSp>
    </p:spTree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23698" y="454688"/>
            <a:ext cx="11144603" cy="5948623"/>
          </a:xfrm>
          <a:prstGeom prst="rect">
            <a:avLst/>
          </a:prstGeom>
          <a:solidFill>
            <a:srgbClr val="F8F8F8"/>
          </a:solidFill>
          <a:ln w="101600">
            <a:solidFill>
              <a:schemeClr val="tx1">
                <a:lumMod val="85000"/>
                <a:lumOff val="15000"/>
              </a:schemeClr>
            </a:solidFill>
          </a:ln>
          <a:effectLst>
            <a:outerShdw blurRad="4064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5" name="组合 4"/>
          <p:cNvGrpSpPr/>
          <p:nvPr/>
        </p:nvGrpSpPr>
        <p:grpSpPr>
          <a:xfrm>
            <a:off x="241047" y="605471"/>
            <a:ext cx="2904403" cy="554212"/>
            <a:chOff x="241047" y="605471"/>
            <a:chExt cx="2904403" cy="554212"/>
          </a:xfrm>
        </p:grpSpPr>
        <p:sp>
          <p:nvSpPr>
            <p:cNvPr id="3" name="椭圆 2"/>
            <p:cNvSpPr/>
            <p:nvPr/>
          </p:nvSpPr>
          <p:spPr>
            <a:xfrm>
              <a:off x="241047" y="614672"/>
              <a:ext cx="565301" cy="545011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152400" dist="38100" dir="2700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806348" y="605471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点击输入标题</a:t>
              </a:r>
              <a:endPara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4962045" y="2119444"/>
            <a:ext cx="2426795" cy="2765492"/>
            <a:chOff x="4962045" y="2119444"/>
            <a:chExt cx="2426795" cy="2765492"/>
          </a:xfrm>
        </p:grpSpPr>
        <p:sp>
          <p:nvSpPr>
            <p:cNvPr id="17" name="Freeform 44"/>
            <p:cNvSpPr/>
            <p:nvPr/>
          </p:nvSpPr>
          <p:spPr>
            <a:xfrm rot="16200000">
              <a:off x="4989326" y="2307567"/>
              <a:ext cx="1177503" cy="1065360"/>
            </a:xfrm>
            <a:custGeom>
              <a:avLst/>
              <a:gdLst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769166 w 1324961"/>
                <a:gd name="connsiteY2" fmla="*/ 0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-1" fmla="*/ 0 w 1324961"/>
                <a:gd name="connsiteY0-2" fmla="*/ 0 h 1468980"/>
                <a:gd name="connsiteX1-3" fmla="*/ 769166 w 1324961"/>
                <a:gd name="connsiteY1-4" fmla="*/ 0 h 1468980"/>
                <a:gd name="connsiteX2-5" fmla="*/ 1324961 w 1324961"/>
                <a:gd name="connsiteY2-6" fmla="*/ 2 h 1468980"/>
                <a:gd name="connsiteX3-7" fmla="*/ 1324961 w 1324961"/>
                <a:gd name="connsiteY3-8" fmla="*/ 734490 h 1468980"/>
                <a:gd name="connsiteX4-9" fmla="*/ 769166 w 1324961"/>
                <a:gd name="connsiteY4-10" fmla="*/ 1468980 h 1468980"/>
                <a:gd name="connsiteX5-11" fmla="*/ 769166 w 1324961"/>
                <a:gd name="connsiteY5-12" fmla="*/ 1468980 h 1468980"/>
                <a:gd name="connsiteX6-13" fmla="*/ 0 w 1324961"/>
                <a:gd name="connsiteY6-14" fmla="*/ 1468980 h 1468980"/>
                <a:gd name="connsiteX7-15" fmla="*/ 555795 w 1324961"/>
                <a:gd name="connsiteY7-16" fmla="*/ 734490 h 1468980"/>
                <a:gd name="connsiteX8-17" fmla="*/ 0 w 1324961"/>
                <a:gd name="connsiteY8-18" fmla="*/ 0 h 1468980"/>
                <a:gd name="connsiteX0-19" fmla="*/ 0 w 1324963"/>
                <a:gd name="connsiteY0-20" fmla="*/ 0 h 1468983"/>
                <a:gd name="connsiteX1-21" fmla="*/ 769166 w 1324963"/>
                <a:gd name="connsiteY1-22" fmla="*/ 0 h 1468983"/>
                <a:gd name="connsiteX2-23" fmla="*/ 1324961 w 1324963"/>
                <a:gd name="connsiteY2-24" fmla="*/ 2 h 1468983"/>
                <a:gd name="connsiteX3-25" fmla="*/ 1324961 w 1324963"/>
                <a:gd name="connsiteY3-26" fmla="*/ 734490 h 1468983"/>
                <a:gd name="connsiteX4-27" fmla="*/ 769166 w 1324963"/>
                <a:gd name="connsiteY4-28" fmla="*/ 1468980 h 1468983"/>
                <a:gd name="connsiteX5-29" fmla="*/ 1324963 w 1324963"/>
                <a:gd name="connsiteY5-30" fmla="*/ 1468983 h 1468983"/>
                <a:gd name="connsiteX6-31" fmla="*/ 0 w 1324963"/>
                <a:gd name="connsiteY6-32" fmla="*/ 1468980 h 1468983"/>
                <a:gd name="connsiteX7-33" fmla="*/ 555795 w 1324963"/>
                <a:gd name="connsiteY7-34" fmla="*/ 734490 h 1468983"/>
                <a:gd name="connsiteX8-35" fmla="*/ 0 w 1324963"/>
                <a:gd name="connsiteY8-36" fmla="*/ 0 h 1468983"/>
                <a:gd name="connsiteX0-37" fmla="*/ 0 w 1324964"/>
                <a:gd name="connsiteY0-38" fmla="*/ 0 h 1468983"/>
                <a:gd name="connsiteX1-39" fmla="*/ 769166 w 1324964"/>
                <a:gd name="connsiteY1-40" fmla="*/ 0 h 1468983"/>
                <a:gd name="connsiteX2-41" fmla="*/ 1324961 w 1324964"/>
                <a:gd name="connsiteY2-42" fmla="*/ 2 h 1468983"/>
                <a:gd name="connsiteX3-43" fmla="*/ 1324961 w 1324964"/>
                <a:gd name="connsiteY3-44" fmla="*/ 734490 h 1468983"/>
                <a:gd name="connsiteX4-45" fmla="*/ 1324964 w 1324964"/>
                <a:gd name="connsiteY4-46" fmla="*/ 1324961 h 1468983"/>
                <a:gd name="connsiteX5-47" fmla="*/ 1324963 w 1324964"/>
                <a:gd name="connsiteY5-48" fmla="*/ 1468983 h 1468983"/>
                <a:gd name="connsiteX6-49" fmla="*/ 0 w 1324964"/>
                <a:gd name="connsiteY6-50" fmla="*/ 1468980 h 1468983"/>
                <a:gd name="connsiteX7-51" fmla="*/ 555795 w 1324964"/>
                <a:gd name="connsiteY7-52" fmla="*/ 734490 h 1468983"/>
                <a:gd name="connsiteX8-53" fmla="*/ 0 w 1324964"/>
                <a:gd name="connsiteY8-54" fmla="*/ 0 h 1468983"/>
                <a:gd name="connsiteX0-55" fmla="*/ 0 w 1324964"/>
                <a:gd name="connsiteY0-56" fmla="*/ 0 h 1468983"/>
                <a:gd name="connsiteX1-57" fmla="*/ 769166 w 1324964"/>
                <a:gd name="connsiteY1-58" fmla="*/ 0 h 1468983"/>
                <a:gd name="connsiteX2-59" fmla="*/ 1324961 w 1324964"/>
                <a:gd name="connsiteY2-60" fmla="*/ 2 h 1468983"/>
                <a:gd name="connsiteX3-61" fmla="*/ 1324961 w 1324964"/>
                <a:gd name="connsiteY3-62" fmla="*/ 734490 h 1468983"/>
                <a:gd name="connsiteX4-63" fmla="*/ 1324964 w 1324964"/>
                <a:gd name="connsiteY4-64" fmla="*/ 1324961 h 1468983"/>
                <a:gd name="connsiteX5-65" fmla="*/ 1324963 w 1324964"/>
                <a:gd name="connsiteY5-66" fmla="*/ 1468983 h 1468983"/>
                <a:gd name="connsiteX6-67" fmla="*/ 0 w 1324964"/>
                <a:gd name="connsiteY6-68" fmla="*/ 1468980 h 1468983"/>
                <a:gd name="connsiteX7-69" fmla="*/ 403253 w 1324964"/>
                <a:gd name="connsiteY7-70" fmla="*/ 734492 h 1468983"/>
                <a:gd name="connsiteX8-71" fmla="*/ 0 w 1324964"/>
                <a:gd name="connsiteY8-72" fmla="*/ 0 h 1468983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</a:cxnLst>
              <a:rect l="l" t="t" r="r" b="b"/>
              <a:pathLst>
                <a:path w="1324964" h="1468983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555" dirty="0"/>
            </a:p>
          </p:txBody>
        </p:sp>
        <p:sp>
          <p:nvSpPr>
            <p:cNvPr id="18" name="Freeform 44"/>
            <p:cNvSpPr/>
            <p:nvPr/>
          </p:nvSpPr>
          <p:spPr>
            <a:xfrm rot="16200000">
              <a:off x="6267407" y="2294262"/>
              <a:ext cx="1177503" cy="1065360"/>
            </a:xfrm>
            <a:custGeom>
              <a:avLst/>
              <a:gdLst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769166 w 1324961"/>
                <a:gd name="connsiteY2" fmla="*/ 0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-1" fmla="*/ 0 w 1324961"/>
                <a:gd name="connsiteY0-2" fmla="*/ 0 h 1468980"/>
                <a:gd name="connsiteX1-3" fmla="*/ 769166 w 1324961"/>
                <a:gd name="connsiteY1-4" fmla="*/ 0 h 1468980"/>
                <a:gd name="connsiteX2-5" fmla="*/ 1324961 w 1324961"/>
                <a:gd name="connsiteY2-6" fmla="*/ 2 h 1468980"/>
                <a:gd name="connsiteX3-7" fmla="*/ 1324961 w 1324961"/>
                <a:gd name="connsiteY3-8" fmla="*/ 734490 h 1468980"/>
                <a:gd name="connsiteX4-9" fmla="*/ 769166 w 1324961"/>
                <a:gd name="connsiteY4-10" fmla="*/ 1468980 h 1468980"/>
                <a:gd name="connsiteX5-11" fmla="*/ 769166 w 1324961"/>
                <a:gd name="connsiteY5-12" fmla="*/ 1468980 h 1468980"/>
                <a:gd name="connsiteX6-13" fmla="*/ 0 w 1324961"/>
                <a:gd name="connsiteY6-14" fmla="*/ 1468980 h 1468980"/>
                <a:gd name="connsiteX7-15" fmla="*/ 555795 w 1324961"/>
                <a:gd name="connsiteY7-16" fmla="*/ 734490 h 1468980"/>
                <a:gd name="connsiteX8-17" fmla="*/ 0 w 1324961"/>
                <a:gd name="connsiteY8-18" fmla="*/ 0 h 1468980"/>
                <a:gd name="connsiteX0-19" fmla="*/ 0 w 1324963"/>
                <a:gd name="connsiteY0-20" fmla="*/ 0 h 1468983"/>
                <a:gd name="connsiteX1-21" fmla="*/ 769166 w 1324963"/>
                <a:gd name="connsiteY1-22" fmla="*/ 0 h 1468983"/>
                <a:gd name="connsiteX2-23" fmla="*/ 1324961 w 1324963"/>
                <a:gd name="connsiteY2-24" fmla="*/ 2 h 1468983"/>
                <a:gd name="connsiteX3-25" fmla="*/ 1324961 w 1324963"/>
                <a:gd name="connsiteY3-26" fmla="*/ 734490 h 1468983"/>
                <a:gd name="connsiteX4-27" fmla="*/ 769166 w 1324963"/>
                <a:gd name="connsiteY4-28" fmla="*/ 1468980 h 1468983"/>
                <a:gd name="connsiteX5-29" fmla="*/ 1324963 w 1324963"/>
                <a:gd name="connsiteY5-30" fmla="*/ 1468983 h 1468983"/>
                <a:gd name="connsiteX6-31" fmla="*/ 0 w 1324963"/>
                <a:gd name="connsiteY6-32" fmla="*/ 1468980 h 1468983"/>
                <a:gd name="connsiteX7-33" fmla="*/ 555795 w 1324963"/>
                <a:gd name="connsiteY7-34" fmla="*/ 734490 h 1468983"/>
                <a:gd name="connsiteX8-35" fmla="*/ 0 w 1324963"/>
                <a:gd name="connsiteY8-36" fmla="*/ 0 h 1468983"/>
                <a:gd name="connsiteX0-37" fmla="*/ 0 w 1324964"/>
                <a:gd name="connsiteY0-38" fmla="*/ 0 h 1468983"/>
                <a:gd name="connsiteX1-39" fmla="*/ 769166 w 1324964"/>
                <a:gd name="connsiteY1-40" fmla="*/ 0 h 1468983"/>
                <a:gd name="connsiteX2-41" fmla="*/ 1324961 w 1324964"/>
                <a:gd name="connsiteY2-42" fmla="*/ 2 h 1468983"/>
                <a:gd name="connsiteX3-43" fmla="*/ 1324961 w 1324964"/>
                <a:gd name="connsiteY3-44" fmla="*/ 734490 h 1468983"/>
                <a:gd name="connsiteX4-45" fmla="*/ 1324964 w 1324964"/>
                <a:gd name="connsiteY4-46" fmla="*/ 1324961 h 1468983"/>
                <a:gd name="connsiteX5-47" fmla="*/ 1324963 w 1324964"/>
                <a:gd name="connsiteY5-48" fmla="*/ 1468983 h 1468983"/>
                <a:gd name="connsiteX6-49" fmla="*/ 0 w 1324964"/>
                <a:gd name="connsiteY6-50" fmla="*/ 1468980 h 1468983"/>
                <a:gd name="connsiteX7-51" fmla="*/ 555795 w 1324964"/>
                <a:gd name="connsiteY7-52" fmla="*/ 734490 h 1468983"/>
                <a:gd name="connsiteX8-53" fmla="*/ 0 w 1324964"/>
                <a:gd name="connsiteY8-54" fmla="*/ 0 h 1468983"/>
                <a:gd name="connsiteX0-55" fmla="*/ 0 w 1324964"/>
                <a:gd name="connsiteY0-56" fmla="*/ 0 h 1468983"/>
                <a:gd name="connsiteX1-57" fmla="*/ 769166 w 1324964"/>
                <a:gd name="connsiteY1-58" fmla="*/ 0 h 1468983"/>
                <a:gd name="connsiteX2-59" fmla="*/ 1324961 w 1324964"/>
                <a:gd name="connsiteY2-60" fmla="*/ 2 h 1468983"/>
                <a:gd name="connsiteX3-61" fmla="*/ 1324961 w 1324964"/>
                <a:gd name="connsiteY3-62" fmla="*/ 734490 h 1468983"/>
                <a:gd name="connsiteX4-63" fmla="*/ 1324964 w 1324964"/>
                <a:gd name="connsiteY4-64" fmla="*/ 1324961 h 1468983"/>
                <a:gd name="connsiteX5-65" fmla="*/ 1324963 w 1324964"/>
                <a:gd name="connsiteY5-66" fmla="*/ 1468983 h 1468983"/>
                <a:gd name="connsiteX6-67" fmla="*/ 0 w 1324964"/>
                <a:gd name="connsiteY6-68" fmla="*/ 1468980 h 1468983"/>
                <a:gd name="connsiteX7-69" fmla="*/ 403253 w 1324964"/>
                <a:gd name="connsiteY7-70" fmla="*/ 734492 h 1468983"/>
                <a:gd name="connsiteX8-71" fmla="*/ 0 w 1324964"/>
                <a:gd name="connsiteY8-72" fmla="*/ 0 h 1468983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</a:cxnLst>
              <a:rect l="l" t="t" r="r" b="b"/>
              <a:pathLst>
                <a:path w="1324964" h="1468983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555" dirty="0"/>
            </a:p>
          </p:txBody>
        </p:sp>
        <p:sp>
          <p:nvSpPr>
            <p:cNvPr id="19" name="Freeform 44"/>
            <p:cNvSpPr/>
            <p:nvPr/>
          </p:nvSpPr>
          <p:spPr>
            <a:xfrm rot="16200000">
              <a:off x="4989327" y="3763505"/>
              <a:ext cx="1177503" cy="1065360"/>
            </a:xfrm>
            <a:custGeom>
              <a:avLst/>
              <a:gdLst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769166 w 1324961"/>
                <a:gd name="connsiteY2" fmla="*/ 0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-1" fmla="*/ 0 w 1324961"/>
                <a:gd name="connsiteY0-2" fmla="*/ 0 h 1468980"/>
                <a:gd name="connsiteX1-3" fmla="*/ 769166 w 1324961"/>
                <a:gd name="connsiteY1-4" fmla="*/ 0 h 1468980"/>
                <a:gd name="connsiteX2-5" fmla="*/ 1324961 w 1324961"/>
                <a:gd name="connsiteY2-6" fmla="*/ 2 h 1468980"/>
                <a:gd name="connsiteX3-7" fmla="*/ 1324961 w 1324961"/>
                <a:gd name="connsiteY3-8" fmla="*/ 734490 h 1468980"/>
                <a:gd name="connsiteX4-9" fmla="*/ 769166 w 1324961"/>
                <a:gd name="connsiteY4-10" fmla="*/ 1468980 h 1468980"/>
                <a:gd name="connsiteX5-11" fmla="*/ 769166 w 1324961"/>
                <a:gd name="connsiteY5-12" fmla="*/ 1468980 h 1468980"/>
                <a:gd name="connsiteX6-13" fmla="*/ 0 w 1324961"/>
                <a:gd name="connsiteY6-14" fmla="*/ 1468980 h 1468980"/>
                <a:gd name="connsiteX7-15" fmla="*/ 555795 w 1324961"/>
                <a:gd name="connsiteY7-16" fmla="*/ 734490 h 1468980"/>
                <a:gd name="connsiteX8-17" fmla="*/ 0 w 1324961"/>
                <a:gd name="connsiteY8-18" fmla="*/ 0 h 1468980"/>
                <a:gd name="connsiteX0-19" fmla="*/ 0 w 1324963"/>
                <a:gd name="connsiteY0-20" fmla="*/ 0 h 1468983"/>
                <a:gd name="connsiteX1-21" fmla="*/ 769166 w 1324963"/>
                <a:gd name="connsiteY1-22" fmla="*/ 0 h 1468983"/>
                <a:gd name="connsiteX2-23" fmla="*/ 1324961 w 1324963"/>
                <a:gd name="connsiteY2-24" fmla="*/ 2 h 1468983"/>
                <a:gd name="connsiteX3-25" fmla="*/ 1324961 w 1324963"/>
                <a:gd name="connsiteY3-26" fmla="*/ 734490 h 1468983"/>
                <a:gd name="connsiteX4-27" fmla="*/ 769166 w 1324963"/>
                <a:gd name="connsiteY4-28" fmla="*/ 1468980 h 1468983"/>
                <a:gd name="connsiteX5-29" fmla="*/ 1324963 w 1324963"/>
                <a:gd name="connsiteY5-30" fmla="*/ 1468983 h 1468983"/>
                <a:gd name="connsiteX6-31" fmla="*/ 0 w 1324963"/>
                <a:gd name="connsiteY6-32" fmla="*/ 1468980 h 1468983"/>
                <a:gd name="connsiteX7-33" fmla="*/ 555795 w 1324963"/>
                <a:gd name="connsiteY7-34" fmla="*/ 734490 h 1468983"/>
                <a:gd name="connsiteX8-35" fmla="*/ 0 w 1324963"/>
                <a:gd name="connsiteY8-36" fmla="*/ 0 h 1468983"/>
                <a:gd name="connsiteX0-37" fmla="*/ 0 w 1324964"/>
                <a:gd name="connsiteY0-38" fmla="*/ 0 h 1468983"/>
                <a:gd name="connsiteX1-39" fmla="*/ 769166 w 1324964"/>
                <a:gd name="connsiteY1-40" fmla="*/ 0 h 1468983"/>
                <a:gd name="connsiteX2-41" fmla="*/ 1324961 w 1324964"/>
                <a:gd name="connsiteY2-42" fmla="*/ 2 h 1468983"/>
                <a:gd name="connsiteX3-43" fmla="*/ 1324961 w 1324964"/>
                <a:gd name="connsiteY3-44" fmla="*/ 734490 h 1468983"/>
                <a:gd name="connsiteX4-45" fmla="*/ 1324964 w 1324964"/>
                <a:gd name="connsiteY4-46" fmla="*/ 1324961 h 1468983"/>
                <a:gd name="connsiteX5-47" fmla="*/ 1324963 w 1324964"/>
                <a:gd name="connsiteY5-48" fmla="*/ 1468983 h 1468983"/>
                <a:gd name="connsiteX6-49" fmla="*/ 0 w 1324964"/>
                <a:gd name="connsiteY6-50" fmla="*/ 1468980 h 1468983"/>
                <a:gd name="connsiteX7-51" fmla="*/ 555795 w 1324964"/>
                <a:gd name="connsiteY7-52" fmla="*/ 734490 h 1468983"/>
                <a:gd name="connsiteX8-53" fmla="*/ 0 w 1324964"/>
                <a:gd name="connsiteY8-54" fmla="*/ 0 h 1468983"/>
                <a:gd name="connsiteX0-55" fmla="*/ 0 w 1324964"/>
                <a:gd name="connsiteY0-56" fmla="*/ 0 h 1468983"/>
                <a:gd name="connsiteX1-57" fmla="*/ 769166 w 1324964"/>
                <a:gd name="connsiteY1-58" fmla="*/ 0 h 1468983"/>
                <a:gd name="connsiteX2-59" fmla="*/ 1324961 w 1324964"/>
                <a:gd name="connsiteY2-60" fmla="*/ 2 h 1468983"/>
                <a:gd name="connsiteX3-61" fmla="*/ 1324961 w 1324964"/>
                <a:gd name="connsiteY3-62" fmla="*/ 734490 h 1468983"/>
                <a:gd name="connsiteX4-63" fmla="*/ 1324964 w 1324964"/>
                <a:gd name="connsiteY4-64" fmla="*/ 1324961 h 1468983"/>
                <a:gd name="connsiteX5-65" fmla="*/ 1324963 w 1324964"/>
                <a:gd name="connsiteY5-66" fmla="*/ 1468983 h 1468983"/>
                <a:gd name="connsiteX6-67" fmla="*/ 0 w 1324964"/>
                <a:gd name="connsiteY6-68" fmla="*/ 1468980 h 1468983"/>
                <a:gd name="connsiteX7-69" fmla="*/ 403253 w 1324964"/>
                <a:gd name="connsiteY7-70" fmla="*/ 734492 h 1468983"/>
                <a:gd name="connsiteX8-71" fmla="*/ 0 w 1324964"/>
                <a:gd name="connsiteY8-72" fmla="*/ 0 h 1468983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</a:cxnLst>
              <a:rect l="l" t="t" r="r" b="b"/>
              <a:pathLst>
                <a:path w="1324964" h="1468983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555" dirty="0"/>
            </a:p>
          </p:txBody>
        </p:sp>
        <p:sp>
          <p:nvSpPr>
            <p:cNvPr id="20" name="Freeform 44"/>
            <p:cNvSpPr/>
            <p:nvPr/>
          </p:nvSpPr>
          <p:spPr>
            <a:xfrm rot="16200000">
              <a:off x="6267408" y="3750200"/>
              <a:ext cx="1177503" cy="1065360"/>
            </a:xfrm>
            <a:custGeom>
              <a:avLst/>
              <a:gdLst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769166 w 1324961"/>
                <a:gd name="connsiteY2" fmla="*/ 0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-1" fmla="*/ 0 w 1324961"/>
                <a:gd name="connsiteY0-2" fmla="*/ 0 h 1468980"/>
                <a:gd name="connsiteX1-3" fmla="*/ 769166 w 1324961"/>
                <a:gd name="connsiteY1-4" fmla="*/ 0 h 1468980"/>
                <a:gd name="connsiteX2-5" fmla="*/ 1324961 w 1324961"/>
                <a:gd name="connsiteY2-6" fmla="*/ 2 h 1468980"/>
                <a:gd name="connsiteX3-7" fmla="*/ 1324961 w 1324961"/>
                <a:gd name="connsiteY3-8" fmla="*/ 734490 h 1468980"/>
                <a:gd name="connsiteX4-9" fmla="*/ 769166 w 1324961"/>
                <a:gd name="connsiteY4-10" fmla="*/ 1468980 h 1468980"/>
                <a:gd name="connsiteX5-11" fmla="*/ 769166 w 1324961"/>
                <a:gd name="connsiteY5-12" fmla="*/ 1468980 h 1468980"/>
                <a:gd name="connsiteX6-13" fmla="*/ 0 w 1324961"/>
                <a:gd name="connsiteY6-14" fmla="*/ 1468980 h 1468980"/>
                <a:gd name="connsiteX7-15" fmla="*/ 555795 w 1324961"/>
                <a:gd name="connsiteY7-16" fmla="*/ 734490 h 1468980"/>
                <a:gd name="connsiteX8-17" fmla="*/ 0 w 1324961"/>
                <a:gd name="connsiteY8-18" fmla="*/ 0 h 1468980"/>
                <a:gd name="connsiteX0-19" fmla="*/ 0 w 1324963"/>
                <a:gd name="connsiteY0-20" fmla="*/ 0 h 1468983"/>
                <a:gd name="connsiteX1-21" fmla="*/ 769166 w 1324963"/>
                <a:gd name="connsiteY1-22" fmla="*/ 0 h 1468983"/>
                <a:gd name="connsiteX2-23" fmla="*/ 1324961 w 1324963"/>
                <a:gd name="connsiteY2-24" fmla="*/ 2 h 1468983"/>
                <a:gd name="connsiteX3-25" fmla="*/ 1324961 w 1324963"/>
                <a:gd name="connsiteY3-26" fmla="*/ 734490 h 1468983"/>
                <a:gd name="connsiteX4-27" fmla="*/ 769166 w 1324963"/>
                <a:gd name="connsiteY4-28" fmla="*/ 1468980 h 1468983"/>
                <a:gd name="connsiteX5-29" fmla="*/ 1324963 w 1324963"/>
                <a:gd name="connsiteY5-30" fmla="*/ 1468983 h 1468983"/>
                <a:gd name="connsiteX6-31" fmla="*/ 0 w 1324963"/>
                <a:gd name="connsiteY6-32" fmla="*/ 1468980 h 1468983"/>
                <a:gd name="connsiteX7-33" fmla="*/ 555795 w 1324963"/>
                <a:gd name="connsiteY7-34" fmla="*/ 734490 h 1468983"/>
                <a:gd name="connsiteX8-35" fmla="*/ 0 w 1324963"/>
                <a:gd name="connsiteY8-36" fmla="*/ 0 h 1468983"/>
                <a:gd name="connsiteX0-37" fmla="*/ 0 w 1324964"/>
                <a:gd name="connsiteY0-38" fmla="*/ 0 h 1468983"/>
                <a:gd name="connsiteX1-39" fmla="*/ 769166 w 1324964"/>
                <a:gd name="connsiteY1-40" fmla="*/ 0 h 1468983"/>
                <a:gd name="connsiteX2-41" fmla="*/ 1324961 w 1324964"/>
                <a:gd name="connsiteY2-42" fmla="*/ 2 h 1468983"/>
                <a:gd name="connsiteX3-43" fmla="*/ 1324961 w 1324964"/>
                <a:gd name="connsiteY3-44" fmla="*/ 734490 h 1468983"/>
                <a:gd name="connsiteX4-45" fmla="*/ 1324964 w 1324964"/>
                <a:gd name="connsiteY4-46" fmla="*/ 1324961 h 1468983"/>
                <a:gd name="connsiteX5-47" fmla="*/ 1324963 w 1324964"/>
                <a:gd name="connsiteY5-48" fmla="*/ 1468983 h 1468983"/>
                <a:gd name="connsiteX6-49" fmla="*/ 0 w 1324964"/>
                <a:gd name="connsiteY6-50" fmla="*/ 1468980 h 1468983"/>
                <a:gd name="connsiteX7-51" fmla="*/ 555795 w 1324964"/>
                <a:gd name="connsiteY7-52" fmla="*/ 734490 h 1468983"/>
                <a:gd name="connsiteX8-53" fmla="*/ 0 w 1324964"/>
                <a:gd name="connsiteY8-54" fmla="*/ 0 h 1468983"/>
                <a:gd name="connsiteX0-55" fmla="*/ 0 w 1324964"/>
                <a:gd name="connsiteY0-56" fmla="*/ 0 h 1468983"/>
                <a:gd name="connsiteX1-57" fmla="*/ 769166 w 1324964"/>
                <a:gd name="connsiteY1-58" fmla="*/ 0 h 1468983"/>
                <a:gd name="connsiteX2-59" fmla="*/ 1324961 w 1324964"/>
                <a:gd name="connsiteY2-60" fmla="*/ 2 h 1468983"/>
                <a:gd name="connsiteX3-61" fmla="*/ 1324961 w 1324964"/>
                <a:gd name="connsiteY3-62" fmla="*/ 734490 h 1468983"/>
                <a:gd name="connsiteX4-63" fmla="*/ 1324964 w 1324964"/>
                <a:gd name="connsiteY4-64" fmla="*/ 1324961 h 1468983"/>
                <a:gd name="connsiteX5-65" fmla="*/ 1324963 w 1324964"/>
                <a:gd name="connsiteY5-66" fmla="*/ 1468983 h 1468983"/>
                <a:gd name="connsiteX6-67" fmla="*/ 0 w 1324964"/>
                <a:gd name="connsiteY6-68" fmla="*/ 1468980 h 1468983"/>
                <a:gd name="connsiteX7-69" fmla="*/ 403253 w 1324964"/>
                <a:gd name="connsiteY7-70" fmla="*/ 734492 h 1468983"/>
                <a:gd name="connsiteX8-71" fmla="*/ 0 w 1324964"/>
                <a:gd name="connsiteY8-72" fmla="*/ 0 h 1468983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</a:cxnLst>
              <a:rect l="l" t="t" r="r" b="b"/>
              <a:pathLst>
                <a:path w="1324964" h="1468983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555" dirty="0"/>
            </a:p>
          </p:txBody>
        </p:sp>
        <p:sp>
          <p:nvSpPr>
            <p:cNvPr id="6" name="Freeform 44"/>
            <p:cNvSpPr/>
            <p:nvPr/>
          </p:nvSpPr>
          <p:spPr>
            <a:xfrm rot="16200000">
              <a:off x="4905973" y="2175516"/>
              <a:ext cx="1177503" cy="1065360"/>
            </a:xfrm>
            <a:custGeom>
              <a:avLst/>
              <a:gdLst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769166 w 1324961"/>
                <a:gd name="connsiteY2" fmla="*/ 0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-1" fmla="*/ 0 w 1324961"/>
                <a:gd name="connsiteY0-2" fmla="*/ 0 h 1468980"/>
                <a:gd name="connsiteX1-3" fmla="*/ 769166 w 1324961"/>
                <a:gd name="connsiteY1-4" fmla="*/ 0 h 1468980"/>
                <a:gd name="connsiteX2-5" fmla="*/ 1324961 w 1324961"/>
                <a:gd name="connsiteY2-6" fmla="*/ 2 h 1468980"/>
                <a:gd name="connsiteX3-7" fmla="*/ 1324961 w 1324961"/>
                <a:gd name="connsiteY3-8" fmla="*/ 734490 h 1468980"/>
                <a:gd name="connsiteX4-9" fmla="*/ 769166 w 1324961"/>
                <a:gd name="connsiteY4-10" fmla="*/ 1468980 h 1468980"/>
                <a:gd name="connsiteX5-11" fmla="*/ 769166 w 1324961"/>
                <a:gd name="connsiteY5-12" fmla="*/ 1468980 h 1468980"/>
                <a:gd name="connsiteX6-13" fmla="*/ 0 w 1324961"/>
                <a:gd name="connsiteY6-14" fmla="*/ 1468980 h 1468980"/>
                <a:gd name="connsiteX7-15" fmla="*/ 555795 w 1324961"/>
                <a:gd name="connsiteY7-16" fmla="*/ 734490 h 1468980"/>
                <a:gd name="connsiteX8-17" fmla="*/ 0 w 1324961"/>
                <a:gd name="connsiteY8-18" fmla="*/ 0 h 1468980"/>
                <a:gd name="connsiteX0-19" fmla="*/ 0 w 1324963"/>
                <a:gd name="connsiteY0-20" fmla="*/ 0 h 1468983"/>
                <a:gd name="connsiteX1-21" fmla="*/ 769166 w 1324963"/>
                <a:gd name="connsiteY1-22" fmla="*/ 0 h 1468983"/>
                <a:gd name="connsiteX2-23" fmla="*/ 1324961 w 1324963"/>
                <a:gd name="connsiteY2-24" fmla="*/ 2 h 1468983"/>
                <a:gd name="connsiteX3-25" fmla="*/ 1324961 w 1324963"/>
                <a:gd name="connsiteY3-26" fmla="*/ 734490 h 1468983"/>
                <a:gd name="connsiteX4-27" fmla="*/ 769166 w 1324963"/>
                <a:gd name="connsiteY4-28" fmla="*/ 1468980 h 1468983"/>
                <a:gd name="connsiteX5-29" fmla="*/ 1324963 w 1324963"/>
                <a:gd name="connsiteY5-30" fmla="*/ 1468983 h 1468983"/>
                <a:gd name="connsiteX6-31" fmla="*/ 0 w 1324963"/>
                <a:gd name="connsiteY6-32" fmla="*/ 1468980 h 1468983"/>
                <a:gd name="connsiteX7-33" fmla="*/ 555795 w 1324963"/>
                <a:gd name="connsiteY7-34" fmla="*/ 734490 h 1468983"/>
                <a:gd name="connsiteX8-35" fmla="*/ 0 w 1324963"/>
                <a:gd name="connsiteY8-36" fmla="*/ 0 h 1468983"/>
                <a:gd name="connsiteX0-37" fmla="*/ 0 w 1324964"/>
                <a:gd name="connsiteY0-38" fmla="*/ 0 h 1468983"/>
                <a:gd name="connsiteX1-39" fmla="*/ 769166 w 1324964"/>
                <a:gd name="connsiteY1-40" fmla="*/ 0 h 1468983"/>
                <a:gd name="connsiteX2-41" fmla="*/ 1324961 w 1324964"/>
                <a:gd name="connsiteY2-42" fmla="*/ 2 h 1468983"/>
                <a:gd name="connsiteX3-43" fmla="*/ 1324961 w 1324964"/>
                <a:gd name="connsiteY3-44" fmla="*/ 734490 h 1468983"/>
                <a:gd name="connsiteX4-45" fmla="*/ 1324964 w 1324964"/>
                <a:gd name="connsiteY4-46" fmla="*/ 1324961 h 1468983"/>
                <a:gd name="connsiteX5-47" fmla="*/ 1324963 w 1324964"/>
                <a:gd name="connsiteY5-48" fmla="*/ 1468983 h 1468983"/>
                <a:gd name="connsiteX6-49" fmla="*/ 0 w 1324964"/>
                <a:gd name="connsiteY6-50" fmla="*/ 1468980 h 1468983"/>
                <a:gd name="connsiteX7-51" fmla="*/ 555795 w 1324964"/>
                <a:gd name="connsiteY7-52" fmla="*/ 734490 h 1468983"/>
                <a:gd name="connsiteX8-53" fmla="*/ 0 w 1324964"/>
                <a:gd name="connsiteY8-54" fmla="*/ 0 h 1468983"/>
                <a:gd name="connsiteX0-55" fmla="*/ 0 w 1324964"/>
                <a:gd name="connsiteY0-56" fmla="*/ 0 h 1468983"/>
                <a:gd name="connsiteX1-57" fmla="*/ 769166 w 1324964"/>
                <a:gd name="connsiteY1-58" fmla="*/ 0 h 1468983"/>
                <a:gd name="connsiteX2-59" fmla="*/ 1324961 w 1324964"/>
                <a:gd name="connsiteY2-60" fmla="*/ 2 h 1468983"/>
                <a:gd name="connsiteX3-61" fmla="*/ 1324961 w 1324964"/>
                <a:gd name="connsiteY3-62" fmla="*/ 734490 h 1468983"/>
                <a:gd name="connsiteX4-63" fmla="*/ 1324964 w 1324964"/>
                <a:gd name="connsiteY4-64" fmla="*/ 1324961 h 1468983"/>
                <a:gd name="connsiteX5-65" fmla="*/ 1324963 w 1324964"/>
                <a:gd name="connsiteY5-66" fmla="*/ 1468983 h 1468983"/>
                <a:gd name="connsiteX6-67" fmla="*/ 0 w 1324964"/>
                <a:gd name="connsiteY6-68" fmla="*/ 1468980 h 1468983"/>
                <a:gd name="connsiteX7-69" fmla="*/ 403253 w 1324964"/>
                <a:gd name="connsiteY7-70" fmla="*/ 734492 h 1468983"/>
                <a:gd name="connsiteX8-71" fmla="*/ 0 w 1324964"/>
                <a:gd name="connsiteY8-72" fmla="*/ 0 h 1468983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</a:cxnLst>
              <a:rect l="l" t="t" r="r" b="b"/>
              <a:pathLst>
                <a:path w="1324964" h="1468983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6835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555" dirty="0"/>
            </a:p>
          </p:txBody>
        </p:sp>
        <p:sp>
          <p:nvSpPr>
            <p:cNvPr id="7" name="Rectangle 47"/>
            <p:cNvSpPr/>
            <p:nvPr/>
          </p:nvSpPr>
          <p:spPr>
            <a:xfrm>
              <a:off x="5151756" y="2279187"/>
              <a:ext cx="639919" cy="58477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01</a:t>
              </a:r>
              <a:endPara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9" name="Freeform 53"/>
            <p:cNvSpPr/>
            <p:nvPr/>
          </p:nvSpPr>
          <p:spPr>
            <a:xfrm rot="16200000">
              <a:off x="6184054" y="2175516"/>
              <a:ext cx="1177503" cy="1065360"/>
            </a:xfrm>
            <a:custGeom>
              <a:avLst/>
              <a:gdLst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769166 w 1324961"/>
                <a:gd name="connsiteY2" fmla="*/ 0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-1" fmla="*/ 0 w 1324961"/>
                <a:gd name="connsiteY0-2" fmla="*/ 0 h 1468980"/>
                <a:gd name="connsiteX1-3" fmla="*/ 769166 w 1324961"/>
                <a:gd name="connsiteY1-4" fmla="*/ 0 h 1468980"/>
                <a:gd name="connsiteX2-5" fmla="*/ 1324961 w 1324961"/>
                <a:gd name="connsiteY2-6" fmla="*/ 2 h 1468980"/>
                <a:gd name="connsiteX3-7" fmla="*/ 1324961 w 1324961"/>
                <a:gd name="connsiteY3-8" fmla="*/ 734490 h 1468980"/>
                <a:gd name="connsiteX4-9" fmla="*/ 769166 w 1324961"/>
                <a:gd name="connsiteY4-10" fmla="*/ 1468980 h 1468980"/>
                <a:gd name="connsiteX5-11" fmla="*/ 769166 w 1324961"/>
                <a:gd name="connsiteY5-12" fmla="*/ 1468980 h 1468980"/>
                <a:gd name="connsiteX6-13" fmla="*/ 0 w 1324961"/>
                <a:gd name="connsiteY6-14" fmla="*/ 1468980 h 1468980"/>
                <a:gd name="connsiteX7-15" fmla="*/ 555795 w 1324961"/>
                <a:gd name="connsiteY7-16" fmla="*/ 734490 h 1468980"/>
                <a:gd name="connsiteX8-17" fmla="*/ 0 w 1324961"/>
                <a:gd name="connsiteY8-18" fmla="*/ 0 h 1468980"/>
                <a:gd name="connsiteX0-19" fmla="*/ 0 w 1324963"/>
                <a:gd name="connsiteY0-20" fmla="*/ 0 h 1468983"/>
                <a:gd name="connsiteX1-21" fmla="*/ 769166 w 1324963"/>
                <a:gd name="connsiteY1-22" fmla="*/ 0 h 1468983"/>
                <a:gd name="connsiteX2-23" fmla="*/ 1324961 w 1324963"/>
                <a:gd name="connsiteY2-24" fmla="*/ 2 h 1468983"/>
                <a:gd name="connsiteX3-25" fmla="*/ 1324961 w 1324963"/>
                <a:gd name="connsiteY3-26" fmla="*/ 734490 h 1468983"/>
                <a:gd name="connsiteX4-27" fmla="*/ 769166 w 1324963"/>
                <a:gd name="connsiteY4-28" fmla="*/ 1468980 h 1468983"/>
                <a:gd name="connsiteX5-29" fmla="*/ 1324963 w 1324963"/>
                <a:gd name="connsiteY5-30" fmla="*/ 1468983 h 1468983"/>
                <a:gd name="connsiteX6-31" fmla="*/ 0 w 1324963"/>
                <a:gd name="connsiteY6-32" fmla="*/ 1468980 h 1468983"/>
                <a:gd name="connsiteX7-33" fmla="*/ 555795 w 1324963"/>
                <a:gd name="connsiteY7-34" fmla="*/ 734490 h 1468983"/>
                <a:gd name="connsiteX8-35" fmla="*/ 0 w 1324963"/>
                <a:gd name="connsiteY8-36" fmla="*/ 0 h 1468983"/>
                <a:gd name="connsiteX0-37" fmla="*/ 0 w 1324964"/>
                <a:gd name="connsiteY0-38" fmla="*/ 0 h 1468983"/>
                <a:gd name="connsiteX1-39" fmla="*/ 769166 w 1324964"/>
                <a:gd name="connsiteY1-40" fmla="*/ 0 h 1468983"/>
                <a:gd name="connsiteX2-41" fmla="*/ 1324961 w 1324964"/>
                <a:gd name="connsiteY2-42" fmla="*/ 2 h 1468983"/>
                <a:gd name="connsiteX3-43" fmla="*/ 1324961 w 1324964"/>
                <a:gd name="connsiteY3-44" fmla="*/ 734490 h 1468983"/>
                <a:gd name="connsiteX4-45" fmla="*/ 1324964 w 1324964"/>
                <a:gd name="connsiteY4-46" fmla="*/ 1324961 h 1468983"/>
                <a:gd name="connsiteX5-47" fmla="*/ 1324963 w 1324964"/>
                <a:gd name="connsiteY5-48" fmla="*/ 1468983 h 1468983"/>
                <a:gd name="connsiteX6-49" fmla="*/ 0 w 1324964"/>
                <a:gd name="connsiteY6-50" fmla="*/ 1468980 h 1468983"/>
                <a:gd name="connsiteX7-51" fmla="*/ 555795 w 1324964"/>
                <a:gd name="connsiteY7-52" fmla="*/ 734490 h 1468983"/>
                <a:gd name="connsiteX8-53" fmla="*/ 0 w 1324964"/>
                <a:gd name="connsiteY8-54" fmla="*/ 0 h 1468983"/>
                <a:gd name="connsiteX0-55" fmla="*/ 0 w 1324964"/>
                <a:gd name="connsiteY0-56" fmla="*/ 0 h 1468983"/>
                <a:gd name="connsiteX1-57" fmla="*/ 769166 w 1324964"/>
                <a:gd name="connsiteY1-58" fmla="*/ 0 h 1468983"/>
                <a:gd name="connsiteX2-59" fmla="*/ 1324961 w 1324964"/>
                <a:gd name="connsiteY2-60" fmla="*/ 2 h 1468983"/>
                <a:gd name="connsiteX3-61" fmla="*/ 1324961 w 1324964"/>
                <a:gd name="connsiteY3-62" fmla="*/ 734490 h 1468983"/>
                <a:gd name="connsiteX4-63" fmla="*/ 1324964 w 1324964"/>
                <a:gd name="connsiteY4-64" fmla="*/ 1324961 h 1468983"/>
                <a:gd name="connsiteX5-65" fmla="*/ 1324963 w 1324964"/>
                <a:gd name="connsiteY5-66" fmla="*/ 1468983 h 1468983"/>
                <a:gd name="connsiteX6-67" fmla="*/ 0 w 1324964"/>
                <a:gd name="connsiteY6-68" fmla="*/ 1468980 h 1468983"/>
                <a:gd name="connsiteX7-69" fmla="*/ 403253 w 1324964"/>
                <a:gd name="connsiteY7-70" fmla="*/ 734492 h 1468983"/>
                <a:gd name="connsiteX8-71" fmla="*/ 0 w 1324964"/>
                <a:gd name="connsiteY8-72" fmla="*/ 0 h 1468983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</a:cxnLst>
              <a:rect l="l" t="t" r="r" b="b"/>
              <a:pathLst>
                <a:path w="1324964" h="1468983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B8FF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555" dirty="0"/>
            </a:p>
          </p:txBody>
        </p:sp>
        <p:sp>
          <p:nvSpPr>
            <p:cNvPr id="10" name="Rectangle 54"/>
            <p:cNvSpPr/>
            <p:nvPr/>
          </p:nvSpPr>
          <p:spPr>
            <a:xfrm>
              <a:off x="6429837" y="2279187"/>
              <a:ext cx="639919" cy="58477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02</a:t>
              </a:r>
              <a:endPara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2" name="Freeform 68"/>
            <p:cNvSpPr/>
            <p:nvPr/>
          </p:nvSpPr>
          <p:spPr>
            <a:xfrm rot="16200000">
              <a:off x="4905973" y="3626265"/>
              <a:ext cx="1177503" cy="1065360"/>
            </a:xfrm>
            <a:custGeom>
              <a:avLst/>
              <a:gdLst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769166 w 1324961"/>
                <a:gd name="connsiteY2" fmla="*/ 0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-1" fmla="*/ 0 w 1324961"/>
                <a:gd name="connsiteY0-2" fmla="*/ 0 h 1468980"/>
                <a:gd name="connsiteX1-3" fmla="*/ 769166 w 1324961"/>
                <a:gd name="connsiteY1-4" fmla="*/ 0 h 1468980"/>
                <a:gd name="connsiteX2-5" fmla="*/ 1324961 w 1324961"/>
                <a:gd name="connsiteY2-6" fmla="*/ 2 h 1468980"/>
                <a:gd name="connsiteX3-7" fmla="*/ 1324961 w 1324961"/>
                <a:gd name="connsiteY3-8" fmla="*/ 734490 h 1468980"/>
                <a:gd name="connsiteX4-9" fmla="*/ 769166 w 1324961"/>
                <a:gd name="connsiteY4-10" fmla="*/ 1468980 h 1468980"/>
                <a:gd name="connsiteX5-11" fmla="*/ 769166 w 1324961"/>
                <a:gd name="connsiteY5-12" fmla="*/ 1468980 h 1468980"/>
                <a:gd name="connsiteX6-13" fmla="*/ 0 w 1324961"/>
                <a:gd name="connsiteY6-14" fmla="*/ 1468980 h 1468980"/>
                <a:gd name="connsiteX7-15" fmla="*/ 555795 w 1324961"/>
                <a:gd name="connsiteY7-16" fmla="*/ 734490 h 1468980"/>
                <a:gd name="connsiteX8-17" fmla="*/ 0 w 1324961"/>
                <a:gd name="connsiteY8-18" fmla="*/ 0 h 1468980"/>
                <a:gd name="connsiteX0-19" fmla="*/ 0 w 1324963"/>
                <a:gd name="connsiteY0-20" fmla="*/ 0 h 1468983"/>
                <a:gd name="connsiteX1-21" fmla="*/ 769166 w 1324963"/>
                <a:gd name="connsiteY1-22" fmla="*/ 0 h 1468983"/>
                <a:gd name="connsiteX2-23" fmla="*/ 1324961 w 1324963"/>
                <a:gd name="connsiteY2-24" fmla="*/ 2 h 1468983"/>
                <a:gd name="connsiteX3-25" fmla="*/ 1324961 w 1324963"/>
                <a:gd name="connsiteY3-26" fmla="*/ 734490 h 1468983"/>
                <a:gd name="connsiteX4-27" fmla="*/ 769166 w 1324963"/>
                <a:gd name="connsiteY4-28" fmla="*/ 1468980 h 1468983"/>
                <a:gd name="connsiteX5-29" fmla="*/ 1324963 w 1324963"/>
                <a:gd name="connsiteY5-30" fmla="*/ 1468983 h 1468983"/>
                <a:gd name="connsiteX6-31" fmla="*/ 0 w 1324963"/>
                <a:gd name="connsiteY6-32" fmla="*/ 1468980 h 1468983"/>
                <a:gd name="connsiteX7-33" fmla="*/ 555795 w 1324963"/>
                <a:gd name="connsiteY7-34" fmla="*/ 734490 h 1468983"/>
                <a:gd name="connsiteX8-35" fmla="*/ 0 w 1324963"/>
                <a:gd name="connsiteY8-36" fmla="*/ 0 h 1468983"/>
                <a:gd name="connsiteX0-37" fmla="*/ 0 w 1324964"/>
                <a:gd name="connsiteY0-38" fmla="*/ 0 h 1468983"/>
                <a:gd name="connsiteX1-39" fmla="*/ 769166 w 1324964"/>
                <a:gd name="connsiteY1-40" fmla="*/ 0 h 1468983"/>
                <a:gd name="connsiteX2-41" fmla="*/ 1324961 w 1324964"/>
                <a:gd name="connsiteY2-42" fmla="*/ 2 h 1468983"/>
                <a:gd name="connsiteX3-43" fmla="*/ 1324961 w 1324964"/>
                <a:gd name="connsiteY3-44" fmla="*/ 734490 h 1468983"/>
                <a:gd name="connsiteX4-45" fmla="*/ 1324964 w 1324964"/>
                <a:gd name="connsiteY4-46" fmla="*/ 1324961 h 1468983"/>
                <a:gd name="connsiteX5-47" fmla="*/ 1324963 w 1324964"/>
                <a:gd name="connsiteY5-48" fmla="*/ 1468983 h 1468983"/>
                <a:gd name="connsiteX6-49" fmla="*/ 0 w 1324964"/>
                <a:gd name="connsiteY6-50" fmla="*/ 1468980 h 1468983"/>
                <a:gd name="connsiteX7-51" fmla="*/ 555795 w 1324964"/>
                <a:gd name="connsiteY7-52" fmla="*/ 734490 h 1468983"/>
                <a:gd name="connsiteX8-53" fmla="*/ 0 w 1324964"/>
                <a:gd name="connsiteY8-54" fmla="*/ 0 h 1468983"/>
                <a:gd name="connsiteX0-55" fmla="*/ 0 w 1324964"/>
                <a:gd name="connsiteY0-56" fmla="*/ 0 h 1468983"/>
                <a:gd name="connsiteX1-57" fmla="*/ 769166 w 1324964"/>
                <a:gd name="connsiteY1-58" fmla="*/ 0 h 1468983"/>
                <a:gd name="connsiteX2-59" fmla="*/ 1324961 w 1324964"/>
                <a:gd name="connsiteY2-60" fmla="*/ 2 h 1468983"/>
                <a:gd name="connsiteX3-61" fmla="*/ 1324961 w 1324964"/>
                <a:gd name="connsiteY3-62" fmla="*/ 734490 h 1468983"/>
                <a:gd name="connsiteX4-63" fmla="*/ 1324964 w 1324964"/>
                <a:gd name="connsiteY4-64" fmla="*/ 1324961 h 1468983"/>
                <a:gd name="connsiteX5-65" fmla="*/ 1324963 w 1324964"/>
                <a:gd name="connsiteY5-66" fmla="*/ 1468983 h 1468983"/>
                <a:gd name="connsiteX6-67" fmla="*/ 0 w 1324964"/>
                <a:gd name="connsiteY6-68" fmla="*/ 1468980 h 1468983"/>
                <a:gd name="connsiteX7-69" fmla="*/ 403253 w 1324964"/>
                <a:gd name="connsiteY7-70" fmla="*/ 734492 h 1468983"/>
                <a:gd name="connsiteX8-71" fmla="*/ 0 w 1324964"/>
                <a:gd name="connsiteY8-72" fmla="*/ 0 h 1468983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</a:cxnLst>
              <a:rect l="l" t="t" r="r" b="b"/>
              <a:pathLst>
                <a:path w="1324964" h="1468983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B8FF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555" dirty="0">
                <a:solidFill>
                  <a:srgbClr val="F26D64"/>
                </a:solidFill>
              </a:endParaRPr>
            </a:p>
          </p:txBody>
        </p:sp>
        <p:sp>
          <p:nvSpPr>
            <p:cNvPr id="13" name="Rectangle 69"/>
            <p:cNvSpPr/>
            <p:nvPr/>
          </p:nvSpPr>
          <p:spPr>
            <a:xfrm>
              <a:off x="5151756" y="3729936"/>
              <a:ext cx="639919" cy="58477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03</a:t>
              </a:r>
              <a:endPara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5" name="Freeform 71"/>
            <p:cNvSpPr/>
            <p:nvPr/>
          </p:nvSpPr>
          <p:spPr>
            <a:xfrm rot="16200000">
              <a:off x="6184054" y="3626265"/>
              <a:ext cx="1177503" cy="1065360"/>
            </a:xfrm>
            <a:custGeom>
              <a:avLst/>
              <a:gdLst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769166 w 1324961"/>
                <a:gd name="connsiteY2" fmla="*/ 0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-1" fmla="*/ 0 w 1324961"/>
                <a:gd name="connsiteY0-2" fmla="*/ 0 h 1468980"/>
                <a:gd name="connsiteX1-3" fmla="*/ 769166 w 1324961"/>
                <a:gd name="connsiteY1-4" fmla="*/ 0 h 1468980"/>
                <a:gd name="connsiteX2-5" fmla="*/ 1324961 w 1324961"/>
                <a:gd name="connsiteY2-6" fmla="*/ 2 h 1468980"/>
                <a:gd name="connsiteX3-7" fmla="*/ 1324961 w 1324961"/>
                <a:gd name="connsiteY3-8" fmla="*/ 734490 h 1468980"/>
                <a:gd name="connsiteX4-9" fmla="*/ 769166 w 1324961"/>
                <a:gd name="connsiteY4-10" fmla="*/ 1468980 h 1468980"/>
                <a:gd name="connsiteX5-11" fmla="*/ 769166 w 1324961"/>
                <a:gd name="connsiteY5-12" fmla="*/ 1468980 h 1468980"/>
                <a:gd name="connsiteX6-13" fmla="*/ 0 w 1324961"/>
                <a:gd name="connsiteY6-14" fmla="*/ 1468980 h 1468980"/>
                <a:gd name="connsiteX7-15" fmla="*/ 555795 w 1324961"/>
                <a:gd name="connsiteY7-16" fmla="*/ 734490 h 1468980"/>
                <a:gd name="connsiteX8-17" fmla="*/ 0 w 1324961"/>
                <a:gd name="connsiteY8-18" fmla="*/ 0 h 1468980"/>
                <a:gd name="connsiteX0-19" fmla="*/ 0 w 1324963"/>
                <a:gd name="connsiteY0-20" fmla="*/ 0 h 1468983"/>
                <a:gd name="connsiteX1-21" fmla="*/ 769166 w 1324963"/>
                <a:gd name="connsiteY1-22" fmla="*/ 0 h 1468983"/>
                <a:gd name="connsiteX2-23" fmla="*/ 1324961 w 1324963"/>
                <a:gd name="connsiteY2-24" fmla="*/ 2 h 1468983"/>
                <a:gd name="connsiteX3-25" fmla="*/ 1324961 w 1324963"/>
                <a:gd name="connsiteY3-26" fmla="*/ 734490 h 1468983"/>
                <a:gd name="connsiteX4-27" fmla="*/ 769166 w 1324963"/>
                <a:gd name="connsiteY4-28" fmla="*/ 1468980 h 1468983"/>
                <a:gd name="connsiteX5-29" fmla="*/ 1324963 w 1324963"/>
                <a:gd name="connsiteY5-30" fmla="*/ 1468983 h 1468983"/>
                <a:gd name="connsiteX6-31" fmla="*/ 0 w 1324963"/>
                <a:gd name="connsiteY6-32" fmla="*/ 1468980 h 1468983"/>
                <a:gd name="connsiteX7-33" fmla="*/ 555795 w 1324963"/>
                <a:gd name="connsiteY7-34" fmla="*/ 734490 h 1468983"/>
                <a:gd name="connsiteX8-35" fmla="*/ 0 w 1324963"/>
                <a:gd name="connsiteY8-36" fmla="*/ 0 h 1468983"/>
                <a:gd name="connsiteX0-37" fmla="*/ 0 w 1324964"/>
                <a:gd name="connsiteY0-38" fmla="*/ 0 h 1468983"/>
                <a:gd name="connsiteX1-39" fmla="*/ 769166 w 1324964"/>
                <a:gd name="connsiteY1-40" fmla="*/ 0 h 1468983"/>
                <a:gd name="connsiteX2-41" fmla="*/ 1324961 w 1324964"/>
                <a:gd name="connsiteY2-42" fmla="*/ 2 h 1468983"/>
                <a:gd name="connsiteX3-43" fmla="*/ 1324961 w 1324964"/>
                <a:gd name="connsiteY3-44" fmla="*/ 734490 h 1468983"/>
                <a:gd name="connsiteX4-45" fmla="*/ 1324964 w 1324964"/>
                <a:gd name="connsiteY4-46" fmla="*/ 1324961 h 1468983"/>
                <a:gd name="connsiteX5-47" fmla="*/ 1324963 w 1324964"/>
                <a:gd name="connsiteY5-48" fmla="*/ 1468983 h 1468983"/>
                <a:gd name="connsiteX6-49" fmla="*/ 0 w 1324964"/>
                <a:gd name="connsiteY6-50" fmla="*/ 1468980 h 1468983"/>
                <a:gd name="connsiteX7-51" fmla="*/ 555795 w 1324964"/>
                <a:gd name="connsiteY7-52" fmla="*/ 734490 h 1468983"/>
                <a:gd name="connsiteX8-53" fmla="*/ 0 w 1324964"/>
                <a:gd name="connsiteY8-54" fmla="*/ 0 h 1468983"/>
                <a:gd name="connsiteX0-55" fmla="*/ 0 w 1324964"/>
                <a:gd name="connsiteY0-56" fmla="*/ 0 h 1468983"/>
                <a:gd name="connsiteX1-57" fmla="*/ 769166 w 1324964"/>
                <a:gd name="connsiteY1-58" fmla="*/ 0 h 1468983"/>
                <a:gd name="connsiteX2-59" fmla="*/ 1324961 w 1324964"/>
                <a:gd name="connsiteY2-60" fmla="*/ 2 h 1468983"/>
                <a:gd name="connsiteX3-61" fmla="*/ 1324961 w 1324964"/>
                <a:gd name="connsiteY3-62" fmla="*/ 734490 h 1468983"/>
                <a:gd name="connsiteX4-63" fmla="*/ 1324964 w 1324964"/>
                <a:gd name="connsiteY4-64" fmla="*/ 1324961 h 1468983"/>
                <a:gd name="connsiteX5-65" fmla="*/ 1324963 w 1324964"/>
                <a:gd name="connsiteY5-66" fmla="*/ 1468983 h 1468983"/>
                <a:gd name="connsiteX6-67" fmla="*/ 0 w 1324964"/>
                <a:gd name="connsiteY6-68" fmla="*/ 1468980 h 1468983"/>
                <a:gd name="connsiteX7-69" fmla="*/ 403253 w 1324964"/>
                <a:gd name="connsiteY7-70" fmla="*/ 734492 h 1468983"/>
                <a:gd name="connsiteX8-71" fmla="*/ 0 w 1324964"/>
                <a:gd name="connsiteY8-72" fmla="*/ 0 h 1468983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</a:cxnLst>
              <a:rect l="l" t="t" r="r" b="b"/>
              <a:pathLst>
                <a:path w="1324964" h="1468983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6835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555" dirty="0"/>
            </a:p>
          </p:txBody>
        </p:sp>
        <p:sp>
          <p:nvSpPr>
            <p:cNvPr id="16" name="Rectangle 73"/>
            <p:cNvSpPr/>
            <p:nvPr/>
          </p:nvSpPr>
          <p:spPr>
            <a:xfrm>
              <a:off x="6429837" y="3729936"/>
              <a:ext cx="639919" cy="58477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04</a:t>
              </a:r>
              <a:endPara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2" name="矩形 21"/>
          <p:cNvSpPr/>
          <p:nvPr/>
        </p:nvSpPr>
        <p:spPr>
          <a:xfrm>
            <a:off x="1189797" y="2457610"/>
            <a:ext cx="353651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1838868" y="2005481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点击输入标题</a:t>
            </a:r>
            <a:endParaRPr lang="zh-CN" altLang="en-US" sz="24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184297" y="4525193"/>
            <a:ext cx="353651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833368" y="4073064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点击输入标题</a:t>
            </a:r>
            <a:endParaRPr lang="zh-CN" altLang="en-US" sz="24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7607059" y="2571574"/>
            <a:ext cx="353651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8256130" y="2119445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点击输入标题</a:t>
            </a:r>
            <a:endParaRPr lang="zh-CN" altLang="en-US" sz="24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7601559" y="4639157"/>
            <a:ext cx="353651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8250630" y="4187028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点击输入标题</a:t>
            </a:r>
            <a:endParaRPr lang="zh-CN" altLang="en-US" sz="24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</p:spTree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23698" y="454688"/>
            <a:ext cx="11144603" cy="5948623"/>
          </a:xfrm>
          <a:prstGeom prst="rect">
            <a:avLst/>
          </a:prstGeom>
          <a:solidFill>
            <a:srgbClr val="F8F8F8"/>
          </a:solidFill>
          <a:ln w="101600">
            <a:solidFill>
              <a:schemeClr val="tx1">
                <a:lumMod val="85000"/>
                <a:lumOff val="15000"/>
              </a:schemeClr>
            </a:solidFill>
          </a:ln>
          <a:effectLst>
            <a:outerShdw blurRad="4064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20" name="组合 19"/>
          <p:cNvGrpSpPr/>
          <p:nvPr/>
        </p:nvGrpSpPr>
        <p:grpSpPr>
          <a:xfrm>
            <a:off x="241047" y="605471"/>
            <a:ext cx="2904403" cy="554212"/>
            <a:chOff x="241047" y="605471"/>
            <a:chExt cx="2904403" cy="554212"/>
          </a:xfrm>
        </p:grpSpPr>
        <p:sp>
          <p:nvSpPr>
            <p:cNvPr id="3" name="椭圆 2"/>
            <p:cNvSpPr/>
            <p:nvPr/>
          </p:nvSpPr>
          <p:spPr>
            <a:xfrm>
              <a:off x="241047" y="614672"/>
              <a:ext cx="565301" cy="545011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152400" dist="38100" dir="2700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806348" y="605471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点击输入标题</a:t>
              </a:r>
              <a:endPara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8265400" y="3544744"/>
            <a:ext cx="2569144" cy="2529841"/>
            <a:chOff x="8265400" y="3544744"/>
            <a:chExt cx="2569144" cy="2529841"/>
          </a:xfrm>
        </p:grpSpPr>
        <p:sp>
          <p:nvSpPr>
            <p:cNvPr id="10" name="矩形 9"/>
            <p:cNvSpPr/>
            <p:nvPr/>
          </p:nvSpPr>
          <p:spPr>
            <a:xfrm>
              <a:off x="8456319" y="3694821"/>
              <a:ext cx="2378225" cy="2379764"/>
            </a:xfrm>
            <a:prstGeom prst="rect">
              <a:avLst/>
            </a:prstGeom>
            <a:solidFill>
              <a:srgbClr val="FE6835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矩形 5"/>
            <p:cNvSpPr>
              <a:spLocks noChangeAspect="1"/>
            </p:cNvSpPr>
            <p:nvPr/>
          </p:nvSpPr>
          <p:spPr>
            <a:xfrm>
              <a:off x="8265400" y="3544744"/>
              <a:ext cx="2377440" cy="2377440"/>
            </a:xfrm>
            <a:prstGeom prst="rect">
              <a:avLst/>
            </a:prstGeom>
            <a:blipFill dpi="0" rotWithShape="1">
              <a:blip r:embed="rId1"/>
              <a:srcRect/>
              <a:stretch>
                <a:fillRect l="-20291" r="-25785"/>
              </a:stretch>
            </a:blipFill>
            <a:ln w="63500">
              <a:solidFill>
                <a:schemeClr val="tx1">
                  <a:lumMod val="85000"/>
                  <a:lumOff val="15000"/>
                </a:schemeClr>
              </a:solidFill>
              <a:prstDash val="solid"/>
              <a:miter lim="800000"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zh-CN">
                  <a:solidFill>
                    <a:schemeClr val="dk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1458813" y="1504929"/>
            <a:ext cx="5972045" cy="4569656"/>
            <a:chOff x="1458813" y="1504929"/>
            <a:chExt cx="5972045" cy="4569656"/>
          </a:xfrm>
        </p:grpSpPr>
        <p:sp>
          <p:nvSpPr>
            <p:cNvPr id="9" name="矩形 8"/>
            <p:cNvSpPr/>
            <p:nvPr/>
          </p:nvSpPr>
          <p:spPr>
            <a:xfrm>
              <a:off x="1648947" y="3694821"/>
              <a:ext cx="2378225" cy="2379764"/>
            </a:xfrm>
            <a:prstGeom prst="rect">
              <a:avLst/>
            </a:prstGeom>
            <a:solidFill>
              <a:srgbClr val="FE6835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矩形 4"/>
            <p:cNvSpPr>
              <a:spLocks noChangeAspect="1"/>
            </p:cNvSpPr>
            <p:nvPr/>
          </p:nvSpPr>
          <p:spPr>
            <a:xfrm>
              <a:off x="1458813" y="3544744"/>
              <a:ext cx="2377440" cy="2377440"/>
            </a:xfrm>
            <a:prstGeom prst="rect">
              <a:avLst/>
            </a:prstGeom>
            <a:blipFill dpi="0" rotWithShape="1">
              <a:blip r:embed="rId2"/>
              <a:srcRect/>
              <a:stretch>
                <a:fillRect/>
              </a:stretch>
            </a:blipFill>
            <a:ln w="63500">
              <a:solidFill>
                <a:schemeClr val="tx1">
                  <a:lumMod val="85000"/>
                  <a:lumOff val="15000"/>
                </a:schemeClr>
              </a:solidFill>
              <a:prstDash val="solid"/>
              <a:miter lim="800000"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zh-CN">
                  <a:solidFill>
                    <a:schemeClr val="dk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  <p:grpSp>
          <p:nvGrpSpPr>
            <p:cNvPr id="21" name="组合 20"/>
            <p:cNvGrpSpPr/>
            <p:nvPr/>
          </p:nvGrpSpPr>
          <p:grpSpPr>
            <a:xfrm>
              <a:off x="4862499" y="1504929"/>
              <a:ext cx="2568359" cy="2528166"/>
              <a:chOff x="4862499" y="1504929"/>
              <a:chExt cx="2568359" cy="2528166"/>
            </a:xfrm>
          </p:grpSpPr>
          <p:sp>
            <p:nvSpPr>
              <p:cNvPr id="8" name="矩形 7"/>
              <p:cNvSpPr/>
              <p:nvPr/>
            </p:nvSpPr>
            <p:spPr>
              <a:xfrm>
                <a:off x="5052633" y="1653331"/>
                <a:ext cx="2378225" cy="2379764"/>
              </a:xfrm>
              <a:prstGeom prst="rect">
                <a:avLst/>
              </a:prstGeom>
              <a:solidFill>
                <a:srgbClr val="FE6835"/>
              </a:solidFill>
              <a:ln w="508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矩形 6"/>
              <p:cNvSpPr>
                <a:spLocks noChangeAspect="1"/>
              </p:cNvSpPr>
              <p:nvPr/>
            </p:nvSpPr>
            <p:spPr>
              <a:xfrm>
                <a:off x="4862499" y="1504929"/>
                <a:ext cx="2377440" cy="2377440"/>
              </a:xfrm>
              <a:prstGeom prst="rect">
                <a:avLst/>
              </a:prstGeom>
              <a:blipFill dpi="0" rotWithShape="1">
                <a:blip r:embed="rId3"/>
                <a:srcRect/>
                <a:stretch>
                  <a:fillRect t="-46713" b="-10468"/>
                </a:stretch>
              </a:blipFill>
              <a:ln w="63500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  <a:miter lim="800000"/>
              </a:ln>
              <a:effectLst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zh-CN">
                    <a:solidFill>
                      <a:schemeClr val="dk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</p:grpSp>
      </p:grpSp>
      <p:sp>
        <p:nvSpPr>
          <p:cNvPr id="11" name="矩形 10"/>
          <p:cNvSpPr/>
          <p:nvPr/>
        </p:nvSpPr>
        <p:spPr>
          <a:xfrm>
            <a:off x="1503986" y="1504929"/>
            <a:ext cx="2378225" cy="1768563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4937133" y="4306022"/>
            <a:ext cx="2378225" cy="1768563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8360467" y="1504929"/>
            <a:ext cx="2378225" cy="1768563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1529705" y="1901490"/>
            <a:ext cx="23065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2089308" y="1624961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938157" y="4689590"/>
            <a:ext cx="23065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5497760" y="4413061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8361474" y="1888497"/>
            <a:ext cx="23065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accept finite disappointment, but we must never lose infinite hope.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8921077" y="1611968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</p:spTree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771022" y="1022995"/>
            <a:ext cx="8649956" cy="4812009"/>
            <a:chOff x="1756786" y="947474"/>
            <a:chExt cx="8649956" cy="4812009"/>
          </a:xfrm>
        </p:grpSpPr>
        <p:sp>
          <p:nvSpPr>
            <p:cNvPr id="3" name="矩形 2"/>
            <p:cNvSpPr/>
            <p:nvPr/>
          </p:nvSpPr>
          <p:spPr>
            <a:xfrm>
              <a:off x="2046514" y="1215116"/>
              <a:ext cx="8360228" cy="4544367"/>
            </a:xfrm>
            <a:prstGeom prst="rect">
              <a:avLst/>
            </a:prstGeom>
            <a:pattFill prst="wdDnDiag">
              <a:fgClr>
                <a:srgbClr val="FE6835"/>
              </a:fgClr>
              <a:bgClr>
                <a:schemeClr val="bg1"/>
              </a:bgClr>
            </a:patt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1756786" y="947474"/>
              <a:ext cx="8360228" cy="4544367"/>
            </a:xfrm>
            <a:prstGeom prst="rect">
              <a:avLst/>
            </a:prstGeom>
            <a:solidFill>
              <a:srgbClr val="F8F8F8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</p:grpSp>
      <p:sp>
        <p:nvSpPr>
          <p:cNvPr id="9" name="等腰三角形 8"/>
          <p:cNvSpPr/>
          <p:nvPr/>
        </p:nvSpPr>
        <p:spPr>
          <a:xfrm rot="4791972">
            <a:off x="2180604" y="444222"/>
            <a:ext cx="1328660" cy="1145397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10" name="等腰三角形 9"/>
          <p:cNvSpPr/>
          <p:nvPr/>
        </p:nvSpPr>
        <p:spPr>
          <a:xfrm rot="9203627">
            <a:off x="5557170" y="2269392"/>
            <a:ext cx="482380" cy="415846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11" name="文本框 6"/>
          <p:cNvSpPr txBox="1"/>
          <p:nvPr/>
        </p:nvSpPr>
        <p:spPr>
          <a:xfrm>
            <a:off x="5888956" y="2702928"/>
            <a:ext cx="3640853" cy="677108"/>
          </a:xfrm>
          <a:prstGeom prst="rect">
            <a:avLst/>
          </a:prstGeom>
          <a:noFill/>
          <a:ln w="50800">
            <a:noFill/>
          </a:ln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dist"/>
            <a:r>
              <a:rPr lang="zh-CN" altLang="en-US" sz="4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工作完成情况</a:t>
            </a:r>
            <a:endParaRPr lang="zh-CN" altLang="en-US" sz="44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2109182" y="2474763"/>
            <a:ext cx="3082391" cy="1640830"/>
            <a:chOff x="2183601" y="2511641"/>
            <a:chExt cx="3082391" cy="1640830"/>
          </a:xfrm>
        </p:grpSpPr>
        <p:sp>
          <p:nvSpPr>
            <p:cNvPr id="13" name="椭圆 12"/>
            <p:cNvSpPr/>
            <p:nvPr/>
          </p:nvSpPr>
          <p:spPr>
            <a:xfrm>
              <a:off x="2433188" y="2585398"/>
              <a:ext cx="2832804" cy="1567073"/>
            </a:xfrm>
            <a:prstGeom prst="ellipse">
              <a:avLst/>
            </a:prstGeom>
            <a:solidFill>
              <a:srgbClr val="FE6835"/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2538679" y="2950425"/>
              <a:ext cx="234391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4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等线" panose="02010600030101010101" charset="-122"/>
                  <a:ea typeface="等线" panose="02010600030101010101" charset="-122"/>
                  <a:cs typeface="+mn-cs"/>
                </a:rPr>
                <a:t>Part two</a:t>
              </a:r>
              <a:endPara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2183601" y="2511641"/>
              <a:ext cx="2832804" cy="1567073"/>
            </a:xfrm>
            <a:prstGeom prst="ellipse">
              <a:avLst/>
            </a:prstGeom>
            <a:noFill/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</p:grpSp>
      <p:sp>
        <p:nvSpPr>
          <p:cNvPr id="15" name="矩形 14"/>
          <p:cNvSpPr/>
          <p:nvPr/>
        </p:nvSpPr>
        <p:spPr>
          <a:xfrm>
            <a:off x="5516327" y="3380036"/>
            <a:ext cx="43861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等线 Light" panose="02010600030101010101" pitchFamily="2" charset="-122"/>
                <a:ea typeface="等线 Light" panose="02010600030101010101" pitchFamily="2" charset="-122"/>
                <a:cs typeface="+mn-cs"/>
              </a:rPr>
              <a:t>We must accept finite disappointment, but we must never lose infinite hope. 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等线 Light" panose="02010600030101010101" pitchFamily="2" charset="-122"/>
              <a:ea typeface="等线 Light" panose="02010600030101010101" pitchFamily="2" charset="-122"/>
              <a:cs typeface="+mn-cs"/>
            </a:endParaRPr>
          </a:p>
        </p:txBody>
      </p:sp>
      <p:sp>
        <p:nvSpPr>
          <p:cNvPr id="16" name="等腰三角形 15"/>
          <p:cNvSpPr/>
          <p:nvPr/>
        </p:nvSpPr>
        <p:spPr>
          <a:xfrm rot="11700000">
            <a:off x="8620785" y="5343220"/>
            <a:ext cx="1010625" cy="868969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:blinds dir="vert"/>
      </p:transition>
    </mc:Choice>
    <mc:Fallback>
      <p:transition spd="slow" advTm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23698" y="454688"/>
            <a:ext cx="11144603" cy="5948623"/>
          </a:xfrm>
          <a:prstGeom prst="rect">
            <a:avLst/>
          </a:prstGeom>
          <a:solidFill>
            <a:srgbClr val="F8F8F8"/>
          </a:solidFill>
          <a:ln w="101600">
            <a:solidFill>
              <a:schemeClr val="tx1">
                <a:lumMod val="85000"/>
                <a:lumOff val="15000"/>
              </a:schemeClr>
            </a:solidFill>
          </a:ln>
          <a:effectLst>
            <a:outerShdw blurRad="4064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椭圆 2"/>
          <p:cNvSpPr/>
          <p:nvPr/>
        </p:nvSpPr>
        <p:spPr>
          <a:xfrm>
            <a:off x="241047" y="614672"/>
            <a:ext cx="565301" cy="545011"/>
          </a:xfrm>
          <a:prstGeom prst="ellipse">
            <a:avLst/>
          </a:prstGeom>
          <a:solidFill>
            <a:srgbClr val="FE6835"/>
          </a:solidFill>
          <a:ln w="38100">
            <a:solidFill>
              <a:schemeClr val="tx1">
                <a:lumMod val="85000"/>
                <a:lumOff val="15000"/>
              </a:schemeClr>
            </a:solidFill>
          </a:ln>
          <a:effectLst>
            <a:outerShdw blurRad="152400" dist="38100" dir="2700000" algn="tl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806348" y="605471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点击输入标题</a:t>
            </a:r>
            <a:endParaRPr lang="zh-CN" altLang="en-US" sz="28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2385166" y="3929063"/>
            <a:ext cx="5012515" cy="1705443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u="sng"/>
          </a:p>
        </p:txBody>
      </p:sp>
      <p:sp>
        <p:nvSpPr>
          <p:cNvPr id="24" name="矩形 23"/>
          <p:cNvSpPr/>
          <p:nvPr/>
        </p:nvSpPr>
        <p:spPr>
          <a:xfrm>
            <a:off x="4363857" y="1709950"/>
            <a:ext cx="5012515" cy="1705443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u="sng"/>
          </a:p>
        </p:txBody>
      </p:sp>
      <p:grpSp>
        <p:nvGrpSpPr>
          <p:cNvPr id="15" name="组合 14"/>
          <p:cNvGrpSpPr/>
          <p:nvPr/>
        </p:nvGrpSpPr>
        <p:grpSpPr>
          <a:xfrm>
            <a:off x="2532500" y="1538979"/>
            <a:ext cx="6684810" cy="1668747"/>
            <a:chOff x="2532500" y="1349439"/>
            <a:chExt cx="6684810" cy="1668747"/>
          </a:xfrm>
        </p:grpSpPr>
        <p:grpSp>
          <p:nvGrpSpPr>
            <p:cNvPr id="8" name="组合 7"/>
            <p:cNvGrpSpPr/>
            <p:nvPr/>
          </p:nvGrpSpPr>
          <p:grpSpPr>
            <a:xfrm>
              <a:off x="2532500" y="1748771"/>
              <a:ext cx="1014884" cy="1027085"/>
              <a:chOff x="2130566" y="1989932"/>
              <a:chExt cx="1014884" cy="1027085"/>
            </a:xfrm>
          </p:grpSpPr>
          <p:sp>
            <p:nvSpPr>
              <p:cNvPr id="7" name="矩形 6"/>
              <p:cNvSpPr/>
              <p:nvPr/>
            </p:nvSpPr>
            <p:spPr>
              <a:xfrm>
                <a:off x="2241099" y="2080368"/>
                <a:ext cx="904351" cy="936649"/>
              </a:xfrm>
              <a:prstGeom prst="rect">
                <a:avLst/>
              </a:prstGeom>
              <a:solidFill>
                <a:srgbClr val="F8F8F8"/>
              </a:solidFill>
              <a:ln w="508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u="sng"/>
              </a:p>
            </p:txBody>
          </p:sp>
          <p:sp>
            <p:nvSpPr>
              <p:cNvPr id="6" name="矩形 5"/>
              <p:cNvSpPr/>
              <p:nvPr/>
            </p:nvSpPr>
            <p:spPr>
              <a:xfrm>
                <a:off x="2130566" y="1989932"/>
                <a:ext cx="904351" cy="936649"/>
              </a:xfrm>
              <a:prstGeom prst="rect">
                <a:avLst/>
              </a:prstGeom>
              <a:solidFill>
                <a:srgbClr val="FE6835"/>
              </a:solidFill>
              <a:ln w="508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u="sng"/>
              </a:p>
            </p:txBody>
          </p:sp>
        </p:grpSp>
        <p:sp>
          <p:nvSpPr>
            <p:cNvPr id="9" name="矩形 8"/>
            <p:cNvSpPr/>
            <p:nvPr/>
          </p:nvSpPr>
          <p:spPr>
            <a:xfrm>
              <a:off x="4204795" y="1349439"/>
              <a:ext cx="5012515" cy="1668747"/>
            </a:xfrm>
            <a:prstGeom prst="rect">
              <a:avLst/>
            </a:prstGeom>
            <a:solidFill>
              <a:srgbClr val="72B8FF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u="sng"/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2532500" y="3786414"/>
            <a:ext cx="6684810" cy="1705443"/>
            <a:chOff x="2532500" y="3028322"/>
            <a:chExt cx="6684810" cy="1705443"/>
          </a:xfrm>
        </p:grpSpPr>
        <p:grpSp>
          <p:nvGrpSpPr>
            <p:cNvPr id="10" name="组合 9"/>
            <p:cNvGrpSpPr/>
            <p:nvPr/>
          </p:nvGrpSpPr>
          <p:grpSpPr>
            <a:xfrm>
              <a:off x="8202426" y="3451295"/>
              <a:ext cx="1014884" cy="1027085"/>
              <a:chOff x="2130566" y="1989932"/>
              <a:chExt cx="1014884" cy="1027085"/>
            </a:xfrm>
          </p:grpSpPr>
          <p:sp>
            <p:nvSpPr>
              <p:cNvPr id="11" name="矩形 10"/>
              <p:cNvSpPr/>
              <p:nvPr/>
            </p:nvSpPr>
            <p:spPr>
              <a:xfrm>
                <a:off x="2241099" y="2080368"/>
                <a:ext cx="904351" cy="936649"/>
              </a:xfrm>
              <a:prstGeom prst="rect">
                <a:avLst/>
              </a:prstGeom>
              <a:solidFill>
                <a:srgbClr val="F8F8F8"/>
              </a:solidFill>
              <a:ln w="508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u="sng"/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2130566" y="1989932"/>
                <a:ext cx="904351" cy="936649"/>
              </a:xfrm>
              <a:prstGeom prst="rect">
                <a:avLst/>
              </a:prstGeom>
              <a:solidFill>
                <a:srgbClr val="FE6835"/>
              </a:solidFill>
              <a:ln w="508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u="sng"/>
              </a:p>
            </p:txBody>
          </p:sp>
        </p:grpSp>
        <p:sp>
          <p:nvSpPr>
            <p:cNvPr id="13" name="矩形 12"/>
            <p:cNvSpPr/>
            <p:nvPr/>
          </p:nvSpPr>
          <p:spPr>
            <a:xfrm>
              <a:off x="2532500" y="3028322"/>
              <a:ext cx="5012515" cy="1705443"/>
            </a:xfrm>
            <a:prstGeom prst="rect">
              <a:avLst/>
            </a:prstGeom>
            <a:solidFill>
              <a:srgbClr val="72B8FF"/>
            </a:solidFill>
            <a:ln w="508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u="sng"/>
            </a:p>
          </p:txBody>
        </p:sp>
      </p:grpSp>
      <p:sp>
        <p:nvSpPr>
          <p:cNvPr id="17" name="iconfont-1013-691958"/>
          <p:cNvSpPr>
            <a:spLocks noChangeAspect="1"/>
          </p:cNvSpPr>
          <p:nvPr/>
        </p:nvSpPr>
        <p:spPr bwMode="auto">
          <a:xfrm>
            <a:off x="2679832" y="2157018"/>
            <a:ext cx="609685" cy="569064"/>
          </a:xfrm>
          <a:custGeom>
            <a:avLst/>
            <a:gdLst>
              <a:gd name="T0" fmla="*/ 10425 w 10662"/>
              <a:gd name="T1" fmla="*/ 4930 h 9951"/>
              <a:gd name="T2" fmla="*/ 7631 w 10662"/>
              <a:gd name="T3" fmla="*/ 1373 h 9951"/>
              <a:gd name="T4" fmla="*/ 7278 w 10662"/>
              <a:gd name="T5" fmla="*/ 1156 h 9951"/>
              <a:gd name="T6" fmla="*/ 4295 w 10662"/>
              <a:gd name="T7" fmla="*/ 0 h 9951"/>
              <a:gd name="T8" fmla="*/ 3595 w 10662"/>
              <a:gd name="T9" fmla="*/ 85 h 9951"/>
              <a:gd name="T10" fmla="*/ 240 w 10662"/>
              <a:gd name="T11" fmla="*/ 4634 h 9951"/>
              <a:gd name="T12" fmla="*/ 2653 w 10662"/>
              <a:gd name="T13" fmla="*/ 7995 h 9951"/>
              <a:gd name="T14" fmla="*/ 3136 w 10662"/>
              <a:gd name="T15" fmla="*/ 8342 h 9951"/>
              <a:gd name="T16" fmla="*/ 7480 w 10662"/>
              <a:gd name="T17" fmla="*/ 9445 h 9951"/>
              <a:gd name="T18" fmla="*/ 10425 w 10662"/>
              <a:gd name="T19" fmla="*/ 4930 h 9951"/>
              <a:gd name="T20" fmla="*/ 2234 w 10662"/>
              <a:gd name="T21" fmla="*/ 6995 h 9951"/>
              <a:gd name="T22" fmla="*/ 833 w 10662"/>
              <a:gd name="T23" fmla="*/ 4206 h 9951"/>
              <a:gd name="T24" fmla="*/ 2743 w 10662"/>
              <a:gd name="T25" fmla="*/ 1038 h 9951"/>
              <a:gd name="T26" fmla="*/ 6150 w 10662"/>
              <a:gd name="T27" fmla="*/ 1111 h 9951"/>
              <a:gd name="T28" fmla="*/ 2234 w 10662"/>
              <a:gd name="T29" fmla="*/ 6995 h 9951"/>
              <a:gd name="T30" fmla="*/ 8265 w 10662"/>
              <a:gd name="T31" fmla="*/ 7124 h 9951"/>
              <a:gd name="T32" fmla="*/ 7426 w 10662"/>
              <a:gd name="T33" fmla="*/ 7858 h 9951"/>
              <a:gd name="T34" fmla="*/ 6489 w 10662"/>
              <a:gd name="T35" fmla="*/ 7964 h 9951"/>
              <a:gd name="T36" fmla="*/ 6489 w 10662"/>
              <a:gd name="T37" fmla="*/ 8515 h 9951"/>
              <a:gd name="T38" fmla="*/ 5904 w 10662"/>
              <a:gd name="T39" fmla="*/ 8515 h 9951"/>
              <a:gd name="T40" fmla="*/ 5904 w 10662"/>
              <a:gd name="T41" fmla="*/ 7956 h 9951"/>
              <a:gd name="T42" fmla="*/ 5136 w 10662"/>
              <a:gd name="T43" fmla="*/ 7887 h 9951"/>
              <a:gd name="T44" fmla="*/ 4629 w 10662"/>
              <a:gd name="T45" fmla="*/ 7744 h 9951"/>
              <a:gd name="T46" fmla="*/ 4066 w 10662"/>
              <a:gd name="T47" fmla="*/ 6823 h 9951"/>
              <a:gd name="T48" fmla="*/ 4063 w 10662"/>
              <a:gd name="T49" fmla="*/ 6347 h 9951"/>
              <a:gd name="T50" fmla="*/ 4922 w 10662"/>
              <a:gd name="T51" fmla="*/ 6347 h 9951"/>
              <a:gd name="T52" fmla="*/ 4939 w 10662"/>
              <a:gd name="T53" fmla="*/ 6644 h 9951"/>
              <a:gd name="T54" fmla="*/ 5444 w 10662"/>
              <a:gd name="T55" fmla="*/ 7164 h 9951"/>
              <a:gd name="T56" fmla="*/ 5888 w 10662"/>
              <a:gd name="T57" fmla="*/ 7194 h 9951"/>
              <a:gd name="T58" fmla="*/ 5888 w 10662"/>
              <a:gd name="T59" fmla="*/ 5788 h 9951"/>
              <a:gd name="T60" fmla="*/ 5258 w 10662"/>
              <a:gd name="T61" fmla="*/ 5736 h 9951"/>
              <a:gd name="T62" fmla="*/ 4916 w 10662"/>
              <a:gd name="T63" fmla="*/ 5672 h 9951"/>
              <a:gd name="T64" fmla="*/ 4140 w 10662"/>
              <a:gd name="T65" fmla="*/ 4801 h 9951"/>
              <a:gd name="T66" fmla="*/ 4140 w 10662"/>
              <a:gd name="T67" fmla="*/ 3927 h 9951"/>
              <a:gd name="T68" fmla="*/ 5057 w 10662"/>
              <a:gd name="T69" fmla="*/ 3037 h 9951"/>
              <a:gd name="T70" fmla="*/ 5765 w 10662"/>
              <a:gd name="T71" fmla="*/ 2974 h 9951"/>
              <a:gd name="T72" fmla="*/ 5901 w 10662"/>
              <a:gd name="T73" fmla="*/ 2830 h 9951"/>
              <a:gd name="T74" fmla="*/ 5899 w 10662"/>
              <a:gd name="T75" fmla="*/ 2470 h 9951"/>
              <a:gd name="T76" fmla="*/ 6488 w 10662"/>
              <a:gd name="T77" fmla="*/ 2470 h 9951"/>
              <a:gd name="T78" fmla="*/ 6488 w 10662"/>
              <a:gd name="T79" fmla="*/ 2955 h 9951"/>
              <a:gd name="T80" fmla="*/ 7134 w 10662"/>
              <a:gd name="T81" fmla="*/ 3008 h 9951"/>
              <a:gd name="T82" fmla="*/ 7387 w 10662"/>
              <a:gd name="T83" fmla="*/ 3054 h 9951"/>
              <a:gd name="T84" fmla="*/ 8188 w 10662"/>
              <a:gd name="T85" fmla="*/ 4060 h 9951"/>
              <a:gd name="T86" fmla="*/ 8209 w 10662"/>
              <a:gd name="T87" fmla="*/ 4400 h 9951"/>
              <a:gd name="T88" fmla="*/ 7371 w 10662"/>
              <a:gd name="T89" fmla="*/ 4400 h 9951"/>
              <a:gd name="T90" fmla="*/ 6498 w 10662"/>
              <a:gd name="T91" fmla="*/ 3754 h 9951"/>
              <a:gd name="T92" fmla="*/ 6498 w 10662"/>
              <a:gd name="T93" fmla="*/ 5034 h 9951"/>
              <a:gd name="T94" fmla="*/ 6898 w 10662"/>
              <a:gd name="T95" fmla="*/ 5072 h 9951"/>
              <a:gd name="T96" fmla="*/ 7740 w 10662"/>
              <a:gd name="T97" fmla="*/ 5248 h 9951"/>
              <a:gd name="T98" fmla="*/ 8275 w 10662"/>
              <a:gd name="T99" fmla="*/ 5836 h 9951"/>
              <a:gd name="T100" fmla="*/ 8265 w 10662"/>
              <a:gd name="T101" fmla="*/ 7124 h 9951"/>
              <a:gd name="T102" fmla="*/ 7256 w 10662"/>
              <a:gd name="T103" fmla="*/ 5931 h 9951"/>
              <a:gd name="T104" fmla="*/ 6493 w 10662"/>
              <a:gd name="T105" fmla="*/ 5819 h 9951"/>
              <a:gd name="T106" fmla="*/ 6493 w 10662"/>
              <a:gd name="T107" fmla="*/ 7205 h 9951"/>
              <a:gd name="T108" fmla="*/ 6970 w 10662"/>
              <a:gd name="T109" fmla="*/ 7142 h 9951"/>
              <a:gd name="T110" fmla="*/ 7356 w 10662"/>
              <a:gd name="T111" fmla="*/ 6022 h 9951"/>
              <a:gd name="T112" fmla="*/ 7256 w 10662"/>
              <a:gd name="T113" fmla="*/ 5931 h 9951"/>
              <a:gd name="T114" fmla="*/ 5102 w 10662"/>
              <a:gd name="T115" fmla="*/ 4753 h 9951"/>
              <a:gd name="T116" fmla="*/ 5889 w 10662"/>
              <a:gd name="T117" fmla="*/ 5007 h 9951"/>
              <a:gd name="T118" fmla="*/ 5889 w 10662"/>
              <a:gd name="T119" fmla="*/ 3739 h 9951"/>
              <a:gd name="T120" fmla="*/ 5079 w 10662"/>
              <a:gd name="T121" fmla="*/ 4021 h 9951"/>
              <a:gd name="T122" fmla="*/ 5102 w 10662"/>
              <a:gd name="T123" fmla="*/ 4753 h 99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0662" h="9951">
                <a:moveTo>
                  <a:pt x="10425" y="4930"/>
                </a:moveTo>
                <a:cubicBezTo>
                  <a:pt x="10223" y="3194"/>
                  <a:pt x="9249" y="2021"/>
                  <a:pt x="7631" y="1373"/>
                </a:cubicBezTo>
                <a:cubicBezTo>
                  <a:pt x="7504" y="1322"/>
                  <a:pt x="7377" y="1248"/>
                  <a:pt x="7278" y="1156"/>
                </a:cubicBezTo>
                <a:cubicBezTo>
                  <a:pt x="6472" y="407"/>
                  <a:pt x="5520" y="28"/>
                  <a:pt x="4295" y="0"/>
                </a:cubicBezTo>
                <a:cubicBezTo>
                  <a:pt x="4146" y="18"/>
                  <a:pt x="3867" y="33"/>
                  <a:pt x="3595" y="85"/>
                </a:cubicBezTo>
                <a:cubicBezTo>
                  <a:pt x="1471" y="491"/>
                  <a:pt x="0" y="2468"/>
                  <a:pt x="240" y="4634"/>
                </a:cubicBezTo>
                <a:cubicBezTo>
                  <a:pt x="412" y="6194"/>
                  <a:pt x="1251" y="7307"/>
                  <a:pt x="2653" y="7995"/>
                </a:cubicBezTo>
                <a:cubicBezTo>
                  <a:pt x="2838" y="8086"/>
                  <a:pt x="2991" y="8198"/>
                  <a:pt x="3136" y="8342"/>
                </a:cubicBezTo>
                <a:cubicBezTo>
                  <a:pt x="4368" y="9555"/>
                  <a:pt x="5832" y="9951"/>
                  <a:pt x="7480" y="9445"/>
                </a:cubicBezTo>
                <a:cubicBezTo>
                  <a:pt x="9447" y="8840"/>
                  <a:pt x="10662" y="6969"/>
                  <a:pt x="10425" y="4930"/>
                </a:cubicBezTo>
                <a:close/>
                <a:moveTo>
                  <a:pt x="2234" y="6995"/>
                </a:moveTo>
                <a:cubicBezTo>
                  <a:pt x="1582" y="6583"/>
                  <a:pt x="816" y="5521"/>
                  <a:pt x="833" y="4206"/>
                </a:cubicBezTo>
                <a:cubicBezTo>
                  <a:pt x="850" y="2790"/>
                  <a:pt x="1501" y="1720"/>
                  <a:pt x="2743" y="1038"/>
                </a:cubicBezTo>
                <a:cubicBezTo>
                  <a:pt x="3923" y="390"/>
                  <a:pt x="5338" y="565"/>
                  <a:pt x="6150" y="1111"/>
                </a:cubicBezTo>
                <a:cubicBezTo>
                  <a:pt x="3195" y="1106"/>
                  <a:pt x="1079" y="4283"/>
                  <a:pt x="2234" y="6995"/>
                </a:cubicBezTo>
                <a:close/>
                <a:moveTo>
                  <a:pt x="8265" y="7124"/>
                </a:moveTo>
                <a:cubicBezTo>
                  <a:pt x="8151" y="7551"/>
                  <a:pt x="7847" y="7784"/>
                  <a:pt x="7426" y="7858"/>
                </a:cubicBezTo>
                <a:cubicBezTo>
                  <a:pt x="7124" y="7911"/>
                  <a:pt x="6816" y="7928"/>
                  <a:pt x="6489" y="7964"/>
                </a:cubicBezTo>
                <a:lnTo>
                  <a:pt x="6489" y="8515"/>
                </a:lnTo>
                <a:lnTo>
                  <a:pt x="5904" y="8515"/>
                </a:lnTo>
                <a:lnTo>
                  <a:pt x="5904" y="7956"/>
                </a:lnTo>
                <a:cubicBezTo>
                  <a:pt x="5635" y="7933"/>
                  <a:pt x="5383" y="7924"/>
                  <a:pt x="5136" y="7887"/>
                </a:cubicBezTo>
                <a:cubicBezTo>
                  <a:pt x="4964" y="7860"/>
                  <a:pt x="4789" y="7813"/>
                  <a:pt x="4629" y="7744"/>
                </a:cubicBezTo>
                <a:cubicBezTo>
                  <a:pt x="4233" y="7571"/>
                  <a:pt x="4112" y="7213"/>
                  <a:pt x="4066" y="6823"/>
                </a:cubicBezTo>
                <a:cubicBezTo>
                  <a:pt x="4047" y="6669"/>
                  <a:pt x="4063" y="6512"/>
                  <a:pt x="4063" y="6347"/>
                </a:cubicBezTo>
                <a:lnTo>
                  <a:pt x="4922" y="6347"/>
                </a:lnTo>
                <a:cubicBezTo>
                  <a:pt x="4928" y="6446"/>
                  <a:pt x="4932" y="6545"/>
                  <a:pt x="4939" y="6644"/>
                </a:cubicBezTo>
                <a:cubicBezTo>
                  <a:pt x="4965" y="6998"/>
                  <a:pt x="5091" y="7129"/>
                  <a:pt x="5444" y="7164"/>
                </a:cubicBezTo>
                <a:cubicBezTo>
                  <a:pt x="5588" y="7178"/>
                  <a:pt x="5733" y="7184"/>
                  <a:pt x="5888" y="7194"/>
                </a:cubicBezTo>
                <a:lnTo>
                  <a:pt x="5888" y="5788"/>
                </a:lnTo>
                <a:cubicBezTo>
                  <a:pt x="5676" y="5771"/>
                  <a:pt x="5466" y="5758"/>
                  <a:pt x="5258" y="5736"/>
                </a:cubicBezTo>
                <a:cubicBezTo>
                  <a:pt x="5143" y="5723"/>
                  <a:pt x="5030" y="5696"/>
                  <a:pt x="4916" y="5672"/>
                </a:cubicBezTo>
                <a:cubicBezTo>
                  <a:pt x="4445" y="5572"/>
                  <a:pt x="4190" y="5264"/>
                  <a:pt x="4140" y="4801"/>
                </a:cubicBezTo>
                <a:cubicBezTo>
                  <a:pt x="4109" y="4513"/>
                  <a:pt x="4099" y="4213"/>
                  <a:pt x="4140" y="3927"/>
                </a:cubicBezTo>
                <a:cubicBezTo>
                  <a:pt x="4220" y="3375"/>
                  <a:pt x="4492" y="3126"/>
                  <a:pt x="5057" y="3037"/>
                </a:cubicBezTo>
                <a:cubicBezTo>
                  <a:pt x="5291" y="3000"/>
                  <a:pt x="5529" y="2986"/>
                  <a:pt x="5765" y="2974"/>
                </a:cubicBezTo>
                <a:cubicBezTo>
                  <a:pt x="5871" y="2969"/>
                  <a:pt x="5907" y="2934"/>
                  <a:pt x="5901" y="2830"/>
                </a:cubicBezTo>
                <a:cubicBezTo>
                  <a:pt x="5893" y="2714"/>
                  <a:pt x="5899" y="2598"/>
                  <a:pt x="5899" y="2470"/>
                </a:cubicBezTo>
                <a:lnTo>
                  <a:pt x="6488" y="2470"/>
                </a:lnTo>
                <a:lnTo>
                  <a:pt x="6488" y="2955"/>
                </a:lnTo>
                <a:cubicBezTo>
                  <a:pt x="6714" y="2973"/>
                  <a:pt x="6924" y="2988"/>
                  <a:pt x="7134" y="3008"/>
                </a:cubicBezTo>
                <a:cubicBezTo>
                  <a:pt x="7219" y="3017"/>
                  <a:pt x="7303" y="3035"/>
                  <a:pt x="7387" y="3054"/>
                </a:cubicBezTo>
                <a:cubicBezTo>
                  <a:pt x="7870" y="3164"/>
                  <a:pt x="8130" y="3379"/>
                  <a:pt x="8188" y="4060"/>
                </a:cubicBezTo>
                <a:cubicBezTo>
                  <a:pt x="8198" y="4169"/>
                  <a:pt x="8202" y="4279"/>
                  <a:pt x="8209" y="4400"/>
                </a:cubicBezTo>
                <a:lnTo>
                  <a:pt x="7371" y="4400"/>
                </a:lnTo>
                <a:cubicBezTo>
                  <a:pt x="7244" y="3843"/>
                  <a:pt x="7026" y="3681"/>
                  <a:pt x="6498" y="3754"/>
                </a:cubicBezTo>
                <a:lnTo>
                  <a:pt x="6498" y="5034"/>
                </a:lnTo>
                <a:cubicBezTo>
                  <a:pt x="6631" y="5046"/>
                  <a:pt x="6767" y="5048"/>
                  <a:pt x="6898" y="5072"/>
                </a:cubicBezTo>
                <a:cubicBezTo>
                  <a:pt x="7180" y="5124"/>
                  <a:pt x="7464" y="5172"/>
                  <a:pt x="7740" y="5248"/>
                </a:cubicBezTo>
                <a:cubicBezTo>
                  <a:pt x="8032" y="5329"/>
                  <a:pt x="8201" y="5549"/>
                  <a:pt x="8275" y="5836"/>
                </a:cubicBezTo>
                <a:cubicBezTo>
                  <a:pt x="8386" y="6265"/>
                  <a:pt x="8379" y="6697"/>
                  <a:pt x="8265" y="7124"/>
                </a:cubicBezTo>
                <a:close/>
                <a:moveTo>
                  <a:pt x="7256" y="5931"/>
                </a:moveTo>
                <a:cubicBezTo>
                  <a:pt x="7014" y="5811"/>
                  <a:pt x="6755" y="5817"/>
                  <a:pt x="6493" y="5819"/>
                </a:cubicBezTo>
                <a:lnTo>
                  <a:pt x="6493" y="7205"/>
                </a:lnTo>
                <a:cubicBezTo>
                  <a:pt x="6664" y="7184"/>
                  <a:pt x="6822" y="7181"/>
                  <a:pt x="6970" y="7142"/>
                </a:cubicBezTo>
                <a:cubicBezTo>
                  <a:pt x="7422" y="7025"/>
                  <a:pt x="7633" y="6400"/>
                  <a:pt x="7356" y="6022"/>
                </a:cubicBezTo>
                <a:cubicBezTo>
                  <a:pt x="7329" y="5986"/>
                  <a:pt x="7295" y="5950"/>
                  <a:pt x="7256" y="5931"/>
                </a:cubicBezTo>
                <a:close/>
                <a:moveTo>
                  <a:pt x="5102" y="4753"/>
                </a:moveTo>
                <a:cubicBezTo>
                  <a:pt x="5306" y="5009"/>
                  <a:pt x="5594" y="5009"/>
                  <a:pt x="5889" y="5007"/>
                </a:cubicBezTo>
                <a:lnTo>
                  <a:pt x="5889" y="3739"/>
                </a:lnTo>
                <a:cubicBezTo>
                  <a:pt x="5582" y="3748"/>
                  <a:pt x="5276" y="3733"/>
                  <a:pt x="5079" y="4021"/>
                </a:cubicBezTo>
                <a:cubicBezTo>
                  <a:pt x="4949" y="4211"/>
                  <a:pt x="4960" y="4574"/>
                  <a:pt x="5102" y="475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8" name="two-overlapping-rectangular-boxes_20019"/>
          <p:cNvSpPr>
            <a:spLocks noChangeAspect="1"/>
          </p:cNvSpPr>
          <p:nvPr/>
        </p:nvSpPr>
        <p:spPr bwMode="auto">
          <a:xfrm>
            <a:off x="8349758" y="4483920"/>
            <a:ext cx="609685" cy="531847"/>
          </a:xfrm>
          <a:custGeom>
            <a:avLst/>
            <a:gdLst>
              <a:gd name="T0" fmla="*/ 4027 w 4826"/>
              <a:gd name="T1" fmla="*/ 1352 h 4216"/>
              <a:gd name="T2" fmla="*/ 4027 w 4826"/>
              <a:gd name="T3" fmla="*/ 0 h 4216"/>
              <a:gd name="T4" fmla="*/ 0 w 4826"/>
              <a:gd name="T5" fmla="*/ 0 h 4216"/>
              <a:gd name="T6" fmla="*/ 0 w 4826"/>
              <a:gd name="T7" fmla="*/ 2863 h 4216"/>
              <a:gd name="T8" fmla="*/ 799 w 4826"/>
              <a:gd name="T9" fmla="*/ 2863 h 4216"/>
              <a:gd name="T10" fmla="*/ 799 w 4826"/>
              <a:gd name="T11" fmla="*/ 4216 h 4216"/>
              <a:gd name="T12" fmla="*/ 4826 w 4826"/>
              <a:gd name="T13" fmla="*/ 4216 h 4216"/>
              <a:gd name="T14" fmla="*/ 4826 w 4826"/>
              <a:gd name="T15" fmla="*/ 1352 h 4216"/>
              <a:gd name="T16" fmla="*/ 4027 w 4826"/>
              <a:gd name="T17" fmla="*/ 1352 h 4216"/>
              <a:gd name="T18" fmla="*/ 799 w 4826"/>
              <a:gd name="T19" fmla="*/ 2704 h 4216"/>
              <a:gd name="T20" fmla="*/ 159 w 4826"/>
              <a:gd name="T21" fmla="*/ 2704 h 4216"/>
              <a:gd name="T22" fmla="*/ 159 w 4826"/>
              <a:gd name="T23" fmla="*/ 159 h 4216"/>
              <a:gd name="T24" fmla="*/ 3868 w 4826"/>
              <a:gd name="T25" fmla="*/ 159 h 4216"/>
              <a:gd name="T26" fmla="*/ 3868 w 4826"/>
              <a:gd name="T27" fmla="*/ 1352 h 4216"/>
              <a:gd name="T28" fmla="*/ 799 w 4826"/>
              <a:gd name="T29" fmla="*/ 1352 h 4216"/>
              <a:gd name="T30" fmla="*/ 799 w 4826"/>
              <a:gd name="T31" fmla="*/ 2704 h 4216"/>
              <a:gd name="T32" fmla="*/ 4667 w 4826"/>
              <a:gd name="T33" fmla="*/ 4056 h 4216"/>
              <a:gd name="T34" fmla="*/ 958 w 4826"/>
              <a:gd name="T35" fmla="*/ 4056 h 4216"/>
              <a:gd name="T36" fmla="*/ 958 w 4826"/>
              <a:gd name="T37" fmla="*/ 2863 h 4216"/>
              <a:gd name="T38" fmla="*/ 958 w 4826"/>
              <a:gd name="T39" fmla="*/ 2704 h 4216"/>
              <a:gd name="T40" fmla="*/ 958 w 4826"/>
              <a:gd name="T41" fmla="*/ 1511 h 4216"/>
              <a:gd name="T42" fmla="*/ 3868 w 4826"/>
              <a:gd name="T43" fmla="*/ 1511 h 4216"/>
              <a:gd name="T44" fmla="*/ 4027 w 4826"/>
              <a:gd name="T45" fmla="*/ 1511 h 4216"/>
              <a:gd name="T46" fmla="*/ 4667 w 4826"/>
              <a:gd name="T47" fmla="*/ 1511 h 4216"/>
              <a:gd name="T48" fmla="*/ 4667 w 4826"/>
              <a:gd name="T49" fmla="*/ 4056 h 4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826" h="4216">
                <a:moveTo>
                  <a:pt x="4027" y="1352"/>
                </a:moveTo>
                <a:lnTo>
                  <a:pt x="4027" y="0"/>
                </a:lnTo>
                <a:lnTo>
                  <a:pt x="0" y="0"/>
                </a:lnTo>
                <a:lnTo>
                  <a:pt x="0" y="2863"/>
                </a:lnTo>
                <a:lnTo>
                  <a:pt x="799" y="2863"/>
                </a:lnTo>
                <a:lnTo>
                  <a:pt x="799" y="4216"/>
                </a:lnTo>
                <a:lnTo>
                  <a:pt x="4826" y="4216"/>
                </a:lnTo>
                <a:lnTo>
                  <a:pt x="4826" y="1352"/>
                </a:lnTo>
                <a:lnTo>
                  <a:pt x="4027" y="1352"/>
                </a:lnTo>
                <a:close/>
                <a:moveTo>
                  <a:pt x="799" y="2704"/>
                </a:moveTo>
                <a:lnTo>
                  <a:pt x="159" y="2704"/>
                </a:lnTo>
                <a:lnTo>
                  <a:pt x="159" y="159"/>
                </a:lnTo>
                <a:lnTo>
                  <a:pt x="3868" y="159"/>
                </a:lnTo>
                <a:lnTo>
                  <a:pt x="3868" y="1352"/>
                </a:lnTo>
                <a:lnTo>
                  <a:pt x="799" y="1352"/>
                </a:lnTo>
                <a:lnTo>
                  <a:pt x="799" y="2704"/>
                </a:lnTo>
                <a:close/>
                <a:moveTo>
                  <a:pt x="4667" y="4056"/>
                </a:moveTo>
                <a:lnTo>
                  <a:pt x="958" y="4056"/>
                </a:lnTo>
                <a:lnTo>
                  <a:pt x="958" y="2863"/>
                </a:lnTo>
                <a:lnTo>
                  <a:pt x="958" y="2704"/>
                </a:lnTo>
                <a:lnTo>
                  <a:pt x="958" y="1511"/>
                </a:lnTo>
                <a:lnTo>
                  <a:pt x="3868" y="1511"/>
                </a:lnTo>
                <a:lnTo>
                  <a:pt x="4027" y="1511"/>
                </a:lnTo>
                <a:lnTo>
                  <a:pt x="4667" y="1511"/>
                </a:lnTo>
                <a:lnTo>
                  <a:pt x="4667" y="405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9" name="矩形 18"/>
          <p:cNvSpPr/>
          <p:nvPr/>
        </p:nvSpPr>
        <p:spPr>
          <a:xfrm>
            <a:off x="4472409" y="2101007"/>
            <a:ext cx="447728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</a:t>
            </a:r>
            <a:r>
              <a:rPr lang="en-US" altLang="zh-CN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accept </a:t>
            </a:r>
            <a:r>
              <a:rPr lang="en-US" altLang="zh-CN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finite disappointment, but we must never lose infinite hope. </a:t>
            </a:r>
            <a:endParaRPr lang="zh-CN" altLang="en-US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003165" y="1707478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  <a:endParaRPr lang="zh-CN" altLang="en-US" sz="24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775912" y="4313142"/>
            <a:ext cx="447728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We must </a:t>
            </a:r>
            <a:r>
              <a:rPr lang="en-US" altLang="zh-CN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accept </a:t>
            </a:r>
            <a:r>
              <a:rPr lang="en-US" altLang="zh-CN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finite disappointment, but we must never lose infinite hope. </a:t>
            </a:r>
            <a:endParaRPr lang="zh-CN" altLang="en-US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4306668" y="3919613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输入标题</a:t>
            </a:r>
            <a:endParaRPr lang="zh-CN" altLang="en-US" sz="24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5" name="等腰三角形 24"/>
          <p:cNvSpPr/>
          <p:nvPr/>
        </p:nvSpPr>
        <p:spPr>
          <a:xfrm rot="4791972">
            <a:off x="9916396" y="70729"/>
            <a:ext cx="1240601" cy="1069484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26" name="等腰三角形 25"/>
          <p:cNvSpPr/>
          <p:nvPr/>
        </p:nvSpPr>
        <p:spPr>
          <a:xfrm rot="4791972">
            <a:off x="160563" y="4523673"/>
            <a:ext cx="1268200" cy="1093276"/>
          </a:xfrm>
          <a:prstGeom prst="triangle">
            <a:avLst/>
          </a:prstGeom>
          <a:solidFill>
            <a:srgbClr val="72B8FF"/>
          </a:soli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grpSp>
        <p:nvGrpSpPr>
          <p:cNvPr id="43" name="组合 42"/>
          <p:cNvGrpSpPr/>
          <p:nvPr/>
        </p:nvGrpSpPr>
        <p:grpSpPr>
          <a:xfrm>
            <a:off x="9678805" y="5491857"/>
            <a:ext cx="1510319" cy="1320759"/>
            <a:chOff x="4933741" y="160774"/>
            <a:chExt cx="753032" cy="658519"/>
          </a:xfrm>
        </p:grpSpPr>
        <p:sp>
          <p:nvSpPr>
            <p:cNvPr id="27" name="椭圆 26"/>
            <p:cNvSpPr/>
            <p:nvPr/>
          </p:nvSpPr>
          <p:spPr>
            <a:xfrm>
              <a:off x="4933741" y="160774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椭圆 27"/>
            <p:cNvSpPr/>
            <p:nvPr/>
          </p:nvSpPr>
          <p:spPr>
            <a:xfrm>
              <a:off x="5141209" y="160774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椭圆 28"/>
            <p:cNvSpPr/>
            <p:nvPr/>
          </p:nvSpPr>
          <p:spPr>
            <a:xfrm>
              <a:off x="5348677" y="160774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椭圆 29"/>
            <p:cNvSpPr/>
            <p:nvPr/>
          </p:nvSpPr>
          <p:spPr>
            <a:xfrm>
              <a:off x="5556145" y="160774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椭圆 30"/>
            <p:cNvSpPr/>
            <p:nvPr/>
          </p:nvSpPr>
          <p:spPr>
            <a:xfrm>
              <a:off x="4933741" y="336738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椭圆 31"/>
            <p:cNvSpPr/>
            <p:nvPr/>
          </p:nvSpPr>
          <p:spPr>
            <a:xfrm>
              <a:off x="5141209" y="336738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椭圆 32"/>
            <p:cNvSpPr/>
            <p:nvPr/>
          </p:nvSpPr>
          <p:spPr>
            <a:xfrm>
              <a:off x="5348677" y="336738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椭圆 33"/>
            <p:cNvSpPr/>
            <p:nvPr/>
          </p:nvSpPr>
          <p:spPr>
            <a:xfrm>
              <a:off x="5556145" y="336738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椭圆 34"/>
            <p:cNvSpPr/>
            <p:nvPr/>
          </p:nvSpPr>
          <p:spPr>
            <a:xfrm>
              <a:off x="4933741" y="512701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椭圆 35"/>
            <p:cNvSpPr/>
            <p:nvPr/>
          </p:nvSpPr>
          <p:spPr>
            <a:xfrm>
              <a:off x="5141209" y="512701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椭圆 36"/>
            <p:cNvSpPr/>
            <p:nvPr/>
          </p:nvSpPr>
          <p:spPr>
            <a:xfrm>
              <a:off x="5348677" y="512701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椭圆 37"/>
            <p:cNvSpPr/>
            <p:nvPr/>
          </p:nvSpPr>
          <p:spPr>
            <a:xfrm>
              <a:off x="5556145" y="512701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椭圆 38"/>
            <p:cNvSpPr/>
            <p:nvPr/>
          </p:nvSpPr>
          <p:spPr>
            <a:xfrm>
              <a:off x="4933741" y="688665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椭圆 39"/>
            <p:cNvSpPr/>
            <p:nvPr/>
          </p:nvSpPr>
          <p:spPr>
            <a:xfrm>
              <a:off x="5141209" y="688665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椭圆 40"/>
            <p:cNvSpPr/>
            <p:nvPr/>
          </p:nvSpPr>
          <p:spPr>
            <a:xfrm>
              <a:off x="5348677" y="688665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椭圆 41"/>
            <p:cNvSpPr/>
            <p:nvPr/>
          </p:nvSpPr>
          <p:spPr>
            <a:xfrm>
              <a:off x="5556145" y="688665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4" name="组合 43"/>
          <p:cNvGrpSpPr/>
          <p:nvPr/>
        </p:nvGrpSpPr>
        <p:grpSpPr>
          <a:xfrm rot="1309584">
            <a:off x="-36029" y="2342159"/>
            <a:ext cx="1119450" cy="978948"/>
            <a:chOff x="4933741" y="160774"/>
            <a:chExt cx="753032" cy="658519"/>
          </a:xfrm>
        </p:grpSpPr>
        <p:sp>
          <p:nvSpPr>
            <p:cNvPr id="45" name="椭圆 44"/>
            <p:cNvSpPr/>
            <p:nvPr/>
          </p:nvSpPr>
          <p:spPr>
            <a:xfrm>
              <a:off x="4933741" y="160774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椭圆 45"/>
            <p:cNvSpPr/>
            <p:nvPr/>
          </p:nvSpPr>
          <p:spPr>
            <a:xfrm>
              <a:off x="5141209" y="160774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椭圆 46"/>
            <p:cNvSpPr/>
            <p:nvPr/>
          </p:nvSpPr>
          <p:spPr>
            <a:xfrm>
              <a:off x="5348677" y="160774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椭圆 47"/>
            <p:cNvSpPr/>
            <p:nvPr/>
          </p:nvSpPr>
          <p:spPr>
            <a:xfrm>
              <a:off x="5556145" y="160774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椭圆 48"/>
            <p:cNvSpPr/>
            <p:nvPr/>
          </p:nvSpPr>
          <p:spPr>
            <a:xfrm>
              <a:off x="4933741" y="336738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0" name="椭圆 49"/>
            <p:cNvSpPr/>
            <p:nvPr/>
          </p:nvSpPr>
          <p:spPr>
            <a:xfrm>
              <a:off x="5141209" y="336738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椭圆 50"/>
            <p:cNvSpPr/>
            <p:nvPr/>
          </p:nvSpPr>
          <p:spPr>
            <a:xfrm>
              <a:off x="5348677" y="336738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" name="椭圆 51"/>
            <p:cNvSpPr/>
            <p:nvPr/>
          </p:nvSpPr>
          <p:spPr>
            <a:xfrm>
              <a:off x="5556145" y="336738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椭圆 52"/>
            <p:cNvSpPr/>
            <p:nvPr/>
          </p:nvSpPr>
          <p:spPr>
            <a:xfrm>
              <a:off x="4933741" y="512701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椭圆 53"/>
            <p:cNvSpPr/>
            <p:nvPr/>
          </p:nvSpPr>
          <p:spPr>
            <a:xfrm>
              <a:off x="5141209" y="512701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椭圆 54"/>
            <p:cNvSpPr/>
            <p:nvPr/>
          </p:nvSpPr>
          <p:spPr>
            <a:xfrm>
              <a:off x="5348677" y="512701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" name="椭圆 55"/>
            <p:cNvSpPr/>
            <p:nvPr/>
          </p:nvSpPr>
          <p:spPr>
            <a:xfrm>
              <a:off x="5556145" y="512701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椭圆 56"/>
            <p:cNvSpPr/>
            <p:nvPr/>
          </p:nvSpPr>
          <p:spPr>
            <a:xfrm>
              <a:off x="4933741" y="688665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8" name="椭圆 57"/>
            <p:cNvSpPr/>
            <p:nvPr/>
          </p:nvSpPr>
          <p:spPr>
            <a:xfrm>
              <a:off x="5141209" y="688665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9" name="椭圆 58"/>
            <p:cNvSpPr/>
            <p:nvPr/>
          </p:nvSpPr>
          <p:spPr>
            <a:xfrm>
              <a:off x="5348677" y="688665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椭圆 59"/>
            <p:cNvSpPr/>
            <p:nvPr/>
          </p:nvSpPr>
          <p:spPr>
            <a:xfrm>
              <a:off x="5556145" y="688665"/>
              <a:ext cx="130628" cy="130628"/>
            </a:xfrm>
            <a:prstGeom prst="ellipse">
              <a:avLst/>
            </a:prstGeom>
            <a:solidFill>
              <a:srgbClr val="FE68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custDataLst>
      <p:tags r:id="rId1"/>
    </p:custDataLst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23" grpId="0" animBg="1"/>
      <p:bldP spid="24" grpId="0" animBg="1"/>
      <p:bldP spid="17" grpId="0" animBg="1"/>
      <p:bldP spid="19" grpId="0"/>
      <p:bldP spid="20" grpId="0"/>
      <p:bldP spid="21" grpId="0"/>
      <p:bldP spid="22" grpId="0"/>
    </p:bldLst>
  </p:timing>
</p:sld>
</file>

<file path=ppt/tags/tag1.xml><?xml version="1.0" encoding="utf-8"?>
<p:tagLst xmlns:p="http://schemas.openxmlformats.org/presentationml/2006/main">
  <p:tag name="ISLIDE.VECTOR" val="#379126;#378999;"/>
</p:tagLst>
</file>

<file path=ppt/tags/tag2.xml><?xml version="1.0" encoding="utf-8"?>
<p:tagLst xmlns:p="http://schemas.openxmlformats.org/presentationml/2006/main">
  <p:tag name="ISLIDE.VECTOR" val="#379126;#378999;"/>
</p:tagLst>
</file>

<file path=ppt/tags/tag3.xml><?xml version="1.0" encoding="utf-8"?>
<p:tagLst xmlns:p="http://schemas.openxmlformats.org/presentationml/2006/main">
  <p:tag name="ISLIDE.ICON" val="#368820;#368813;#172501;"/>
</p:tagLst>
</file>

<file path=ppt/tags/tag4.xml><?xml version="1.0" encoding="utf-8"?>
<p:tagLst xmlns:p="http://schemas.openxmlformats.org/presentationml/2006/main">
  <p:tag name="ISLIDE.VECTOR" val="#379126;#378999;"/>
</p:tagLst>
</file>

<file path=ppt/tags/tag5.xml><?xml version="1.0" encoding="utf-8"?>
<p:tagLst xmlns:p="http://schemas.openxmlformats.org/presentationml/2006/main">
  <p:tag name="ISLIDE.VECTOR" val="#379126;#378999;"/>
</p:tagLst>
</file>

<file path=ppt/tags/tag6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4188</Words>
  <Application>WPS 演示</Application>
  <PresentationFormat>宽屏</PresentationFormat>
  <Paragraphs>317</Paragraphs>
  <Slides>21</Slides>
  <Notes>21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5" baseType="lpstr">
      <vt:lpstr>Arial</vt:lpstr>
      <vt:lpstr>宋体</vt:lpstr>
      <vt:lpstr>Wingdings</vt:lpstr>
      <vt:lpstr>方正粗黑宋简体</vt:lpstr>
      <vt:lpstr>微软雅黑</vt:lpstr>
      <vt:lpstr>等线</vt:lpstr>
      <vt:lpstr>等线 Light</vt:lpstr>
      <vt:lpstr>Arial Unicode MS</vt:lpstr>
      <vt:lpstr>Meiryo</vt:lpstr>
      <vt:lpstr>Yu Gothic UI</vt:lpstr>
      <vt:lpstr>Arial Narrow</vt:lpstr>
      <vt:lpstr>Calibri</vt:lpstr>
      <vt:lpstr>Calibri Light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cp:lastModifiedBy>Years later</cp:lastModifiedBy>
  <cp:revision>53</cp:revision>
  <dcterms:created xsi:type="dcterms:W3CDTF">2020-09-18T10:26:00Z</dcterms:created>
  <dcterms:modified xsi:type="dcterms:W3CDTF">2024-06-30T03:59:03Z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E6B302A52AEA4653955DF022DCDBE67E_13</vt:lpwstr>
  </property>
  <property fmtid="{D5CDD505-2E9C-101B-9397-08002B2CF9AE}" pid="3" name="KSOProductBuildVer">
    <vt:lpwstr>2052-12.1.0.17133</vt:lpwstr>
  </property>
</Properties>
</file>