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9" r:id="rId3"/>
    <p:sldId id="260" r:id="rId4"/>
    <p:sldId id="261" r:id="rId5"/>
    <p:sldId id="262" r:id="rId6"/>
    <p:sldId id="263" r:id="rId7"/>
    <p:sldId id="264" r:id="rId8"/>
    <p:sldId id="266" r:id="rId9"/>
    <p:sldId id="284" r:id="rId10"/>
    <p:sldId id="269" r:id="rId11"/>
    <p:sldId id="268" r:id="rId12"/>
    <p:sldId id="287" r:id="rId13"/>
    <p:sldId id="282" r:id="rId14"/>
    <p:sldId id="285" r:id="rId15"/>
    <p:sldId id="286" r:id="rId16"/>
    <p:sldId id="283" r:id="rId17"/>
    <p:sldId id="288" r:id="rId18"/>
    <p:sldId id="267" r:id="rId19"/>
    <p:sldId id="289" r:id="rId20"/>
    <p:sldId id="290" r:id="rId21"/>
    <p:sldId id="296" r:id="rId22"/>
    <p:sldId id="298" r:id="rId23"/>
    <p:sldId id="294" r:id="rId24"/>
    <p:sldId id="300" r:id="rId25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409"/>
    <a:srgbClr val="9E211B"/>
    <a:srgbClr val="E3D2AE"/>
    <a:srgbClr val="DAECF7"/>
    <a:srgbClr val="C7020C"/>
    <a:srgbClr val="C91324"/>
    <a:srgbClr val="162F81"/>
    <a:srgbClr val="8A3E7E"/>
    <a:srgbClr val="426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89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1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r>
              <a:rPr lang="zh-CN" altLang="en-US" dirty="0"/>
              <a:t>模板来自于 </a:t>
            </a:r>
            <a:r>
              <a:rPr lang="en-US" altLang="zh-CN" dirty="0"/>
              <a:t>https://www.pptying.com    【PPT</a:t>
            </a:r>
            <a:r>
              <a:rPr lang="zh-CN" altLang="en-US" dirty="0"/>
              <a:t>营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12192000" cy="682388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6"/>
            <a:ext cx="2742447" cy="364275"/>
          </a:xfrm>
        </p:spPr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2" y="6356746"/>
            <a:ext cx="4115176" cy="36427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5" y="6356746"/>
            <a:ext cx="2742447" cy="364275"/>
          </a:xfrm>
        </p:spPr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hyperlink" Target="http://699pic.com/tupian-500754769.html" TargetMode="External"/><Relationship Id="rId8" Type="http://schemas.openxmlformats.org/officeDocument/2006/relationships/hyperlink" Target="http://699pic.com/tupian-500063089.html" TargetMode="External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4.png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9" Type="http://schemas.openxmlformats.org/officeDocument/2006/relationships/hyperlink" Target="http://699pic.com/tupian-500044597.html" TargetMode="External"/><Relationship Id="rId18" Type="http://schemas.openxmlformats.org/officeDocument/2006/relationships/hyperlink" Target="http://699pic.com/tupian-359538.html" TargetMode="External"/><Relationship Id="rId17" Type="http://schemas.openxmlformats.org/officeDocument/2006/relationships/hyperlink" Target="http://699pic.com/tupian-196714.html" TargetMode="External"/><Relationship Id="rId16" Type="http://schemas.openxmlformats.org/officeDocument/2006/relationships/hyperlink" Target="http://699pic.com/tupian-237690.html" TargetMode="External"/><Relationship Id="rId15" Type="http://schemas.openxmlformats.org/officeDocument/2006/relationships/hyperlink" Target="http://699pic.com/tupian-500166042.html" TargetMode="External"/><Relationship Id="rId14" Type="http://schemas.openxmlformats.org/officeDocument/2006/relationships/hyperlink" Target="http://699pic.com/tupian-161717.html" TargetMode="External"/><Relationship Id="rId13" Type="http://schemas.openxmlformats.org/officeDocument/2006/relationships/hyperlink" Target="http://699pic.com/tupian-500063105.html" TargetMode="External"/><Relationship Id="rId12" Type="http://schemas.openxmlformats.org/officeDocument/2006/relationships/hyperlink" Target="http://699pic.com/tupian-69200.html" TargetMode="External"/><Relationship Id="rId11" Type="http://schemas.openxmlformats.org/officeDocument/2006/relationships/hyperlink" Target="http://699pic.com/tupian-335078.html" TargetMode="External"/><Relationship Id="rId10" Type="http://schemas.openxmlformats.org/officeDocument/2006/relationships/hyperlink" Target="http://699pic.com/tupian-58396.html" TargetMode="Externa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3.png"/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10.png"/><Relationship Id="rId2" Type="http://schemas.openxmlformats.org/officeDocument/2006/relationships/image" Target="../media/image23.jpe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6.xml"/><Relationship Id="rId2" Type="http://schemas.openxmlformats.org/officeDocument/2006/relationships/hyperlink" Target="https://www.pptying.com" TargetMode="External"/><Relationship Id="rId1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23645" y="1722950"/>
            <a:ext cx="5614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7200" dirty="0" smtClean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我的</a:t>
            </a:r>
            <a:endParaRPr kumimoji="1" lang="en-US" altLang="zh-CN" sz="7200" dirty="0" smtClean="0">
              <a:solidFill>
                <a:schemeClr val="bg1"/>
              </a:solidFill>
              <a:latin typeface="HappyZcool-2016" charset="-122"/>
              <a:ea typeface="HappyZcool-2016" charset="-122"/>
              <a:cs typeface="HappyZcool-2016" charset="-122"/>
            </a:endParaRPr>
          </a:p>
          <a:p>
            <a:pPr algn="ctr"/>
            <a:r>
              <a:rPr kumimoji="1" lang="zh-CN" altLang="en-US" sz="7200" dirty="0" smtClean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暑假生活</a:t>
            </a:r>
            <a:endParaRPr kumimoji="1" lang="zh-CN" altLang="en-US" sz="7200" dirty="0">
              <a:solidFill>
                <a:schemeClr val="bg1"/>
              </a:solidFill>
              <a:latin typeface="HappyZcool-2016" charset="-122"/>
              <a:ea typeface="HappyZcool-2016" charset="-122"/>
              <a:cs typeface="HappyZcool-2016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60347" y="4426719"/>
            <a:ext cx="1999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 smtClean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姓名：</a:t>
            </a:r>
            <a:r>
              <a:rPr kumimoji="1" lang="en-US" altLang="zh-CN" sz="2000" dirty="0" smtClean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xxx</a:t>
            </a:r>
            <a:endParaRPr kumimoji="1" lang="zh-CN" altLang="en-US" sz="2000" dirty="0">
              <a:solidFill>
                <a:schemeClr val="bg1"/>
              </a:solidFill>
              <a:latin typeface="HappyZcool-2016" charset="-122"/>
              <a:ea typeface="HappyZcool-2016" charset="-122"/>
              <a:cs typeface="HappyZcool-2016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26077" y="4426719"/>
            <a:ext cx="1999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 smtClean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班级：三年二班</a:t>
            </a:r>
            <a:endParaRPr kumimoji="1" lang="zh-CN" altLang="en-US" sz="2000" dirty="0">
              <a:solidFill>
                <a:schemeClr val="bg1"/>
              </a:solidFill>
              <a:latin typeface="HappyZcool-2016" charset="-122"/>
              <a:ea typeface="HappyZcool-2016" charset="-122"/>
              <a:cs typeface="HappyZcool-2016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91" y="396554"/>
            <a:ext cx="2236477" cy="13263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1040" y="5222274"/>
            <a:ext cx="1249305" cy="10807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37" y="3311148"/>
            <a:ext cx="1111499" cy="720126"/>
          </a:xfrm>
          <a:prstGeom prst="rect">
            <a:avLst/>
          </a:prstGeom>
        </p:spPr>
      </p:pic>
      <p:pic>
        <p:nvPicPr>
          <p:cNvPr id="10" name="Nicolas Errèra - Le Papillo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8678" y="0"/>
            <a:ext cx="812800" cy="8128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073" y="534792"/>
            <a:ext cx="6568482" cy="522785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60347" y="-4117384"/>
            <a:ext cx="106019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hlinkClick r:id="rId8"/>
              </a:rPr>
              <a:t>http://</a:t>
            </a:r>
            <a:r>
              <a:rPr kumimoji="1" lang="en-US" altLang="zh-CN" dirty="0" smtClean="0">
                <a:hlinkClick r:id="rId8"/>
              </a:rPr>
              <a:t>699pic.com/tupian-500063089.html</a:t>
            </a:r>
            <a:endParaRPr kumimoji="1" lang="en-US" altLang="zh-CN" dirty="0" smtClean="0"/>
          </a:p>
          <a:p>
            <a:r>
              <a:rPr kumimoji="1" lang="en-US" altLang="zh-CN" dirty="0">
                <a:hlinkClick r:id="rId9"/>
              </a:rPr>
              <a:t>http://</a:t>
            </a:r>
            <a:r>
              <a:rPr kumimoji="1" lang="en-US" altLang="zh-CN" dirty="0" smtClean="0">
                <a:hlinkClick r:id="rId9"/>
              </a:rPr>
              <a:t>699pic.com/tupian-500754769.html</a:t>
            </a:r>
            <a:endParaRPr kumimoji="1" lang="en-US" altLang="zh-CN" dirty="0" smtClean="0"/>
          </a:p>
          <a:p>
            <a:r>
              <a:rPr kumimoji="1" lang="en-US" altLang="zh-CN" dirty="0">
                <a:hlinkClick r:id="rId10"/>
              </a:rPr>
              <a:t>http://</a:t>
            </a:r>
            <a:r>
              <a:rPr kumimoji="1" lang="en-US" altLang="zh-CN" dirty="0" smtClean="0">
                <a:hlinkClick r:id="rId10"/>
              </a:rPr>
              <a:t>699pic.com/tupian-58396.html</a:t>
            </a:r>
            <a:endParaRPr kumimoji="1" lang="en-US" altLang="zh-CN" dirty="0" smtClean="0"/>
          </a:p>
          <a:p>
            <a:r>
              <a:rPr kumimoji="1" lang="en-US" altLang="zh-CN" dirty="0">
                <a:hlinkClick r:id="rId11"/>
              </a:rPr>
              <a:t>http://</a:t>
            </a:r>
            <a:r>
              <a:rPr kumimoji="1" lang="en-US" altLang="zh-CN" dirty="0" smtClean="0">
                <a:hlinkClick r:id="rId11"/>
              </a:rPr>
              <a:t>699pic.com/tupian-335078.html</a:t>
            </a:r>
            <a:endParaRPr kumimoji="1" lang="en-US" altLang="zh-CN" dirty="0" smtClean="0"/>
          </a:p>
          <a:p>
            <a:r>
              <a:rPr kumimoji="1" lang="en-US" altLang="zh-CN" dirty="0">
                <a:hlinkClick r:id="rId12"/>
              </a:rPr>
              <a:t>http://</a:t>
            </a:r>
            <a:r>
              <a:rPr kumimoji="1" lang="en-US" altLang="zh-CN" dirty="0" smtClean="0">
                <a:hlinkClick r:id="rId12"/>
              </a:rPr>
              <a:t>699pic.com/tupian-69200.html</a:t>
            </a:r>
            <a:endParaRPr kumimoji="1" lang="en-US" altLang="zh-CN" dirty="0" smtClean="0"/>
          </a:p>
          <a:p>
            <a:r>
              <a:rPr kumimoji="1" lang="en-US" altLang="zh-CN" dirty="0">
                <a:hlinkClick r:id="rId13"/>
              </a:rPr>
              <a:t>http://</a:t>
            </a:r>
            <a:r>
              <a:rPr kumimoji="1" lang="en-US" altLang="zh-CN" dirty="0" smtClean="0">
                <a:hlinkClick r:id="rId13"/>
              </a:rPr>
              <a:t>699pic.com/tupian-500063105.html</a:t>
            </a:r>
            <a:endParaRPr kumimoji="1" lang="en-US" altLang="zh-CN" dirty="0" smtClean="0"/>
          </a:p>
          <a:p>
            <a:r>
              <a:rPr kumimoji="1" lang="en-US" altLang="zh-CN" dirty="0">
                <a:hlinkClick r:id="rId14"/>
              </a:rPr>
              <a:t>http://</a:t>
            </a:r>
            <a:r>
              <a:rPr kumimoji="1" lang="en-US" altLang="zh-CN" dirty="0" smtClean="0">
                <a:hlinkClick r:id="rId14"/>
              </a:rPr>
              <a:t>699pic.com/tupian-161717.html</a:t>
            </a:r>
            <a:endParaRPr kumimoji="1" lang="en-US" altLang="zh-CN" dirty="0" smtClean="0"/>
          </a:p>
          <a:p>
            <a:r>
              <a:rPr kumimoji="1" lang="en-US" altLang="zh-CN" dirty="0">
                <a:hlinkClick r:id="rId15"/>
              </a:rPr>
              <a:t>http://</a:t>
            </a:r>
            <a:r>
              <a:rPr kumimoji="1" lang="en-US" altLang="zh-CN" dirty="0" smtClean="0">
                <a:hlinkClick r:id="rId15"/>
              </a:rPr>
              <a:t>699pic.com/tupian-500166042.html</a:t>
            </a:r>
            <a:endParaRPr kumimoji="1" lang="en-US" altLang="zh-CN" dirty="0" smtClean="0"/>
          </a:p>
          <a:p>
            <a:r>
              <a:rPr kumimoji="1" lang="en-US" altLang="zh-CN" dirty="0">
                <a:hlinkClick r:id="rId16"/>
              </a:rPr>
              <a:t>http://</a:t>
            </a:r>
            <a:r>
              <a:rPr kumimoji="1" lang="en-US" altLang="zh-CN" dirty="0" smtClean="0">
                <a:hlinkClick r:id="rId16"/>
              </a:rPr>
              <a:t>699pic.com/tupian-237690.html</a:t>
            </a:r>
            <a:endParaRPr kumimoji="1" lang="en-US" altLang="zh-CN" dirty="0" smtClean="0"/>
          </a:p>
          <a:p>
            <a:r>
              <a:rPr kumimoji="1" lang="en-US" altLang="zh-CN" dirty="0">
                <a:hlinkClick r:id="rId17"/>
              </a:rPr>
              <a:t>http://</a:t>
            </a:r>
            <a:r>
              <a:rPr kumimoji="1" lang="en-US" altLang="zh-CN" dirty="0" smtClean="0">
                <a:hlinkClick r:id="rId17"/>
              </a:rPr>
              <a:t>699pic.com/tupian-196714.html</a:t>
            </a:r>
            <a:endParaRPr kumimoji="1" lang="en-US" altLang="zh-CN" dirty="0" smtClean="0"/>
          </a:p>
          <a:p>
            <a:r>
              <a:rPr kumimoji="1" lang="en-US" altLang="zh-CN" dirty="0">
                <a:hlinkClick r:id="rId18"/>
              </a:rPr>
              <a:t>http://</a:t>
            </a:r>
            <a:r>
              <a:rPr kumimoji="1" lang="en-US" altLang="zh-CN" dirty="0" smtClean="0">
                <a:hlinkClick r:id="rId18"/>
              </a:rPr>
              <a:t>699pic.com/tupian-359538.html</a:t>
            </a:r>
            <a:endParaRPr kumimoji="1" lang="en-US" altLang="zh-CN" dirty="0" smtClean="0"/>
          </a:p>
          <a:p>
            <a:r>
              <a:rPr kumimoji="1" lang="en-US" altLang="zh-CN" dirty="0">
                <a:hlinkClick r:id="rId19"/>
              </a:rPr>
              <a:t>http://</a:t>
            </a:r>
            <a:r>
              <a:rPr kumimoji="1" lang="en-US" altLang="zh-CN" dirty="0" smtClean="0">
                <a:hlinkClick r:id="rId19"/>
              </a:rPr>
              <a:t>699pic.com/tupian-500044597.html</a:t>
            </a:r>
            <a:endParaRPr kumimoji="1" lang="en-US" altLang="zh-CN" dirty="0" smtClean="0"/>
          </a:p>
          <a:p>
            <a:r>
              <a:rPr kumimoji="1" lang="en-US" altLang="zh-CN" dirty="0"/>
              <a:t>http://699pic.com/tupian-117172.html</a:t>
            </a:r>
            <a:endParaRPr kumimoji="1"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形状 5"/>
          <p:cNvSpPr/>
          <p:nvPr/>
        </p:nvSpPr>
        <p:spPr>
          <a:xfrm>
            <a:off x="5761221" y="1020743"/>
            <a:ext cx="3637611" cy="4060921"/>
          </a:xfrm>
          <a:custGeom>
            <a:avLst/>
            <a:gdLst>
              <a:gd name="connsiteX0" fmla="*/ 284814 w 8244591"/>
              <a:gd name="connsiteY0" fmla="*/ 31966 h 3104949"/>
              <a:gd name="connsiteX1" fmla="*/ 44971 w 8244591"/>
              <a:gd name="connsiteY1" fmla="*/ 286799 h 3104949"/>
              <a:gd name="connsiteX2" fmla="*/ 29981 w 8244591"/>
              <a:gd name="connsiteY2" fmla="*/ 331769 h 3104949"/>
              <a:gd name="connsiteX3" fmla="*/ 44971 w 8244591"/>
              <a:gd name="connsiteY3" fmla="*/ 466681 h 3104949"/>
              <a:gd name="connsiteX4" fmla="*/ 74951 w 8244591"/>
              <a:gd name="connsiteY4" fmla="*/ 511651 h 3104949"/>
              <a:gd name="connsiteX5" fmla="*/ 194873 w 8244591"/>
              <a:gd name="connsiteY5" fmla="*/ 601592 h 3104949"/>
              <a:gd name="connsiteX6" fmla="*/ 239843 w 8244591"/>
              <a:gd name="connsiteY6" fmla="*/ 616582 h 3104949"/>
              <a:gd name="connsiteX7" fmla="*/ 314794 w 8244591"/>
              <a:gd name="connsiteY7" fmla="*/ 676543 h 3104949"/>
              <a:gd name="connsiteX8" fmla="*/ 344774 w 8244591"/>
              <a:gd name="connsiteY8" fmla="*/ 721513 h 3104949"/>
              <a:gd name="connsiteX9" fmla="*/ 299804 w 8244591"/>
              <a:gd name="connsiteY9" fmla="*/ 916385 h 3104949"/>
              <a:gd name="connsiteX10" fmla="*/ 269823 w 8244591"/>
              <a:gd name="connsiteY10" fmla="*/ 961356 h 3104949"/>
              <a:gd name="connsiteX11" fmla="*/ 224853 w 8244591"/>
              <a:gd name="connsiteY11" fmla="*/ 1036307 h 3104949"/>
              <a:gd name="connsiteX12" fmla="*/ 209863 w 8244591"/>
              <a:gd name="connsiteY12" fmla="*/ 1081277 h 3104949"/>
              <a:gd name="connsiteX13" fmla="*/ 179882 w 8244591"/>
              <a:gd name="connsiteY13" fmla="*/ 1111258 h 3104949"/>
              <a:gd name="connsiteX14" fmla="*/ 149902 w 8244591"/>
              <a:gd name="connsiteY14" fmla="*/ 1156228 h 3104949"/>
              <a:gd name="connsiteX15" fmla="*/ 104932 w 8244591"/>
              <a:gd name="connsiteY15" fmla="*/ 1186208 h 3104949"/>
              <a:gd name="connsiteX16" fmla="*/ 74951 w 8244591"/>
              <a:gd name="connsiteY16" fmla="*/ 1216189 h 3104949"/>
              <a:gd name="connsiteX17" fmla="*/ 59961 w 8244591"/>
              <a:gd name="connsiteY17" fmla="*/ 1261159 h 3104949"/>
              <a:gd name="connsiteX18" fmla="*/ 29981 w 8244591"/>
              <a:gd name="connsiteY18" fmla="*/ 1291140 h 3104949"/>
              <a:gd name="connsiteX19" fmla="*/ 14991 w 8244591"/>
              <a:gd name="connsiteY19" fmla="*/ 1351100 h 3104949"/>
              <a:gd name="connsiteX20" fmla="*/ 0 w 8244591"/>
              <a:gd name="connsiteY20" fmla="*/ 1396071 h 3104949"/>
              <a:gd name="connsiteX21" fmla="*/ 14991 w 8244591"/>
              <a:gd name="connsiteY21" fmla="*/ 1665894 h 3104949"/>
              <a:gd name="connsiteX22" fmla="*/ 44971 w 8244591"/>
              <a:gd name="connsiteY22" fmla="*/ 1710864 h 3104949"/>
              <a:gd name="connsiteX23" fmla="*/ 59961 w 8244591"/>
              <a:gd name="connsiteY23" fmla="*/ 1755835 h 3104949"/>
              <a:gd name="connsiteX24" fmla="*/ 149902 w 8244591"/>
              <a:gd name="connsiteY24" fmla="*/ 1860766 h 3104949"/>
              <a:gd name="connsiteX25" fmla="*/ 194873 w 8244591"/>
              <a:gd name="connsiteY25" fmla="*/ 1875756 h 3104949"/>
              <a:gd name="connsiteX26" fmla="*/ 239843 w 8244591"/>
              <a:gd name="connsiteY26" fmla="*/ 1905736 h 3104949"/>
              <a:gd name="connsiteX27" fmla="*/ 254833 w 8244591"/>
              <a:gd name="connsiteY27" fmla="*/ 1950707 h 3104949"/>
              <a:gd name="connsiteX28" fmla="*/ 284814 w 8244591"/>
              <a:gd name="connsiteY28" fmla="*/ 1995677 h 3104949"/>
              <a:gd name="connsiteX29" fmla="*/ 284814 w 8244591"/>
              <a:gd name="connsiteY29" fmla="*/ 2175559 h 3104949"/>
              <a:gd name="connsiteX30" fmla="*/ 254833 w 8244591"/>
              <a:gd name="connsiteY30" fmla="*/ 2265500 h 3104949"/>
              <a:gd name="connsiteX31" fmla="*/ 224853 w 8244591"/>
              <a:gd name="connsiteY31" fmla="*/ 2310471 h 3104949"/>
              <a:gd name="connsiteX32" fmla="*/ 194873 w 8244591"/>
              <a:gd name="connsiteY32" fmla="*/ 2400412 h 3104949"/>
              <a:gd name="connsiteX33" fmla="*/ 179882 w 8244591"/>
              <a:gd name="connsiteY33" fmla="*/ 2445382 h 3104949"/>
              <a:gd name="connsiteX34" fmla="*/ 194873 w 8244591"/>
              <a:gd name="connsiteY34" fmla="*/ 2550313 h 3104949"/>
              <a:gd name="connsiteX35" fmla="*/ 209863 w 8244591"/>
              <a:gd name="connsiteY35" fmla="*/ 2595284 h 3104949"/>
              <a:gd name="connsiteX36" fmla="*/ 299804 w 8244591"/>
              <a:gd name="connsiteY36" fmla="*/ 2655244 h 3104949"/>
              <a:gd name="connsiteX37" fmla="*/ 389745 w 8244591"/>
              <a:gd name="connsiteY37" fmla="*/ 2715205 h 3104949"/>
              <a:gd name="connsiteX38" fmla="*/ 479686 w 8244591"/>
              <a:gd name="connsiteY38" fmla="*/ 2745185 h 3104949"/>
              <a:gd name="connsiteX39" fmla="*/ 674558 w 8244591"/>
              <a:gd name="connsiteY39" fmla="*/ 2775166 h 3104949"/>
              <a:gd name="connsiteX40" fmla="*/ 734518 w 8244591"/>
              <a:gd name="connsiteY40" fmla="*/ 2790156 h 3104949"/>
              <a:gd name="connsiteX41" fmla="*/ 704538 w 8244591"/>
              <a:gd name="connsiteY41" fmla="*/ 2910077 h 3104949"/>
              <a:gd name="connsiteX42" fmla="*/ 719528 w 8244591"/>
              <a:gd name="connsiteY42" fmla="*/ 2985028 h 3104949"/>
              <a:gd name="connsiteX43" fmla="*/ 869430 w 8244591"/>
              <a:gd name="connsiteY43" fmla="*/ 3029999 h 3104949"/>
              <a:gd name="connsiteX44" fmla="*/ 1603948 w 8244591"/>
              <a:gd name="connsiteY44" fmla="*/ 3015008 h 3104949"/>
              <a:gd name="connsiteX45" fmla="*/ 1678899 w 8244591"/>
              <a:gd name="connsiteY45" fmla="*/ 3000018 h 3104949"/>
              <a:gd name="connsiteX46" fmla="*/ 2038663 w 8244591"/>
              <a:gd name="connsiteY46" fmla="*/ 3015008 h 3104949"/>
              <a:gd name="connsiteX47" fmla="*/ 2083633 w 8244591"/>
              <a:gd name="connsiteY47" fmla="*/ 3029999 h 3104949"/>
              <a:gd name="connsiteX48" fmla="*/ 2113614 w 8244591"/>
              <a:gd name="connsiteY48" fmla="*/ 3059979 h 3104949"/>
              <a:gd name="connsiteX49" fmla="*/ 2203554 w 8244591"/>
              <a:gd name="connsiteY49" fmla="*/ 3104949 h 3104949"/>
              <a:gd name="connsiteX50" fmla="*/ 2428407 w 8244591"/>
              <a:gd name="connsiteY50" fmla="*/ 3089959 h 3104949"/>
              <a:gd name="connsiteX51" fmla="*/ 2518348 w 8244591"/>
              <a:gd name="connsiteY51" fmla="*/ 3059979 h 3104949"/>
              <a:gd name="connsiteX52" fmla="*/ 2563318 w 8244591"/>
              <a:gd name="connsiteY52" fmla="*/ 3029999 h 3104949"/>
              <a:gd name="connsiteX53" fmla="*/ 2623279 w 8244591"/>
              <a:gd name="connsiteY53" fmla="*/ 3015008 h 3104949"/>
              <a:gd name="connsiteX54" fmla="*/ 2773181 w 8244591"/>
              <a:gd name="connsiteY54" fmla="*/ 2985028 h 3104949"/>
              <a:gd name="connsiteX55" fmla="*/ 2908092 w 8244591"/>
              <a:gd name="connsiteY55" fmla="*/ 2955048 h 3104949"/>
              <a:gd name="connsiteX56" fmla="*/ 3013023 w 8244591"/>
              <a:gd name="connsiteY56" fmla="*/ 2970038 h 3104949"/>
              <a:gd name="connsiteX57" fmla="*/ 3117954 w 8244591"/>
              <a:gd name="connsiteY57" fmla="*/ 3000018 h 3104949"/>
              <a:gd name="connsiteX58" fmla="*/ 3162925 w 8244591"/>
              <a:gd name="connsiteY58" fmla="*/ 3029999 h 3104949"/>
              <a:gd name="connsiteX59" fmla="*/ 3237876 w 8244591"/>
              <a:gd name="connsiteY59" fmla="*/ 3044989 h 3104949"/>
              <a:gd name="connsiteX60" fmla="*/ 3297836 w 8244591"/>
              <a:gd name="connsiteY60" fmla="*/ 3059979 h 3104949"/>
              <a:gd name="connsiteX61" fmla="*/ 3567659 w 8244591"/>
              <a:gd name="connsiteY61" fmla="*/ 3044989 h 3104949"/>
              <a:gd name="connsiteX62" fmla="*/ 3627620 w 8244591"/>
              <a:gd name="connsiteY62" fmla="*/ 3029999 h 3104949"/>
              <a:gd name="connsiteX63" fmla="*/ 3732551 w 8244591"/>
              <a:gd name="connsiteY63" fmla="*/ 3015008 h 3104949"/>
              <a:gd name="connsiteX64" fmla="*/ 3792512 w 8244591"/>
              <a:gd name="connsiteY64" fmla="*/ 3000018 h 3104949"/>
              <a:gd name="connsiteX65" fmla="*/ 3867463 w 8244591"/>
              <a:gd name="connsiteY65" fmla="*/ 2985028 h 3104949"/>
              <a:gd name="connsiteX66" fmla="*/ 3957404 w 8244591"/>
              <a:gd name="connsiteY66" fmla="*/ 2955048 h 3104949"/>
              <a:gd name="connsiteX67" fmla="*/ 4002374 w 8244591"/>
              <a:gd name="connsiteY67" fmla="*/ 2925067 h 3104949"/>
              <a:gd name="connsiteX68" fmla="*/ 4122295 w 8244591"/>
              <a:gd name="connsiteY68" fmla="*/ 2895087 h 3104949"/>
              <a:gd name="connsiteX69" fmla="*/ 4167266 w 8244591"/>
              <a:gd name="connsiteY69" fmla="*/ 2880097 h 3104949"/>
              <a:gd name="connsiteX70" fmla="*/ 4586991 w 8244591"/>
              <a:gd name="connsiteY70" fmla="*/ 2895087 h 3104949"/>
              <a:gd name="connsiteX71" fmla="*/ 4676932 w 8244591"/>
              <a:gd name="connsiteY71" fmla="*/ 2925067 h 3104949"/>
              <a:gd name="connsiteX72" fmla="*/ 4706912 w 8244591"/>
              <a:gd name="connsiteY72" fmla="*/ 2955048 h 3104949"/>
              <a:gd name="connsiteX73" fmla="*/ 4766873 w 8244591"/>
              <a:gd name="connsiteY73" fmla="*/ 3029999 h 3104949"/>
              <a:gd name="connsiteX74" fmla="*/ 4811843 w 8244591"/>
              <a:gd name="connsiteY74" fmla="*/ 3044989 h 3104949"/>
              <a:gd name="connsiteX75" fmla="*/ 5306518 w 8244591"/>
              <a:gd name="connsiteY75" fmla="*/ 3015008 h 3104949"/>
              <a:gd name="connsiteX76" fmla="*/ 5531371 w 8244591"/>
              <a:gd name="connsiteY76" fmla="*/ 2985028 h 3104949"/>
              <a:gd name="connsiteX77" fmla="*/ 5906125 w 8244591"/>
              <a:gd name="connsiteY77" fmla="*/ 3000018 h 3104949"/>
              <a:gd name="connsiteX78" fmla="*/ 5951095 w 8244591"/>
              <a:gd name="connsiteY78" fmla="*/ 3029999 h 3104949"/>
              <a:gd name="connsiteX79" fmla="*/ 5996066 w 8244591"/>
              <a:gd name="connsiteY79" fmla="*/ 3044989 h 3104949"/>
              <a:gd name="connsiteX80" fmla="*/ 6041036 w 8244591"/>
              <a:gd name="connsiteY80" fmla="*/ 3074969 h 3104949"/>
              <a:gd name="connsiteX81" fmla="*/ 6250899 w 8244591"/>
              <a:gd name="connsiteY81" fmla="*/ 3074969 h 3104949"/>
              <a:gd name="connsiteX82" fmla="*/ 6340840 w 8244591"/>
              <a:gd name="connsiteY82" fmla="*/ 3044989 h 3104949"/>
              <a:gd name="connsiteX83" fmla="*/ 6415791 w 8244591"/>
              <a:gd name="connsiteY83" fmla="*/ 3000018 h 3104949"/>
              <a:gd name="connsiteX84" fmla="*/ 6535712 w 8244591"/>
              <a:gd name="connsiteY84" fmla="*/ 2910077 h 3104949"/>
              <a:gd name="connsiteX85" fmla="*/ 6580682 w 8244591"/>
              <a:gd name="connsiteY85" fmla="*/ 2880097 h 3104949"/>
              <a:gd name="connsiteX86" fmla="*/ 6610663 w 8244591"/>
              <a:gd name="connsiteY86" fmla="*/ 2850117 h 3104949"/>
              <a:gd name="connsiteX87" fmla="*/ 6700604 w 8244591"/>
              <a:gd name="connsiteY87" fmla="*/ 2820136 h 3104949"/>
              <a:gd name="connsiteX88" fmla="*/ 6745574 w 8244591"/>
              <a:gd name="connsiteY88" fmla="*/ 2790156 h 3104949"/>
              <a:gd name="connsiteX89" fmla="*/ 6970427 w 8244591"/>
              <a:gd name="connsiteY89" fmla="*/ 2790156 h 3104949"/>
              <a:gd name="connsiteX90" fmla="*/ 7255240 w 8244591"/>
              <a:gd name="connsiteY90" fmla="*/ 2820136 h 3104949"/>
              <a:gd name="connsiteX91" fmla="*/ 7555043 w 8244591"/>
              <a:gd name="connsiteY91" fmla="*/ 2835126 h 3104949"/>
              <a:gd name="connsiteX92" fmla="*/ 7615004 w 8244591"/>
              <a:gd name="connsiteY92" fmla="*/ 2820136 h 3104949"/>
              <a:gd name="connsiteX93" fmla="*/ 7749915 w 8244591"/>
              <a:gd name="connsiteY93" fmla="*/ 2715205 h 3104949"/>
              <a:gd name="connsiteX94" fmla="*/ 7809876 w 8244591"/>
              <a:gd name="connsiteY94" fmla="*/ 2670235 h 3104949"/>
              <a:gd name="connsiteX95" fmla="*/ 7884827 w 8244591"/>
              <a:gd name="connsiteY95" fmla="*/ 2580294 h 3104949"/>
              <a:gd name="connsiteX96" fmla="*/ 7914807 w 8244591"/>
              <a:gd name="connsiteY96" fmla="*/ 2475362 h 3104949"/>
              <a:gd name="connsiteX97" fmla="*/ 7974768 w 8244591"/>
              <a:gd name="connsiteY97" fmla="*/ 2355441 h 3104949"/>
              <a:gd name="connsiteX98" fmla="*/ 8019738 w 8244591"/>
              <a:gd name="connsiteY98" fmla="*/ 2205540 h 3104949"/>
              <a:gd name="connsiteX99" fmla="*/ 8034728 w 8244591"/>
              <a:gd name="connsiteY99" fmla="*/ 2160569 h 3104949"/>
              <a:gd name="connsiteX100" fmla="*/ 8094689 w 8244591"/>
              <a:gd name="connsiteY100" fmla="*/ 2100608 h 3104949"/>
              <a:gd name="connsiteX101" fmla="*/ 8154650 w 8244591"/>
              <a:gd name="connsiteY101" fmla="*/ 2055638 h 3104949"/>
              <a:gd name="connsiteX102" fmla="*/ 8229600 w 8244591"/>
              <a:gd name="connsiteY102" fmla="*/ 1935717 h 3104949"/>
              <a:gd name="connsiteX103" fmla="*/ 8244591 w 8244591"/>
              <a:gd name="connsiteY103" fmla="*/ 1890746 h 3104949"/>
              <a:gd name="connsiteX104" fmla="*/ 8199620 w 8244591"/>
              <a:gd name="connsiteY104" fmla="*/ 1605933 h 3104949"/>
              <a:gd name="connsiteX105" fmla="*/ 8169640 w 8244591"/>
              <a:gd name="connsiteY105" fmla="*/ 1560962 h 3104949"/>
              <a:gd name="connsiteX106" fmla="*/ 8154650 w 8244591"/>
              <a:gd name="connsiteY106" fmla="*/ 1501002 h 3104949"/>
              <a:gd name="connsiteX107" fmla="*/ 8124669 w 8244591"/>
              <a:gd name="connsiteY107" fmla="*/ 1456031 h 3104949"/>
              <a:gd name="connsiteX108" fmla="*/ 8109679 w 8244591"/>
              <a:gd name="connsiteY108" fmla="*/ 1411061 h 3104949"/>
              <a:gd name="connsiteX109" fmla="*/ 8154650 w 8244591"/>
              <a:gd name="connsiteY109" fmla="*/ 1306130 h 3104949"/>
              <a:gd name="connsiteX110" fmla="*/ 8199620 w 8244591"/>
              <a:gd name="connsiteY110" fmla="*/ 1216189 h 3104949"/>
              <a:gd name="connsiteX111" fmla="*/ 8064709 w 8244591"/>
              <a:gd name="connsiteY111" fmla="*/ 1171218 h 3104949"/>
              <a:gd name="connsiteX112" fmla="*/ 7929797 w 8244591"/>
              <a:gd name="connsiteY112" fmla="*/ 1111258 h 3104949"/>
              <a:gd name="connsiteX113" fmla="*/ 7929797 w 8244591"/>
              <a:gd name="connsiteY113" fmla="*/ 946366 h 3104949"/>
              <a:gd name="connsiteX114" fmla="*/ 7944787 w 8244591"/>
              <a:gd name="connsiteY114" fmla="*/ 901395 h 3104949"/>
              <a:gd name="connsiteX115" fmla="*/ 7989758 w 8244591"/>
              <a:gd name="connsiteY115" fmla="*/ 871415 h 3104949"/>
              <a:gd name="connsiteX116" fmla="*/ 8064709 w 8244591"/>
              <a:gd name="connsiteY116" fmla="*/ 796464 h 3104949"/>
              <a:gd name="connsiteX117" fmla="*/ 8109679 w 8244591"/>
              <a:gd name="connsiteY117" fmla="*/ 751494 h 3104949"/>
              <a:gd name="connsiteX118" fmla="*/ 8139659 w 8244591"/>
              <a:gd name="connsiteY118" fmla="*/ 721513 h 3104949"/>
              <a:gd name="connsiteX119" fmla="*/ 8154650 w 8244591"/>
              <a:gd name="connsiteY119" fmla="*/ 631572 h 3104949"/>
              <a:gd name="connsiteX120" fmla="*/ 8109679 w 8244591"/>
              <a:gd name="connsiteY120" fmla="*/ 511651 h 3104949"/>
              <a:gd name="connsiteX121" fmla="*/ 8064709 w 8244591"/>
              <a:gd name="connsiteY121" fmla="*/ 481671 h 3104949"/>
              <a:gd name="connsiteX122" fmla="*/ 8019738 w 8244591"/>
              <a:gd name="connsiteY122" fmla="*/ 466681 h 3104949"/>
              <a:gd name="connsiteX123" fmla="*/ 7959777 w 8244591"/>
              <a:gd name="connsiteY123" fmla="*/ 436700 h 3104949"/>
              <a:gd name="connsiteX124" fmla="*/ 7809876 w 8244591"/>
              <a:gd name="connsiteY124" fmla="*/ 406720 h 3104949"/>
              <a:gd name="connsiteX125" fmla="*/ 7749915 w 8244591"/>
              <a:gd name="connsiteY125" fmla="*/ 391730 h 3104949"/>
              <a:gd name="connsiteX126" fmla="*/ 6985417 w 8244591"/>
              <a:gd name="connsiteY126" fmla="*/ 406720 h 3104949"/>
              <a:gd name="connsiteX127" fmla="*/ 6910466 w 8244591"/>
              <a:gd name="connsiteY127" fmla="*/ 361749 h 3104949"/>
              <a:gd name="connsiteX128" fmla="*/ 6820525 w 8244591"/>
              <a:gd name="connsiteY128" fmla="*/ 301789 h 3104949"/>
              <a:gd name="connsiteX129" fmla="*/ 6775554 w 8244591"/>
              <a:gd name="connsiteY129" fmla="*/ 271808 h 3104949"/>
              <a:gd name="connsiteX130" fmla="*/ 6745574 w 8244591"/>
              <a:gd name="connsiteY130" fmla="*/ 181867 h 3104949"/>
              <a:gd name="connsiteX131" fmla="*/ 6730584 w 8244591"/>
              <a:gd name="connsiteY131" fmla="*/ 241828 h 3104949"/>
              <a:gd name="connsiteX132" fmla="*/ 6655633 w 8244591"/>
              <a:gd name="connsiteY132" fmla="*/ 256818 h 3104949"/>
              <a:gd name="connsiteX133" fmla="*/ 6595673 w 8244591"/>
              <a:gd name="connsiteY133" fmla="*/ 241828 h 3104949"/>
              <a:gd name="connsiteX134" fmla="*/ 6520722 w 8244591"/>
              <a:gd name="connsiteY134" fmla="*/ 226838 h 3104949"/>
              <a:gd name="connsiteX135" fmla="*/ 6445771 w 8244591"/>
              <a:gd name="connsiteY135" fmla="*/ 196858 h 3104949"/>
              <a:gd name="connsiteX136" fmla="*/ 6280879 w 8244591"/>
              <a:gd name="connsiteY136" fmla="*/ 166877 h 3104949"/>
              <a:gd name="connsiteX137" fmla="*/ 6235909 w 8244591"/>
              <a:gd name="connsiteY137" fmla="*/ 151887 h 3104949"/>
              <a:gd name="connsiteX138" fmla="*/ 5951095 w 8244591"/>
              <a:gd name="connsiteY138" fmla="*/ 181867 h 3104949"/>
              <a:gd name="connsiteX139" fmla="*/ 5921115 w 8244591"/>
              <a:gd name="connsiteY139" fmla="*/ 211848 h 3104949"/>
              <a:gd name="connsiteX140" fmla="*/ 5591332 w 8244591"/>
              <a:gd name="connsiteY140" fmla="*/ 181867 h 3104949"/>
              <a:gd name="connsiteX141" fmla="*/ 5561351 w 8244591"/>
              <a:gd name="connsiteY141" fmla="*/ 151887 h 3104949"/>
              <a:gd name="connsiteX142" fmla="*/ 5516381 w 8244591"/>
              <a:gd name="connsiteY142" fmla="*/ 121907 h 3104949"/>
              <a:gd name="connsiteX143" fmla="*/ 5501391 w 8244591"/>
              <a:gd name="connsiteY143" fmla="*/ 76936 h 3104949"/>
              <a:gd name="connsiteX144" fmla="*/ 5411450 w 8244591"/>
              <a:gd name="connsiteY144" fmla="*/ 46956 h 3104949"/>
              <a:gd name="connsiteX145" fmla="*/ 4781863 w 8244591"/>
              <a:gd name="connsiteY145" fmla="*/ 61946 h 3104949"/>
              <a:gd name="connsiteX146" fmla="*/ 4572000 w 8244591"/>
              <a:gd name="connsiteY146" fmla="*/ 61946 h 3104949"/>
              <a:gd name="connsiteX147" fmla="*/ 4527030 w 8244591"/>
              <a:gd name="connsiteY147" fmla="*/ 46956 h 3104949"/>
              <a:gd name="connsiteX148" fmla="*/ 4497050 w 8244591"/>
              <a:gd name="connsiteY148" fmla="*/ 1985 h 3104949"/>
              <a:gd name="connsiteX149" fmla="*/ 4377128 w 8244591"/>
              <a:gd name="connsiteY149" fmla="*/ 16976 h 3104949"/>
              <a:gd name="connsiteX150" fmla="*/ 4332158 w 8244591"/>
              <a:gd name="connsiteY150" fmla="*/ 31966 h 3104949"/>
              <a:gd name="connsiteX151" fmla="*/ 4287187 w 8244591"/>
              <a:gd name="connsiteY151" fmla="*/ 61946 h 3104949"/>
              <a:gd name="connsiteX152" fmla="*/ 4212236 w 8244591"/>
              <a:gd name="connsiteY152" fmla="*/ 76936 h 3104949"/>
              <a:gd name="connsiteX153" fmla="*/ 4167266 w 8244591"/>
              <a:gd name="connsiteY153" fmla="*/ 91926 h 3104949"/>
              <a:gd name="connsiteX154" fmla="*/ 3612630 w 8244591"/>
              <a:gd name="connsiteY154" fmla="*/ 61946 h 3104949"/>
              <a:gd name="connsiteX155" fmla="*/ 3507699 w 8244591"/>
              <a:gd name="connsiteY155" fmla="*/ 46956 h 3104949"/>
              <a:gd name="connsiteX156" fmla="*/ 3357797 w 8244591"/>
              <a:gd name="connsiteY156" fmla="*/ 61946 h 3104949"/>
              <a:gd name="connsiteX157" fmla="*/ 3312827 w 8244591"/>
              <a:gd name="connsiteY157" fmla="*/ 91926 h 3104949"/>
              <a:gd name="connsiteX158" fmla="*/ 3267856 w 8244591"/>
              <a:gd name="connsiteY158" fmla="*/ 106917 h 3104949"/>
              <a:gd name="connsiteX159" fmla="*/ 3028014 w 8244591"/>
              <a:gd name="connsiteY159" fmla="*/ 76936 h 3104949"/>
              <a:gd name="connsiteX160" fmla="*/ 2938073 w 8244591"/>
              <a:gd name="connsiteY160" fmla="*/ 46956 h 3104949"/>
              <a:gd name="connsiteX161" fmla="*/ 2668250 w 8244591"/>
              <a:gd name="connsiteY161" fmla="*/ 61946 h 3104949"/>
              <a:gd name="connsiteX162" fmla="*/ 2593299 w 8244591"/>
              <a:gd name="connsiteY162" fmla="*/ 121907 h 3104949"/>
              <a:gd name="connsiteX163" fmla="*/ 2548328 w 8244591"/>
              <a:gd name="connsiteY163" fmla="*/ 136897 h 3104949"/>
              <a:gd name="connsiteX164" fmla="*/ 2383436 w 8244591"/>
              <a:gd name="connsiteY164" fmla="*/ 121907 h 3104949"/>
              <a:gd name="connsiteX165" fmla="*/ 2248525 w 8244591"/>
              <a:gd name="connsiteY165" fmla="*/ 91926 h 3104949"/>
              <a:gd name="connsiteX166" fmla="*/ 2113614 w 8244591"/>
              <a:gd name="connsiteY166" fmla="*/ 61946 h 3104949"/>
              <a:gd name="connsiteX167" fmla="*/ 1963712 w 8244591"/>
              <a:gd name="connsiteY167" fmla="*/ 76936 h 3104949"/>
              <a:gd name="connsiteX168" fmla="*/ 1918741 w 8244591"/>
              <a:gd name="connsiteY168" fmla="*/ 106917 h 3104949"/>
              <a:gd name="connsiteX169" fmla="*/ 1813810 w 8244591"/>
              <a:gd name="connsiteY169" fmla="*/ 166877 h 3104949"/>
              <a:gd name="connsiteX170" fmla="*/ 1693889 w 8244591"/>
              <a:gd name="connsiteY170" fmla="*/ 151887 h 3104949"/>
              <a:gd name="connsiteX171" fmla="*/ 1633928 w 8244591"/>
              <a:gd name="connsiteY171" fmla="*/ 136897 h 3104949"/>
              <a:gd name="connsiteX172" fmla="*/ 1588958 w 8244591"/>
              <a:gd name="connsiteY172" fmla="*/ 121907 h 3104949"/>
              <a:gd name="connsiteX173" fmla="*/ 1454046 w 8244591"/>
              <a:gd name="connsiteY173" fmla="*/ 106917 h 3104949"/>
              <a:gd name="connsiteX174" fmla="*/ 1289154 w 8244591"/>
              <a:gd name="connsiteY174" fmla="*/ 76936 h 3104949"/>
              <a:gd name="connsiteX175" fmla="*/ 1124263 w 8244591"/>
              <a:gd name="connsiteY175" fmla="*/ 31966 h 3104949"/>
              <a:gd name="connsiteX176" fmla="*/ 884420 w 8244591"/>
              <a:gd name="connsiteY176" fmla="*/ 61946 h 3104949"/>
              <a:gd name="connsiteX177" fmla="*/ 749509 w 8244591"/>
              <a:gd name="connsiteY177" fmla="*/ 121907 h 3104949"/>
              <a:gd name="connsiteX178" fmla="*/ 494676 w 8244591"/>
              <a:gd name="connsiteY178" fmla="*/ 136897 h 3104949"/>
              <a:gd name="connsiteX179" fmla="*/ 374754 w 8244591"/>
              <a:gd name="connsiteY179" fmla="*/ 166877 h 3104949"/>
              <a:gd name="connsiteX180" fmla="*/ 284814 w 8244591"/>
              <a:gd name="connsiteY180" fmla="*/ 196858 h 3104949"/>
              <a:gd name="connsiteX181" fmla="*/ 239843 w 8244591"/>
              <a:gd name="connsiteY181" fmla="*/ 211848 h 3104949"/>
              <a:gd name="connsiteX182" fmla="*/ 164892 w 8244591"/>
              <a:gd name="connsiteY182" fmla="*/ 136897 h 3104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8244591" h="3104949">
                <a:moveTo>
                  <a:pt x="284814" y="31966"/>
                </a:moveTo>
                <a:cubicBezTo>
                  <a:pt x="8700" y="271264"/>
                  <a:pt x="91430" y="124192"/>
                  <a:pt x="44971" y="286799"/>
                </a:cubicBezTo>
                <a:cubicBezTo>
                  <a:pt x="40630" y="301992"/>
                  <a:pt x="34978" y="316779"/>
                  <a:pt x="29981" y="331769"/>
                </a:cubicBezTo>
                <a:cubicBezTo>
                  <a:pt x="34978" y="376740"/>
                  <a:pt x="33997" y="422785"/>
                  <a:pt x="44971" y="466681"/>
                </a:cubicBezTo>
                <a:cubicBezTo>
                  <a:pt x="49340" y="484159"/>
                  <a:pt x="63697" y="497583"/>
                  <a:pt x="74951" y="511651"/>
                </a:cubicBezTo>
                <a:cubicBezTo>
                  <a:pt x="100778" y="543935"/>
                  <a:pt x="168721" y="592875"/>
                  <a:pt x="194873" y="601592"/>
                </a:cubicBezTo>
                <a:cubicBezTo>
                  <a:pt x="209863" y="606589"/>
                  <a:pt x="225710" y="609516"/>
                  <a:pt x="239843" y="616582"/>
                </a:cubicBezTo>
                <a:cubicBezTo>
                  <a:pt x="265817" y="629569"/>
                  <a:pt x="296202" y="653303"/>
                  <a:pt x="314794" y="676543"/>
                </a:cubicBezTo>
                <a:cubicBezTo>
                  <a:pt x="326048" y="690611"/>
                  <a:pt x="334781" y="706523"/>
                  <a:pt x="344774" y="721513"/>
                </a:cubicBezTo>
                <a:cubicBezTo>
                  <a:pt x="337674" y="757013"/>
                  <a:pt x="310135" y="900888"/>
                  <a:pt x="299804" y="916385"/>
                </a:cubicBezTo>
                <a:lnTo>
                  <a:pt x="269823" y="961356"/>
                </a:lnTo>
                <a:cubicBezTo>
                  <a:pt x="227359" y="1088748"/>
                  <a:pt x="286582" y="933424"/>
                  <a:pt x="224853" y="1036307"/>
                </a:cubicBezTo>
                <a:cubicBezTo>
                  <a:pt x="216724" y="1049856"/>
                  <a:pt x="217993" y="1067728"/>
                  <a:pt x="209863" y="1081277"/>
                </a:cubicBezTo>
                <a:cubicBezTo>
                  <a:pt x="202591" y="1093396"/>
                  <a:pt x="188711" y="1100222"/>
                  <a:pt x="179882" y="1111258"/>
                </a:cubicBezTo>
                <a:cubicBezTo>
                  <a:pt x="168628" y="1125326"/>
                  <a:pt x="162641" y="1143489"/>
                  <a:pt x="149902" y="1156228"/>
                </a:cubicBezTo>
                <a:cubicBezTo>
                  <a:pt x="137163" y="1168967"/>
                  <a:pt x="119000" y="1174954"/>
                  <a:pt x="104932" y="1186208"/>
                </a:cubicBezTo>
                <a:cubicBezTo>
                  <a:pt x="93896" y="1195037"/>
                  <a:pt x="84945" y="1206195"/>
                  <a:pt x="74951" y="1216189"/>
                </a:cubicBezTo>
                <a:cubicBezTo>
                  <a:pt x="69954" y="1231179"/>
                  <a:pt x="68090" y="1247610"/>
                  <a:pt x="59961" y="1261159"/>
                </a:cubicBezTo>
                <a:cubicBezTo>
                  <a:pt x="52690" y="1273278"/>
                  <a:pt x="36301" y="1278499"/>
                  <a:pt x="29981" y="1291140"/>
                </a:cubicBezTo>
                <a:cubicBezTo>
                  <a:pt x="20768" y="1309567"/>
                  <a:pt x="20651" y="1331291"/>
                  <a:pt x="14991" y="1351100"/>
                </a:cubicBezTo>
                <a:cubicBezTo>
                  <a:pt x="10650" y="1366293"/>
                  <a:pt x="4997" y="1381081"/>
                  <a:pt x="0" y="1396071"/>
                </a:cubicBezTo>
                <a:cubicBezTo>
                  <a:pt x="4997" y="1486012"/>
                  <a:pt x="2252" y="1576720"/>
                  <a:pt x="14991" y="1665894"/>
                </a:cubicBezTo>
                <a:cubicBezTo>
                  <a:pt x="17539" y="1683729"/>
                  <a:pt x="36914" y="1694750"/>
                  <a:pt x="44971" y="1710864"/>
                </a:cubicBezTo>
                <a:cubicBezTo>
                  <a:pt x="52037" y="1724997"/>
                  <a:pt x="52895" y="1741702"/>
                  <a:pt x="59961" y="1755835"/>
                </a:cubicBezTo>
                <a:cubicBezTo>
                  <a:pt x="73387" y="1782688"/>
                  <a:pt x="127773" y="1853390"/>
                  <a:pt x="149902" y="1860766"/>
                </a:cubicBezTo>
                <a:lnTo>
                  <a:pt x="194873" y="1875756"/>
                </a:lnTo>
                <a:cubicBezTo>
                  <a:pt x="209863" y="1885749"/>
                  <a:pt x="228589" y="1891668"/>
                  <a:pt x="239843" y="1905736"/>
                </a:cubicBezTo>
                <a:cubicBezTo>
                  <a:pt x="249714" y="1918075"/>
                  <a:pt x="247766" y="1936574"/>
                  <a:pt x="254833" y="1950707"/>
                </a:cubicBezTo>
                <a:cubicBezTo>
                  <a:pt x="262890" y="1966821"/>
                  <a:pt x="274820" y="1980687"/>
                  <a:pt x="284814" y="1995677"/>
                </a:cubicBezTo>
                <a:cubicBezTo>
                  <a:pt x="311190" y="2074807"/>
                  <a:pt x="309917" y="2050047"/>
                  <a:pt x="284814" y="2175559"/>
                </a:cubicBezTo>
                <a:cubicBezTo>
                  <a:pt x="278616" y="2206547"/>
                  <a:pt x="272362" y="2239205"/>
                  <a:pt x="254833" y="2265500"/>
                </a:cubicBezTo>
                <a:cubicBezTo>
                  <a:pt x="244840" y="2280490"/>
                  <a:pt x="232170" y="2294008"/>
                  <a:pt x="224853" y="2310471"/>
                </a:cubicBezTo>
                <a:cubicBezTo>
                  <a:pt x="212018" y="2339349"/>
                  <a:pt x="204867" y="2370432"/>
                  <a:pt x="194873" y="2400412"/>
                </a:cubicBezTo>
                <a:lnTo>
                  <a:pt x="179882" y="2445382"/>
                </a:lnTo>
                <a:cubicBezTo>
                  <a:pt x="184879" y="2480359"/>
                  <a:pt x="187944" y="2515667"/>
                  <a:pt x="194873" y="2550313"/>
                </a:cubicBezTo>
                <a:cubicBezTo>
                  <a:pt x="197972" y="2565807"/>
                  <a:pt x="198690" y="2584111"/>
                  <a:pt x="209863" y="2595284"/>
                </a:cubicBezTo>
                <a:cubicBezTo>
                  <a:pt x="235341" y="2620762"/>
                  <a:pt x="269824" y="2635257"/>
                  <a:pt x="299804" y="2655244"/>
                </a:cubicBezTo>
                <a:lnTo>
                  <a:pt x="389745" y="2715205"/>
                </a:lnTo>
                <a:cubicBezTo>
                  <a:pt x="419725" y="2725198"/>
                  <a:pt x="448698" y="2738987"/>
                  <a:pt x="479686" y="2745185"/>
                </a:cubicBezTo>
                <a:cubicBezTo>
                  <a:pt x="594139" y="2768077"/>
                  <a:pt x="529355" y="2757016"/>
                  <a:pt x="674558" y="2775166"/>
                </a:cubicBezTo>
                <a:cubicBezTo>
                  <a:pt x="694545" y="2780163"/>
                  <a:pt x="725305" y="2771729"/>
                  <a:pt x="734518" y="2790156"/>
                </a:cubicBezTo>
                <a:cubicBezTo>
                  <a:pt x="741754" y="2804628"/>
                  <a:pt x="711880" y="2888052"/>
                  <a:pt x="704538" y="2910077"/>
                </a:cubicBezTo>
                <a:cubicBezTo>
                  <a:pt x="709535" y="2935061"/>
                  <a:pt x="701512" y="2967012"/>
                  <a:pt x="719528" y="2985028"/>
                </a:cubicBezTo>
                <a:cubicBezTo>
                  <a:pt x="731691" y="2997191"/>
                  <a:pt x="842258" y="3023206"/>
                  <a:pt x="869430" y="3029999"/>
                </a:cubicBezTo>
                <a:lnTo>
                  <a:pt x="1603948" y="3015008"/>
                </a:lnTo>
                <a:cubicBezTo>
                  <a:pt x="1629409" y="3014065"/>
                  <a:pt x="1653421" y="3000018"/>
                  <a:pt x="1678899" y="3000018"/>
                </a:cubicBezTo>
                <a:cubicBezTo>
                  <a:pt x="1798924" y="3000018"/>
                  <a:pt x="1918742" y="3010011"/>
                  <a:pt x="2038663" y="3015008"/>
                </a:cubicBezTo>
                <a:cubicBezTo>
                  <a:pt x="2053653" y="3020005"/>
                  <a:pt x="2070084" y="3021869"/>
                  <a:pt x="2083633" y="3029999"/>
                </a:cubicBezTo>
                <a:cubicBezTo>
                  <a:pt x="2095752" y="3037270"/>
                  <a:pt x="2102578" y="3051150"/>
                  <a:pt x="2113614" y="3059979"/>
                </a:cubicBezTo>
                <a:cubicBezTo>
                  <a:pt x="2155127" y="3093189"/>
                  <a:pt x="2156055" y="3089116"/>
                  <a:pt x="2203554" y="3104949"/>
                </a:cubicBezTo>
                <a:cubicBezTo>
                  <a:pt x="2278505" y="3099952"/>
                  <a:pt x="2354045" y="3100582"/>
                  <a:pt x="2428407" y="3089959"/>
                </a:cubicBezTo>
                <a:cubicBezTo>
                  <a:pt x="2459691" y="3085490"/>
                  <a:pt x="2518348" y="3059979"/>
                  <a:pt x="2518348" y="3059979"/>
                </a:cubicBezTo>
                <a:cubicBezTo>
                  <a:pt x="2533338" y="3049986"/>
                  <a:pt x="2546759" y="3037096"/>
                  <a:pt x="2563318" y="3029999"/>
                </a:cubicBezTo>
                <a:cubicBezTo>
                  <a:pt x="2582254" y="3021883"/>
                  <a:pt x="2603470" y="3020668"/>
                  <a:pt x="2623279" y="3015008"/>
                </a:cubicBezTo>
                <a:cubicBezTo>
                  <a:pt x="2743940" y="2980533"/>
                  <a:pt x="2558312" y="3020839"/>
                  <a:pt x="2773181" y="2985028"/>
                </a:cubicBezTo>
                <a:cubicBezTo>
                  <a:pt x="2830274" y="2975513"/>
                  <a:pt x="2854189" y="2968524"/>
                  <a:pt x="2908092" y="2955048"/>
                </a:cubicBezTo>
                <a:cubicBezTo>
                  <a:pt x="2943069" y="2960045"/>
                  <a:pt x="2978261" y="2963718"/>
                  <a:pt x="3013023" y="2970038"/>
                </a:cubicBezTo>
                <a:cubicBezTo>
                  <a:pt x="3054434" y="2977567"/>
                  <a:pt x="3079423" y="2987174"/>
                  <a:pt x="3117954" y="3000018"/>
                </a:cubicBezTo>
                <a:cubicBezTo>
                  <a:pt x="3132944" y="3010012"/>
                  <a:pt x="3146056" y="3023673"/>
                  <a:pt x="3162925" y="3029999"/>
                </a:cubicBezTo>
                <a:cubicBezTo>
                  <a:pt x="3186781" y="3038945"/>
                  <a:pt x="3213004" y="3039462"/>
                  <a:pt x="3237876" y="3044989"/>
                </a:cubicBezTo>
                <a:cubicBezTo>
                  <a:pt x="3257987" y="3049458"/>
                  <a:pt x="3277849" y="3054982"/>
                  <a:pt x="3297836" y="3059979"/>
                </a:cubicBezTo>
                <a:cubicBezTo>
                  <a:pt x="3387777" y="3054982"/>
                  <a:pt x="3477949" y="3053144"/>
                  <a:pt x="3567659" y="3044989"/>
                </a:cubicBezTo>
                <a:cubicBezTo>
                  <a:pt x="3588177" y="3043124"/>
                  <a:pt x="3607350" y="3033684"/>
                  <a:pt x="3627620" y="3029999"/>
                </a:cubicBezTo>
                <a:cubicBezTo>
                  <a:pt x="3662382" y="3023678"/>
                  <a:pt x="3697789" y="3021329"/>
                  <a:pt x="3732551" y="3015008"/>
                </a:cubicBezTo>
                <a:cubicBezTo>
                  <a:pt x="3752821" y="3011323"/>
                  <a:pt x="3772400" y="3004487"/>
                  <a:pt x="3792512" y="3000018"/>
                </a:cubicBezTo>
                <a:cubicBezTo>
                  <a:pt x="3817384" y="2994491"/>
                  <a:pt x="3842882" y="2991732"/>
                  <a:pt x="3867463" y="2985028"/>
                </a:cubicBezTo>
                <a:cubicBezTo>
                  <a:pt x="3897952" y="2976713"/>
                  <a:pt x="3957404" y="2955048"/>
                  <a:pt x="3957404" y="2955048"/>
                </a:cubicBezTo>
                <a:cubicBezTo>
                  <a:pt x="3972394" y="2945054"/>
                  <a:pt x="3985443" y="2931224"/>
                  <a:pt x="4002374" y="2925067"/>
                </a:cubicBezTo>
                <a:cubicBezTo>
                  <a:pt x="4041097" y="2910986"/>
                  <a:pt x="4083205" y="2908117"/>
                  <a:pt x="4122295" y="2895087"/>
                </a:cubicBezTo>
                <a:lnTo>
                  <a:pt x="4167266" y="2880097"/>
                </a:lnTo>
                <a:cubicBezTo>
                  <a:pt x="4307174" y="2885094"/>
                  <a:pt x="4447535" y="2882782"/>
                  <a:pt x="4586991" y="2895087"/>
                </a:cubicBezTo>
                <a:cubicBezTo>
                  <a:pt x="4618471" y="2897865"/>
                  <a:pt x="4676932" y="2925067"/>
                  <a:pt x="4676932" y="2925067"/>
                </a:cubicBezTo>
                <a:cubicBezTo>
                  <a:pt x="4686925" y="2935061"/>
                  <a:pt x="4698083" y="2944012"/>
                  <a:pt x="4706912" y="2955048"/>
                </a:cubicBezTo>
                <a:cubicBezTo>
                  <a:pt x="4725766" y="2978616"/>
                  <a:pt x="4739031" y="3013294"/>
                  <a:pt x="4766873" y="3029999"/>
                </a:cubicBezTo>
                <a:cubicBezTo>
                  <a:pt x="4780422" y="3038129"/>
                  <a:pt x="4796853" y="3039992"/>
                  <a:pt x="4811843" y="3044989"/>
                </a:cubicBezTo>
                <a:cubicBezTo>
                  <a:pt x="5053897" y="3032886"/>
                  <a:pt x="5091849" y="3033675"/>
                  <a:pt x="5306518" y="3015008"/>
                </a:cubicBezTo>
                <a:cubicBezTo>
                  <a:pt x="5461555" y="3001526"/>
                  <a:pt x="5417436" y="3007815"/>
                  <a:pt x="5531371" y="2985028"/>
                </a:cubicBezTo>
                <a:cubicBezTo>
                  <a:pt x="5656289" y="2990025"/>
                  <a:pt x="5781819" y="2986699"/>
                  <a:pt x="5906125" y="3000018"/>
                </a:cubicBezTo>
                <a:cubicBezTo>
                  <a:pt x="5924038" y="3001937"/>
                  <a:pt x="5934981" y="3021942"/>
                  <a:pt x="5951095" y="3029999"/>
                </a:cubicBezTo>
                <a:cubicBezTo>
                  <a:pt x="5965228" y="3037066"/>
                  <a:pt x="5981076" y="3039992"/>
                  <a:pt x="5996066" y="3044989"/>
                </a:cubicBezTo>
                <a:cubicBezTo>
                  <a:pt x="6011056" y="3054982"/>
                  <a:pt x="6023780" y="3069792"/>
                  <a:pt x="6041036" y="3074969"/>
                </a:cubicBezTo>
                <a:cubicBezTo>
                  <a:pt x="6131300" y="3102048"/>
                  <a:pt x="6160636" y="3087864"/>
                  <a:pt x="6250899" y="3074969"/>
                </a:cubicBezTo>
                <a:cubicBezTo>
                  <a:pt x="6280879" y="3064976"/>
                  <a:pt x="6318494" y="3067335"/>
                  <a:pt x="6340840" y="3044989"/>
                </a:cubicBezTo>
                <a:cubicBezTo>
                  <a:pt x="6381993" y="3003835"/>
                  <a:pt x="6357412" y="3019477"/>
                  <a:pt x="6415791" y="3000018"/>
                </a:cubicBezTo>
                <a:cubicBezTo>
                  <a:pt x="6455765" y="2970038"/>
                  <a:pt x="6494137" y="2937794"/>
                  <a:pt x="6535712" y="2910077"/>
                </a:cubicBezTo>
                <a:cubicBezTo>
                  <a:pt x="6550702" y="2900084"/>
                  <a:pt x="6566614" y="2891351"/>
                  <a:pt x="6580682" y="2880097"/>
                </a:cubicBezTo>
                <a:cubicBezTo>
                  <a:pt x="6591718" y="2871268"/>
                  <a:pt x="6598022" y="2856437"/>
                  <a:pt x="6610663" y="2850117"/>
                </a:cubicBezTo>
                <a:cubicBezTo>
                  <a:pt x="6638929" y="2835984"/>
                  <a:pt x="6700604" y="2820136"/>
                  <a:pt x="6700604" y="2820136"/>
                </a:cubicBezTo>
                <a:cubicBezTo>
                  <a:pt x="6715594" y="2810143"/>
                  <a:pt x="6729460" y="2798213"/>
                  <a:pt x="6745574" y="2790156"/>
                </a:cubicBezTo>
                <a:cubicBezTo>
                  <a:pt x="6818468" y="2753710"/>
                  <a:pt x="6885829" y="2783106"/>
                  <a:pt x="6970427" y="2790156"/>
                </a:cubicBezTo>
                <a:cubicBezTo>
                  <a:pt x="7099938" y="2822534"/>
                  <a:pt x="7021949" y="2806805"/>
                  <a:pt x="7255240" y="2820136"/>
                </a:cubicBezTo>
                <a:lnTo>
                  <a:pt x="7555043" y="2835126"/>
                </a:lnTo>
                <a:cubicBezTo>
                  <a:pt x="7575030" y="2830129"/>
                  <a:pt x="7596577" y="2829349"/>
                  <a:pt x="7615004" y="2820136"/>
                </a:cubicBezTo>
                <a:cubicBezTo>
                  <a:pt x="7720283" y="2767497"/>
                  <a:pt x="7680821" y="2774428"/>
                  <a:pt x="7749915" y="2715205"/>
                </a:cubicBezTo>
                <a:cubicBezTo>
                  <a:pt x="7768884" y="2698946"/>
                  <a:pt x="7790907" y="2686494"/>
                  <a:pt x="7809876" y="2670235"/>
                </a:cubicBezTo>
                <a:cubicBezTo>
                  <a:pt x="7854758" y="2631765"/>
                  <a:pt x="7853987" y="2626552"/>
                  <a:pt x="7884827" y="2580294"/>
                </a:cubicBezTo>
                <a:cubicBezTo>
                  <a:pt x="7891187" y="2554853"/>
                  <a:pt x="7902860" y="2501645"/>
                  <a:pt x="7914807" y="2475362"/>
                </a:cubicBezTo>
                <a:cubicBezTo>
                  <a:pt x="7933301" y="2434676"/>
                  <a:pt x="7974768" y="2355441"/>
                  <a:pt x="7974768" y="2355441"/>
                </a:cubicBezTo>
                <a:cubicBezTo>
                  <a:pt x="7997423" y="2264821"/>
                  <a:pt x="7983243" y="2315027"/>
                  <a:pt x="8019738" y="2205540"/>
                </a:cubicBezTo>
                <a:cubicBezTo>
                  <a:pt x="8024735" y="2190550"/>
                  <a:pt x="8023555" y="2171742"/>
                  <a:pt x="8034728" y="2160569"/>
                </a:cubicBezTo>
                <a:cubicBezTo>
                  <a:pt x="8054715" y="2140582"/>
                  <a:pt x="8072076" y="2117567"/>
                  <a:pt x="8094689" y="2100608"/>
                </a:cubicBezTo>
                <a:cubicBezTo>
                  <a:pt x="8114676" y="2085618"/>
                  <a:pt x="8136984" y="2073304"/>
                  <a:pt x="8154650" y="2055638"/>
                </a:cubicBezTo>
                <a:cubicBezTo>
                  <a:pt x="8186930" y="2023358"/>
                  <a:pt x="8211789" y="1977275"/>
                  <a:pt x="8229600" y="1935717"/>
                </a:cubicBezTo>
                <a:cubicBezTo>
                  <a:pt x="8235824" y="1921193"/>
                  <a:pt x="8239594" y="1905736"/>
                  <a:pt x="8244591" y="1890746"/>
                </a:cubicBezTo>
                <a:cubicBezTo>
                  <a:pt x="8241156" y="1852966"/>
                  <a:pt x="8231573" y="1653863"/>
                  <a:pt x="8199620" y="1605933"/>
                </a:cubicBezTo>
                <a:lnTo>
                  <a:pt x="8169640" y="1560962"/>
                </a:lnTo>
                <a:cubicBezTo>
                  <a:pt x="8164643" y="1540975"/>
                  <a:pt x="8162766" y="1519938"/>
                  <a:pt x="8154650" y="1501002"/>
                </a:cubicBezTo>
                <a:cubicBezTo>
                  <a:pt x="8147553" y="1484443"/>
                  <a:pt x="8132726" y="1472145"/>
                  <a:pt x="8124669" y="1456031"/>
                </a:cubicBezTo>
                <a:cubicBezTo>
                  <a:pt x="8117603" y="1441898"/>
                  <a:pt x="8114676" y="1426051"/>
                  <a:pt x="8109679" y="1411061"/>
                </a:cubicBezTo>
                <a:cubicBezTo>
                  <a:pt x="8140877" y="1286267"/>
                  <a:pt x="8102888" y="1409652"/>
                  <a:pt x="8154650" y="1306130"/>
                </a:cubicBezTo>
                <a:cubicBezTo>
                  <a:pt x="8216716" y="1181999"/>
                  <a:pt x="8113696" y="1345075"/>
                  <a:pt x="8199620" y="1216189"/>
                </a:cubicBezTo>
                <a:cubicBezTo>
                  <a:pt x="8116593" y="1160836"/>
                  <a:pt x="8193962" y="1203531"/>
                  <a:pt x="8064709" y="1171218"/>
                </a:cubicBezTo>
                <a:cubicBezTo>
                  <a:pt x="7979083" y="1149812"/>
                  <a:pt x="7988859" y="1150632"/>
                  <a:pt x="7929797" y="1111258"/>
                </a:cubicBezTo>
                <a:cubicBezTo>
                  <a:pt x="7904023" y="1033936"/>
                  <a:pt x="7907862" y="1067010"/>
                  <a:pt x="7929797" y="946366"/>
                </a:cubicBezTo>
                <a:cubicBezTo>
                  <a:pt x="7932624" y="930820"/>
                  <a:pt x="7934916" y="913734"/>
                  <a:pt x="7944787" y="901395"/>
                </a:cubicBezTo>
                <a:cubicBezTo>
                  <a:pt x="7956042" y="887327"/>
                  <a:pt x="7976200" y="883279"/>
                  <a:pt x="7989758" y="871415"/>
                </a:cubicBezTo>
                <a:cubicBezTo>
                  <a:pt x="8016348" y="848149"/>
                  <a:pt x="8039725" y="821448"/>
                  <a:pt x="8064709" y="796464"/>
                </a:cubicBezTo>
                <a:lnTo>
                  <a:pt x="8109679" y="751494"/>
                </a:lnTo>
                <a:lnTo>
                  <a:pt x="8139659" y="721513"/>
                </a:lnTo>
                <a:cubicBezTo>
                  <a:pt x="8144656" y="691533"/>
                  <a:pt x="8154650" y="661966"/>
                  <a:pt x="8154650" y="631572"/>
                </a:cubicBezTo>
                <a:cubicBezTo>
                  <a:pt x="8154650" y="588673"/>
                  <a:pt x="8140693" y="542665"/>
                  <a:pt x="8109679" y="511651"/>
                </a:cubicBezTo>
                <a:cubicBezTo>
                  <a:pt x="8096940" y="498912"/>
                  <a:pt x="8080823" y="489728"/>
                  <a:pt x="8064709" y="481671"/>
                </a:cubicBezTo>
                <a:cubicBezTo>
                  <a:pt x="8050576" y="474605"/>
                  <a:pt x="8034262" y="472905"/>
                  <a:pt x="8019738" y="466681"/>
                </a:cubicBezTo>
                <a:cubicBezTo>
                  <a:pt x="7999199" y="457878"/>
                  <a:pt x="7980700" y="444546"/>
                  <a:pt x="7959777" y="436700"/>
                </a:cubicBezTo>
                <a:cubicBezTo>
                  <a:pt x="7919986" y="421778"/>
                  <a:pt x="7846882" y="414121"/>
                  <a:pt x="7809876" y="406720"/>
                </a:cubicBezTo>
                <a:cubicBezTo>
                  <a:pt x="7789674" y="402680"/>
                  <a:pt x="7769902" y="396727"/>
                  <a:pt x="7749915" y="391730"/>
                </a:cubicBezTo>
                <a:lnTo>
                  <a:pt x="6985417" y="406720"/>
                </a:lnTo>
                <a:cubicBezTo>
                  <a:pt x="6937645" y="406720"/>
                  <a:pt x="6942132" y="385499"/>
                  <a:pt x="6910466" y="361749"/>
                </a:cubicBezTo>
                <a:cubicBezTo>
                  <a:pt x="6881641" y="340130"/>
                  <a:pt x="6850505" y="321776"/>
                  <a:pt x="6820525" y="301789"/>
                </a:cubicBezTo>
                <a:lnTo>
                  <a:pt x="6775554" y="271808"/>
                </a:lnTo>
                <a:cubicBezTo>
                  <a:pt x="6765561" y="241828"/>
                  <a:pt x="6753238" y="151209"/>
                  <a:pt x="6745574" y="181867"/>
                </a:cubicBezTo>
                <a:cubicBezTo>
                  <a:pt x="6740577" y="201854"/>
                  <a:pt x="6746411" y="228639"/>
                  <a:pt x="6730584" y="241828"/>
                </a:cubicBezTo>
                <a:cubicBezTo>
                  <a:pt x="6711011" y="258139"/>
                  <a:pt x="6680617" y="251821"/>
                  <a:pt x="6655633" y="256818"/>
                </a:cubicBezTo>
                <a:cubicBezTo>
                  <a:pt x="6635646" y="251821"/>
                  <a:pt x="6615784" y="246297"/>
                  <a:pt x="6595673" y="241828"/>
                </a:cubicBezTo>
                <a:cubicBezTo>
                  <a:pt x="6570801" y="236301"/>
                  <a:pt x="6545126" y="234159"/>
                  <a:pt x="6520722" y="226838"/>
                </a:cubicBezTo>
                <a:cubicBezTo>
                  <a:pt x="6494949" y="219106"/>
                  <a:pt x="6471544" y="204590"/>
                  <a:pt x="6445771" y="196858"/>
                </a:cubicBezTo>
                <a:cubicBezTo>
                  <a:pt x="6419573" y="188999"/>
                  <a:pt x="6302239" y="170437"/>
                  <a:pt x="6280879" y="166877"/>
                </a:cubicBezTo>
                <a:cubicBezTo>
                  <a:pt x="6265889" y="161880"/>
                  <a:pt x="6251710" y="151887"/>
                  <a:pt x="6235909" y="151887"/>
                </a:cubicBezTo>
                <a:cubicBezTo>
                  <a:pt x="6028224" y="151887"/>
                  <a:pt x="6062605" y="144698"/>
                  <a:pt x="5951095" y="181867"/>
                </a:cubicBezTo>
                <a:cubicBezTo>
                  <a:pt x="5941102" y="191861"/>
                  <a:pt x="5935232" y="211176"/>
                  <a:pt x="5921115" y="211848"/>
                </a:cubicBezTo>
                <a:cubicBezTo>
                  <a:pt x="5699623" y="222396"/>
                  <a:pt x="5713345" y="222541"/>
                  <a:pt x="5591332" y="181867"/>
                </a:cubicBezTo>
                <a:cubicBezTo>
                  <a:pt x="5581338" y="171874"/>
                  <a:pt x="5572387" y="160716"/>
                  <a:pt x="5561351" y="151887"/>
                </a:cubicBezTo>
                <a:cubicBezTo>
                  <a:pt x="5547283" y="140633"/>
                  <a:pt x="5527635" y="135975"/>
                  <a:pt x="5516381" y="121907"/>
                </a:cubicBezTo>
                <a:cubicBezTo>
                  <a:pt x="5506510" y="109568"/>
                  <a:pt x="5514249" y="86120"/>
                  <a:pt x="5501391" y="76936"/>
                </a:cubicBezTo>
                <a:cubicBezTo>
                  <a:pt x="5475675" y="58568"/>
                  <a:pt x="5411450" y="46956"/>
                  <a:pt x="5411450" y="46956"/>
                </a:cubicBezTo>
                <a:lnTo>
                  <a:pt x="4781863" y="61946"/>
                </a:lnTo>
                <a:cubicBezTo>
                  <a:pt x="4516755" y="73472"/>
                  <a:pt x="5123692" y="117114"/>
                  <a:pt x="4572000" y="61946"/>
                </a:cubicBezTo>
                <a:cubicBezTo>
                  <a:pt x="4557010" y="56949"/>
                  <a:pt x="4539368" y="56827"/>
                  <a:pt x="4527030" y="46956"/>
                </a:cubicBezTo>
                <a:cubicBezTo>
                  <a:pt x="4512962" y="35701"/>
                  <a:pt x="4514716" y="5518"/>
                  <a:pt x="4497050" y="1985"/>
                </a:cubicBezTo>
                <a:cubicBezTo>
                  <a:pt x="4457547" y="-5915"/>
                  <a:pt x="4417102" y="11979"/>
                  <a:pt x="4377128" y="16976"/>
                </a:cubicBezTo>
                <a:cubicBezTo>
                  <a:pt x="4362138" y="21973"/>
                  <a:pt x="4346291" y="24900"/>
                  <a:pt x="4332158" y="31966"/>
                </a:cubicBezTo>
                <a:cubicBezTo>
                  <a:pt x="4316044" y="40023"/>
                  <a:pt x="4304056" y="55620"/>
                  <a:pt x="4287187" y="61946"/>
                </a:cubicBezTo>
                <a:cubicBezTo>
                  <a:pt x="4263331" y="70892"/>
                  <a:pt x="4236954" y="70757"/>
                  <a:pt x="4212236" y="76936"/>
                </a:cubicBezTo>
                <a:cubicBezTo>
                  <a:pt x="4196907" y="80768"/>
                  <a:pt x="4182256" y="86929"/>
                  <a:pt x="4167266" y="91926"/>
                </a:cubicBezTo>
                <a:cubicBezTo>
                  <a:pt x="3997341" y="84538"/>
                  <a:pt x="3787916" y="78640"/>
                  <a:pt x="3612630" y="61946"/>
                </a:cubicBezTo>
                <a:cubicBezTo>
                  <a:pt x="3577457" y="58596"/>
                  <a:pt x="3542676" y="51953"/>
                  <a:pt x="3507699" y="46956"/>
                </a:cubicBezTo>
                <a:cubicBezTo>
                  <a:pt x="3457732" y="51953"/>
                  <a:pt x="3406728" y="50654"/>
                  <a:pt x="3357797" y="61946"/>
                </a:cubicBezTo>
                <a:cubicBezTo>
                  <a:pt x="3340243" y="65997"/>
                  <a:pt x="3328941" y="83869"/>
                  <a:pt x="3312827" y="91926"/>
                </a:cubicBezTo>
                <a:cubicBezTo>
                  <a:pt x="3298694" y="98993"/>
                  <a:pt x="3282846" y="101920"/>
                  <a:pt x="3267856" y="106917"/>
                </a:cubicBezTo>
                <a:cubicBezTo>
                  <a:pt x="3147195" y="96861"/>
                  <a:pt x="3119039" y="104243"/>
                  <a:pt x="3028014" y="76936"/>
                </a:cubicBezTo>
                <a:cubicBezTo>
                  <a:pt x="2997745" y="67855"/>
                  <a:pt x="2938073" y="46956"/>
                  <a:pt x="2938073" y="46956"/>
                </a:cubicBezTo>
                <a:cubicBezTo>
                  <a:pt x="2848132" y="51953"/>
                  <a:pt x="2757424" y="49207"/>
                  <a:pt x="2668250" y="61946"/>
                </a:cubicBezTo>
                <a:cubicBezTo>
                  <a:pt x="2628869" y="67572"/>
                  <a:pt x="2622408" y="104441"/>
                  <a:pt x="2593299" y="121907"/>
                </a:cubicBezTo>
                <a:cubicBezTo>
                  <a:pt x="2579750" y="130037"/>
                  <a:pt x="2563318" y="131900"/>
                  <a:pt x="2548328" y="136897"/>
                </a:cubicBezTo>
                <a:cubicBezTo>
                  <a:pt x="2493364" y="131900"/>
                  <a:pt x="2438200" y="128753"/>
                  <a:pt x="2383436" y="121907"/>
                </a:cubicBezTo>
                <a:cubicBezTo>
                  <a:pt x="2331757" y="115447"/>
                  <a:pt x="2298050" y="102932"/>
                  <a:pt x="2248525" y="91926"/>
                </a:cubicBezTo>
                <a:cubicBezTo>
                  <a:pt x="2077216" y="53857"/>
                  <a:pt x="2259872" y="98510"/>
                  <a:pt x="2113614" y="61946"/>
                </a:cubicBezTo>
                <a:cubicBezTo>
                  <a:pt x="2063647" y="66943"/>
                  <a:pt x="2012643" y="65644"/>
                  <a:pt x="1963712" y="76936"/>
                </a:cubicBezTo>
                <a:cubicBezTo>
                  <a:pt x="1946157" y="80987"/>
                  <a:pt x="1933401" y="96445"/>
                  <a:pt x="1918741" y="106917"/>
                </a:cubicBezTo>
                <a:cubicBezTo>
                  <a:pt x="1839334" y="163636"/>
                  <a:pt x="1886787" y="142552"/>
                  <a:pt x="1813810" y="166877"/>
                </a:cubicBezTo>
                <a:cubicBezTo>
                  <a:pt x="1773836" y="161880"/>
                  <a:pt x="1733626" y="158510"/>
                  <a:pt x="1693889" y="151887"/>
                </a:cubicBezTo>
                <a:cubicBezTo>
                  <a:pt x="1673567" y="148500"/>
                  <a:pt x="1653737" y="142557"/>
                  <a:pt x="1633928" y="136897"/>
                </a:cubicBezTo>
                <a:cubicBezTo>
                  <a:pt x="1618735" y="132556"/>
                  <a:pt x="1604544" y="124505"/>
                  <a:pt x="1588958" y="121907"/>
                </a:cubicBezTo>
                <a:cubicBezTo>
                  <a:pt x="1544326" y="114468"/>
                  <a:pt x="1499017" y="111914"/>
                  <a:pt x="1454046" y="106917"/>
                </a:cubicBezTo>
                <a:cubicBezTo>
                  <a:pt x="1276325" y="62484"/>
                  <a:pt x="1557656" y="130636"/>
                  <a:pt x="1289154" y="76936"/>
                </a:cubicBezTo>
                <a:cubicBezTo>
                  <a:pt x="1204622" y="60030"/>
                  <a:pt x="1188873" y="53503"/>
                  <a:pt x="1124263" y="31966"/>
                </a:cubicBezTo>
                <a:cubicBezTo>
                  <a:pt x="1102606" y="33771"/>
                  <a:pt x="941546" y="37464"/>
                  <a:pt x="884420" y="61946"/>
                </a:cubicBezTo>
                <a:cubicBezTo>
                  <a:pt x="812566" y="92740"/>
                  <a:pt x="857574" y="115550"/>
                  <a:pt x="749509" y="121907"/>
                </a:cubicBezTo>
                <a:lnTo>
                  <a:pt x="494676" y="136897"/>
                </a:lnTo>
                <a:cubicBezTo>
                  <a:pt x="358204" y="182387"/>
                  <a:pt x="573765" y="112600"/>
                  <a:pt x="374754" y="166877"/>
                </a:cubicBezTo>
                <a:cubicBezTo>
                  <a:pt x="344266" y="175192"/>
                  <a:pt x="314794" y="186865"/>
                  <a:pt x="284814" y="196858"/>
                </a:cubicBezTo>
                <a:lnTo>
                  <a:pt x="239843" y="211848"/>
                </a:lnTo>
                <a:lnTo>
                  <a:pt x="164892" y="136897"/>
                </a:lnTo>
              </a:path>
            </a:pathLst>
          </a:cu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328" y="3622374"/>
            <a:ext cx="3824672" cy="3824672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 7"/>
          <p:cNvGrpSpPr/>
          <p:nvPr/>
        </p:nvGrpSpPr>
        <p:grpSpPr>
          <a:xfrm>
            <a:off x="229942" y="825873"/>
            <a:ext cx="3870388" cy="657702"/>
            <a:chOff x="4339329" y="1564273"/>
            <a:chExt cx="3870388" cy="65770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9329" y="1564273"/>
              <a:ext cx="1108971" cy="657702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5627694" y="1575643"/>
              <a:ext cx="2582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dirty="0" smtClean="0">
                  <a:solidFill>
                    <a:schemeClr val="bg1"/>
                  </a:solidFill>
                  <a:latin typeface="HappyZcool-2016" charset="-122"/>
                  <a:ea typeface="HappyZcool-2016" charset="-122"/>
                  <a:cs typeface="HappyZcool-2016" charset="-122"/>
                </a:rPr>
                <a:t>我的学习</a:t>
              </a:r>
              <a:endParaRPr kumimoji="1" lang="zh-CN" altLang="en-US" sz="3600" dirty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837">
            <a:off x="1046818" y="2286427"/>
            <a:ext cx="4058588" cy="2705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矩形 11"/>
          <p:cNvSpPr/>
          <p:nvPr/>
        </p:nvSpPr>
        <p:spPr>
          <a:xfrm>
            <a:off x="6175513" y="2254294"/>
            <a:ext cx="28090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我在完成老师给我布置的作业</a:t>
            </a:r>
            <a:endParaRPr lang="zh-CN" altLang="en-US" sz="2800" b="1" dirty="0">
              <a:solidFill>
                <a:schemeClr val="bg1"/>
              </a:solidFill>
              <a:latin typeface="HappyZcool-2016" charset="-122"/>
              <a:ea typeface="HappyZcool-2016" charset="-122"/>
              <a:cs typeface="HappyZcool-201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/>
          <p:cNvGrpSpPr/>
          <p:nvPr/>
        </p:nvGrpSpPr>
        <p:grpSpPr>
          <a:xfrm>
            <a:off x="229942" y="825873"/>
            <a:ext cx="3870388" cy="657702"/>
            <a:chOff x="4339329" y="1564273"/>
            <a:chExt cx="3870388" cy="65770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9329" y="1564273"/>
              <a:ext cx="1108971" cy="657702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5627694" y="1575643"/>
              <a:ext cx="2582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dirty="0" smtClean="0">
                  <a:solidFill>
                    <a:schemeClr val="bg1"/>
                  </a:solidFill>
                  <a:latin typeface="HappyZcool-2016" charset="-122"/>
                  <a:ea typeface="HappyZcool-2016" charset="-122"/>
                  <a:cs typeface="HappyZcool-2016" charset="-122"/>
                </a:rPr>
                <a:t>我的学习</a:t>
              </a:r>
              <a:endParaRPr kumimoji="1" lang="zh-CN" altLang="en-US" sz="3600" dirty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8693">
            <a:off x="4951695" y="1825053"/>
            <a:ext cx="4058588" cy="2705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矩形 5"/>
          <p:cNvSpPr/>
          <p:nvPr/>
        </p:nvSpPr>
        <p:spPr>
          <a:xfrm>
            <a:off x="1167678" y="2510774"/>
            <a:ext cx="32832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我自己也在阅读一些课外书籍，来增加</a:t>
            </a:r>
            <a:r>
              <a:rPr lang="zh-CN" altLang="en-US" sz="2800" b="1" smtClean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自己的学识</a:t>
            </a:r>
            <a:endParaRPr lang="zh-CN" altLang="en-US" sz="2800" b="1" dirty="0">
              <a:solidFill>
                <a:schemeClr val="bg1"/>
              </a:solidFill>
              <a:latin typeface="HappyZcool-2016" charset="-122"/>
              <a:ea typeface="HappyZcool-2016" charset="-122"/>
              <a:cs typeface="HappyZcool-2016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992" y="3177915"/>
            <a:ext cx="4346007" cy="34589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756" y="566728"/>
            <a:ext cx="2236477" cy="13263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6811">
            <a:off x="9229534" y="-773212"/>
            <a:ext cx="3855870" cy="3855870"/>
          </a:xfrm>
          <a:prstGeom prst="rect">
            <a:avLst/>
          </a:prstGeom>
        </p:spPr>
      </p:pic>
      <p:grpSp>
        <p:nvGrpSpPr>
          <p:cNvPr id="4" name="组 3"/>
          <p:cNvGrpSpPr/>
          <p:nvPr/>
        </p:nvGrpSpPr>
        <p:grpSpPr>
          <a:xfrm>
            <a:off x="229942" y="825873"/>
            <a:ext cx="3870388" cy="657702"/>
            <a:chOff x="4339329" y="1564273"/>
            <a:chExt cx="3870388" cy="65770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9329" y="1564273"/>
              <a:ext cx="1108971" cy="657702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5627694" y="1575643"/>
              <a:ext cx="2582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dirty="0" smtClean="0">
                  <a:solidFill>
                    <a:schemeClr val="bg1"/>
                  </a:solidFill>
                  <a:latin typeface="HappyZcool-2016" charset="-122"/>
                  <a:ea typeface="HappyZcool-2016" charset="-122"/>
                  <a:cs typeface="HappyZcool-2016" charset="-122"/>
                </a:rPr>
                <a:t>我的学习</a:t>
              </a:r>
              <a:endParaRPr kumimoji="1" lang="zh-CN" altLang="en-US" sz="3600" dirty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0310">
            <a:off x="881208" y="2323474"/>
            <a:ext cx="3856220" cy="25708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矩形 7"/>
          <p:cNvSpPr/>
          <p:nvPr/>
        </p:nvSpPr>
        <p:spPr>
          <a:xfrm>
            <a:off x="5485965" y="2488636"/>
            <a:ext cx="28090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我还学习了</a:t>
            </a:r>
            <a:r>
              <a:rPr lang="zh-CN" altLang="en-US" sz="2800" b="1" smtClean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如何使用电脑打字。</a:t>
            </a:r>
            <a:endParaRPr lang="zh-CN" altLang="en-US" sz="2800" b="1" dirty="0">
              <a:solidFill>
                <a:schemeClr val="bg1"/>
              </a:solidFill>
              <a:latin typeface="HappyZcool-2016" charset="-122"/>
              <a:ea typeface="HappyZcool-2016" charset="-122"/>
              <a:cs typeface="HappyZcool-2016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920" y="4658049"/>
            <a:ext cx="2403898" cy="15574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23" y="4781561"/>
            <a:ext cx="1858780" cy="1905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/>
          <p:cNvGrpSpPr/>
          <p:nvPr/>
        </p:nvGrpSpPr>
        <p:grpSpPr>
          <a:xfrm>
            <a:off x="3902533" y="2449593"/>
            <a:ext cx="4988315" cy="1015663"/>
            <a:chOff x="4339329" y="1385292"/>
            <a:chExt cx="4988315" cy="101566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9329" y="1564273"/>
              <a:ext cx="1108971" cy="657702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5696310" y="1385292"/>
              <a:ext cx="36313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6000" dirty="0" smtClean="0">
                  <a:solidFill>
                    <a:schemeClr val="bg1"/>
                  </a:solidFill>
                  <a:latin typeface="HappyZcool-2016" charset="-122"/>
                  <a:ea typeface="HappyZcool-2016" charset="-122"/>
                  <a:cs typeface="HappyZcool-2016" charset="-122"/>
                </a:rPr>
                <a:t>我的娱乐</a:t>
              </a:r>
              <a:endParaRPr kumimoji="1" lang="zh-CN" altLang="en-US" sz="6000" dirty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717" y="2221974"/>
            <a:ext cx="5410200" cy="5410200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2053"/>
            <a:ext cx="4335723" cy="34508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817" y="560749"/>
            <a:ext cx="1660778" cy="14367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40" y="4496610"/>
            <a:ext cx="2422993" cy="15698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/>
          <p:cNvGrpSpPr/>
          <p:nvPr/>
        </p:nvGrpSpPr>
        <p:grpSpPr>
          <a:xfrm>
            <a:off x="2688329" y="1564273"/>
            <a:ext cx="3870388" cy="657702"/>
            <a:chOff x="4339329" y="1564273"/>
            <a:chExt cx="3870388" cy="65770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9329" y="1564273"/>
              <a:ext cx="1108971" cy="657702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5627694" y="1575643"/>
              <a:ext cx="2582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dirty="0" smtClean="0">
                  <a:solidFill>
                    <a:schemeClr val="bg1"/>
                  </a:solidFill>
                  <a:latin typeface="HappyZcool-2016" charset="-122"/>
                  <a:ea typeface="HappyZcool-2016" charset="-122"/>
                  <a:cs typeface="HappyZcool-2016" charset="-122"/>
                </a:rPr>
                <a:t>我的娱乐</a:t>
              </a:r>
              <a:endParaRPr kumimoji="1" lang="zh-CN" altLang="en-US" sz="3600" dirty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2007805" y="2617807"/>
            <a:ext cx="63117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我的暑假生活真的是丰富多彩，除了完成老师布置的作业，还可以学习自己的兴趣爱好。</a:t>
            </a:r>
            <a:endParaRPr lang="zh-CN" altLang="en-US" sz="2800" b="1" dirty="0">
              <a:solidFill>
                <a:schemeClr val="bg1"/>
              </a:solidFill>
              <a:latin typeface="HappyZcool-2016" charset="-122"/>
              <a:ea typeface="HappyZcool-2016" charset="-122"/>
              <a:cs typeface="HappyZcool-2016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992" y="3177915"/>
            <a:ext cx="4346007" cy="345898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756" y="566728"/>
            <a:ext cx="2236477" cy="13263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5291528"/>
            <a:ext cx="1751342" cy="1134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98" y="644577"/>
            <a:ext cx="1111499" cy="720126"/>
          </a:xfrm>
          <a:prstGeom prst="rect">
            <a:avLst/>
          </a:prstGeom>
        </p:spPr>
      </p:pic>
      <p:grpSp>
        <p:nvGrpSpPr>
          <p:cNvPr id="12" name="组 11"/>
          <p:cNvGrpSpPr/>
          <p:nvPr/>
        </p:nvGrpSpPr>
        <p:grpSpPr>
          <a:xfrm>
            <a:off x="229942" y="825873"/>
            <a:ext cx="3870388" cy="657702"/>
            <a:chOff x="4339329" y="1564273"/>
            <a:chExt cx="3870388" cy="657702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9329" y="1564273"/>
              <a:ext cx="1108971" cy="657702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5627694" y="1575643"/>
              <a:ext cx="2582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dirty="0" smtClean="0">
                  <a:solidFill>
                    <a:schemeClr val="bg1"/>
                  </a:solidFill>
                  <a:latin typeface="HappyZcool-2016" charset="-122"/>
                  <a:ea typeface="HappyZcool-2016" charset="-122"/>
                  <a:cs typeface="HappyZcool-2016" charset="-122"/>
                </a:rPr>
                <a:t>我的娱乐</a:t>
              </a:r>
              <a:endParaRPr kumimoji="1" lang="zh-CN" altLang="en-US" sz="3600" dirty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0228">
            <a:off x="1379314" y="2295925"/>
            <a:ext cx="3995503" cy="26262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8920" y="4593538"/>
            <a:ext cx="1958773" cy="1694494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5891135" y="2224035"/>
            <a:ext cx="25033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和其他</a:t>
            </a:r>
            <a:r>
              <a:rPr lang="zh-CN" altLang="en-US" sz="2800" b="1" smtClean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小朋友一起玩耍。</a:t>
            </a:r>
            <a:endParaRPr lang="zh-CN" altLang="en-US" sz="2800" b="1" dirty="0">
              <a:solidFill>
                <a:schemeClr val="bg1"/>
              </a:solidFill>
              <a:latin typeface="HappyZcool-2016" charset="-122"/>
              <a:ea typeface="HappyZcool-2016" charset="-122"/>
              <a:cs typeface="HappyZcool-2016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27" y="411962"/>
            <a:ext cx="1858780" cy="190524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992" y="3177915"/>
            <a:ext cx="4346007" cy="34589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/>
          <p:cNvGrpSpPr/>
          <p:nvPr/>
        </p:nvGrpSpPr>
        <p:grpSpPr>
          <a:xfrm>
            <a:off x="229942" y="825873"/>
            <a:ext cx="3870388" cy="657702"/>
            <a:chOff x="4339329" y="1564273"/>
            <a:chExt cx="3870388" cy="65770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9329" y="1564273"/>
              <a:ext cx="1108971" cy="657702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5627694" y="1575643"/>
              <a:ext cx="2582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dirty="0" smtClean="0">
                  <a:solidFill>
                    <a:schemeClr val="bg1"/>
                  </a:solidFill>
                  <a:latin typeface="HappyZcool-2016" charset="-122"/>
                  <a:ea typeface="HappyZcool-2016" charset="-122"/>
                  <a:cs typeface="HappyZcool-2016" charset="-122"/>
                </a:rPr>
                <a:t>我的娱乐</a:t>
              </a:r>
              <a:endParaRPr kumimoji="1" lang="zh-CN" altLang="en-US" sz="3600" dirty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2378650" y="1810209"/>
            <a:ext cx="31281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和爸爸妈妈在</a:t>
            </a:r>
            <a:r>
              <a:rPr lang="zh-CN" altLang="en-US" sz="2800" b="1" smtClean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草原上看风景</a:t>
            </a:r>
            <a:endParaRPr lang="zh-CN" altLang="en-US" sz="2800" b="1" dirty="0">
              <a:solidFill>
                <a:schemeClr val="bg1"/>
              </a:solidFill>
              <a:latin typeface="HappyZcool-2016" charset="-122"/>
              <a:ea typeface="HappyZcool-2016" charset="-122"/>
              <a:cs typeface="HappyZcool-2016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4500">
            <a:off x="5748151" y="1706711"/>
            <a:ext cx="4473889" cy="29769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834" y="3351246"/>
            <a:ext cx="4346007" cy="34589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756" y="566728"/>
            <a:ext cx="2236477" cy="13263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756" y="4826394"/>
            <a:ext cx="2422993" cy="15698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2552">
            <a:off x="1130219" y="2065211"/>
            <a:ext cx="3354696" cy="22324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291">
            <a:off x="4026723" y="3406487"/>
            <a:ext cx="2890174" cy="19262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490">
            <a:off x="6857104" y="2674442"/>
            <a:ext cx="3878705" cy="2585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483" y="108642"/>
            <a:ext cx="4395961" cy="34987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46" y="4879323"/>
            <a:ext cx="1479985" cy="1516985"/>
          </a:xfrm>
          <a:prstGeom prst="rect">
            <a:avLst/>
          </a:prstGeom>
        </p:spPr>
      </p:pic>
      <p:grpSp>
        <p:nvGrpSpPr>
          <p:cNvPr id="10" name="组 9"/>
          <p:cNvGrpSpPr/>
          <p:nvPr/>
        </p:nvGrpSpPr>
        <p:grpSpPr>
          <a:xfrm>
            <a:off x="229942" y="825873"/>
            <a:ext cx="3870388" cy="657702"/>
            <a:chOff x="4339329" y="1564273"/>
            <a:chExt cx="3870388" cy="657702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9329" y="1564273"/>
              <a:ext cx="1108971" cy="657702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5627694" y="1575643"/>
              <a:ext cx="2582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dirty="0" smtClean="0">
                  <a:solidFill>
                    <a:schemeClr val="bg1"/>
                  </a:solidFill>
                  <a:latin typeface="HappyZcool-2016" charset="-122"/>
                  <a:ea typeface="HappyZcool-2016" charset="-122"/>
                  <a:cs typeface="HappyZcool-2016" charset="-122"/>
                </a:rPr>
                <a:t>我的娱乐</a:t>
              </a:r>
              <a:endParaRPr kumimoji="1" lang="zh-CN" altLang="en-US" sz="3600" dirty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/>
          <p:cNvGrpSpPr/>
          <p:nvPr/>
        </p:nvGrpSpPr>
        <p:grpSpPr>
          <a:xfrm>
            <a:off x="3902533" y="2449593"/>
            <a:ext cx="4988315" cy="1015663"/>
            <a:chOff x="4339329" y="1385292"/>
            <a:chExt cx="4988315" cy="101566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9329" y="1564273"/>
              <a:ext cx="1108971" cy="657702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5696310" y="1385292"/>
              <a:ext cx="36313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6000" dirty="0" smtClean="0">
                  <a:solidFill>
                    <a:schemeClr val="bg1"/>
                  </a:solidFill>
                  <a:latin typeface="HappyZcool-2016" charset="-122"/>
                  <a:ea typeface="HappyZcool-2016" charset="-122"/>
                  <a:cs typeface="HappyZcool-2016" charset="-122"/>
                </a:rPr>
                <a:t>我的总结</a:t>
              </a:r>
              <a:endParaRPr kumimoji="1" lang="zh-CN" altLang="en-US" sz="6000" dirty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717" y="2221974"/>
            <a:ext cx="5410200" cy="5410200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2053"/>
            <a:ext cx="4335723" cy="34508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817" y="560749"/>
            <a:ext cx="1660778" cy="14367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40" y="4496610"/>
            <a:ext cx="2422993" cy="15698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 2"/>
          <p:cNvGrpSpPr/>
          <p:nvPr/>
        </p:nvGrpSpPr>
        <p:grpSpPr>
          <a:xfrm>
            <a:off x="2688329" y="1564273"/>
            <a:ext cx="3870388" cy="657702"/>
            <a:chOff x="4339329" y="1564273"/>
            <a:chExt cx="3870388" cy="65770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9329" y="1564273"/>
              <a:ext cx="1108971" cy="657702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5627694" y="1575643"/>
              <a:ext cx="2582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dirty="0" smtClean="0">
                  <a:solidFill>
                    <a:schemeClr val="bg1"/>
                  </a:solidFill>
                  <a:latin typeface="HappyZcool-2016" charset="-122"/>
                  <a:ea typeface="HappyZcool-2016" charset="-122"/>
                  <a:cs typeface="HappyZcool-2016" charset="-122"/>
                </a:rPr>
                <a:t>我的总结</a:t>
              </a:r>
              <a:endParaRPr kumimoji="1" lang="zh-CN" altLang="en-US" sz="3600" dirty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2007805" y="2617807"/>
            <a:ext cx="63117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丰富多彩的暑假生活即将结束，我已经迫不及待想回到学校，和老师同学们一起学习玩耍。</a:t>
            </a:r>
            <a:endParaRPr lang="zh-CN" altLang="en-US" sz="2800" b="1" dirty="0">
              <a:solidFill>
                <a:schemeClr val="bg1"/>
              </a:solidFill>
              <a:latin typeface="HappyZcool-2016" charset="-122"/>
              <a:ea typeface="HappyZcool-2016" charset="-122"/>
              <a:cs typeface="HappyZcool-2016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992" y="3177915"/>
            <a:ext cx="4346007" cy="34589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756" y="566728"/>
            <a:ext cx="2236477" cy="13263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5291528"/>
            <a:ext cx="1751342" cy="1134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28" y="412932"/>
            <a:ext cx="2236477" cy="1326396"/>
          </a:xfrm>
          <a:prstGeom prst="rect">
            <a:avLst/>
          </a:prstGeom>
        </p:spPr>
      </p:pic>
      <p:grpSp>
        <p:nvGrpSpPr>
          <p:cNvPr id="14" name="组 13"/>
          <p:cNvGrpSpPr/>
          <p:nvPr/>
        </p:nvGrpSpPr>
        <p:grpSpPr>
          <a:xfrm>
            <a:off x="1474126" y="2448693"/>
            <a:ext cx="3870388" cy="657702"/>
            <a:chOff x="4339329" y="1564273"/>
            <a:chExt cx="3870388" cy="657702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9329" y="1564273"/>
              <a:ext cx="1108971" cy="657702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5627694" y="1575643"/>
              <a:ext cx="2582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dirty="0" smtClean="0">
                  <a:solidFill>
                    <a:schemeClr val="bg1"/>
                  </a:solidFill>
                  <a:latin typeface="HappyZcool-2016" charset="-122"/>
                  <a:ea typeface="HappyZcool-2016" charset="-122"/>
                  <a:cs typeface="HappyZcool-2016" charset="-122"/>
                </a:rPr>
                <a:t>我的生活</a:t>
              </a:r>
              <a:endParaRPr kumimoji="1" lang="zh-CN" altLang="en-US" sz="3600" dirty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endParaRPr>
            </a:p>
          </p:txBody>
        </p:sp>
      </p:grpSp>
      <p:grpSp>
        <p:nvGrpSpPr>
          <p:cNvPr id="17" name="组 16"/>
          <p:cNvGrpSpPr/>
          <p:nvPr/>
        </p:nvGrpSpPr>
        <p:grpSpPr>
          <a:xfrm>
            <a:off x="6543300" y="2448692"/>
            <a:ext cx="3870388" cy="657702"/>
            <a:chOff x="4339329" y="1564273"/>
            <a:chExt cx="3870388" cy="65770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9329" y="1564273"/>
              <a:ext cx="1108971" cy="65770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5627694" y="1575643"/>
              <a:ext cx="2582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dirty="0" smtClean="0">
                  <a:solidFill>
                    <a:schemeClr val="bg1"/>
                  </a:solidFill>
                  <a:latin typeface="HappyZcool-2016" charset="-122"/>
                  <a:ea typeface="HappyZcool-2016" charset="-122"/>
                  <a:cs typeface="HappyZcool-2016" charset="-122"/>
                </a:rPr>
                <a:t>我的学习</a:t>
              </a:r>
              <a:endParaRPr kumimoji="1" lang="zh-CN" altLang="en-US" sz="3600" dirty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endParaRPr>
            </a:p>
          </p:txBody>
        </p:sp>
      </p:grpSp>
      <p:grpSp>
        <p:nvGrpSpPr>
          <p:cNvPr id="20" name="组 19"/>
          <p:cNvGrpSpPr/>
          <p:nvPr/>
        </p:nvGrpSpPr>
        <p:grpSpPr>
          <a:xfrm>
            <a:off x="1474126" y="4010168"/>
            <a:ext cx="3870388" cy="657702"/>
            <a:chOff x="4339329" y="1564273"/>
            <a:chExt cx="3870388" cy="657702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9329" y="1564273"/>
              <a:ext cx="1108971" cy="657702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5627694" y="1575643"/>
              <a:ext cx="2582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dirty="0" smtClean="0">
                  <a:solidFill>
                    <a:schemeClr val="bg1"/>
                  </a:solidFill>
                  <a:latin typeface="HappyZcool-2016" charset="-122"/>
                  <a:ea typeface="HappyZcool-2016" charset="-122"/>
                  <a:cs typeface="HappyZcool-2016" charset="-122"/>
                </a:rPr>
                <a:t>我的娱乐</a:t>
              </a:r>
              <a:endParaRPr kumimoji="1" lang="zh-CN" altLang="en-US" sz="3600" dirty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endParaRPr>
            </a:p>
          </p:txBody>
        </p:sp>
      </p:grpSp>
      <p:grpSp>
        <p:nvGrpSpPr>
          <p:cNvPr id="23" name="组 22"/>
          <p:cNvGrpSpPr/>
          <p:nvPr/>
        </p:nvGrpSpPr>
        <p:grpSpPr>
          <a:xfrm>
            <a:off x="6543300" y="4010167"/>
            <a:ext cx="3870388" cy="657702"/>
            <a:chOff x="4339329" y="1564273"/>
            <a:chExt cx="3870388" cy="657702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9329" y="1564273"/>
              <a:ext cx="1108971" cy="657702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5627694" y="1575643"/>
              <a:ext cx="2582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dirty="0" smtClean="0">
                  <a:solidFill>
                    <a:schemeClr val="bg1"/>
                  </a:solidFill>
                  <a:latin typeface="HappyZcool-2016" charset="-122"/>
                  <a:ea typeface="HappyZcool-2016" charset="-122"/>
                  <a:cs typeface="HappyZcool-2016" charset="-122"/>
                </a:rPr>
                <a:t>我的总结</a:t>
              </a:r>
              <a:endParaRPr kumimoji="1" lang="zh-CN" altLang="en-US" sz="3600" dirty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717" y="0"/>
            <a:ext cx="3489838" cy="277756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834" y="5339364"/>
            <a:ext cx="1699360" cy="11009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732" y="2207538"/>
            <a:ext cx="3396692" cy="2264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8980">
            <a:off x="1210408" y="2170998"/>
            <a:ext cx="3506313" cy="23375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98" y="644577"/>
            <a:ext cx="1111499" cy="720126"/>
          </a:xfrm>
          <a:prstGeom prst="rect">
            <a:avLst/>
          </a:prstGeom>
        </p:spPr>
      </p:pic>
      <p:grpSp>
        <p:nvGrpSpPr>
          <p:cNvPr id="12" name="组 11"/>
          <p:cNvGrpSpPr/>
          <p:nvPr/>
        </p:nvGrpSpPr>
        <p:grpSpPr>
          <a:xfrm>
            <a:off x="229942" y="825873"/>
            <a:ext cx="3870388" cy="657702"/>
            <a:chOff x="4339329" y="1564273"/>
            <a:chExt cx="3870388" cy="657702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9329" y="1564273"/>
              <a:ext cx="1108971" cy="657702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5627694" y="1575643"/>
              <a:ext cx="2582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dirty="0" smtClean="0">
                  <a:solidFill>
                    <a:schemeClr val="bg1"/>
                  </a:solidFill>
                  <a:latin typeface="HappyZcool-2016" charset="-122"/>
                  <a:ea typeface="HappyZcool-2016" charset="-122"/>
                  <a:cs typeface="HappyZcool-2016" charset="-122"/>
                </a:rPr>
                <a:t>我的总结</a:t>
              </a:r>
              <a:endParaRPr kumimoji="1" lang="zh-CN" altLang="en-US" sz="3600" dirty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8920" y="4593538"/>
            <a:ext cx="1958773" cy="169449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27" y="411962"/>
            <a:ext cx="1858780" cy="190524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992" y="3177915"/>
            <a:ext cx="4346007" cy="34589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485" y="1078287"/>
            <a:ext cx="5081666" cy="5081666"/>
          </a:xfrm>
          <a:prstGeom prst="rect">
            <a:avLst/>
          </a:prstGeom>
        </p:spPr>
      </p:pic>
      <p:grpSp>
        <p:nvGrpSpPr>
          <p:cNvPr id="22" name="组 21"/>
          <p:cNvGrpSpPr/>
          <p:nvPr/>
        </p:nvGrpSpPr>
        <p:grpSpPr>
          <a:xfrm>
            <a:off x="229942" y="825873"/>
            <a:ext cx="3870388" cy="657702"/>
            <a:chOff x="4339329" y="1564273"/>
            <a:chExt cx="3870388" cy="65770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9329" y="1564273"/>
              <a:ext cx="1108971" cy="657702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5627694" y="1575643"/>
              <a:ext cx="2582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dirty="0" smtClean="0">
                  <a:solidFill>
                    <a:schemeClr val="bg1"/>
                  </a:solidFill>
                  <a:latin typeface="HappyZcool-2016" charset="-122"/>
                  <a:ea typeface="HappyZcool-2016" charset="-122"/>
                  <a:cs typeface="HappyZcool-2016" charset="-122"/>
                </a:rPr>
                <a:t>我的总结</a:t>
              </a:r>
              <a:endParaRPr kumimoji="1" lang="zh-CN" altLang="en-US" sz="3600" dirty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5696864" y="2054802"/>
            <a:ext cx="37863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很感谢爸爸妈妈陪我度过这个</a:t>
            </a:r>
            <a:r>
              <a:rPr lang="zh-CN" altLang="en-US" sz="3200" b="1" smtClean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欢快的暑假。</a:t>
            </a:r>
            <a:endParaRPr lang="zh-CN" altLang="en-US" sz="3200" b="1" dirty="0">
              <a:solidFill>
                <a:schemeClr val="bg1"/>
              </a:solidFill>
              <a:latin typeface="HappyZcool-2016" charset="-122"/>
              <a:ea typeface="HappyZcool-2016" charset="-122"/>
              <a:cs typeface="HappyZcool-201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1691" y="2290571"/>
            <a:ext cx="561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7200" smtClean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谢谢观看</a:t>
            </a:r>
            <a:endParaRPr kumimoji="1" lang="zh-CN" altLang="en-US" sz="7200" dirty="0">
              <a:solidFill>
                <a:schemeClr val="bg1"/>
              </a:solidFill>
              <a:latin typeface="HappyZcool-2016" charset="-122"/>
              <a:ea typeface="HappyZcool-2016" charset="-122"/>
              <a:cs typeface="HappyZcool-2016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60347" y="4426719"/>
            <a:ext cx="1999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 smtClean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姓名：</a:t>
            </a:r>
            <a:r>
              <a:rPr kumimoji="1" lang="en-US" altLang="zh-CN" sz="2000" dirty="0" smtClean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xxx</a:t>
            </a:r>
            <a:endParaRPr kumimoji="1" lang="zh-CN" altLang="en-US" sz="2000" dirty="0">
              <a:solidFill>
                <a:schemeClr val="bg1"/>
              </a:solidFill>
              <a:latin typeface="HappyZcool-2016" charset="-122"/>
              <a:ea typeface="HappyZcool-2016" charset="-122"/>
              <a:cs typeface="HappyZcool-2016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26077" y="4426719"/>
            <a:ext cx="1999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 smtClean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班级：三年二班</a:t>
            </a:r>
            <a:endParaRPr kumimoji="1" lang="zh-CN" altLang="en-US" sz="2000" dirty="0">
              <a:solidFill>
                <a:schemeClr val="bg1"/>
              </a:solidFill>
              <a:latin typeface="HappyZcool-2016" charset="-122"/>
              <a:ea typeface="HappyZcool-2016" charset="-122"/>
              <a:cs typeface="HappyZcool-2016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91" y="396554"/>
            <a:ext cx="2236477" cy="132639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1040" y="5222274"/>
            <a:ext cx="1249305" cy="108074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37" y="3311148"/>
            <a:ext cx="1111499" cy="7201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073" y="534792"/>
            <a:ext cx="6568482" cy="52278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11090" y="-35304"/>
            <a:ext cx="12179342" cy="6892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  <p:sp>
        <p:nvSpPr>
          <p:cNvPr id="7" name="矩形 6"/>
          <p:cNvSpPr/>
          <p:nvPr/>
        </p:nvSpPr>
        <p:spPr>
          <a:xfrm>
            <a:off x="2203" y="2587208"/>
            <a:ext cx="12188229" cy="123729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10000+套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精品</a:t>
            </a:r>
            <a:r>
              <a:rPr kumimoji="0" lang="en-US" altLang="zh-CN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</a:t>
            </a:r>
            <a:r>
              <a:rPr kumimoji="0" lang="zh-CN" altLang="en-US" sz="2780" b="1" i="0" u="none" strike="noStrike" kern="1200" cap="none" spc="200" normalizeH="0" baseline="0" noProof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全部免费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下载</a:t>
            </a:r>
            <a:endParaRPr kumimoji="0" lang="en-US" altLang="zh-CN" sz="2775" b="1" i="0" u="none" strike="noStrike" kern="1200" cap="none" spc="200" normalizeH="0" baseline="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43468" y="1400699"/>
            <a:ext cx="2504431" cy="76180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201012" y="4134306"/>
            <a:ext cx="3799497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PPT</a:t>
            </a:r>
            <a:r>
              <a:rPr lang="zh-CN" altLang="en-US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营</a:t>
            </a:r>
            <a:endParaRPr lang="zh-CN" altLang="en-US" sz="3200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  <a:p>
            <a:pPr algn="ctr"/>
            <a:r>
              <a:rPr lang="en-US" altLang="zh-CN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www.pptying.com</a:t>
            </a:r>
            <a:endParaRPr lang="en-US" altLang="zh-CN" sz="3200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 advClick="0" advTm="0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/>
          <p:cNvGrpSpPr/>
          <p:nvPr/>
        </p:nvGrpSpPr>
        <p:grpSpPr>
          <a:xfrm>
            <a:off x="3902533" y="2449593"/>
            <a:ext cx="4988315" cy="1015663"/>
            <a:chOff x="4339329" y="1385292"/>
            <a:chExt cx="4988315" cy="101566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9329" y="1564273"/>
              <a:ext cx="1108971" cy="657702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5696310" y="1385292"/>
              <a:ext cx="36313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6000" dirty="0" smtClean="0">
                  <a:solidFill>
                    <a:schemeClr val="bg1"/>
                  </a:solidFill>
                  <a:latin typeface="HappyZcool-2016" charset="-122"/>
                  <a:ea typeface="HappyZcool-2016" charset="-122"/>
                  <a:cs typeface="HappyZcool-2016" charset="-122"/>
                </a:rPr>
                <a:t>我的生活</a:t>
              </a:r>
              <a:endParaRPr kumimoji="1" lang="zh-CN" altLang="en-US" sz="6000" dirty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717" y="2221974"/>
            <a:ext cx="5410200" cy="5410200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2053"/>
            <a:ext cx="4335723" cy="34508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817" y="560749"/>
            <a:ext cx="1660778" cy="14367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40" y="4496610"/>
            <a:ext cx="2422993" cy="15698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/>
          <p:cNvGrpSpPr/>
          <p:nvPr/>
        </p:nvGrpSpPr>
        <p:grpSpPr>
          <a:xfrm>
            <a:off x="2688329" y="1564273"/>
            <a:ext cx="3870388" cy="657702"/>
            <a:chOff x="4339329" y="1564273"/>
            <a:chExt cx="3870388" cy="65770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9329" y="1564273"/>
              <a:ext cx="1108971" cy="657702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5627694" y="1575643"/>
              <a:ext cx="2582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dirty="0" smtClean="0">
                  <a:solidFill>
                    <a:schemeClr val="bg1"/>
                  </a:solidFill>
                  <a:latin typeface="HappyZcool-2016" charset="-122"/>
                  <a:ea typeface="HappyZcool-2016" charset="-122"/>
                  <a:cs typeface="HappyZcool-2016" charset="-122"/>
                </a:rPr>
                <a:t>我的生活</a:t>
              </a:r>
              <a:endParaRPr kumimoji="1" lang="zh-CN" altLang="en-US" sz="3600" dirty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2007805" y="2617807"/>
            <a:ext cx="63117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转眼间，漫长而又愉快的暑假生活快要结束了。回顾这段有意义的暑假生活，有快乐，有悲伤，也有激动的时候。</a:t>
            </a:r>
            <a:endParaRPr lang="zh-CN" altLang="en-US" sz="2800" b="1" dirty="0">
              <a:solidFill>
                <a:schemeClr val="bg1"/>
              </a:solidFill>
              <a:latin typeface="HappyZcool-2016" charset="-122"/>
              <a:ea typeface="HappyZcool-2016" charset="-122"/>
              <a:cs typeface="HappyZcool-2016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992" y="3177915"/>
            <a:ext cx="4346007" cy="34589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756" y="566728"/>
            <a:ext cx="2236477" cy="13263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5291528"/>
            <a:ext cx="1751342" cy="1134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/>
          <p:cNvGrpSpPr/>
          <p:nvPr/>
        </p:nvGrpSpPr>
        <p:grpSpPr>
          <a:xfrm>
            <a:off x="349863" y="1035735"/>
            <a:ext cx="3870388" cy="657702"/>
            <a:chOff x="4339329" y="1564273"/>
            <a:chExt cx="3870388" cy="65770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9329" y="1564273"/>
              <a:ext cx="1108971" cy="657702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5627694" y="1575643"/>
              <a:ext cx="2582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dirty="0" smtClean="0">
                  <a:solidFill>
                    <a:schemeClr val="bg1"/>
                  </a:solidFill>
                  <a:latin typeface="HappyZcool-2016" charset="-122"/>
                  <a:ea typeface="HappyZcool-2016" charset="-122"/>
                  <a:cs typeface="HappyZcool-2016" charset="-122"/>
                </a:rPr>
                <a:t>我的生活</a:t>
              </a:r>
              <a:endParaRPr kumimoji="1" lang="zh-CN" altLang="en-US" sz="3600" dirty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505" y="4287187"/>
            <a:ext cx="2618225" cy="226497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27" y="411962"/>
            <a:ext cx="1858780" cy="190524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5833">
            <a:off x="1001130" y="2244563"/>
            <a:ext cx="3856218" cy="25708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矩形 16"/>
          <p:cNvSpPr/>
          <p:nvPr/>
        </p:nvSpPr>
        <p:spPr>
          <a:xfrm>
            <a:off x="5567551" y="2517369"/>
            <a:ext cx="37863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爸爸带我来到了海边，在</a:t>
            </a:r>
            <a:r>
              <a:rPr lang="zh-CN" altLang="en-US" sz="3200" b="1" smtClean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沙滩上奔跑</a:t>
            </a:r>
            <a:endParaRPr lang="zh-CN" altLang="en-US" sz="3200" b="1" dirty="0">
              <a:solidFill>
                <a:schemeClr val="bg1"/>
              </a:solidFill>
              <a:latin typeface="HappyZcool-2016" charset="-122"/>
              <a:ea typeface="HappyZcool-2016" charset="-122"/>
              <a:cs typeface="HappyZcool-201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834" y="373181"/>
            <a:ext cx="8200378" cy="542247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920" y="4658049"/>
            <a:ext cx="2403898" cy="1557455"/>
          </a:xfrm>
          <a:prstGeom prst="rect">
            <a:avLst/>
          </a:prstGeom>
        </p:spPr>
      </p:pic>
      <p:grpSp>
        <p:nvGrpSpPr>
          <p:cNvPr id="9" name="组 8"/>
          <p:cNvGrpSpPr/>
          <p:nvPr/>
        </p:nvGrpSpPr>
        <p:grpSpPr>
          <a:xfrm>
            <a:off x="349863" y="1035735"/>
            <a:ext cx="3870388" cy="657702"/>
            <a:chOff x="4339329" y="1564273"/>
            <a:chExt cx="3870388" cy="65770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9329" y="1564273"/>
              <a:ext cx="1108971" cy="657702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5627694" y="1575643"/>
              <a:ext cx="2582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dirty="0" smtClean="0">
                  <a:solidFill>
                    <a:schemeClr val="bg1"/>
                  </a:solidFill>
                  <a:latin typeface="HappyZcool-2016" charset="-122"/>
                  <a:ea typeface="HappyZcool-2016" charset="-122"/>
                  <a:cs typeface="HappyZcool-2016" charset="-122"/>
                </a:rPr>
                <a:t>我的生活</a:t>
              </a:r>
              <a:endParaRPr kumimoji="1" lang="zh-CN" altLang="en-US" sz="3600" dirty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6578">
            <a:off x="7115634" y="1392169"/>
            <a:ext cx="2943517" cy="2645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矩形 12"/>
          <p:cNvSpPr/>
          <p:nvPr/>
        </p:nvSpPr>
        <p:spPr>
          <a:xfrm>
            <a:off x="2504841" y="2715050"/>
            <a:ext cx="37863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我和小伙伴在小溪里，捕鱼</a:t>
            </a:r>
            <a:endParaRPr lang="zh-CN" altLang="en-US" sz="3200" b="1" dirty="0">
              <a:solidFill>
                <a:schemeClr val="bg1"/>
              </a:solidFill>
              <a:latin typeface="HappyZcool-2016" charset="-122"/>
              <a:ea typeface="HappyZcool-2016" charset="-122"/>
              <a:cs typeface="HappyZcool-201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334" y="-632719"/>
            <a:ext cx="5081666" cy="5081666"/>
          </a:xfrm>
          <a:prstGeom prst="rect">
            <a:avLst/>
          </a:prstGeom>
        </p:spPr>
      </p:pic>
      <p:grpSp>
        <p:nvGrpSpPr>
          <p:cNvPr id="22" name="组 21"/>
          <p:cNvGrpSpPr/>
          <p:nvPr/>
        </p:nvGrpSpPr>
        <p:grpSpPr>
          <a:xfrm>
            <a:off x="229942" y="825873"/>
            <a:ext cx="3870388" cy="657702"/>
            <a:chOff x="4339329" y="1564273"/>
            <a:chExt cx="3870388" cy="65770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9329" y="1564273"/>
              <a:ext cx="1108971" cy="657702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5627694" y="1575643"/>
              <a:ext cx="2582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dirty="0" smtClean="0">
                  <a:solidFill>
                    <a:schemeClr val="bg1"/>
                  </a:solidFill>
                  <a:latin typeface="HappyZcool-2016" charset="-122"/>
                  <a:ea typeface="HappyZcool-2016" charset="-122"/>
                  <a:cs typeface="HappyZcool-2016" charset="-122"/>
                </a:rPr>
                <a:t>我的生活</a:t>
              </a:r>
              <a:endParaRPr kumimoji="1" lang="zh-CN" altLang="en-US" sz="3600" dirty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020">
            <a:off x="958543" y="2191680"/>
            <a:ext cx="3701548" cy="2854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6" name="矩形 25"/>
          <p:cNvSpPr/>
          <p:nvPr/>
        </p:nvSpPr>
        <p:spPr>
          <a:xfrm>
            <a:off x="5217178" y="2834290"/>
            <a:ext cx="37863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我和小伙伴在泳池里，比赛游泳。</a:t>
            </a:r>
            <a:endParaRPr lang="zh-CN" altLang="en-US" sz="3200" b="1" dirty="0">
              <a:solidFill>
                <a:schemeClr val="bg1"/>
              </a:solidFill>
              <a:latin typeface="HappyZcool-2016" charset="-122"/>
              <a:ea typeface="HappyZcool-2016" charset="-122"/>
              <a:cs typeface="HappyZcool-201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 4"/>
          <p:cNvGrpSpPr/>
          <p:nvPr/>
        </p:nvGrpSpPr>
        <p:grpSpPr>
          <a:xfrm>
            <a:off x="3902533" y="2449593"/>
            <a:ext cx="4988315" cy="1015663"/>
            <a:chOff x="4339329" y="1385292"/>
            <a:chExt cx="4988315" cy="1015663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9329" y="1564273"/>
              <a:ext cx="1108971" cy="65770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5696310" y="1385292"/>
              <a:ext cx="36313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6000" smtClean="0">
                  <a:solidFill>
                    <a:schemeClr val="bg1"/>
                  </a:solidFill>
                  <a:latin typeface="HappyZcool-2016" charset="-122"/>
                  <a:ea typeface="HappyZcool-2016" charset="-122"/>
                  <a:cs typeface="HappyZcool-2016" charset="-122"/>
                </a:rPr>
                <a:t>我的学习</a:t>
              </a:r>
              <a:endParaRPr kumimoji="1" lang="zh-CN" altLang="en-US" sz="6000" dirty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717" y="2221974"/>
            <a:ext cx="5410200" cy="5410200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2053"/>
            <a:ext cx="4335723" cy="345080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817" y="560749"/>
            <a:ext cx="1660778" cy="143670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40" y="4496610"/>
            <a:ext cx="2422993" cy="15698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 10"/>
          <p:cNvGrpSpPr/>
          <p:nvPr/>
        </p:nvGrpSpPr>
        <p:grpSpPr>
          <a:xfrm>
            <a:off x="2688329" y="1564273"/>
            <a:ext cx="3870388" cy="657702"/>
            <a:chOff x="4339329" y="1564273"/>
            <a:chExt cx="3870388" cy="65770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9329" y="1564273"/>
              <a:ext cx="1108971" cy="657702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5627694" y="1575643"/>
              <a:ext cx="2582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dirty="0" smtClean="0">
                  <a:solidFill>
                    <a:schemeClr val="bg1"/>
                  </a:solidFill>
                  <a:latin typeface="HappyZcool-2016" charset="-122"/>
                  <a:ea typeface="HappyZcool-2016" charset="-122"/>
                  <a:cs typeface="HappyZcool-2016" charset="-122"/>
                </a:rPr>
                <a:t>我的学习</a:t>
              </a:r>
              <a:endParaRPr kumimoji="1" lang="zh-CN" altLang="en-US" sz="3600" dirty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2007805" y="2617807"/>
            <a:ext cx="63117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虽然暑假不用去上课，但是我还是会在家阅读课外书籍，认真完成老师布置的作业</a:t>
            </a:r>
            <a:r>
              <a:rPr lang="en-US" altLang="zh-CN" sz="2800" b="1" dirty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!!</a:t>
            </a:r>
            <a:r>
              <a:rPr lang="en-US" altLang="zh-CN" sz="2800" dirty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O</a:t>
            </a:r>
            <a:r>
              <a:rPr lang="en-US" altLang="zh-CN" sz="2800" dirty="0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(∩_∩)</a:t>
            </a:r>
            <a:r>
              <a:rPr lang="en-US" altLang="zh-CN" sz="2800" dirty="0" err="1">
                <a:solidFill>
                  <a:schemeClr val="bg1"/>
                </a:solidFill>
                <a:latin typeface="HappyZcool-2016" charset="-122"/>
                <a:ea typeface="HappyZcool-2016" charset="-122"/>
                <a:cs typeface="HappyZcool-2016" charset="-122"/>
              </a:rPr>
              <a:t>O</a:t>
            </a:r>
            <a:endParaRPr lang="zh-CN" altLang="en-US" sz="2800" b="1" dirty="0">
              <a:solidFill>
                <a:schemeClr val="bg1"/>
              </a:solidFill>
              <a:latin typeface="HappyZcool-2016" charset="-122"/>
              <a:ea typeface="HappyZcool-2016" charset="-122"/>
              <a:cs typeface="HappyZcool-2016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992" y="3177915"/>
            <a:ext cx="4346007" cy="345898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756" y="566728"/>
            <a:ext cx="2236477" cy="132639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5291528"/>
            <a:ext cx="1751342" cy="1134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p="http://schemas.openxmlformats.org/presentationml/2006/main">
  <p:tag name="commondata" val="eyJoZGlkIjoiYTQ3YTc2YjBlNWRhYjQ0NTA0MDBkN2E0YWM4YTZjZGMifQ==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957</Words>
  <Application>WPS 演示</Application>
  <PresentationFormat>宽屏</PresentationFormat>
  <Paragraphs>104</Paragraphs>
  <Slides>23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HappyZcool-2016</vt:lpstr>
      <vt:lpstr>Calibri</vt:lpstr>
      <vt:lpstr>Arial Unicode MS</vt:lpstr>
      <vt:lpstr>等线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Years later</cp:lastModifiedBy>
  <cp:revision>112</cp:revision>
  <dcterms:created xsi:type="dcterms:W3CDTF">2017-08-18T03:02:00Z</dcterms:created>
  <dcterms:modified xsi:type="dcterms:W3CDTF">2024-07-02T08:54:21Z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2052-12.1.0.17133</vt:lpwstr>
  </property>
  <property fmtid="{D5CDD505-2E9C-101B-9397-08002B2CF9AE}" pid="3" name="ICV">
    <vt:lpwstr>13887C9BD92A46A8AEACE23E577092E0_13</vt:lpwstr>
  </property>
</Properties>
</file>