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0" r:id="rId4"/>
    <p:sldId id="261" r:id="rId5"/>
    <p:sldId id="267" r:id="rId6"/>
    <p:sldId id="265" r:id="rId7"/>
    <p:sldId id="266" r:id="rId8"/>
    <p:sldId id="262" r:id="rId9"/>
    <p:sldId id="268" r:id="rId10"/>
    <p:sldId id="270" r:id="rId11"/>
    <p:sldId id="269" r:id="rId12"/>
    <p:sldId id="263" r:id="rId13"/>
    <p:sldId id="271" r:id="rId14"/>
    <p:sldId id="272" r:id="rId15"/>
    <p:sldId id="273" r:id="rId16"/>
    <p:sldId id="264" r:id="rId17"/>
    <p:sldId id="274" r:id="rId18"/>
    <p:sldId id="275" r:id="rId19"/>
    <p:sldId id="276" r:id="rId20"/>
    <p:sldId id="259" r:id="rId21"/>
    <p:sldId id="284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A4D"/>
    <a:srgbClr val="672847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2" y="3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10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_文本框 16"/>
          <p:cNvSpPr txBox="1"/>
          <p:nvPr/>
        </p:nvSpPr>
        <p:spPr>
          <a:xfrm>
            <a:off x="2226955" y="1944035"/>
            <a:ext cx="5567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3800" dirty="0">
                <a:solidFill>
                  <a:srgbClr val="12121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职</a:t>
            </a:r>
            <a:r>
              <a:rPr lang="zh-CN" altLang="en-US" sz="7200" dirty="0">
                <a:solidFill>
                  <a:srgbClr val="12121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业规划</a:t>
            </a:r>
            <a:endParaRPr lang="en-US" altLang="zh-CN" sz="7200" dirty="0">
              <a:solidFill>
                <a:srgbClr val="12121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72603" y="2325202"/>
            <a:ext cx="1800493" cy="3067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4725" eaLnBrk="0" hangingPunct="0"/>
            <a:r>
              <a:rPr lang="zh-CN" altLang="en-US" sz="1400" cap="all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400" cap="all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cap="all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400" cap="all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56234" y="4051283"/>
            <a:ext cx="5438362" cy="69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79566" y="4001081"/>
            <a:ext cx="398607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99547" y="1906801"/>
            <a:ext cx="1528550" cy="1528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5176" y="1906801"/>
            <a:ext cx="1528550" cy="1528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4" name="肘形连接符 19"/>
          <p:cNvCxnSpPr>
            <a:stCxn id="2" idx="2"/>
            <a:endCxn id="3" idx="2"/>
          </p:cNvCxnSpPr>
          <p:nvPr/>
        </p:nvCxnSpPr>
        <p:spPr>
          <a:xfrm rot="16200000" flipH="1">
            <a:off x="9306636" y="1892536"/>
            <a:ext cx="12700" cy="308562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47"/>
          <p:cNvSpPr/>
          <p:nvPr/>
        </p:nvSpPr>
        <p:spPr>
          <a:xfrm>
            <a:off x="10573329" y="2437602"/>
            <a:ext cx="552243" cy="466947"/>
          </a:xfrm>
          <a:custGeom>
            <a:avLst/>
            <a:gdLst>
              <a:gd name="connsiteX0" fmla="*/ 439054 w 607639"/>
              <a:gd name="connsiteY0" fmla="*/ 375632 h 513787"/>
              <a:gd name="connsiteX1" fmla="*/ 439054 w 607639"/>
              <a:gd name="connsiteY1" fmla="*/ 400870 h 513787"/>
              <a:gd name="connsiteX2" fmla="*/ 464325 w 607639"/>
              <a:gd name="connsiteY2" fmla="*/ 400870 h 513787"/>
              <a:gd name="connsiteX3" fmla="*/ 464325 w 607639"/>
              <a:gd name="connsiteY3" fmla="*/ 375632 h 513787"/>
              <a:gd name="connsiteX4" fmla="*/ 291149 w 607639"/>
              <a:gd name="connsiteY4" fmla="*/ 375632 h 513787"/>
              <a:gd name="connsiteX5" fmla="*/ 291149 w 607639"/>
              <a:gd name="connsiteY5" fmla="*/ 400870 h 513787"/>
              <a:gd name="connsiteX6" fmla="*/ 316420 w 607639"/>
              <a:gd name="connsiteY6" fmla="*/ 400870 h 513787"/>
              <a:gd name="connsiteX7" fmla="*/ 316420 w 607639"/>
              <a:gd name="connsiteY7" fmla="*/ 375632 h 513787"/>
              <a:gd name="connsiteX8" fmla="*/ 143282 w 607639"/>
              <a:gd name="connsiteY8" fmla="*/ 375632 h 513787"/>
              <a:gd name="connsiteX9" fmla="*/ 143282 w 607639"/>
              <a:gd name="connsiteY9" fmla="*/ 400870 h 513787"/>
              <a:gd name="connsiteX10" fmla="*/ 168477 w 607639"/>
              <a:gd name="connsiteY10" fmla="*/ 400870 h 513787"/>
              <a:gd name="connsiteX11" fmla="*/ 168477 w 607639"/>
              <a:gd name="connsiteY11" fmla="*/ 375632 h 513787"/>
              <a:gd name="connsiteX12" fmla="*/ 419121 w 607639"/>
              <a:gd name="connsiteY12" fmla="*/ 335821 h 513787"/>
              <a:gd name="connsiteX13" fmla="*/ 484258 w 607639"/>
              <a:gd name="connsiteY13" fmla="*/ 335821 h 513787"/>
              <a:gd name="connsiteX14" fmla="*/ 504190 w 607639"/>
              <a:gd name="connsiteY14" fmla="*/ 355727 h 513787"/>
              <a:gd name="connsiteX15" fmla="*/ 504190 w 607639"/>
              <a:gd name="connsiteY15" fmla="*/ 420775 h 513787"/>
              <a:gd name="connsiteX16" fmla="*/ 484258 w 607639"/>
              <a:gd name="connsiteY16" fmla="*/ 440681 h 513787"/>
              <a:gd name="connsiteX17" fmla="*/ 419121 w 607639"/>
              <a:gd name="connsiteY17" fmla="*/ 440681 h 513787"/>
              <a:gd name="connsiteX18" fmla="*/ 399189 w 607639"/>
              <a:gd name="connsiteY18" fmla="*/ 420775 h 513787"/>
              <a:gd name="connsiteX19" fmla="*/ 399189 w 607639"/>
              <a:gd name="connsiteY19" fmla="*/ 355727 h 513787"/>
              <a:gd name="connsiteX20" fmla="*/ 419121 w 607639"/>
              <a:gd name="connsiteY20" fmla="*/ 335821 h 513787"/>
              <a:gd name="connsiteX21" fmla="*/ 271216 w 607639"/>
              <a:gd name="connsiteY21" fmla="*/ 335821 h 513787"/>
              <a:gd name="connsiteX22" fmla="*/ 336353 w 607639"/>
              <a:gd name="connsiteY22" fmla="*/ 335821 h 513787"/>
              <a:gd name="connsiteX23" fmla="*/ 356285 w 607639"/>
              <a:gd name="connsiteY23" fmla="*/ 355727 h 513787"/>
              <a:gd name="connsiteX24" fmla="*/ 356285 w 607639"/>
              <a:gd name="connsiteY24" fmla="*/ 420775 h 513787"/>
              <a:gd name="connsiteX25" fmla="*/ 336353 w 607639"/>
              <a:gd name="connsiteY25" fmla="*/ 440681 h 513787"/>
              <a:gd name="connsiteX26" fmla="*/ 271216 w 607639"/>
              <a:gd name="connsiteY26" fmla="*/ 440681 h 513787"/>
              <a:gd name="connsiteX27" fmla="*/ 251284 w 607639"/>
              <a:gd name="connsiteY27" fmla="*/ 420775 h 513787"/>
              <a:gd name="connsiteX28" fmla="*/ 251284 w 607639"/>
              <a:gd name="connsiteY28" fmla="*/ 355727 h 513787"/>
              <a:gd name="connsiteX29" fmla="*/ 271216 w 607639"/>
              <a:gd name="connsiteY29" fmla="*/ 335821 h 513787"/>
              <a:gd name="connsiteX30" fmla="*/ 123339 w 607639"/>
              <a:gd name="connsiteY30" fmla="*/ 335821 h 513787"/>
              <a:gd name="connsiteX31" fmla="*/ 188420 w 607639"/>
              <a:gd name="connsiteY31" fmla="*/ 335821 h 513787"/>
              <a:gd name="connsiteX32" fmla="*/ 208451 w 607639"/>
              <a:gd name="connsiteY32" fmla="*/ 355727 h 513787"/>
              <a:gd name="connsiteX33" fmla="*/ 208451 w 607639"/>
              <a:gd name="connsiteY33" fmla="*/ 420775 h 513787"/>
              <a:gd name="connsiteX34" fmla="*/ 188420 w 607639"/>
              <a:gd name="connsiteY34" fmla="*/ 440681 h 513787"/>
              <a:gd name="connsiteX35" fmla="*/ 123339 w 607639"/>
              <a:gd name="connsiteY35" fmla="*/ 440681 h 513787"/>
              <a:gd name="connsiteX36" fmla="*/ 103308 w 607639"/>
              <a:gd name="connsiteY36" fmla="*/ 420775 h 513787"/>
              <a:gd name="connsiteX37" fmla="*/ 103308 w 607639"/>
              <a:gd name="connsiteY37" fmla="*/ 355727 h 513787"/>
              <a:gd name="connsiteX38" fmla="*/ 123339 w 607639"/>
              <a:gd name="connsiteY38" fmla="*/ 335821 h 513787"/>
              <a:gd name="connsiteX39" fmla="*/ 439054 w 607639"/>
              <a:gd name="connsiteY39" fmla="*/ 220406 h 513787"/>
              <a:gd name="connsiteX40" fmla="*/ 439054 w 607639"/>
              <a:gd name="connsiteY40" fmla="*/ 245555 h 513787"/>
              <a:gd name="connsiteX41" fmla="*/ 464325 w 607639"/>
              <a:gd name="connsiteY41" fmla="*/ 245555 h 513787"/>
              <a:gd name="connsiteX42" fmla="*/ 464325 w 607639"/>
              <a:gd name="connsiteY42" fmla="*/ 220406 h 513787"/>
              <a:gd name="connsiteX43" fmla="*/ 291149 w 607639"/>
              <a:gd name="connsiteY43" fmla="*/ 220406 h 513787"/>
              <a:gd name="connsiteX44" fmla="*/ 291149 w 607639"/>
              <a:gd name="connsiteY44" fmla="*/ 245555 h 513787"/>
              <a:gd name="connsiteX45" fmla="*/ 316420 w 607639"/>
              <a:gd name="connsiteY45" fmla="*/ 245555 h 513787"/>
              <a:gd name="connsiteX46" fmla="*/ 316420 w 607639"/>
              <a:gd name="connsiteY46" fmla="*/ 220406 h 513787"/>
              <a:gd name="connsiteX47" fmla="*/ 143282 w 607639"/>
              <a:gd name="connsiteY47" fmla="*/ 220406 h 513787"/>
              <a:gd name="connsiteX48" fmla="*/ 143282 w 607639"/>
              <a:gd name="connsiteY48" fmla="*/ 245555 h 513787"/>
              <a:gd name="connsiteX49" fmla="*/ 168477 w 607639"/>
              <a:gd name="connsiteY49" fmla="*/ 245555 h 513787"/>
              <a:gd name="connsiteX50" fmla="*/ 168477 w 607639"/>
              <a:gd name="connsiteY50" fmla="*/ 220406 h 513787"/>
              <a:gd name="connsiteX51" fmla="*/ 419121 w 607639"/>
              <a:gd name="connsiteY51" fmla="*/ 180506 h 513787"/>
              <a:gd name="connsiteX52" fmla="*/ 484258 w 607639"/>
              <a:gd name="connsiteY52" fmla="*/ 180506 h 513787"/>
              <a:gd name="connsiteX53" fmla="*/ 504190 w 607639"/>
              <a:gd name="connsiteY53" fmla="*/ 200412 h 513787"/>
              <a:gd name="connsiteX54" fmla="*/ 504190 w 607639"/>
              <a:gd name="connsiteY54" fmla="*/ 265460 h 513787"/>
              <a:gd name="connsiteX55" fmla="*/ 484258 w 607639"/>
              <a:gd name="connsiteY55" fmla="*/ 285366 h 513787"/>
              <a:gd name="connsiteX56" fmla="*/ 419121 w 607639"/>
              <a:gd name="connsiteY56" fmla="*/ 285366 h 513787"/>
              <a:gd name="connsiteX57" fmla="*/ 399189 w 607639"/>
              <a:gd name="connsiteY57" fmla="*/ 265460 h 513787"/>
              <a:gd name="connsiteX58" fmla="*/ 399189 w 607639"/>
              <a:gd name="connsiteY58" fmla="*/ 200412 h 513787"/>
              <a:gd name="connsiteX59" fmla="*/ 419121 w 607639"/>
              <a:gd name="connsiteY59" fmla="*/ 180506 h 513787"/>
              <a:gd name="connsiteX60" fmla="*/ 271216 w 607639"/>
              <a:gd name="connsiteY60" fmla="*/ 180506 h 513787"/>
              <a:gd name="connsiteX61" fmla="*/ 336353 w 607639"/>
              <a:gd name="connsiteY61" fmla="*/ 180506 h 513787"/>
              <a:gd name="connsiteX62" fmla="*/ 356285 w 607639"/>
              <a:gd name="connsiteY62" fmla="*/ 200412 h 513787"/>
              <a:gd name="connsiteX63" fmla="*/ 356285 w 607639"/>
              <a:gd name="connsiteY63" fmla="*/ 265460 h 513787"/>
              <a:gd name="connsiteX64" fmla="*/ 336353 w 607639"/>
              <a:gd name="connsiteY64" fmla="*/ 285366 h 513787"/>
              <a:gd name="connsiteX65" fmla="*/ 271216 w 607639"/>
              <a:gd name="connsiteY65" fmla="*/ 285366 h 513787"/>
              <a:gd name="connsiteX66" fmla="*/ 251284 w 607639"/>
              <a:gd name="connsiteY66" fmla="*/ 265460 h 513787"/>
              <a:gd name="connsiteX67" fmla="*/ 251284 w 607639"/>
              <a:gd name="connsiteY67" fmla="*/ 200412 h 513787"/>
              <a:gd name="connsiteX68" fmla="*/ 271216 w 607639"/>
              <a:gd name="connsiteY68" fmla="*/ 180506 h 513787"/>
              <a:gd name="connsiteX69" fmla="*/ 123339 w 607639"/>
              <a:gd name="connsiteY69" fmla="*/ 180506 h 513787"/>
              <a:gd name="connsiteX70" fmla="*/ 188420 w 607639"/>
              <a:gd name="connsiteY70" fmla="*/ 180506 h 513787"/>
              <a:gd name="connsiteX71" fmla="*/ 208451 w 607639"/>
              <a:gd name="connsiteY71" fmla="*/ 200412 h 513787"/>
              <a:gd name="connsiteX72" fmla="*/ 208451 w 607639"/>
              <a:gd name="connsiteY72" fmla="*/ 265460 h 513787"/>
              <a:gd name="connsiteX73" fmla="*/ 188420 w 607639"/>
              <a:gd name="connsiteY73" fmla="*/ 285366 h 513787"/>
              <a:gd name="connsiteX74" fmla="*/ 123339 w 607639"/>
              <a:gd name="connsiteY74" fmla="*/ 285366 h 513787"/>
              <a:gd name="connsiteX75" fmla="*/ 103308 w 607639"/>
              <a:gd name="connsiteY75" fmla="*/ 265460 h 513787"/>
              <a:gd name="connsiteX76" fmla="*/ 103308 w 607639"/>
              <a:gd name="connsiteY76" fmla="*/ 200412 h 513787"/>
              <a:gd name="connsiteX77" fmla="*/ 123339 w 607639"/>
              <a:gd name="connsiteY77" fmla="*/ 180506 h 513787"/>
              <a:gd name="connsiteX78" fmla="*/ 39874 w 607639"/>
              <a:gd name="connsiteY78" fmla="*/ 75633 h 513787"/>
              <a:gd name="connsiteX79" fmla="*/ 39874 w 607639"/>
              <a:gd name="connsiteY79" fmla="*/ 473971 h 513787"/>
              <a:gd name="connsiteX80" fmla="*/ 567765 w 607639"/>
              <a:gd name="connsiteY80" fmla="*/ 473971 h 513787"/>
              <a:gd name="connsiteX81" fmla="*/ 567765 w 607639"/>
              <a:gd name="connsiteY81" fmla="*/ 75633 h 513787"/>
              <a:gd name="connsiteX82" fmla="*/ 523173 w 607639"/>
              <a:gd name="connsiteY82" fmla="*/ 75633 h 513787"/>
              <a:gd name="connsiteX83" fmla="*/ 523173 w 607639"/>
              <a:gd name="connsiteY83" fmla="*/ 88342 h 513787"/>
              <a:gd name="connsiteX84" fmla="*/ 503236 w 607639"/>
              <a:gd name="connsiteY84" fmla="*/ 108250 h 513787"/>
              <a:gd name="connsiteX85" fmla="*/ 483299 w 607639"/>
              <a:gd name="connsiteY85" fmla="*/ 88342 h 513787"/>
              <a:gd name="connsiteX86" fmla="*/ 483299 w 607639"/>
              <a:gd name="connsiteY86" fmla="*/ 75633 h 513787"/>
              <a:gd name="connsiteX87" fmla="*/ 423487 w 607639"/>
              <a:gd name="connsiteY87" fmla="*/ 75633 h 513787"/>
              <a:gd name="connsiteX88" fmla="*/ 423487 w 607639"/>
              <a:gd name="connsiteY88" fmla="*/ 88342 h 513787"/>
              <a:gd name="connsiteX89" fmla="*/ 403550 w 607639"/>
              <a:gd name="connsiteY89" fmla="*/ 108250 h 513787"/>
              <a:gd name="connsiteX90" fmla="*/ 383613 w 607639"/>
              <a:gd name="connsiteY90" fmla="*/ 88342 h 513787"/>
              <a:gd name="connsiteX91" fmla="*/ 383613 w 607639"/>
              <a:gd name="connsiteY91" fmla="*/ 75633 h 513787"/>
              <a:gd name="connsiteX92" fmla="*/ 323712 w 607639"/>
              <a:gd name="connsiteY92" fmla="*/ 75633 h 513787"/>
              <a:gd name="connsiteX93" fmla="*/ 323712 w 607639"/>
              <a:gd name="connsiteY93" fmla="*/ 88342 h 513787"/>
              <a:gd name="connsiteX94" fmla="*/ 303775 w 607639"/>
              <a:gd name="connsiteY94" fmla="*/ 108250 h 513787"/>
              <a:gd name="connsiteX95" fmla="*/ 283838 w 607639"/>
              <a:gd name="connsiteY95" fmla="*/ 88342 h 513787"/>
              <a:gd name="connsiteX96" fmla="*/ 283838 w 607639"/>
              <a:gd name="connsiteY96" fmla="*/ 75633 h 513787"/>
              <a:gd name="connsiteX97" fmla="*/ 224026 w 607639"/>
              <a:gd name="connsiteY97" fmla="*/ 75633 h 513787"/>
              <a:gd name="connsiteX98" fmla="*/ 224026 w 607639"/>
              <a:gd name="connsiteY98" fmla="*/ 88342 h 513787"/>
              <a:gd name="connsiteX99" fmla="*/ 204089 w 607639"/>
              <a:gd name="connsiteY99" fmla="*/ 108250 h 513787"/>
              <a:gd name="connsiteX100" fmla="*/ 184152 w 607639"/>
              <a:gd name="connsiteY100" fmla="*/ 88342 h 513787"/>
              <a:gd name="connsiteX101" fmla="*/ 184152 w 607639"/>
              <a:gd name="connsiteY101" fmla="*/ 75633 h 513787"/>
              <a:gd name="connsiteX102" fmla="*/ 124340 w 607639"/>
              <a:gd name="connsiteY102" fmla="*/ 75633 h 513787"/>
              <a:gd name="connsiteX103" fmla="*/ 124340 w 607639"/>
              <a:gd name="connsiteY103" fmla="*/ 88342 h 513787"/>
              <a:gd name="connsiteX104" fmla="*/ 104403 w 607639"/>
              <a:gd name="connsiteY104" fmla="*/ 108250 h 513787"/>
              <a:gd name="connsiteX105" fmla="*/ 84466 w 607639"/>
              <a:gd name="connsiteY105" fmla="*/ 88342 h 513787"/>
              <a:gd name="connsiteX106" fmla="*/ 84466 w 607639"/>
              <a:gd name="connsiteY106" fmla="*/ 75633 h 513787"/>
              <a:gd name="connsiteX107" fmla="*/ 104403 w 607639"/>
              <a:gd name="connsiteY107" fmla="*/ 0 h 513787"/>
              <a:gd name="connsiteX108" fmla="*/ 124340 w 607639"/>
              <a:gd name="connsiteY108" fmla="*/ 19908 h 513787"/>
              <a:gd name="connsiteX109" fmla="*/ 124340 w 607639"/>
              <a:gd name="connsiteY109" fmla="*/ 35817 h 513787"/>
              <a:gd name="connsiteX110" fmla="*/ 184152 w 607639"/>
              <a:gd name="connsiteY110" fmla="*/ 35817 h 513787"/>
              <a:gd name="connsiteX111" fmla="*/ 184152 w 607639"/>
              <a:gd name="connsiteY111" fmla="*/ 19908 h 513787"/>
              <a:gd name="connsiteX112" fmla="*/ 204089 w 607639"/>
              <a:gd name="connsiteY112" fmla="*/ 0 h 513787"/>
              <a:gd name="connsiteX113" fmla="*/ 224026 w 607639"/>
              <a:gd name="connsiteY113" fmla="*/ 19908 h 513787"/>
              <a:gd name="connsiteX114" fmla="*/ 224026 w 607639"/>
              <a:gd name="connsiteY114" fmla="*/ 35817 h 513787"/>
              <a:gd name="connsiteX115" fmla="*/ 283838 w 607639"/>
              <a:gd name="connsiteY115" fmla="*/ 35817 h 513787"/>
              <a:gd name="connsiteX116" fmla="*/ 283838 w 607639"/>
              <a:gd name="connsiteY116" fmla="*/ 19908 h 513787"/>
              <a:gd name="connsiteX117" fmla="*/ 303775 w 607639"/>
              <a:gd name="connsiteY117" fmla="*/ 0 h 513787"/>
              <a:gd name="connsiteX118" fmla="*/ 323712 w 607639"/>
              <a:gd name="connsiteY118" fmla="*/ 19908 h 513787"/>
              <a:gd name="connsiteX119" fmla="*/ 323712 w 607639"/>
              <a:gd name="connsiteY119" fmla="*/ 35817 h 513787"/>
              <a:gd name="connsiteX120" fmla="*/ 383613 w 607639"/>
              <a:gd name="connsiteY120" fmla="*/ 35817 h 513787"/>
              <a:gd name="connsiteX121" fmla="*/ 383613 w 607639"/>
              <a:gd name="connsiteY121" fmla="*/ 19908 h 513787"/>
              <a:gd name="connsiteX122" fmla="*/ 403550 w 607639"/>
              <a:gd name="connsiteY122" fmla="*/ 0 h 513787"/>
              <a:gd name="connsiteX123" fmla="*/ 423487 w 607639"/>
              <a:gd name="connsiteY123" fmla="*/ 19908 h 513787"/>
              <a:gd name="connsiteX124" fmla="*/ 423487 w 607639"/>
              <a:gd name="connsiteY124" fmla="*/ 35817 h 513787"/>
              <a:gd name="connsiteX125" fmla="*/ 483299 w 607639"/>
              <a:gd name="connsiteY125" fmla="*/ 35817 h 513787"/>
              <a:gd name="connsiteX126" fmla="*/ 483299 w 607639"/>
              <a:gd name="connsiteY126" fmla="*/ 19908 h 513787"/>
              <a:gd name="connsiteX127" fmla="*/ 503236 w 607639"/>
              <a:gd name="connsiteY127" fmla="*/ 0 h 513787"/>
              <a:gd name="connsiteX128" fmla="*/ 523173 w 607639"/>
              <a:gd name="connsiteY128" fmla="*/ 19908 h 513787"/>
              <a:gd name="connsiteX129" fmla="*/ 523173 w 607639"/>
              <a:gd name="connsiteY129" fmla="*/ 35817 h 513787"/>
              <a:gd name="connsiteX130" fmla="*/ 587702 w 607639"/>
              <a:gd name="connsiteY130" fmla="*/ 35817 h 513787"/>
              <a:gd name="connsiteX131" fmla="*/ 607639 w 607639"/>
              <a:gd name="connsiteY131" fmla="*/ 55725 h 513787"/>
              <a:gd name="connsiteX132" fmla="*/ 607639 w 607639"/>
              <a:gd name="connsiteY132" fmla="*/ 493879 h 513787"/>
              <a:gd name="connsiteX133" fmla="*/ 587702 w 607639"/>
              <a:gd name="connsiteY133" fmla="*/ 513787 h 513787"/>
              <a:gd name="connsiteX134" fmla="*/ 19937 w 607639"/>
              <a:gd name="connsiteY134" fmla="*/ 513787 h 513787"/>
              <a:gd name="connsiteX135" fmla="*/ 0 w 607639"/>
              <a:gd name="connsiteY135" fmla="*/ 493879 h 513787"/>
              <a:gd name="connsiteX136" fmla="*/ 0 w 607639"/>
              <a:gd name="connsiteY136" fmla="*/ 55725 h 513787"/>
              <a:gd name="connsiteX137" fmla="*/ 19937 w 607639"/>
              <a:gd name="connsiteY137" fmla="*/ 35817 h 513787"/>
              <a:gd name="connsiteX138" fmla="*/ 84466 w 607639"/>
              <a:gd name="connsiteY138" fmla="*/ 35817 h 513787"/>
              <a:gd name="connsiteX139" fmla="*/ 84466 w 607639"/>
              <a:gd name="connsiteY139" fmla="*/ 19908 h 513787"/>
              <a:gd name="connsiteX140" fmla="*/ 104403 w 607639"/>
              <a:gd name="connsiteY140" fmla="*/ 0 h 51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513787">
                <a:moveTo>
                  <a:pt x="439054" y="375632"/>
                </a:moveTo>
                <a:lnTo>
                  <a:pt x="439054" y="400870"/>
                </a:lnTo>
                <a:lnTo>
                  <a:pt x="464325" y="400870"/>
                </a:lnTo>
                <a:lnTo>
                  <a:pt x="464325" y="375632"/>
                </a:lnTo>
                <a:close/>
                <a:moveTo>
                  <a:pt x="291149" y="375632"/>
                </a:moveTo>
                <a:lnTo>
                  <a:pt x="291149" y="400870"/>
                </a:lnTo>
                <a:lnTo>
                  <a:pt x="316420" y="400870"/>
                </a:lnTo>
                <a:lnTo>
                  <a:pt x="316420" y="375632"/>
                </a:lnTo>
                <a:close/>
                <a:moveTo>
                  <a:pt x="143282" y="375632"/>
                </a:moveTo>
                <a:lnTo>
                  <a:pt x="143282" y="400870"/>
                </a:lnTo>
                <a:lnTo>
                  <a:pt x="168477" y="400870"/>
                </a:lnTo>
                <a:lnTo>
                  <a:pt x="168477" y="375632"/>
                </a:lnTo>
                <a:close/>
                <a:moveTo>
                  <a:pt x="419121" y="335821"/>
                </a:moveTo>
                <a:lnTo>
                  <a:pt x="484258" y="335821"/>
                </a:lnTo>
                <a:cubicBezTo>
                  <a:pt x="495292" y="335821"/>
                  <a:pt x="504190" y="344707"/>
                  <a:pt x="504190" y="355727"/>
                </a:cubicBezTo>
                <a:lnTo>
                  <a:pt x="504190" y="420775"/>
                </a:lnTo>
                <a:cubicBezTo>
                  <a:pt x="504190" y="431795"/>
                  <a:pt x="495292" y="440681"/>
                  <a:pt x="484258" y="440681"/>
                </a:cubicBezTo>
                <a:lnTo>
                  <a:pt x="419121" y="440681"/>
                </a:lnTo>
                <a:cubicBezTo>
                  <a:pt x="408087" y="440681"/>
                  <a:pt x="399189" y="431795"/>
                  <a:pt x="399189" y="420775"/>
                </a:cubicBezTo>
                <a:lnTo>
                  <a:pt x="399189" y="355727"/>
                </a:lnTo>
                <a:cubicBezTo>
                  <a:pt x="399189" y="344707"/>
                  <a:pt x="408087" y="335821"/>
                  <a:pt x="419121" y="335821"/>
                </a:cubicBezTo>
                <a:close/>
                <a:moveTo>
                  <a:pt x="271216" y="335821"/>
                </a:moveTo>
                <a:lnTo>
                  <a:pt x="336353" y="335821"/>
                </a:lnTo>
                <a:cubicBezTo>
                  <a:pt x="347387" y="335821"/>
                  <a:pt x="356285" y="344707"/>
                  <a:pt x="356285" y="355727"/>
                </a:cubicBezTo>
                <a:lnTo>
                  <a:pt x="356285" y="420775"/>
                </a:lnTo>
                <a:cubicBezTo>
                  <a:pt x="356285" y="431795"/>
                  <a:pt x="347387" y="440681"/>
                  <a:pt x="336353" y="440681"/>
                </a:cubicBezTo>
                <a:lnTo>
                  <a:pt x="271216" y="440681"/>
                </a:lnTo>
                <a:cubicBezTo>
                  <a:pt x="260271" y="440681"/>
                  <a:pt x="251284" y="431795"/>
                  <a:pt x="251284" y="420775"/>
                </a:cubicBezTo>
                <a:lnTo>
                  <a:pt x="251284" y="355727"/>
                </a:lnTo>
                <a:cubicBezTo>
                  <a:pt x="251284" y="344707"/>
                  <a:pt x="260271" y="335821"/>
                  <a:pt x="271216" y="335821"/>
                </a:cubicBezTo>
                <a:close/>
                <a:moveTo>
                  <a:pt x="123339" y="335821"/>
                </a:moveTo>
                <a:lnTo>
                  <a:pt x="188420" y="335821"/>
                </a:lnTo>
                <a:cubicBezTo>
                  <a:pt x="199459" y="335821"/>
                  <a:pt x="208451" y="344707"/>
                  <a:pt x="208451" y="355727"/>
                </a:cubicBezTo>
                <a:lnTo>
                  <a:pt x="208451" y="420775"/>
                </a:lnTo>
                <a:cubicBezTo>
                  <a:pt x="208451" y="431795"/>
                  <a:pt x="199459" y="440681"/>
                  <a:pt x="188420" y="440681"/>
                </a:cubicBezTo>
                <a:lnTo>
                  <a:pt x="123339" y="440681"/>
                </a:lnTo>
                <a:cubicBezTo>
                  <a:pt x="112300" y="440681"/>
                  <a:pt x="103308" y="431795"/>
                  <a:pt x="103308" y="420775"/>
                </a:cubicBezTo>
                <a:lnTo>
                  <a:pt x="103308" y="355727"/>
                </a:lnTo>
                <a:cubicBezTo>
                  <a:pt x="103308" y="344707"/>
                  <a:pt x="112300" y="335821"/>
                  <a:pt x="123339" y="335821"/>
                </a:cubicBezTo>
                <a:close/>
                <a:moveTo>
                  <a:pt x="439054" y="220406"/>
                </a:moveTo>
                <a:lnTo>
                  <a:pt x="439054" y="245555"/>
                </a:lnTo>
                <a:lnTo>
                  <a:pt x="464325" y="245555"/>
                </a:lnTo>
                <a:lnTo>
                  <a:pt x="464325" y="220406"/>
                </a:lnTo>
                <a:close/>
                <a:moveTo>
                  <a:pt x="291149" y="220406"/>
                </a:moveTo>
                <a:lnTo>
                  <a:pt x="291149" y="245555"/>
                </a:lnTo>
                <a:lnTo>
                  <a:pt x="316420" y="245555"/>
                </a:lnTo>
                <a:lnTo>
                  <a:pt x="316420" y="220406"/>
                </a:lnTo>
                <a:close/>
                <a:moveTo>
                  <a:pt x="143282" y="220406"/>
                </a:moveTo>
                <a:lnTo>
                  <a:pt x="143282" y="245555"/>
                </a:lnTo>
                <a:lnTo>
                  <a:pt x="168477" y="245555"/>
                </a:lnTo>
                <a:lnTo>
                  <a:pt x="168477" y="220406"/>
                </a:lnTo>
                <a:close/>
                <a:moveTo>
                  <a:pt x="419121" y="180506"/>
                </a:moveTo>
                <a:lnTo>
                  <a:pt x="484258" y="180506"/>
                </a:lnTo>
                <a:cubicBezTo>
                  <a:pt x="495292" y="180506"/>
                  <a:pt x="504190" y="189481"/>
                  <a:pt x="504190" y="200412"/>
                </a:cubicBezTo>
                <a:lnTo>
                  <a:pt x="504190" y="265460"/>
                </a:lnTo>
                <a:cubicBezTo>
                  <a:pt x="504190" y="276480"/>
                  <a:pt x="495292" y="285366"/>
                  <a:pt x="484258" y="285366"/>
                </a:cubicBezTo>
                <a:lnTo>
                  <a:pt x="419121" y="285366"/>
                </a:lnTo>
                <a:cubicBezTo>
                  <a:pt x="408087" y="285366"/>
                  <a:pt x="399189" y="276480"/>
                  <a:pt x="399189" y="265460"/>
                </a:cubicBezTo>
                <a:lnTo>
                  <a:pt x="399189" y="200412"/>
                </a:lnTo>
                <a:cubicBezTo>
                  <a:pt x="399189" y="189481"/>
                  <a:pt x="408087" y="180506"/>
                  <a:pt x="419121" y="180506"/>
                </a:cubicBezTo>
                <a:close/>
                <a:moveTo>
                  <a:pt x="271216" y="180506"/>
                </a:moveTo>
                <a:lnTo>
                  <a:pt x="336353" y="180506"/>
                </a:lnTo>
                <a:cubicBezTo>
                  <a:pt x="347387" y="180506"/>
                  <a:pt x="356285" y="189481"/>
                  <a:pt x="356285" y="200412"/>
                </a:cubicBezTo>
                <a:lnTo>
                  <a:pt x="356285" y="265460"/>
                </a:lnTo>
                <a:cubicBezTo>
                  <a:pt x="356285" y="276480"/>
                  <a:pt x="347387" y="285366"/>
                  <a:pt x="336353" y="285366"/>
                </a:cubicBezTo>
                <a:lnTo>
                  <a:pt x="271216" y="285366"/>
                </a:lnTo>
                <a:cubicBezTo>
                  <a:pt x="260271" y="285366"/>
                  <a:pt x="251284" y="276480"/>
                  <a:pt x="251284" y="265460"/>
                </a:cubicBezTo>
                <a:lnTo>
                  <a:pt x="251284" y="200412"/>
                </a:lnTo>
                <a:cubicBezTo>
                  <a:pt x="251284" y="189481"/>
                  <a:pt x="260271" y="180506"/>
                  <a:pt x="271216" y="180506"/>
                </a:cubicBezTo>
                <a:close/>
                <a:moveTo>
                  <a:pt x="123339" y="180506"/>
                </a:moveTo>
                <a:lnTo>
                  <a:pt x="188420" y="180506"/>
                </a:lnTo>
                <a:cubicBezTo>
                  <a:pt x="199459" y="180506"/>
                  <a:pt x="208451" y="189481"/>
                  <a:pt x="208451" y="200412"/>
                </a:cubicBezTo>
                <a:lnTo>
                  <a:pt x="208451" y="265460"/>
                </a:lnTo>
                <a:cubicBezTo>
                  <a:pt x="208451" y="276480"/>
                  <a:pt x="199459" y="285366"/>
                  <a:pt x="188420" y="285366"/>
                </a:cubicBezTo>
                <a:lnTo>
                  <a:pt x="123339" y="285366"/>
                </a:lnTo>
                <a:cubicBezTo>
                  <a:pt x="112300" y="285366"/>
                  <a:pt x="103308" y="276480"/>
                  <a:pt x="103308" y="265460"/>
                </a:cubicBezTo>
                <a:lnTo>
                  <a:pt x="103308" y="200412"/>
                </a:lnTo>
                <a:cubicBezTo>
                  <a:pt x="103308" y="189481"/>
                  <a:pt x="112300" y="180506"/>
                  <a:pt x="123339" y="180506"/>
                </a:cubicBezTo>
                <a:close/>
                <a:moveTo>
                  <a:pt x="39874" y="75633"/>
                </a:moveTo>
                <a:lnTo>
                  <a:pt x="39874" y="473971"/>
                </a:lnTo>
                <a:lnTo>
                  <a:pt x="567765" y="473971"/>
                </a:lnTo>
                <a:lnTo>
                  <a:pt x="567765" y="75633"/>
                </a:lnTo>
                <a:lnTo>
                  <a:pt x="523173" y="75633"/>
                </a:lnTo>
                <a:lnTo>
                  <a:pt x="523173" y="88342"/>
                </a:lnTo>
                <a:cubicBezTo>
                  <a:pt x="523173" y="99273"/>
                  <a:pt x="514272" y="108250"/>
                  <a:pt x="503236" y="108250"/>
                </a:cubicBezTo>
                <a:cubicBezTo>
                  <a:pt x="492199" y="108250"/>
                  <a:pt x="483299" y="99273"/>
                  <a:pt x="483299" y="88342"/>
                </a:cubicBezTo>
                <a:lnTo>
                  <a:pt x="483299" y="75633"/>
                </a:lnTo>
                <a:lnTo>
                  <a:pt x="423487" y="75633"/>
                </a:lnTo>
                <a:lnTo>
                  <a:pt x="423487" y="88342"/>
                </a:lnTo>
                <a:cubicBezTo>
                  <a:pt x="423487" y="99273"/>
                  <a:pt x="414498" y="108250"/>
                  <a:pt x="403550" y="108250"/>
                </a:cubicBezTo>
                <a:cubicBezTo>
                  <a:pt x="392513" y="108250"/>
                  <a:pt x="383613" y="99273"/>
                  <a:pt x="383613" y="88342"/>
                </a:cubicBezTo>
                <a:lnTo>
                  <a:pt x="383613" y="75633"/>
                </a:lnTo>
                <a:lnTo>
                  <a:pt x="323712" y="75633"/>
                </a:lnTo>
                <a:lnTo>
                  <a:pt x="323712" y="88342"/>
                </a:lnTo>
                <a:cubicBezTo>
                  <a:pt x="323712" y="99273"/>
                  <a:pt x="314812" y="108250"/>
                  <a:pt x="303775" y="108250"/>
                </a:cubicBezTo>
                <a:cubicBezTo>
                  <a:pt x="292827" y="108250"/>
                  <a:pt x="283838" y="99273"/>
                  <a:pt x="283838" y="88342"/>
                </a:cubicBezTo>
                <a:lnTo>
                  <a:pt x="283838" y="75633"/>
                </a:lnTo>
                <a:lnTo>
                  <a:pt x="224026" y="75633"/>
                </a:lnTo>
                <a:lnTo>
                  <a:pt x="224026" y="88342"/>
                </a:lnTo>
                <a:cubicBezTo>
                  <a:pt x="224026" y="99273"/>
                  <a:pt x="215126" y="108250"/>
                  <a:pt x="204089" y="108250"/>
                </a:cubicBezTo>
                <a:cubicBezTo>
                  <a:pt x="193052" y="108250"/>
                  <a:pt x="184152" y="99273"/>
                  <a:pt x="184152" y="88342"/>
                </a:cubicBezTo>
                <a:lnTo>
                  <a:pt x="184152" y="75633"/>
                </a:lnTo>
                <a:lnTo>
                  <a:pt x="124340" y="75633"/>
                </a:lnTo>
                <a:lnTo>
                  <a:pt x="124340" y="88342"/>
                </a:lnTo>
                <a:cubicBezTo>
                  <a:pt x="124340" y="99273"/>
                  <a:pt x="115351" y="108250"/>
                  <a:pt x="104403" y="108250"/>
                </a:cubicBezTo>
                <a:cubicBezTo>
                  <a:pt x="93367" y="108250"/>
                  <a:pt x="84466" y="99273"/>
                  <a:pt x="84466" y="88342"/>
                </a:cubicBezTo>
                <a:lnTo>
                  <a:pt x="84466" y="75633"/>
                </a:lnTo>
                <a:close/>
                <a:moveTo>
                  <a:pt x="104403" y="0"/>
                </a:moveTo>
                <a:cubicBezTo>
                  <a:pt x="115351" y="0"/>
                  <a:pt x="124340" y="8888"/>
                  <a:pt x="124340" y="19908"/>
                </a:cubicBezTo>
                <a:lnTo>
                  <a:pt x="124340" y="35817"/>
                </a:lnTo>
                <a:lnTo>
                  <a:pt x="184152" y="35817"/>
                </a:lnTo>
                <a:lnTo>
                  <a:pt x="184152" y="19908"/>
                </a:lnTo>
                <a:cubicBezTo>
                  <a:pt x="184152" y="8888"/>
                  <a:pt x="193052" y="0"/>
                  <a:pt x="204089" y="0"/>
                </a:cubicBezTo>
                <a:cubicBezTo>
                  <a:pt x="215126" y="0"/>
                  <a:pt x="224026" y="8888"/>
                  <a:pt x="224026" y="19908"/>
                </a:cubicBezTo>
                <a:lnTo>
                  <a:pt x="224026" y="35817"/>
                </a:lnTo>
                <a:lnTo>
                  <a:pt x="283838" y="35817"/>
                </a:lnTo>
                <a:lnTo>
                  <a:pt x="283838" y="19908"/>
                </a:lnTo>
                <a:cubicBezTo>
                  <a:pt x="283838" y="8888"/>
                  <a:pt x="292827" y="0"/>
                  <a:pt x="303775" y="0"/>
                </a:cubicBezTo>
                <a:cubicBezTo>
                  <a:pt x="314812" y="0"/>
                  <a:pt x="323712" y="8888"/>
                  <a:pt x="323712" y="19908"/>
                </a:cubicBezTo>
                <a:lnTo>
                  <a:pt x="323712" y="35817"/>
                </a:lnTo>
                <a:lnTo>
                  <a:pt x="383613" y="35817"/>
                </a:lnTo>
                <a:lnTo>
                  <a:pt x="383613" y="19908"/>
                </a:lnTo>
                <a:cubicBezTo>
                  <a:pt x="383613" y="8888"/>
                  <a:pt x="392513" y="0"/>
                  <a:pt x="403550" y="0"/>
                </a:cubicBezTo>
                <a:cubicBezTo>
                  <a:pt x="414498" y="0"/>
                  <a:pt x="423487" y="8888"/>
                  <a:pt x="423487" y="19908"/>
                </a:cubicBezTo>
                <a:lnTo>
                  <a:pt x="423487" y="35817"/>
                </a:lnTo>
                <a:lnTo>
                  <a:pt x="483299" y="35817"/>
                </a:lnTo>
                <a:lnTo>
                  <a:pt x="483299" y="19908"/>
                </a:lnTo>
                <a:cubicBezTo>
                  <a:pt x="483299" y="8888"/>
                  <a:pt x="492199" y="0"/>
                  <a:pt x="503236" y="0"/>
                </a:cubicBezTo>
                <a:cubicBezTo>
                  <a:pt x="514272" y="0"/>
                  <a:pt x="523173" y="8888"/>
                  <a:pt x="523173" y="19908"/>
                </a:cubicBezTo>
                <a:lnTo>
                  <a:pt x="523173" y="35817"/>
                </a:lnTo>
                <a:lnTo>
                  <a:pt x="587702" y="35817"/>
                </a:lnTo>
                <a:cubicBezTo>
                  <a:pt x="598649" y="35817"/>
                  <a:pt x="607639" y="44704"/>
                  <a:pt x="607639" y="55725"/>
                </a:cubicBezTo>
                <a:lnTo>
                  <a:pt x="607639" y="493879"/>
                </a:lnTo>
                <a:cubicBezTo>
                  <a:pt x="607639" y="504900"/>
                  <a:pt x="598649" y="513787"/>
                  <a:pt x="587702" y="513787"/>
                </a:cubicBezTo>
                <a:lnTo>
                  <a:pt x="19937" y="513787"/>
                </a:lnTo>
                <a:cubicBezTo>
                  <a:pt x="8901" y="513787"/>
                  <a:pt x="0" y="504900"/>
                  <a:pt x="0" y="493879"/>
                </a:cubicBezTo>
                <a:lnTo>
                  <a:pt x="0" y="55725"/>
                </a:lnTo>
                <a:cubicBezTo>
                  <a:pt x="0" y="44704"/>
                  <a:pt x="8901" y="35817"/>
                  <a:pt x="19937" y="35817"/>
                </a:cubicBezTo>
                <a:lnTo>
                  <a:pt x="84466" y="35817"/>
                </a:lnTo>
                <a:lnTo>
                  <a:pt x="84466" y="19908"/>
                </a:lnTo>
                <a:cubicBezTo>
                  <a:pt x="84466" y="8888"/>
                  <a:pt x="93367" y="0"/>
                  <a:pt x="104403" y="0"/>
                </a:cubicBezTo>
                <a:close/>
              </a:path>
            </a:pathLst>
          </a:cu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0" y="2327133"/>
            <a:ext cx="687883" cy="68788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735158" y="2071244"/>
            <a:ext cx="1062730" cy="833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标题</a:t>
            </a:r>
            <a:endParaRPr lang="en-US" altLang="zh-CN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226" y="1784568"/>
            <a:ext cx="2086937" cy="371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226" y="3811268"/>
            <a:ext cx="2086937" cy="371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7274" y="1637737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5226" y="2315373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7274" y="3618080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5226" y="4295716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78927" y="4022325"/>
            <a:ext cx="4868117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/>
          <a:stretch>
            <a:fillRect/>
          </a:stretch>
        </p:blipFill>
        <p:spPr>
          <a:xfrm>
            <a:off x="0" y="0"/>
            <a:ext cx="12192001" cy="6864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3457" y="3518818"/>
            <a:ext cx="4155189" cy="61935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400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目标执行计划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614797" y="1923571"/>
            <a:ext cx="35725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</a:t>
            </a:r>
            <a:endParaRPr lang="en-US" altLang="zh-CN" sz="8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2"/>
          <p:cNvSpPr/>
          <p:nvPr/>
        </p:nvSpPr>
        <p:spPr>
          <a:xfrm>
            <a:off x="5815428" y="4169916"/>
            <a:ext cx="561144" cy="5611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latin typeface="思源黑体 CN Normal" panose="020B0400000000000000" pitchFamily="34" charset="-122"/>
            </a:endParaRPr>
          </a:p>
        </p:txBody>
      </p:sp>
      <p:sp>
        <p:nvSpPr>
          <p:cNvPr id="3" name="Oval 55"/>
          <p:cNvSpPr/>
          <p:nvPr/>
        </p:nvSpPr>
        <p:spPr>
          <a:xfrm>
            <a:off x="10121464" y="4177027"/>
            <a:ext cx="561144" cy="5611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latin typeface="思源黑体 CN Normal" panose="020B0400000000000000" pitchFamily="34" charset="-122"/>
            </a:endParaRPr>
          </a:p>
        </p:txBody>
      </p:sp>
      <p:sp>
        <p:nvSpPr>
          <p:cNvPr id="4" name="Oval 58"/>
          <p:cNvSpPr/>
          <p:nvPr/>
        </p:nvSpPr>
        <p:spPr>
          <a:xfrm>
            <a:off x="1515973" y="4177027"/>
            <a:ext cx="561144" cy="5611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latin typeface="思源黑体 CN Normal" panose="020B0400000000000000" pitchFamily="34" charset="-122"/>
            </a:endParaRPr>
          </a:p>
        </p:txBody>
      </p:sp>
      <p:sp>
        <p:nvSpPr>
          <p:cNvPr id="5" name="Shape 2579"/>
          <p:cNvSpPr/>
          <p:nvPr/>
        </p:nvSpPr>
        <p:spPr>
          <a:xfrm>
            <a:off x="1668126" y="43108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Sans Pro Light" charset="0"/>
            </a:endParaRPr>
          </a:p>
        </p:txBody>
      </p:sp>
      <p:sp>
        <p:nvSpPr>
          <p:cNvPr id="6" name="Shape 2629"/>
          <p:cNvSpPr/>
          <p:nvPr/>
        </p:nvSpPr>
        <p:spPr>
          <a:xfrm>
            <a:off x="5956298" y="4313277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Sans Pro Light" charset="0"/>
            </a:endParaRPr>
          </a:p>
        </p:txBody>
      </p:sp>
      <p:sp>
        <p:nvSpPr>
          <p:cNvPr id="9" name="Shape 2562"/>
          <p:cNvSpPr/>
          <p:nvPr/>
        </p:nvSpPr>
        <p:spPr>
          <a:xfrm>
            <a:off x="10270271" y="43243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Sans Pro Light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47357"/>
          <a:stretch>
            <a:fillRect/>
          </a:stretch>
        </p:blipFill>
        <p:spPr>
          <a:xfrm>
            <a:off x="13051" y="-64120"/>
            <a:ext cx="12191999" cy="349311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4038" y="4969796"/>
            <a:ext cx="3486157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51334" y="4942962"/>
            <a:ext cx="3486157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27192" y="4942962"/>
            <a:ext cx="3486157" cy="1399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1"/>
          <p:cNvSpPr/>
          <p:nvPr/>
        </p:nvSpPr>
        <p:spPr>
          <a:xfrm>
            <a:off x="4899643" y="1974742"/>
            <a:ext cx="333828" cy="653143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A37F29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箭头: V 形 2"/>
          <p:cNvSpPr/>
          <p:nvPr/>
        </p:nvSpPr>
        <p:spPr>
          <a:xfrm>
            <a:off x="5204443" y="1974741"/>
            <a:ext cx="333828" cy="653143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A37F29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箭头: V 形 3"/>
          <p:cNvSpPr/>
          <p:nvPr/>
        </p:nvSpPr>
        <p:spPr>
          <a:xfrm>
            <a:off x="4899643" y="4035676"/>
            <a:ext cx="333828" cy="653143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A37F29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箭头: V 形 4"/>
          <p:cNvSpPr/>
          <p:nvPr/>
        </p:nvSpPr>
        <p:spPr>
          <a:xfrm>
            <a:off x="5204443" y="4035675"/>
            <a:ext cx="333828" cy="653143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A37F29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3051" y="1898122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33051" y="3970418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47357"/>
          <a:stretch>
            <a:fillRect/>
          </a:stretch>
        </p:blipFill>
        <p:spPr>
          <a:xfrm>
            <a:off x="0" y="2892135"/>
            <a:ext cx="4321679" cy="12382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03444" y="1914178"/>
            <a:ext cx="2846585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/>
          <p:nvPr/>
        </p:nvSpPr>
        <p:spPr bwMode="auto">
          <a:xfrm>
            <a:off x="2417729" y="1245240"/>
            <a:ext cx="694228" cy="6942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" name="AutoShape 8"/>
          <p:cNvSpPr/>
          <p:nvPr/>
        </p:nvSpPr>
        <p:spPr bwMode="auto">
          <a:xfrm>
            <a:off x="2561654" y="1401864"/>
            <a:ext cx="404261" cy="1989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63" y="21599"/>
                </a:moveTo>
                <a:cubicBezTo>
                  <a:pt x="15209" y="21599"/>
                  <a:pt x="19043" y="19518"/>
                  <a:pt x="21599" y="16134"/>
                </a:cubicBezTo>
                <a:cubicBezTo>
                  <a:pt x="21472" y="10149"/>
                  <a:pt x="21472" y="10149"/>
                  <a:pt x="21472" y="10149"/>
                </a:cubicBezTo>
                <a:cubicBezTo>
                  <a:pt x="21472" y="8327"/>
                  <a:pt x="20833" y="6766"/>
                  <a:pt x="19810" y="6766"/>
                </a:cubicBezTo>
                <a:cubicBezTo>
                  <a:pt x="14698" y="6766"/>
                  <a:pt x="14698" y="6766"/>
                  <a:pt x="14698" y="6766"/>
                </a:cubicBezTo>
                <a:cubicBezTo>
                  <a:pt x="14442" y="2862"/>
                  <a:pt x="12781" y="0"/>
                  <a:pt x="10863" y="0"/>
                </a:cubicBezTo>
                <a:cubicBezTo>
                  <a:pt x="8818" y="0"/>
                  <a:pt x="7157" y="2862"/>
                  <a:pt x="6901" y="7026"/>
                </a:cubicBezTo>
                <a:cubicBezTo>
                  <a:pt x="1661" y="7026"/>
                  <a:pt x="1661" y="7026"/>
                  <a:pt x="1661" y="7026"/>
                </a:cubicBezTo>
                <a:cubicBezTo>
                  <a:pt x="766" y="7026"/>
                  <a:pt x="0" y="8587"/>
                  <a:pt x="0" y="10409"/>
                </a:cubicBezTo>
                <a:cubicBezTo>
                  <a:pt x="127" y="15874"/>
                  <a:pt x="127" y="15874"/>
                  <a:pt x="127" y="15874"/>
                </a:cubicBezTo>
                <a:cubicBezTo>
                  <a:pt x="2556" y="19518"/>
                  <a:pt x="6518" y="21599"/>
                  <a:pt x="10863" y="21599"/>
                </a:cubicBezTo>
                <a:close/>
                <a:moveTo>
                  <a:pt x="10863" y="20038"/>
                </a:moveTo>
                <a:cubicBezTo>
                  <a:pt x="10097" y="20038"/>
                  <a:pt x="9457" y="19257"/>
                  <a:pt x="9457" y="18737"/>
                </a:cubicBezTo>
                <a:cubicBezTo>
                  <a:pt x="9457" y="17956"/>
                  <a:pt x="10097" y="17436"/>
                  <a:pt x="10863" y="17436"/>
                </a:cubicBezTo>
                <a:cubicBezTo>
                  <a:pt x="11502" y="17436"/>
                  <a:pt x="12142" y="17956"/>
                  <a:pt x="12142" y="18737"/>
                </a:cubicBezTo>
                <a:cubicBezTo>
                  <a:pt x="12142" y="19257"/>
                  <a:pt x="11502" y="20038"/>
                  <a:pt x="10863" y="20038"/>
                </a:cubicBezTo>
                <a:close/>
                <a:moveTo>
                  <a:pt x="10863" y="1821"/>
                </a:moveTo>
                <a:cubicBezTo>
                  <a:pt x="12397" y="1821"/>
                  <a:pt x="13803" y="3903"/>
                  <a:pt x="14314" y="6766"/>
                </a:cubicBezTo>
                <a:cubicBezTo>
                  <a:pt x="7285" y="7026"/>
                  <a:pt x="7285" y="7026"/>
                  <a:pt x="7285" y="7026"/>
                </a:cubicBezTo>
                <a:cubicBezTo>
                  <a:pt x="7668" y="3903"/>
                  <a:pt x="9074" y="1821"/>
                  <a:pt x="10863" y="18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2561654" y="1562722"/>
            <a:ext cx="404261" cy="182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472" y="0"/>
                </a:moveTo>
                <a:cubicBezTo>
                  <a:pt x="18915" y="3646"/>
                  <a:pt x="15081" y="5890"/>
                  <a:pt x="10736" y="5890"/>
                </a:cubicBezTo>
                <a:cubicBezTo>
                  <a:pt x="6518" y="5890"/>
                  <a:pt x="2684" y="3646"/>
                  <a:pt x="0" y="0"/>
                </a:cubicBezTo>
                <a:cubicBezTo>
                  <a:pt x="127" y="17953"/>
                  <a:pt x="127" y="17953"/>
                  <a:pt x="127" y="17953"/>
                </a:cubicBezTo>
                <a:cubicBezTo>
                  <a:pt x="127" y="20197"/>
                  <a:pt x="894" y="21599"/>
                  <a:pt x="1789" y="21599"/>
                </a:cubicBezTo>
                <a:cubicBezTo>
                  <a:pt x="19938" y="21319"/>
                  <a:pt x="19938" y="21319"/>
                  <a:pt x="19938" y="21319"/>
                </a:cubicBezTo>
                <a:cubicBezTo>
                  <a:pt x="20833" y="21319"/>
                  <a:pt x="21599" y="19636"/>
                  <a:pt x="21599" y="17672"/>
                </a:cubicBezTo>
                <a:lnTo>
                  <a:pt x="214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5" name="AutoShape 11"/>
          <p:cNvSpPr/>
          <p:nvPr/>
        </p:nvSpPr>
        <p:spPr bwMode="auto">
          <a:xfrm>
            <a:off x="2402912" y="3689447"/>
            <a:ext cx="694229" cy="6942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AutoShape 13"/>
          <p:cNvSpPr/>
          <p:nvPr/>
        </p:nvSpPr>
        <p:spPr bwMode="auto">
          <a:xfrm>
            <a:off x="2620917" y="4034444"/>
            <a:ext cx="249753" cy="1291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23" y="8799"/>
                </a:moveTo>
                <a:cubicBezTo>
                  <a:pt x="11215" y="8399"/>
                  <a:pt x="11215" y="8399"/>
                  <a:pt x="11215" y="8399"/>
                </a:cubicBezTo>
                <a:cubicBezTo>
                  <a:pt x="0" y="0"/>
                  <a:pt x="0" y="0"/>
                  <a:pt x="0" y="0"/>
                </a:cubicBezTo>
                <a:cubicBezTo>
                  <a:pt x="0" y="12400"/>
                  <a:pt x="0" y="12400"/>
                  <a:pt x="0" y="12400"/>
                </a:cubicBezTo>
                <a:cubicBezTo>
                  <a:pt x="0" y="17599"/>
                  <a:pt x="4776" y="21599"/>
                  <a:pt x="10800" y="21599"/>
                </a:cubicBezTo>
                <a:cubicBezTo>
                  <a:pt x="16823" y="21599"/>
                  <a:pt x="21599" y="17599"/>
                  <a:pt x="21599" y="12400"/>
                </a:cubicBezTo>
                <a:cubicBezTo>
                  <a:pt x="21599" y="800"/>
                  <a:pt x="21599" y="800"/>
                  <a:pt x="21599" y="800"/>
                </a:cubicBezTo>
                <a:lnTo>
                  <a:pt x="11423" y="8799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AutoShape 14"/>
          <p:cNvSpPr/>
          <p:nvPr/>
        </p:nvSpPr>
        <p:spPr bwMode="auto">
          <a:xfrm>
            <a:off x="2487574" y="3865121"/>
            <a:ext cx="537604" cy="2836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236"/>
                </a:moveTo>
                <a:cubicBezTo>
                  <a:pt x="20735" y="16699"/>
                  <a:pt x="20735" y="16699"/>
                  <a:pt x="20735" y="16699"/>
                </a:cubicBezTo>
                <a:cubicBezTo>
                  <a:pt x="20735" y="16517"/>
                  <a:pt x="20735" y="16154"/>
                  <a:pt x="20735" y="15973"/>
                </a:cubicBezTo>
                <a:cubicBezTo>
                  <a:pt x="20735" y="8712"/>
                  <a:pt x="20735" y="8712"/>
                  <a:pt x="20735" y="8712"/>
                </a:cubicBezTo>
                <a:cubicBezTo>
                  <a:pt x="20735" y="8712"/>
                  <a:pt x="20735" y="8712"/>
                  <a:pt x="20735" y="8712"/>
                </a:cubicBezTo>
                <a:cubicBezTo>
                  <a:pt x="20735" y="8712"/>
                  <a:pt x="20735" y="8712"/>
                  <a:pt x="20735" y="8712"/>
                </a:cubicBezTo>
                <a:cubicBezTo>
                  <a:pt x="20735" y="8531"/>
                  <a:pt x="20735" y="8531"/>
                  <a:pt x="20735" y="8531"/>
                </a:cubicBezTo>
                <a:cubicBezTo>
                  <a:pt x="20639" y="8531"/>
                  <a:pt x="20639" y="8531"/>
                  <a:pt x="20639" y="8531"/>
                </a:cubicBezTo>
                <a:cubicBezTo>
                  <a:pt x="10367" y="0"/>
                  <a:pt x="10367" y="0"/>
                  <a:pt x="10367" y="0"/>
                </a:cubicBezTo>
                <a:cubicBezTo>
                  <a:pt x="0" y="8531"/>
                  <a:pt x="0" y="8531"/>
                  <a:pt x="0" y="8531"/>
                </a:cubicBezTo>
                <a:cubicBezTo>
                  <a:pt x="10655" y="16336"/>
                  <a:pt x="10655" y="16336"/>
                  <a:pt x="10655" y="16336"/>
                </a:cubicBezTo>
                <a:cubicBezTo>
                  <a:pt x="20063" y="9075"/>
                  <a:pt x="20063" y="9075"/>
                  <a:pt x="20063" y="9075"/>
                </a:cubicBezTo>
                <a:cubicBezTo>
                  <a:pt x="20063" y="16699"/>
                  <a:pt x="20063" y="16699"/>
                  <a:pt x="20063" y="16699"/>
                </a:cubicBezTo>
                <a:cubicBezTo>
                  <a:pt x="19295" y="21236"/>
                  <a:pt x="19295" y="21236"/>
                  <a:pt x="19295" y="21236"/>
                </a:cubicBezTo>
                <a:cubicBezTo>
                  <a:pt x="19871" y="21600"/>
                  <a:pt x="19871" y="21600"/>
                  <a:pt x="19871" y="21600"/>
                </a:cubicBezTo>
                <a:cubicBezTo>
                  <a:pt x="20159" y="20329"/>
                  <a:pt x="20159" y="20329"/>
                  <a:pt x="20159" y="20329"/>
                </a:cubicBezTo>
                <a:cubicBezTo>
                  <a:pt x="20159" y="21600"/>
                  <a:pt x="20159" y="21600"/>
                  <a:pt x="20159" y="21600"/>
                </a:cubicBezTo>
                <a:cubicBezTo>
                  <a:pt x="20735" y="21600"/>
                  <a:pt x="20735" y="21600"/>
                  <a:pt x="20735" y="21600"/>
                </a:cubicBezTo>
                <a:cubicBezTo>
                  <a:pt x="20735" y="20329"/>
                  <a:pt x="20735" y="20329"/>
                  <a:pt x="20735" y="20329"/>
                </a:cubicBezTo>
                <a:cubicBezTo>
                  <a:pt x="21023" y="21600"/>
                  <a:pt x="21023" y="21600"/>
                  <a:pt x="21023" y="21600"/>
                </a:cubicBezTo>
                <a:lnTo>
                  <a:pt x="21599" y="21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8" name="AutoShape 16"/>
          <p:cNvSpPr/>
          <p:nvPr/>
        </p:nvSpPr>
        <p:spPr bwMode="auto">
          <a:xfrm>
            <a:off x="9099678" y="1245240"/>
            <a:ext cx="694228" cy="6942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" name="AutoShape 18"/>
          <p:cNvSpPr/>
          <p:nvPr/>
        </p:nvSpPr>
        <p:spPr bwMode="auto">
          <a:xfrm>
            <a:off x="9319799" y="1370117"/>
            <a:ext cx="48681" cy="38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3600"/>
                </a:moveTo>
                <a:lnTo>
                  <a:pt x="19721" y="0"/>
                </a:lnTo>
                <a:lnTo>
                  <a:pt x="0" y="18000"/>
                </a:lnTo>
                <a:lnTo>
                  <a:pt x="1878" y="21600"/>
                </a:lnTo>
                <a:lnTo>
                  <a:pt x="21600" y="360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0" name="AutoShape 19"/>
          <p:cNvSpPr/>
          <p:nvPr/>
        </p:nvSpPr>
        <p:spPr bwMode="auto">
          <a:xfrm>
            <a:off x="9463725" y="1590237"/>
            <a:ext cx="86779" cy="656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7" y="21599"/>
                </a:moveTo>
                <a:lnTo>
                  <a:pt x="21599" y="3483"/>
                </a:lnTo>
                <a:lnTo>
                  <a:pt x="18965" y="0"/>
                </a:lnTo>
                <a:lnTo>
                  <a:pt x="0" y="18116"/>
                </a:lnTo>
                <a:lnTo>
                  <a:pt x="2107" y="2159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" name="AutoShape 20"/>
          <p:cNvSpPr/>
          <p:nvPr/>
        </p:nvSpPr>
        <p:spPr bwMode="auto">
          <a:xfrm>
            <a:off x="9292284" y="1384932"/>
            <a:ext cx="309016" cy="450826"/>
          </a:xfrm>
          <a:custGeom>
            <a:avLst/>
            <a:gdLst>
              <a:gd name="T0" fmla="+- 0 11314 1028"/>
              <a:gd name="T1" fmla="*/ T0 w 20572"/>
              <a:gd name="T2" fmla="*/ 10800 h 21600"/>
              <a:gd name="T3" fmla="+- 0 11314 1028"/>
              <a:gd name="T4" fmla="*/ T3 w 20572"/>
              <a:gd name="T5" fmla="*/ 10800 h 21600"/>
              <a:gd name="T6" fmla="+- 0 11314 1028"/>
              <a:gd name="T7" fmla="*/ T6 w 20572"/>
              <a:gd name="T8" fmla="*/ 10800 h 21600"/>
              <a:gd name="T9" fmla="+- 0 11314 1028"/>
              <a:gd name="T10" fmla="*/ T9 w 2057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572" h="21600">
                <a:moveTo>
                  <a:pt x="16892" y="18742"/>
                </a:moveTo>
                <a:cubicBezTo>
                  <a:pt x="13852" y="18742"/>
                  <a:pt x="13852" y="18742"/>
                  <a:pt x="13852" y="18742"/>
                </a:cubicBezTo>
                <a:cubicBezTo>
                  <a:pt x="13852" y="18171"/>
                  <a:pt x="13852" y="18171"/>
                  <a:pt x="13852" y="18171"/>
                </a:cubicBezTo>
                <a:cubicBezTo>
                  <a:pt x="13852" y="18057"/>
                  <a:pt x="14012" y="18057"/>
                  <a:pt x="14012" y="17942"/>
                </a:cubicBezTo>
                <a:cubicBezTo>
                  <a:pt x="14012" y="17257"/>
                  <a:pt x="13371" y="16685"/>
                  <a:pt x="12412" y="16457"/>
                </a:cubicBezTo>
                <a:cubicBezTo>
                  <a:pt x="12412" y="15885"/>
                  <a:pt x="12412" y="15885"/>
                  <a:pt x="12412" y="15885"/>
                </a:cubicBezTo>
                <a:cubicBezTo>
                  <a:pt x="12891" y="15771"/>
                  <a:pt x="13212" y="15657"/>
                  <a:pt x="13532" y="15542"/>
                </a:cubicBezTo>
                <a:cubicBezTo>
                  <a:pt x="13691" y="15542"/>
                  <a:pt x="13691" y="15542"/>
                  <a:pt x="13691" y="15542"/>
                </a:cubicBezTo>
                <a:cubicBezTo>
                  <a:pt x="20572" y="12228"/>
                  <a:pt x="20572" y="12228"/>
                  <a:pt x="20572" y="12228"/>
                </a:cubicBezTo>
                <a:cubicBezTo>
                  <a:pt x="19772" y="11428"/>
                  <a:pt x="19772" y="11428"/>
                  <a:pt x="19772" y="11428"/>
                </a:cubicBezTo>
                <a:cubicBezTo>
                  <a:pt x="12732" y="14742"/>
                  <a:pt x="12732" y="14742"/>
                  <a:pt x="12732" y="14742"/>
                </a:cubicBezTo>
                <a:cubicBezTo>
                  <a:pt x="12891" y="14742"/>
                  <a:pt x="12891" y="14742"/>
                  <a:pt x="12891" y="14742"/>
                </a:cubicBezTo>
                <a:cubicBezTo>
                  <a:pt x="8572" y="15199"/>
                  <a:pt x="4411" y="13942"/>
                  <a:pt x="2651" y="11314"/>
                </a:cubicBezTo>
                <a:cubicBezTo>
                  <a:pt x="1051" y="8914"/>
                  <a:pt x="2012" y="6057"/>
                  <a:pt x="4732" y="4000"/>
                </a:cubicBezTo>
                <a:cubicBezTo>
                  <a:pt x="12252" y="11885"/>
                  <a:pt x="12252" y="11885"/>
                  <a:pt x="12252" y="11885"/>
                </a:cubicBezTo>
                <a:cubicBezTo>
                  <a:pt x="15611" y="10171"/>
                  <a:pt x="15611" y="10171"/>
                  <a:pt x="15611" y="10171"/>
                </a:cubicBezTo>
                <a:cubicBezTo>
                  <a:pt x="6011" y="800"/>
                  <a:pt x="6011" y="800"/>
                  <a:pt x="6011" y="800"/>
                </a:cubicBezTo>
                <a:cubicBezTo>
                  <a:pt x="5532" y="1028"/>
                  <a:pt x="5532" y="1028"/>
                  <a:pt x="5532" y="1028"/>
                </a:cubicBezTo>
                <a:cubicBezTo>
                  <a:pt x="4411" y="0"/>
                  <a:pt x="4411" y="0"/>
                  <a:pt x="4411" y="0"/>
                </a:cubicBezTo>
                <a:cubicBezTo>
                  <a:pt x="2651" y="914"/>
                  <a:pt x="2651" y="914"/>
                  <a:pt x="2651" y="914"/>
                </a:cubicBezTo>
                <a:cubicBezTo>
                  <a:pt x="3612" y="1942"/>
                  <a:pt x="3612" y="1942"/>
                  <a:pt x="3612" y="1942"/>
                </a:cubicBezTo>
                <a:cubicBezTo>
                  <a:pt x="3132" y="2171"/>
                  <a:pt x="3132" y="2171"/>
                  <a:pt x="3132" y="2171"/>
                </a:cubicBezTo>
                <a:cubicBezTo>
                  <a:pt x="3771" y="2971"/>
                  <a:pt x="3771" y="2971"/>
                  <a:pt x="3771" y="2971"/>
                </a:cubicBezTo>
                <a:cubicBezTo>
                  <a:pt x="251" y="5257"/>
                  <a:pt x="-1028" y="8800"/>
                  <a:pt x="891" y="11885"/>
                </a:cubicBezTo>
                <a:cubicBezTo>
                  <a:pt x="2651" y="14514"/>
                  <a:pt x="7772" y="16114"/>
                  <a:pt x="11451" y="15885"/>
                </a:cubicBezTo>
                <a:cubicBezTo>
                  <a:pt x="11451" y="16457"/>
                  <a:pt x="11451" y="16457"/>
                  <a:pt x="11451" y="16457"/>
                </a:cubicBezTo>
                <a:cubicBezTo>
                  <a:pt x="10492" y="16685"/>
                  <a:pt x="9852" y="17257"/>
                  <a:pt x="9852" y="17942"/>
                </a:cubicBezTo>
                <a:cubicBezTo>
                  <a:pt x="9852" y="18742"/>
                  <a:pt x="9852" y="18742"/>
                  <a:pt x="9852" y="18742"/>
                </a:cubicBezTo>
                <a:cubicBezTo>
                  <a:pt x="6971" y="18742"/>
                  <a:pt x="6971" y="18742"/>
                  <a:pt x="6971" y="18742"/>
                </a:cubicBezTo>
                <a:cubicBezTo>
                  <a:pt x="5851" y="18742"/>
                  <a:pt x="5051" y="19428"/>
                  <a:pt x="5051" y="20228"/>
                </a:cubicBezTo>
                <a:cubicBezTo>
                  <a:pt x="5051" y="20914"/>
                  <a:pt x="5851" y="21599"/>
                  <a:pt x="6971" y="21599"/>
                </a:cubicBezTo>
                <a:cubicBezTo>
                  <a:pt x="16892" y="21599"/>
                  <a:pt x="16892" y="21599"/>
                  <a:pt x="16892" y="21599"/>
                </a:cubicBezTo>
                <a:cubicBezTo>
                  <a:pt x="18012" y="21599"/>
                  <a:pt x="18812" y="20914"/>
                  <a:pt x="18812" y="20228"/>
                </a:cubicBezTo>
                <a:cubicBezTo>
                  <a:pt x="18812" y="19428"/>
                  <a:pt x="18012" y="18742"/>
                  <a:pt x="16892" y="187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2" name="AutoShape 22"/>
          <p:cNvSpPr/>
          <p:nvPr/>
        </p:nvSpPr>
        <p:spPr bwMode="auto">
          <a:xfrm>
            <a:off x="9097562" y="3687330"/>
            <a:ext cx="709044" cy="70904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" name="AutoShape 24"/>
          <p:cNvSpPr/>
          <p:nvPr/>
        </p:nvSpPr>
        <p:spPr bwMode="auto">
          <a:xfrm>
            <a:off x="9294400" y="3854536"/>
            <a:ext cx="313249" cy="3767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04" y="0"/>
                </a:moveTo>
                <a:cubicBezTo>
                  <a:pt x="1163" y="275"/>
                  <a:pt x="1163" y="275"/>
                  <a:pt x="1163" y="275"/>
                </a:cubicBezTo>
                <a:cubicBezTo>
                  <a:pt x="498" y="275"/>
                  <a:pt x="0" y="687"/>
                  <a:pt x="0" y="1238"/>
                </a:cubicBezTo>
                <a:cubicBezTo>
                  <a:pt x="166" y="20499"/>
                  <a:pt x="166" y="20499"/>
                  <a:pt x="166" y="20499"/>
                </a:cubicBezTo>
                <a:cubicBezTo>
                  <a:pt x="166" y="21049"/>
                  <a:pt x="830" y="21599"/>
                  <a:pt x="1495" y="21599"/>
                </a:cubicBezTo>
                <a:cubicBezTo>
                  <a:pt x="20270" y="21324"/>
                  <a:pt x="20270" y="21324"/>
                  <a:pt x="20270" y="21324"/>
                </a:cubicBezTo>
                <a:cubicBezTo>
                  <a:pt x="21101" y="21324"/>
                  <a:pt x="21600" y="20912"/>
                  <a:pt x="21600" y="20361"/>
                </a:cubicBezTo>
                <a:cubicBezTo>
                  <a:pt x="21267" y="1100"/>
                  <a:pt x="21267" y="1100"/>
                  <a:pt x="21267" y="1100"/>
                </a:cubicBezTo>
                <a:cubicBezTo>
                  <a:pt x="21267" y="550"/>
                  <a:pt x="20769" y="0"/>
                  <a:pt x="20104" y="0"/>
                </a:cubicBezTo>
                <a:close/>
                <a:moveTo>
                  <a:pt x="4486" y="18298"/>
                </a:moveTo>
                <a:cubicBezTo>
                  <a:pt x="3655" y="18298"/>
                  <a:pt x="2990" y="17885"/>
                  <a:pt x="2990" y="17197"/>
                </a:cubicBezTo>
                <a:cubicBezTo>
                  <a:pt x="2990" y="16509"/>
                  <a:pt x="3655" y="16096"/>
                  <a:pt x="4319" y="16096"/>
                </a:cubicBezTo>
                <a:cubicBezTo>
                  <a:pt x="5150" y="16096"/>
                  <a:pt x="5815" y="16509"/>
                  <a:pt x="5815" y="17197"/>
                </a:cubicBezTo>
                <a:cubicBezTo>
                  <a:pt x="5815" y="17747"/>
                  <a:pt x="5150" y="18298"/>
                  <a:pt x="4486" y="18298"/>
                </a:cubicBezTo>
                <a:close/>
                <a:moveTo>
                  <a:pt x="4319" y="14721"/>
                </a:moveTo>
                <a:cubicBezTo>
                  <a:pt x="3655" y="14721"/>
                  <a:pt x="2990" y="14308"/>
                  <a:pt x="2990" y="13620"/>
                </a:cubicBezTo>
                <a:cubicBezTo>
                  <a:pt x="2990" y="13070"/>
                  <a:pt x="3489" y="12519"/>
                  <a:pt x="4319" y="12519"/>
                </a:cubicBezTo>
                <a:cubicBezTo>
                  <a:pt x="5150" y="12519"/>
                  <a:pt x="5649" y="12932"/>
                  <a:pt x="5649" y="13620"/>
                </a:cubicBezTo>
                <a:cubicBezTo>
                  <a:pt x="5649" y="14308"/>
                  <a:pt x="5150" y="14721"/>
                  <a:pt x="4319" y="14721"/>
                </a:cubicBezTo>
                <a:close/>
                <a:moveTo>
                  <a:pt x="4319" y="11281"/>
                </a:moveTo>
                <a:cubicBezTo>
                  <a:pt x="3489" y="11281"/>
                  <a:pt x="2990" y="10731"/>
                  <a:pt x="2990" y="10043"/>
                </a:cubicBezTo>
                <a:cubicBezTo>
                  <a:pt x="2824" y="9492"/>
                  <a:pt x="3489" y="8942"/>
                  <a:pt x="4319" y="8942"/>
                </a:cubicBezTo>
                <a:cubicBezTo>
                  <a:pt x="4984" y="8942"/>
                  <a:pt x="5649" y="9492"/>
                  <a:pt x="5649" y="10043"/>
                </a:cubicBezTo>
                <a:cubicBezTo>
                  <a:pt x="5649" y="10731"/>
                  <a:pt x="4984" y="11281"/>
                  <a:pt x="4319" y="11281"/>
                </a:cubicBezTo>
                <a:close/>
                <a:moveTo>
                  <a:pt x="8640" y="18298"/>
                </a:moveTo>
                <a:cubicBezTo>
                  <a:pt x="7975" y="18298"/>
                  <a:pt x="7310" y="17747"/>
                  <a:pt x="7310" y="17197"/>
                </a:cubicBezTo>
                <a:cubicBezTo>
                  <a:pt x="7310" y="16509"/>
                  <a:pt x="7975" y="15959"/>
                  <a:pt x="8640" y="15959"/>
                </a:cubicBezTo>
                <a:cubicBezTo>
                  <a:pt x="9470" y="15959"/>
                  <a:pt x="9969" y="16509"/>
                  <a:pt x="9969" y="17197"/>
                </a:cubicBezTo>
                <a:cubicBezTo>
                  <a:pt x="10135" y="17747"/>
                  <a:pt x="9470" y="18298"/>
                  <a:pt x="8640" y="18298"/>
                </a:cubicBezTo>
                <a:close/>
                <a:moveTo>
                  <a:pt x="8640" y="14721"/>
                </a:moveTo>
                <a:cubicBezTo>
                  <a:pt x="7809" y="14721"/>
                  <a:pt x="7310" y="14170"/>
                  <a:pt x="7310" y="13620"/>
                </a:cubicBezTo>
                <a:cubicBezTo>
                  <a:pt x="7310" y="12932"/>
                  <a:pt x="7809" y="12519"/>
                  <a:pt x="8640" y="12519"/>
                </a:cubicBezTo>
                <a:cubicBezTo>
                  <a:pt x="9304" y="12519"/>
                  <a:pt x="9969" y="12932"/>
                  <a:pt x="9969" y="13620"/>
                </a:cubicBezTo>
                <a:cubicBezTo>
                  <a:pt x="9969" y="14170"/>
                  <a:pt x="9470" y="14721"/>
                  <a:pt x="8640" y="14721"/>
                </a:cubicBezTo>
                <a:close/>
                <a:moveTo>
                  <a:pt x="8640" y="11143"/>
                </a:moveTo>
                <a:cubicBezTo>
                  <a:pt x="7809" y="11143"/>
                  <a:pt x="7144" y="10731"/>
                  <a:pt x="7144" y="10043"/>
                </a:cubicBezTo>
                <a:cubicBezTo>
                  <a:pt x="7144" y="9492"/>
                  <a:pt x="7809" y="8942"/>
                  <a:pt x="8640" y="8942"/>
                </a:cubicBezTo>
                <a:cubicBezTo>
                  <a:pt x="9304" y="8942"/>
                  <a:pt x="9969" y="9355"/>
                  <a:pt x="9969" y="10043"/>
                </a:cubicBezTo>
                <a:cubicBezTo>
                  <a:pt x="9969" y="10593"/>
                  <a:pt x="9304" y="11143"/>
                  <a:pt x="8640" y="11143"/>
                </a:cubicBezTo>
                <a:close/>
                <a:moveTo>
                  <a:pt x="12960" y="18298"/>
                </a:moveTo>
                <a:cubicBezTo>
                  <a:pt x="12295" y="18298"/>
                  <a:pt x="11630" y="17747"/>
                  <a:pt x="11630" y="17059"/>
                </a:cubicBezTo>
                <a:cubicBezTo>
                  <a:pt x="11630" y="16509"/>
                  <a:pt x="12129" y="15959"/>
                  <a:pt x="12960" y="15959"/>
                </a:cubicBezTo>
                <a:cubicBezTo>
                  <a:pt x="13790" y="15959"/>
                  <a:pt x="14289" y="16509"/>
                  <a:pt x="14289" y="17059"/>
                </a:cubicBezTo>
                <a:cubicBezTo>
                  <a:pt x="14289" y="17747"/>
                  <a:pt x="13790" y="18298"/>
                  <a:pt x="12960" y="18298"/>
                </a:cubicBezTo>
                <a:close/>
                <a:moveTo>
                  <a:pt x="12960" y="14721"/>
                </a:moveTo>
                <a:cubicBezTo>
                  <a:pt x="12129" y="14721"/>
                  <a:pt x="11630" y="14170"/>
                  <a:pt x="11464" y="13620"/>
                </a:cubicBezTo>
                <a:cubicBezTo>
                  <a:pt x="11464" y="12932"/>
                  <a:pt x="12129" y="12382"/>
                  <a:pt x="12960" y="12382"/>
                </a:cubicBezTo>
                <a:cubicBezTo>
                  <a:pt x="13624" y="12382"/>
                  <a:pt x="14289" y="12932"/>
                  <a:pt x="14289" y="13482"/>
                </a:cubicBezTo>
                <a:cubicBezTo>
                  <a:pt x="14289" y="14170"/>
                  <a:pt x="13624" y="14721"/>
                  <a:pt x="12960" y="14721"/>
                </a:cubicBezTo>
                <a:close/>
                <a:moveTo>
                  <a:pt x="12960" y="11143"/>
                </a:moveTo>
                <a:cubicBezTo>
                  <a:pt x="12129" y="11143"/>
                  <a:pt x="11464" y="10593"/>
                  <a:pt x="11464" y="10043"/>
                </a:cubicBezTo>
                <a:cubicBezTo>
                  <a:pt x="11464" y="9355"/>
                  <a:pt x="12129" y="8942"/>
                  <a:pt x="12793" y="8805"/>
                </a:cubicBezTo>
                <a:cubicBezTo>
                  <a:pt x="13624" y="8805"/>
                  <a:pt x="14289" y="9355"/>
                  <a:pt x="14289" y="10043"/>
                </a:cubicBezTo>
                <a:cubicBezTo>
                  <a:pt x="14289" y="10593"/>
                  <a:pt x="13624" y="11143"/>
                  <a:pt x="12960" y="11143"/>
                </a:cubicBezTo>
                <a:close/>
                <a:moveTo>
                  <a:pt x="18775" y="17059"/>
                </a:moveTo>
                <a:cubicBezTo>
                  <a:pt x="18775" y="17747"/>
                  <a:pt x="18110" y="18298"/>
                  <a:pt x="17280" y="18298"/>
                </a:cubicBezTo>
                <a:cubicBezTo>
                  <a:pt x="16449" y="18298"/>
                  <a:pt x="15784" y="17747"/>
                  <a:pt x="15784" y="17059"/>
                </a:cubicBezTo>
                <a:cubicBezTo>
                  <a:pt x="15784" y="13620"/>
                  <a:pt x="15784" y="13620"/>
                  <a:pt x="15784" y="13620"/>
                </a:cubicBezTo>
                <a:cubicBezTo>
                  <a:pt x="15784" y="12932"/>
                  <a:pt x="16449" y="12382"/>
                  <a:pt x="17113" y="12382"/>
                </a:cubicBezTo>
                <a:cubicBezTo>
                  <a:pt x="17944" y="12382"/>
                  <a:pt x="18609" y="12932"/>
                  <a:pt x="18609" y="13620"/>
                </a:cubicBezTo>
                <a:lnTo>
                  <a:pt x="18775" y="17059"/>
                </a:lnTo>
                <a:close/>
                <a:moveTo>
                  <a:pt x="15784" y="10043"/>
                </a:moveTo>
                <a:cubicBezTo>
                  <a:pt x="15784" y="9355"/>
                  <a:pt x="16449" y="8805"/>
                  <a:pt x="17113" y="8805"/>
                </a:cubicBezTo>
                <a:cubicBezTo>
                  <a:pt x="17944" y="8805"/>
                  <a:pt x="18609" y="9355"/>
                  <a:pt x="18609" y="9905"/>
                </a:cubicBezTo>
                <a:cubicBezTo>
                  <a:pt x="18609" y="10593"/>
                  <a:pt x="17944" y="11143"/>
                  <a:pt x="17113" y="11143"/>
                </a:cubicBezTo>
                <a:cubicBezTo>
                  <a:pt x="16449" y="11143"/>
                  <a:pt x="15784" y="10593"/>
                  <a:pt x="15784" y="10043"/>
                </a:cubicBezTo>
                <a:close/>
                <a:moveTo>
                  <a:pt x="16615" y="6053"/>
                </a:moveTo>
                <a:cubicBezTo>
                  <a:pt x="4818" y="6191"/>
                  <a:pt x="4818" y="6191"/>
                  <a:pt x="4818" y="6191"/>
                </a:cubicBezTo>
                <a:cubicBezTo>
                  <a:pt x="3323" y="6191"/>
                  <a:pt x="2326" y="5228"/>
                  <a:pt x="2326" y="4127"/>
                </a:cubicBezTo>
                <a:cubicBezTo>
                  <a:pt x="2326" y="3026"/>
                  <a:pt x="3323" y="2201"/>
                  <a:pt x="4652" y="2201"/>
                </a:cubicBezTo>
                <a:cubicBezTo>
                  <a:pt x="16615" y="2063"/>
                  <a:pt x="16615" y="2063"/>
                  <a:pt x="16615" y="2063"/>
                </a:cubicBezTo>
                <a:cubicBezTo>
                  <a:pt x="17944" y="2063"/>
                  <a:pt x="19107" y="2889"/>
                  <a:pt x="19107" y="3989"/>
                </a:cubicBezTo>
                <a:cubicBezTo>
                  <a:pt x="19107" y="5090"/>
                  <a:pt x="17944" y="6053"/>
                  <a:pt x="16615" y="60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2530" dirty="0">
              <a:latin typeface="Arial" panose="020B0604020202020204" pitchFamily="34" charset="0"/>
              <a:ea typeface="思源黑体 CN Normal" panose="020B04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25" y="1970497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13699" y="2461700"/>
            <a:ext cx="3079976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63625" y="4399627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3699" y="4890830"/>
            <a:ext cx="3079976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48251" y="1970497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98325" y="2461700"/>
            <a:ext cx="3079976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48251" y="4399627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98325" y="4890830"/>
            <a:ext cx="3079976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117590" y="1478276"/>
            <a:ext cx="1956820" cy="3901448"/>
            <a:chOff x="5117590" y="1478276"/>
            <a:chExt cx="1956820" cy="390144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590" y="1478276"/>
              <a:ext cx="1956820" cy="390144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84" r="2860"/>
            <a:stretch>
              <a:fillRect/>
            </a:stretch>
          </p:blipFill>
          <p:spPr>
            <a:xfrm>
              <a:off x="5246227" y="1910651"/>
              <a:ext cx="1722743" cy="30338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/>
          <a:stretch>
            <a:fillRect/>
          </a:stretch>
        </p:blipFill>
        <p:spPr>
          <a:xfrm>
            <a:off x="0" y="0"/>
            <a:ext cx="12192001" cy="6864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3457" y="3518818"/>
            <a:ext cx="4155189" cy="61935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400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工作总结汇报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614797" y="1923571"/>
            <a:ext cx="35725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</a:t>
            </a:r>
            <a:endParaRPr lang="en-US" altLang="zh-CN" sz="8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466176" y="1186162"/>
            <a:ext cx="495817" cy="495817"/>
          </a:xfrm>
          <a:prstGeom prst="ellipse">
            <a:avLst/>
          </a:prstGeom>
          <a:solidFill>
            <a:schemeClr val="tx1">
              <a:alpha val="85000"/>
            </a:scheme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rPr>
              <a:t>S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66176" y="2563083"/>
            <a:ext cx="495817" cy="495817"/>
          </a:xfrm>
          <a:prstGeom prst="ellipse">
            <a:avLst/>
          </a:prstGeom>
          <a:solidFill>
            <a:schemeClr val="tx1">
              <a:alpha val="85000"/>
            </a:scheme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rPr>
              <a:t>W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66176" y="3892546"/>
            <a:ext cx="495817" cy="495817"/>
          </a:xfrm>
          <a:prstGeom prst="ellipse">
            <a:avLst/>
          </a:prstGeom>
          <a:solidFill>
            <a:schemeClr val="tx1">
              <a:alpha val="85000"/>
            </a:scheme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rPr>
              <a:t>O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66176" y="5222010"/>
            <a:ext cx="495817" cy="495817"/>
          </a:xfrm>
          <a:prstGeom prst="ellipse">
            <a:avLst/>
          </a:prstGeom>
          <a:solidFill>
            <a:schemeClr val="tx1">
              <a:alpha val="85000"/>
            </a:scheme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</a:rPr>
              <a:t>T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433630" y="1437554"/>
            <a:ext cx="957309" cy="4058449"/>
          </a:xfrm>
          <a:prstGeom prst="leftBrace">
            <a:avLst>
              <a:gd name="adj1" fmla="val 105986"/>
              <a:gd name="adj2" fmla="val 50000"/>
            </a:avLst>
          </a:prstGeom>
          <a:ln w="0">
            <a:solidFill>
              <a:srgbClr val="171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>
            <a:fillRect/>
          </a:stretch>
        </p:blipFill>
        <p:spPr>
          <a:xfrm>
            <a:off x="747373" y="2257031"/>
            <a:ext cx="2337813" cy="2343938"/>
          </a:xfrm>
          <a:prstGeom prst="ellipse">
            <a:avLst/>
          </a:prstGeom>
          <a:ln w="28575">
            <a:gradFill>
              <a:gsLst>
                <a:gs pos="0">
                  <a:srgbClr val="294665">
                    <a:alpha val="50000"/>
                  </a:srgbClr>
                </a:gs>
                <a:gs pos="35000">
                  <a:srgbClr val="294665"/>
                </a:gs>
                <a:gs pos="70000">
                  <a:srgbClr val="294665">
                    <a:alpha val="50000"/>
                  </a:srgbClr>
                </a:gs>
                <a:gs pos="100000">
                  <a:srgbClr val="294665"/>
                </a:gs>
              </a:gsLst>
              <a:lin ang="5400000" scaled="1"/>
            </a:gradFill>
          </a:ln>
        </p:spPr>
      </p:pic>
      <p:sp>
        <p:nvSpPr>
          <p:cNvPr id="14" name="矩形 13"/>
          <p:cNvSpPr/>
          <p:nvPr/>
        </p:nvSpPr>
        <p:spPr>
          <a:xfrm>
            <a:off x="5391513" y="1001478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1512" y="2335109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1511" y="3668740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1511" y="5002371"/>
            <a:ext cx="5572409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3476252" y="1698624"/>
            <a:ext cx="5236322" cy="3460751"/>
            <a:chOff x="3504025" y="1916832"/>
            <a:chExt cx="5236322" cy="3460751"/>
          </a:xfrm>
        </p:grpSpPr>
        <p:sp>
          <p:nvSpPr>
            <p:cNvPr id="11" name="íṥḷïḍé"/>
            <p:cNvSpPr/>
            <p:nvPr/>
          </p:nvSpPr>
          <p:spPr bwMode="auto">
            <a:xfrm>
              <a:off x="4560570" y="1916832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12" name="ïṩľíḑê"/>
            <p:cNvSpPr/>
            <p:nvPr/>
          </p:nvSpPr>
          <p:spPr bwMode="auto">
            <a:xfrm>
              <a:off x="4560570" y="3648266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13" name="ïsļïḋé"/>
            <p:cNvSpPr/>
            <p:nvPr/>
          </p:nvSpPr>
          <p:spPr bwMode="auto">
            <a:xfrm>
              <a:off x="6289887" y="1916832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Normal" panose="020B0400000000000000" pitchFamily="34" charset="-122"/>
              </a:endParaRPr>
            </a:p>
          </p:txBody>
        </p:sp>
        <p:sp>
          <p:nvSpPr>
            <p:cNvPr id="14" name="i$ļíḓé"/>
            <p:cNvSpPr/>
            <p:nvPr/>
          </p:nvSpPr>
          <p:spPr bwMode="auto">
            <a:xfrm>
              <a:off x="6289887" y="3648266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Normal" panose="020B0400000000000000" pitchFamily="34" charset="-122"/>
              </a:endParaRPr>
            </a:p>
          </p:txBody>
        </p:sp>
        <p:grpSp>
          <p:nvGrpSpPr>
            <p:cNvPr id="15" name="îŝļíďê"/>
            <p:cNvGrpSpPr/>
            <p:nvPr/>
          </p:nvGrpSpPr>
          <p:grpSpPr>
            <a:xfrm>
              <a:off x="5477067" y="2704232"/>
              <a:ext cx="550333" cy="533400"/>
              <a:chOff x="4113213" y="2125663"/>
              <a:chExt cx="412751" cy="400050"/>
            </a:xfrm>
            <a:solidFill>
              <a:schemeClr val="bg1"/>
            </a:solidFill>
          </p:grpSpPr>
          <p:sp>
            <p:nvSpPr>
              <p:cNvPr id="66" name="ïŝļíḑè"/>
              <p:cNvSpPr/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7" name="î$1íḍé"/>
              <p:cNvSpPr/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8" name="iś1îďè"/>
              <p:cNvSpPr/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9" name="ïŝlíḋe"/>
              <p:cNvSpPr/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0" name="íŝḻïďé"/>
              <p:cNvSpPr/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1" name="íşḷïdê"/>
              <p:cNvSpPr/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2" name="iṥḻïḓè"/>
              <p:cNvSpPr/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3" name="ïṣḷïḑê"/>
              <p:cNvSpPr/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4" name="îṩliḍe"/>
              <p:cNvSpPr/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5" name="íṩľíďê"/>
              <p:cNvSpPr/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76" name="îŝlîdè"/>
              <p:cNvSpPr/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16" name="íṡľíďê"/>
            <p:cNvGrpSpPr/>
            <p:nvPr/>
          </p:nvGrpSpPr>
          <p:grpSpPr>
            <a:xfrm>
              <a:off x="6594727" y="2729636"/>
              <a:ext cx="518587" cy="425452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31" name="iślíḍè"/>
              <p:cNvSpPr/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2" name="íšḻïḑé"/>
              <p:cNvSpPr/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3" name="íṥ1iḍè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4" name="iSľîḑé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5" name="íṣļiḍe"/>
              <p:cNvSpPr/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6" name="iśļíďè"/>
              <p:cNvSpPr/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7" name="îś1ïḓé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8" name="iṥḻïdè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39" name="îṥľïḍê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0" name="ïṩḷîdê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1" name="ïsļïḓè"/>
              <p:cNvSpPr/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2" name="iSļîḋe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3" name="íślïḍe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4" name="îṣľiḑê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5" name="îśḻîḍè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6" name="î$lidé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7" name="i$ḷîḑe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8" name="ïşlíḍe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49" name="îS1îďè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0" name="íŝļîḍè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1" name="íṥḷiďe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2" name="ïś1îḓe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3" name="íSḻíḋé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4" name="îṡḻïďè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5" name="íslïḓè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6" name="iṩḻíḍe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7" name="íṣḻiḍe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8" name="ïslïḍê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59" name="îSľïde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0" name="îṥļíḓê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1" name="ïSļîḍè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2" name="íšļïďé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3" name="îṡḻîďê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4" name="iṥḷíḋé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  <p:sp>
            <p:nvSpPr>
              <p:cNvPr id="65" name="i$ľïḓê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思源黑体 CN Normal" panose="020B0400000000000000" pitchFamily="34" charset="-122"/>
                </a:endParaRPr>
              </a:p>
            </p:txBody>
          </p:sp>
        </p:grpSp>
        <p:sp>
          <p:nvSpPr>
            <p:cNvPr id="17" name="îsḷiḍè"/>
            <p:cNvSpPr/>
            <p:nvPr/>
          </p:nvSpPr>
          <p:spPr bwMode="auto">
            <a:xfrm>
              <a:off x="5375487" y="4124515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Normal" panose="020B0400000000000000" pitchFamily="34" charset="-122"/>
              </a:endParaRPr>
            </a:p>
          </p:txBody>
        </p:sp>
        <p:grpSp>
          <p:nvGrpSpPr>
            <p:cNvPr id="18" name="îṣḷïḓê"/>
            <p:cNvGrpSpPr/>
            <p:nvPr/>
          </p:nvGrpSpPr>
          <p:grpSpPr>
            <a:xfrm>
              <a:off x="7506970" y="2120031"/>
              <a:ext cx="1233377" cy="304800"/>
              <a:chOff x="5257800" y="1733550"/>
              <a:chExt cx="925033" cy="228600"/>
            </a:xfrm>
          </p:grpSpPr>
          <p:cxnSp>
            <p:nvCxnSpPr>
              <p:cNvPr id="29" name="Straight Connector 90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91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iš1iḍè"/>
            <p:cNvGrpSpPr/>
            <p:nvPr/>
          </p:nvGrpSpPr>
          <p:grpSpPr>
            <a:xfrm>
              <a:off x="7506969" y="4886123"/>
              <a:ext cx="1219200" cy="306917"/>
              <a:chOff x="5181600" y="3638550"/>
              <a:chExt cx="914400" cy="230188"/>
            </a:xfrm>
          </p:grpSpPr>
          <p:cxnSp>
            <p:nvCxnSpPr>
              <p:cNvPr id="27" name="Straight Connector 93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94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íśḷiḑé"/>
            <p:cNvGrpSpPr/>
            <p:nvPr/>
          </p:nvGrpSpPr>
          <p:grpSpPr>
            <a:xfrm>
              <a:off x="3504025" y="2192425"/>
              <a:ext cx="1355861" cy="309955"/>
              <a:chOff x="3408325" y="2192425"/>
              <a:chExt cx="1355861" cy="309955"/>
            </a:xfrm>
          </p:grpSpPr>
          <p:cxnSp>
            <p:nvCxnSpPr>
              <p:cNvPr id="25" name="Straight Connector 97"/>
              <p:cNvCxnSpPr/>
              <p:nvPr/>
            </p:nvCxnSpPr>
            <p:spPr>
              <a:xfrm rot="5400000" flipH="1">
                <a:off x="4459386" y="2197580"/>
                <a:ext cx="304800" cy="3048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98"/>
              <p:cNvCxnSpPr/>
              <p:nvPr/>
            </p:nvCxnSpPr>
            <p:spPr>
              <a:xfrm flipH="1">
                <a:off x="3408325" y="2192425"/>
                <a:ext cx="1056544" cy="419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ïśļïḓè"/>
            <p:cNvGrpSpPr/>
            <p:nvPr/>
          </p:nvGrpSpPr>
          <p:grpSpPr>
            <a:xfrm>
              <a:off x="3504025" y="4890939"/>
              <a:ext cx="1564545" cy="325768"/>
              <a:chOff x="3408325" y="4890939"/>
              <a:chExt cx="1564545" cy="325768"/>
            </a:xfrm>
          </p:grpSpPr>
          <p:cxnSp>
            <p:nvCxnSpPr>
              <p:cNvPr id="23" name="Straight Connector 101"/>
              <p:cNvCxnSpPr/>
              <p:nvPr/>
            </p:nvCxnSpPr>
            <p:spPr>
              <a:xfrm rot="10800000" flipV="1">
                <a:off x="4566470" y="4890939"/>
                <a:ext cx="406400" cy="3048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02"/>
              <p:cNvCxnSpPr/>
              <p:nvPr/>
            </p:nvCxnSpPr>
            <p:spPr>
              <a:xfrm flipH="1">
                <a:off x="3408325" y="5195740"/>
                <a:ext cx="1143968" cy="20967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î$ļïḍè"/>
            <p:cNvSpPr/>
            <p:nvPr/>
          </p:nvSpPr>
          <p:spPr bwMode="auto">
            <a:xfrm>
              <a:off x="6651019" y="4057208"/>
              <a:ext cx="367124" cy="475826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80" y="109"/>
                </a:cxn>
                <a:cxn ang="0">
                  <a:pos x="78" y="123"/>
                </a:cxn>
                <a:cxn ang="0">
                  <a:pos x="51" y="95"/>
                </a:cxn>
                <a:cxn ang="0">
                  <a:pos x="70" y="70"/>
                </a:cxn>
                <a:cxn ang="0">
                  <a:pos x="67" y="89"/>
                </a:cxn>
                <a:cxn ang="0">
                  <a:pos x="83" y="77"/>
                </a:cxn>
                <a:cxn ang="0">
                  <a:pos x="85" y="48"/>
                </a:cxn>
                <a:cxn ang="0">
                  <a:pos x="0" y="48"/>
                </a:cxn>
                <a:cxn ang="0">
                  <a:pos x="3" y="93"/>
                </a:cxn>
                <a:cxn ang="0">
                  <a:pos x="18" y="116"/>
                </a:cxn>
                <a:cxn ang="0">
                  <a:pos x="44" y="123"/>
                </a:cxn>
                <a:cxn ang="0">
                  <a:pos x="42" y="89"/>
                </a:cxn>
                <a:cxn ang="0">
                  <a:pos x="18" y="77"/>
                </a:cxn>
                <a:cxn ang="0">
                  <a:pos x="25" y="91"/>
                </a:cxn>
                <a:cxn ang="0">
                  <a:pos x="11" y="72"/>
                </a:cxn>
                <a:cxn ang="0">
                  <a:pos x="0" y="48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77" y="33"/>
                </a:cxn>
                <a:cxn ang="0">
                  <a:pos x="62" y="22"/>
                </a:cxn>
                <a:cxn ang="0">
                  <a:pos x="77" y="33"/>
                </a:cxn>
                <a:cxn ang="0">
                  <a:pos x="50" y="24"/>
                </a:cxn>
                <a:cxn ang="0">
                  <a:pos x="60" y="33"/>
                </a:cxn>
                <a:cxn ang="0">
                  <a:pos x="57" y="19"/>
                </a:cxn>
                <a:cxn ang="0">
                  <a:pos x="50" y="20"/>
                </a:cxn>
                <a:cxn ang="0">
                  <a:pos x="45" y="7"/>
                </a:cxn>
                <a:cxn ang="0">
                  <a:pos x="46" y="20"/>
                </a:cxn>
                <a:cxn ang="0">
                  <a:pos x="45" y="7"/>
                </a:cxn>
                <a:cxn ang="0">
                  <a:pos x="36" y="33"/>
                </a:cxn>
                <a:cxn ang="0">
                  <a:pos x="46" y="24"/>
                </a:cxn>
                <a:cxn ang="0">
                  <a:pos x="33" y="22"/>
                </a:cxn>
                <a:cxn ang="0">
                  <a:pos x="19" y="33"/>
                </a:cxn>
                <a:cxn ang="0">
                  <a:pos x="33" y="22"/>
                </a:cxn>
                <a:cxn ang="0">
                  <a:pos x="24" y="52"/>
                </a:cxn>
                <a:cxn ang="0">
                  <a:pos x="31" y="37"/>
                </a:cxn>
                <a:cxn ang="0">
                  <a:pos x="37" y="47"/>
                </a:cxn>
                <a:cxn ang="0">
                  <a:pos x="46" y="37"/>
                </a:cxn>
                <a:cxn ang="0">
                  <a:pos x="37" y="47"/>
                </a:cxn>
                <a:cxn ang="0">
                  <a:pos x="45" y="64"/>
                </a:cxn>
                <a:cxn ang="0">
                  <a:pos x="46" y="50"/>
                </a:cxn>
                <a:cxn ang="0">
                  <a:pos x="50" y="64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60" y="37"/>
                </a:cxn>
                <a:cxn ang="0">
                  <a:pos x="50" y="46"/>
                </a:cxn>
                <a:cxn ang="0">
                  <a:pos x="62" y="48"/>
                </a:cxn>
                <a:cxn ang="0">
                  <a:pos x="77" y="37"/>
                </a:cxn>
                <a:cxn ang="0">
                  <a:pos x="62" y="48"/>
                </a:cxn>
                <a:cxn ang="0">
                  <a:pos x="61" y="18"/>
                </a:cxn>
                <a:cxn ang="0">
                  <a:pos x="56" y="7"/>
                </a:cxn>
                <a:cxn ang="0">
                  <a:pos x="34" y="18"/>
                </a:cxn>
                <a:cxn ang="0">
                  <a:pos x="27" y="15"/>
                </a:cxn>
                <a:cxn ang="0">
                  <a:pos x="34" y="52"/>
                </a:cxn>
                <a:cxn ang="0">
                  <a:pos x="39" y="63"/>
                </a:cxn>
                <a:cxn ang="0">
                  <a:pos x="61" y="52"/>
                </a:cxn>
                <a:cxn ang="0">
                  <a:pos x="69" y="55"/>
                </a:cxn>
              </a:cxnLst>
              <a:rect l="0" t="0" r="r" b="b"/>
              <a:pathLst>
                <a:path w="96" h="123">
                  <a:moveTo>
                    <a:pt x="96" y="48"/>
                  </a:moveTo>
                  <a:cubicBezTo>
                    <a:pt x="96" y="57"/>
                    <a:pt x="96" y="82"/>
                    <a:pt x="96" y="84"/>
                  </a:cubicBezTo>
                  <a:cubicBezTo>
                    <a:pt x="96" y="88"/>
                    <a:pt x="94" y="91"/>
                    <a:pt x="92" y="93"/>
                  </a:cubicBezTo>
                  <a:cubicBezTo>
                    <a:pt x="91" y="95"/>
                    <a:pt x="82" y="107"/>
                    <a:pt x="80" y="109"/>
                  </a:cubicBezTo>
                  <a:cubicBezTo>
                    <a:pt x="78" y="111"/>
                    <a:pt x="78" y="113"/>
                    <a:pt x="78" y="116"/>
                  </a:cubicBezTo>
                  <a:cubicBezTo>
                    <a:pt x="78" y="118"/>
                    <a:pt x="78" y="123"/>
                    <a:pt x="78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98"/>
                    <a:pt x="51" y="95"/>
                  </a:cubicBezTo>
                  <a:cubicBezTo>
                    <a:pt x="51" y="93"/>
                    <a:pt x="52" y="91"/>
                    <a:pt x="53" y="89"/>
                  </a:cubicBezTo>
                  <a:cubicBezTo>
                    <a:pt x="57" y="84"/>
                    <a:pt x="67" y="73"/>
                    <a:pt x="70" y="70"/>
                  </a:cubicBezTo>
                  <a:cubicBezTo>
                    <a:pt x="75" y="65"/>
                    <a:pt x="82" y="71"/>
                    <a:pt x="78" y="77"/>
                  </a:cubicBezTo>
                  <a:cubicBezTo>
                    <a:pt x="76" y="79"/>
                    <a:pt x="69" y="87"/>
                    <a:pt x="67" y="89"/>
                  </a:cubicBezTo>
                  <a:cubicBezTo>
                    <a:pt x="65" y="91"/>
                    <a:pt x="68" y="93"/>
                    <a:pt x="70" y="91"/>
                  </a:cubicBezTo>
                  <a:cubicBezTo>
                    <a:pt x="72" y="89"/>
                    <a:pt x="81" y="79"/>
                    <a:pt x="83" y="77"/>
                  </a:cubicBezTo>
                  <a:cubicBezTo>
                    <a:pt x="84" y="76"/>
                    <a:pt x="85" y="74"/>
                    <a:pt x="85" y="72"/>
                  </a:cubicBezTo>
                  <a:cubicBezTo>
                    <a:pt x="85" y="70"/>
                    <a:pt x="85" y="55"/>
                    <a:pt x="85" y="48"/>
                  </a:cubicBezTo>
                  <a:cubicBezTo>
                    <a:pt x="85" y="39"/>
                    <a:pt x="96" y="39"/>
                    <a:pt x="96" y="48"/>
                  </a:cubicBezTo>
                  <a:close/>
                  <a:moveTo>
                    <a:pt x="0" y="48"/>
                  </a:moveTo>
                  <a:cubicBezTo>
                    <a:pt x="0" y="57"/>
                    <a:pt x="0" y="82"/>
                    <a:pt x="0" y="84"/>
                  </a:cubicBezTo>
                  <a:cubicBezTo>
                    <a:pt x="0" y="88"/>
                    <a:pt x="1" y="91"/>
                    <a:pt x="3" y="93"/>
                  </a:cubicBezTo>
                  <a:cubicBezTo>
                    <a:pt x="5" y="95"/>
                    <a:pt x="14" y="107"/>
                    <a:pt x="16" y="109"/>
                  </a:cubicBezTo>
                  <a:cubicBezTo>
                    <a:pt x="17" y="111"/>
                    <a:pt x="18" y="113"/>
                    <a:pt x="18" y="116"/>
                  </a:cubicBezTo>
                  <a:cubicBezTo>
                    <a:pt x="18" y="118"/>
                    <a:pt x="18" y="123"/>
                    <a:pt x="18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98"/>
                    <a:pt x="44" y="95"/>
                  </a:cubicBezTo>
                  <a:cubicBezTo>
                    <a:pt x="44" y="93"/>
                    <a:pt x="43" y="91"/>
                    <a:pt x="42" y="89"/>
                  </a:cubicBezTo>
                  <a:cubicBezTo>
                    <a:pt x="38" y="84"/>
                    <a:pt x="29" y="73"/>
                    <a:pt x="26" y="70"/>
                  </a:cubicBezTo>
                  <a:cubicBezTo>
                    <a:pt x="21" y="65"/>
                    <a:pt x="13" y="71"/>
                    <a:pt x="18" y="77"/>
                  </a:cubicBezTo>
                  <a:cubicBezTo>
                    <a:pt x="20" y="79"/>
                    <a:pt x="27" y="87"/>
                    <a:pt x="28" y="89"/>
                  </a:cubicBezTo>
                  <a:cubicBezTo>
                    <a:pt x="30" y="91"/>
                    <a:pt x="28" y="93"/>
                    <a:pt x="25" y="91"/>
                  </a:cubicBezTo>
                  <a:cubicBezTo>
                    <a:pt x="24" y="89"/>
                    <a:pt x="14" y="79"/>
                    <a:pt x="13" y="77"/>
                  </a:cubicBezTo>
                  <a:cubicBezTo>
                    <a:pt x="12" y="76"/>
                    <a:pt x="11" y="74"/>
                    <a:pt x="11" y="72"/>
                  </a:cubicBezTo>
                  <a:cubicBezTo>
                    <a:pt x="11" y="70"/>
                    <a:pt x="11" y="55"/>
                    <a:pt x="11" y="48"/>
                  </a:cubicBezTo>
                  <a:cubicBezTo>
                    <a:pt x="11" y="39"/>
                    <a:pt x="0" y="39"/>
                    <a:pt x="0" y="48"/>
                  </a:cubicBezTo>
                  <a:close/>
                  <a:moveTo>
                    <a:pt x="83" y="35"/>
                  </a:moveTo>
                  <a:cubicBezTo>
                    <a:pt x="83" y="54"/>
                    <a:pt x="67" y="70"/>
                    <a:pt x="48" y="70"/>
                  </a:cubicBezTo>
                  <a:cubicBezTo>
                    <a:pt x="29" y="70"/>
                    <a:pt x="13" y="54"/>
                    <a:pt x="13" y="35"/>
                  </a:cubicBezTo>
                  <a:cubicBezTo>
                    <a:pt x="13" y="16"/>
                    <a:pt x="29" y="0"/>
                    <a:pt x="48" y="0"/>
                  </a:cubicBezTo>
                  <a:cubicBezTo>
                    <a:pt x="67" y="0"/>
                    <a:pt x="83" y="16"/>
                    <a:pt x="83" y="35"/>
                  </a:cubicBezTo>
                  <a:close/>
                  <a:moveTo>
                    <a:pt x="77" y="33"/>
                  </a:moveTo>
                  <a:cubicBezTo>
                    <a:pt x="76" y="28"/>
                    <a:pt x="74" y="23"/>
                    <a:pt x="72" y="19"/>
                  </a:cubicBezTo>
                  <a:cubicBezTo>
                    <a:pt x="69" y="20"/>
                    <a:pt x="66" y="21"/>
                    <a:pt x="62" y="22"/>
                  </a:cubicBezTo>
                  <a:cubicBezTo>
                    <a:pt x="63" y="26"/>
                    <a:pt x="64" y="29"/>
                    <a:pt x="64" y="33"/>
                  </a:cubicBezTo>
                  <a:lnTo>
                    <a:pt x="77" y="33"/>
                  </a:lnTo>
                  <a:close/>
                  <a:moveTo>
                    <a:pt x="58" y="23"/>
                  </a:moveTo>
                  <a:cubicBezTo>
                    <a:pt x="56" y="24"/>
                    <a:pt x="53" y="24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0"/>
                    <a:pt x="59" y="26"/>
                    <a:pt x="58" y="23"/>
                  </a:cubicBezTo>
                  <a:close/>
                  <a:moveTo>
                    <a:pt x="57" y="19"/>
                  </a:moveTo>
                  <a:cubicBezTo>
                    <a:pt x="55" y="14"/>
                    <a:pt x="53" y="10"/>
                    <a:pt x="50" y="6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5" y="20"/>
                    <a:pt x="57" y="19"/>
                  </a:cubicBezTo>
                  <a:close/>
                  <a:moveTo>
                    <a:pt x="45" y="7"/>
                  </a:moveTo>
                  <a:cubicBezTo>
                    <a:pt x="42" y="11"/>
                    <a:pt x="40" y="15"/>
                    <a:pt x="38" y="19"/>
                  </a:cubicBezTo>
                  <a:cubicBezTo>
                    <a:pt x="41" y="19"/>
                    <a:pt x="43" y="20"/>
                    <a:pt x="46" y="2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37" y="23"/>
                  </a:moveTo>
                  <a:cubicBezTo>
                    <a:pt x="36" y="26"/>
                    <a:pt x="36" y="29"/>
                    <a:pt x="3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24"/>
                    <a:pt x="40" y="24"/>
                    <a:pt x="37" y="23"/>
                  </a:cubicBezTo>
                  <a:close/>
                  <a:moveTo>
                    <a:pt x="33" y="22"/>
                  </a:moveTo>
                  <a:cubicBezTo>
                    <a:pt x="30" y="21"/>
                    <a:pt x="27" y="20"/>
                    <a:pt x="24" y="18"/>
                  </a:cubicBezTo>
                  <a:cubicBezTo>
                    <a:pt x="21" y="22"/>
                    <a:pt x="19" y="27"/>
                    <a:pt x="1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29"/>
                    <a:pt x="32" y="25"/>
                    <a:pt x="33" y="22"/>
                  </a:cubicBezTo>
                  <a:close/>
                  <a:moveTo>
                    <a:pt x="19" y="37"/>
                  </a:moveTo>
                  <a:cubicBezTo>
                    <a:pt x="19" y="43"/>
                    <a:pt x="21" y="48"/>
                    <a:pt x="24" y="52"/>
                  </a:cubicBezTo>
                  <a:cubicBezTo>
                    <a:pt x="27" y="51"/>
                    <a:pt x="30" y="49"/>
                    <a:pt x="33" y="48"/>
                  </a:cubicBezTo>
                  <a:cubicBezTo>
                    <a:pt x="32" y="45"/>
                    <a:pt x="32" y="41"/>
                    <a:pt x="31" y="37"/>
                  </a:cubicBezTo>
                  <a:lnTo>
                    <a:pt x="19" y="37"/>
                  </a:lnTo>
                  <a:close/>
                  <a:moveTo>
                    <a:pt x="37" y="47"/>
                  </a:moveTo>
                  <a:cubicBezTo>
                    <a:pt x="40" y="47"/>
                    <a:pt x="43" y="46"/>
                    <a:pt x="46" y="4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1"/>
                    <a:pt x="36" y="44"/>
                    <a:pt x="37" y="47"/>
                  </a:cubicBezTo>
                  <a:close/>
                  <a:moveTo>
                    <a:pt x="38" y="51"/>
                  </a:moveTo>
                  <a:cubicBezTo>
                    <a:pt x="40" y="56"/>
                    <a:pt x="43" y="60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1" y="51"/>
                    <a:pt x="38" y="51"/>
                  </a:cubicBezTo>
                  <a:close/>
                  <a:moveTo>
                    <a:pt x="50" y="64"/>
                  </a:moveTo>
                  <a:cubicBezTo>
                    <a:pt x="53" y="60"/>
                    <a:pt x="55" y="56"/>
                    <a:pt x="57" y="51"/>
                  </a:cubicBezTo>
                  <a:cubicBezTo>
                    <a:pt x="55" y="51"/>
                    <a:pt x="52" y="50"/>
                    <a:pt x="50" y="50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8" y="47"/>
                  </a:moveTo>
                  <a:cubicBezTo>
                    <a:pt x="59" y="44"/>
                    <a:pt x="60" y="41"/>
                    <a:pt x="6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3" y="46"/>
                    <a:pt x="56" y="47"/>
                    <a:pt x="58" y="47"/>
                  </a:cubicBezTo>
                  <a:close/>
                  <a:moveTo>
                    <a:pt x="62" y="48"/>
                  </a:moveTo>
                  <a:cubicBezTo>
                    <a:pt x="66" y="49"/>
                    <a:pt x="69" y="50"/>
                    <a:pt x="71" y="52"/>
                  </a:cubicBezTo>
                  <a:cubicBezTo>
                    <a:pt x="74" y="47"/>
                    <a:pt x="76" y="42"/>
                    <a:pt x="7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1"/>
                    <a:pt x="63" y="45"/>
                    <a:pt x="62" y="48"/>
                  </a:cubicBezTo>
                  <a:close/>
                  <a:moveTo>
                    <a:pt x="56" y="7"/>
                  </a:moveTo>
                  <a:cubicBezTo>
                    <a:pt x="58" y="11"/>
                    <a:pt x="60" y="14"/>
                    <a:pt x="61" y="18"/>
                  </a:cubicBezTo>
                  <a:cubicBezTo>
                    <a:pt x="64" y="17"/>
                    <a:pt x="66" y="16"/>
                    <a:pt x="69" y="15"/>
                  </a:cubicBezTo>
                  <a:cubicBezTo>
                    <a:pt x="65" y="12"/>
                    <a:pt x="61" y="9"/>
                    <a:pt x="56" y="7"/>
                  </a:cubicBezTo>
                  <a:close/>
                  <a:moveTo>
                    <a:pt x="27" y="15"/>
                  </a:moveTo>
                  <a:cubicBezTo>
                    <a:pt x="29" y="16"/>
                    <a:pt x="32" y="17"/>
                    <a:pt x="34" y="18"/>
                  </a:cubicBezTo>
                  <a:cubicBezTo>
                    <a:pt x="36" y="14"/>
                    <a:pt x="37" y="11"/>
                    <a:pt x="40" y="7"/>
                  </a:cubicBezTo>
                  <a:cubicBezTo>
                    <a:pt x="35" y="9"/>
                    <a:pt x="30" y="11"/>
                    <a:pt x="27" y="15"/>
                  </a:cubicBezTo>
                  <a:close/>
                  <a:moveTo>
                    <a:pt x="39" y="63"/>
                  </a:moveTo>
                  <a:cubicBezTo>
                    <a:pt x="37" y="60"/>
                    <a:pt x="36" y="56"/>
                    <a:pt x="34" y="52"/>
                  </a:cubicBezTo>
                  <a:cubicBezTo>
                    <a:pt x="32" y="53"/>
                    <a:pt x="29" y="54"/>
                    <a:pt x="27" y="55"/>
                  </a:cubicBezTo>
                  <a:cubicBezTo>
                    <a:pt x="31" y="59"/>
                    <a:pt x="35" y="61"/>
                    <a:pt x="39" y="63"/>
                  </a:cubicBezTo>
                  <a:close/>
                  <a:moveTo>
                    <a:pt x="69" y="55"/>
                  </a:moveTo>
                  <a:cubicBezTo>
                    <a:pt x="66" y="54"/>
                    <a:pt x="64" y="53"/>
                    <a:pt x="61" y="52"/>
                  </a:cubicBezTo>
                  <a:cubicBezTo>
                    <a:pt x="60" y="56"/>
                    <a:pt x="58" y="59"/>
                    <a:pt x="56" y="63"/>
                  </a:cubicBezTo>
                  <a:cubicBezTo>
                    <a:pt x="61" y="61"/>
                    <a:pt x="65" y="58"/>
                    <a:pt x="69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思源黑体 CN Normal" panose="020B0400000000000000" pitchFamily="34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432924" y="1467261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32924" y="1985097"/>
            <a:ext cx="3686467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32924" y="4595182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32924" y="5113018"/>
            <a:ext cx="3686467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402239" y="1327429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402239" y="1845265"/>
            <a:ext cx="3686467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402239" y="4419367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402239" y="4937203"/>
            <a:ext cx="3686467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16853" y="1731146"/>
            <a:ext cx="4172395" cy="16002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2932" y="1876410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3006" y="2374947"/>
            <a:ext cx="3079976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5095" y="3810492"/>
            <a:ext cx="10341811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5094" y="4753005"/>
            <a:ext cx="10341811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30013" r="1" b="19764"/>
          <a:stretch>
            <a:fillRect/>
          </a:stretch>
        </p:blipFill>
        <p:spPr>
          <a:xfrm>
            <a:off x="4474347" y="1383066"/>
            <a:ext cx="6580258" cy="2243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10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_文本框 16"/>
          <p:cNvSpPr txBox="1"/>
          <p:nvPr/>
        </p:nvSpPr>
        <p:spPr>
          <a:xfrm>
            <a:off x="2226955" y="1944035"/>
            <a:ext cx="5567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3800" dirty="0">
                <a:solidFill>
                  <a:srgbClr val="12121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谢</a:t>
            </a:r>
            <a:r>
              <a:rPr lang="zh-CN" altLang="en-US" sz="7200" dirty="0">
                <a:solidFill>
                  <a:srgbClr val="12121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谢欣赏</a:t>
            </a:r>
            <a:endParaRPr lang="en-US" altLang="zh-CN" sz="7200" dirty="0">
              <a:solidFill>
                <a:srgbClr val="12121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72603" y="2325202"/>
            <a:ext cx="1800493" cy="3067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4725" eaLnBrk="0" hangingPunct="0"/>
            <a:r>
              <a:rPr lang="zh-CN" altLang="en-US" sz="1400" cap="all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400" cap="all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cap="all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400" cap="all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56234" y="4051283"/>
            <a:ext cx="5438362" cy="69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79566" y="4001081"/>
            <a:ext cx="398607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6091" y="3008541"/>
            <a:ext cx="2314843" cy="871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897294" y="874550"/>
            <a:ext cx="750206" cy="750206"/>
            <a:chOff x="5747113" y="2103801"/>
            <a:chExt cx="697774" cy="697774"/>
          </a:xfrm>
        </p:grpSpPr>
        <p:sp>
          <p:nvSpPr>
            <p:cNvPr id="18" name="椭圆 5"/>
            <p:cNvSpPr/>
            <p:nvPr/>
          </p:nvSpPr>
          <p:spPr>
            <a:xfrm>
              <a:off x="5747113" y="2103801"/>
              <a:ext cx="697774" cy="6977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Oval 6"/>
            <p:cNvSpPr/>
            <p:nvPr/>
          </p:nvSpPr>
          <p:spPr>
            <a:xfrm>
              <a:off x="5918562" y="2297032"/>
              <a:ext cx="354876" cy="311311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5897294" y="2323760"/>
            <a:ext cx="750206" cy="750206"/>
            <a:chOff x="5747113" y="2103801"/>
            <a:chExt cx="697774" cy="697774"/>
          </a:xfrm>
        </p:grpSpPr>
        <p:sp>
          <p:nvSpPr>
            <p:cNvPr id="16" name="椭圆 5"/>
            <p:cNvSpPr/>
            <p:nvPr/>
          </p:nvSpPr>
          <p:spPr>
            <a:xfrm>
              <a:off x="5747113" y="2103801"/>
              <a:ext cx="697774" cy="6977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Oval 9"/>
            <p:cNvSpPr/>
            <p:nvPr/>
          </p:nvSpPr>
          <p:spPr>
            <a:xfrm>
              <a:off x="5918746" y="2275250"/>
              <a:ext cx="354506" cy="354876"/>
            </a:xfrm>
            <a:custGeom>
              <a:avLst/>
              <a:gdLst>
                <a:gd name="T0" fmla="*/ 2617 w 2741"/>
                <a:gd name="T1" fmla="*/ 124 h 2748"/>
                <a:gd name="T2" fmla="*/ 2156 w 2741"/>
                <a:gd name="T3" fmla="*/ 137 h 2748"/>
                <a:gd name="T4" fmla="*/ 1708 w 2741"/>
                <a:gd name="T5" fmla="*/ 617 h 2748"/>
                <a:gd name="T6" fmla="*/ 285 w 2741"/>
                <a:gd name="T7" fmla="*/ 191 h 2748"/>
                <a:gd name="T8" fmla="*/ 45 w 2741"/>
                <a:gd name="T9" fmla="*/ 431 h 2748"/>
                <a:gd name="T10" fmla="*/ 45 w 2741"/>
                <a:gd name="T11" fmla="*/ 526 h 2748"/>
                <a:gd name="T12" fmla="*/ 1198 w 2741"/>
                <a:gd name="T13" fmla="*/ 1161 h 2748"/>
                <a:gd name="T14" fmla="*/ 745 w 2741"/>
                <a:gd name="T15" fmla="*/ 1653 h 2748"/>
                <a:gd name="T16" fmla="*/ 651 w 2741"/>
                <a:gd name="T17" fmla="*/ 1784 h 2748"/>
                <a:gd name="T18" fmla="*/ 170 w 2741"/>
                <a:gd name="T19" fmla="*/ 1660 h 2748"/>
                <a:gd name="T20" fmla="*/ 20 w 2741"/>
                <a:gd name="T21" fmla="*/ 1809 h 2748"/>
                <a:gd name="T22" fmla="*/ 20 w 2741"/>
                <a:gd name="T23" fmla="*/ 1881 h 2748"/>
                <a:gd name="T24" fmla="*/ 550 w 2741"/>
                <a:gd name="T25" fmla="*/ 2150 h 2748"/>
                <a:gd name="T26" fmla="*/ 598 w 2741"/>
                <a:gd name="T27" fmla="*/ 2198 h 2748"/>
                <a:gd name="T28" fmla="*/ 867 w 2741"/>
                <a:gd name="T29" fmla="*/ 2728 h 2748"/>
                <a:gd name="T30" fmla="*/ 939 w 2741"/>
                <a:gd name="T31" fmla="*/ 2728 h 2748"/>
                <a:gd name="T32" fmla="*/ 1088 w 2741"/>
                <a:gd name="T33" fmla="*/ 2578 h 2748"/>
                <a:gd name="T34" fmla="*/ 962 w 2741"/>
                <a:gd name="T35" fmla="*/ 2088 h 2748"/>
                <a:gd name="T36" fmla="*/ 1089 w 2741"/>
                <a:gd name="T37" fmla="*/ 1996 h 2748"/>
                <a:gd name="T38" fmla="*/ 1583 w 2741"/>
                <a:gd name="T39" fmla="*/ 1541 h 2748"/>
                <a:gd name="T40" fmla="*/ 2222 w 2741"/>
                <a:gd name="T41" fmla="*/ 2703 h 2748"/>
                <a:gd name="T42" fmla="*/ 2317 w 2741"/>
                <a:gd name="T43" fmla="*/ 2703 h 2748"/>
                <a:gd name="T44" fmla="*/ 2557 w 2741"/>
                <a:gd name="T45" fmla="*/ 2463 h 2748"/>
                <a:gd name="T46" fmla="*/ 2129 w 2741"/>
                <a:gd name="T47" fmla="*/ 1031 h 2748"/>
                <a:gd name="T48" fmla="*/ 2605 w 2741"/>
                <a:gd name="T49" fmla="*/ 586 h 2748"/>
                <a:gd name="T50" fmla="*/ 2617 w 2741"/>
                <a:gd name="T51" fmla="*/ 124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41" h="2748">
                  <a:moveTo>
                    <a:pt x="2617" y="124"/>
                  </a:moveTo>
                  <a:cubicBezTo>
                    <a:pt x="2494" y="0"/>
                    <a:pt x="2287" y="6"/>
                    <a:pt x="2156" y="137"/>
                  </a:cubicBezTo>
                  <a:lnTo>
                    <a:pt x="1708" y="617"/>
                  </a:lnTo>
                  <a:lnTo>
                    <a:pt x="285" y="191"/>
                  </a:lnTo>
                  <a:lnTo>
                    <a:pt x="45" y="431"/>
                  </a:lnTo>
                  <a:cubicBezTo>
                    <a:pt x="19" y="457"/>
                    <a:pt x="19" y="500"/>
                    <a:pt x="45" y="526"/>
                  </a:cubicBezTo>
                  <a:lnTo>
                    <a:pt x="1198" y="1161"/>
                  </a:lnTo>
                  <a:lnTo>
                    <a:pt x="745" y="1653"/>
                  </a:lnTo>
                  <a:cubicBezTo>
                    <a:pt x="705" y="1693"/>
                    <a:pt x="673" y="1738"/>
                    <a:pt x="651" y="1784"/>
                  </a:cubicBezTo>
                  <a:lnTo>
                    <a:pt x="170" y="1660"/>
                  </a:lnTo>
                  <a:lnTo>
                    <a:pt x="20" y="1809"/>
                  </a:lnTo>
                  <a:cubicBezTo>
                    <a:pt x="0" y="1829"/>
                    <a:pt x="0" y="1861"/>
                    <a:pt x="20" y="1881"/>
                  </a:cubicBezTo>
                  <a:lnTo>
                    <a:pt x="550" y="2150"/>
                  </a:lnTo>
                  <a:lnTo>
                    <a:pt x="598" y="2198"/>
                  </a:lnTo>
                  <a:lnTo>
                    <a:pt x="867" y="2728"/>
                  </a:lnTo>
                  <a:cubicBezTo>
                    <a:pt x="887" y="2748"/>
                    <a:pt x="919" y="2748"/>
                    <a:pt x="939" y="2728"/>
                  </a:cubicBezTo>
                  <a:lnTo>
                    <a:pt x="1088" y="2578"/>
                  </a:lnTo>
                  <a:lnTo>
                    <a:pt x="962" y="2088"/>
                  </a:lnTo>
                  <a:cubicBezTo>
                    <a:pt x="1006" y="2066"/>
                    <a:pt x="1050" y="2036"/>
                    <a:pt x="1089" y="1996"/>
                  </a:cubicBezTo>
                  <a:lnTo>
                    <a:pt x="1583" y="1541"/>
                  </a:lnTo>
                  <a:lnTo>
                    <a:pt x="2222" y="2703"/>
                  </a:lnTo>
                  <a:cubicBezTo>
                    <a:pt x="2248" y="2729"/>
                    <a:pt x="2291" y="2729"/>
                    <a:pt x="2317" y="2703"/>
                  </a:cubicBezTo>
                  <a:lnTo>
                    <a:pt x="2557" y="2463"/>
                  </a:lnTo>
                  <a:lnTo>
                    <a:pt x="2129" y="1031"/>
                  </a:lnTo>
                  <a:lnTo>
                    <a:pt x="2605" y="586"/>
                  </a:lnTo>
                  <a:cubicBezTo>
                    <a:pt x="2735" y="455"/>
                    <a:pt x="2741" y="248"/>
                    <a:pt x="2617" y="12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5897294" y="3801788"/>
            <a:ext cx="750206" cy="750206"/>
            <a:chOff x="5747113" y="2103801"/>
            <a:chExt cx="697774" cy="697774"/>
          </a:xfrm>
        </p:grpSpPr>
        <p:sp>
          <p:nvSpPr>
            <p:cNvPr id="14" name="椭圆 5"/>
            <p:cNvSpPr/>
            <p:nvPr/>
          </p:nvSpPr>
          <p:spPr>
            <a:xfrm>
              <a:off x="5747113" y="2103801"/>
              <a:ext cx="697774" cy="6977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5918562" y="2276895"/>
              <a:ext cx="354876" cy="351584"/>
            </a:xfrm>
            <a:custGeom>
              <a:avLst/>
              <a:gdLst>
                <a:gd name="connsiteX0" fmla="*/ 447032 w 608697"/>
                <a:gd name="connsiteY0" fmla="*/ 441598 h 603052"/>
                <a:gd name="connsiteX1" fmla="*/ 537426 w 608697"/>
                <a:gd name="connsiteY1" fmla="*/ 441598 h 603052"/>
                <a:gd name="connsiteX2" fmla="*/ 447032 w 608697"/>
                <a:gd name="connsiteY2" fmla="*/ 531851 h 603052"/>
                <a:gd name="connsiteX3" fmla="*/ 461286 w 608697"/>
                <a:gd name="connsiteY3" fmla="*/ 358489 h 603052"/>
                <a:gd name="connsiteX4" fmla="*/ 363783 w 608697"/>
                <a:gd name="connsiteY4" fmla="*/ 455852 h 603052"/>
                <a:gd name="connsiteX5" fmla="*/ 461286 w 608697"/>
                <a:gd name="connsiteY5" fmla="*/ 553216 h 603052"/>
                <a:gd name="connsiteX6" fmla="*/ 558789 w 608697"/>
                <a:gd name="connsiteY6" fmla="*/ 455852 h 603052"/>
                <a:gd name="connsiteX7" fmla="*/ 461286 w 608697"/>
                <a:gd name="connsiteY7" fmla="*/ 358489 h 603052"/>
                <a:gd name="connsiteX8" fmla="*/ 247296 w 608697"/>
                <a:gd name="connsiteY8" fmla="*/ 335045 h 603052"/>
                <a:gd name="connsiteX9" fmla="*/ 285013 w 608697"/>
                <a:gd name="connsiteY9" fmla="*/ 372727 h 603052"/>
                <a:gd name="connsiteX10" fmla="*/ 247296 w 608697"/>
                <a:gd name="connsiteY10" fmla="*/ 410409 h 603052"/>
                <a:gd name="connsiteX11" fmla="*/ 209579 w 608697"/>
                <a:gd name="connsiteY11" fmla="*/ 372727 h 603052"/>
                <a:gd name="connsiteX12" fmla="*/ 247296 w 608697"/>
                <a:gd name="connsiteY12" fmla="*/ 335045 h 603052"/>
                <a:gd name="connsiteX13" fmla="*/ 134075 w 608697"/>
                <a:gd name="connsiteY13" fmla="*/ 335045 h 603052"/>
                <a:gd name="connsiteX14" fmla="*/ 171828 w 608697"/>
                <a:gd name="connsiteY14" fmla="*/ 372727 h 603052"/>
                <a:gd name="connsiteX15" fmla="*/ 134075 w 608697"/>
                <a:gd name="connsiteY15" fmla="*/ 410409 h 603052"/>
                <a:gd name="connsiteX16" fmla="*/ 96322 w 608697"/>
                <a:gd name="connsiteY16" fmla="*/ 372727 h 603052"/>
                <a:gd name="connsiteX17" fmla="*/ 134075 w 608697"/>
                <a:gd name="connsiteY17" fmla="*/ 335045 h 603052"/>
                <a:gd name="connsiteX18" fmla="*/ 461286 w 608697"/>
                <a:gd name="connsiteY18" fmla="*/ 308653 h 603052"/>
                <a:gd name="connsiteX19" fmla="*/ 494558 w 608697"/>
                <a:gd name="connsiteY19" fmla="*/ 312452 h 603052"/>
                <a:gd name="connsiteX20" fmla="*/ 608697 w 608697"/>
                <a:gd name="connsiteY20" fmla="*/ 455852 h 603052"/>
                <a:gd name="connsiteX21" fmla="*/ 461286 w 608697"/>
                <a:gd name="connsiteY21" fmla="*/ 603052 h 603052"/>
                <a:gd name="connsiteX22" fmla="*/ 318202 w 608697"/>
                <a:gd name="connsiteY22" fmla="*/ 491460 h 603052"/>
                <a:gd name="connsiteX23" fmla="*/ 313875 w 608697"/>
                <a:gd name="connsiteY23" fmla="*/ 455852 h 603052"/>
                <a:gd name="connsiteX24" fmla="*/ 314323 w 608697"/>
                <a:gd name="connsiteY24" fmla="*/ 444008 h 603052"/>
                <a:gd name="connsiteX25" fmla="*/ 451737 w 608697"/>
                <a:gd name="connsiteY25" fmla="*/ 308951 h 603052"/>
                <a:gd name="connsiteX26" fmla="*/ 461286 w 608697"/>
                <a:gd name="connsiteY26" fmla="*/ 308653 h 603052"/>
                <a:gd name="connsiteX27" fmla="*/ 360519 w 608697"/>
                <a:gd name="connsiteY27" fmla="*/ 221081 h 603052"/>
                <a:gd name="connsiteX28" fmla="*/ 398272 w 608697"/>
                <a:gd name="connsiteY28" fmla="*/ 258763 h 603052"/>
                <a:gd name="connsiteX29" fmla="*/ 360519 w 608697"/>
                <a:gd name="connsiteY29" fmla="*/ 296445 h 603052"/>
                <a:gd name="connsiteX30" fmla="*/ 322766 w 608697"/>
                <a:gd name="connsiteY30" fmla="*/ 258763 h 603052"/>
                <a:gd name="connsiteX31" fmla="*/ 360519 w 608697"/>
                <a:gd name="connsiteY31" fmla="*/ 221081 h 603052"/>
                <a:gd name="connsiteX32" fmla="*/ 247296 w 608697"/>
                <a:gd name="connsiteY32" fmla="*/ 221081 h 603052"/>
                <a:gd name="connsiteX33" fmla="*/ 285013 w 608697"/>
                <a:gd name="connsiteY33" fmla="*/ 258763 h 603052"/>
                <a:gd name="connsiteX34" fmla="*/ 247296 w 608697"/>
                <a:gd name="connsiteY34" fmla="*/ 296445 h 603052"/>
                <a:gd name="connsiteX35" fmla="*/ 209579 w 608697"/>
                <a:gd name="connsiteY35" fmla="*/ 258763 h 603052"/>
                <a:gd name="connsiteX36" fmla="*/ 247296 w 608697"/>
                <a:gd name="connsiteY36" fmla="*/ 221081 h 603052"/>
                <a:gd name="connsiteX37" fmla="*/ 134075 w 608697"/>
                <a:gd name="connsiteY37" fmla="*/ 221081 h 603052"/>
                <a:gd name="connsiteX38" fmla="*/ 171828 w 608697"/>
                <a:gd name="connsiteY38" fmla="*/ 258763 h 603052"/>
                <a:gd name="connsiteX39" fmla="*/ 134075 w 608697"/>
                <a:gd name="connsiteY39" fmla="*/ 296445 h 603052"/>
                <a:gd name="connsiteX40" fmla="*/ 96322 w 608697"/>
                <a:gd name="connsiteY40" fmla="*/ 258763 h 603052"/>
                <a:gd name="connsiteX41" fmla="*/ 134075 w 608697"/>
                <a:gd name="connsiteY41" fmla="*/ 221081 h 603052"/>
                <a:gd name="connsiteX42" fmla="*/ 38046 w 608697"/>
                <a:gd name="connsiteY42" fmla="*/ 54618 h 603052"/>
                <a:gd name="connsiteX43" fmla="*/ 68930 w 608697"/>
                <a:gd name="connsiteY43" fmla="*/ 54618 h 603052"/>
                <a:gd name="connsiteX44" fmla="*/ 68930 w 608697"/>
                <a:gd name="connsiteY44" fmla="*/ 94990 h 603052"/>
                <a:gd name="connsiteX45" fmla="*/ 109363 w 608697"/>
                <a:gd name="connsiteY45" fmla="*/ 135363 h 603052"/>
                <a:gd name="connsiteX46" fmla="*/ 123611 w 608697"/>
                <a:gd name="connsiteY46" fmla="*/ 135363 h 603052"/>
                <a:gd name="connsiteX47" fmla="*/ 164044 w 608697"/>
                <a:gd name="connsiteY47" fmla="*/ 94990 h 603052"/>
                <a:gd name="connsiteX48" fmla="*/ 164044 w 608697"/>
                <a:gd name="connsiteY48" fmla="*/ 54618 h 603052"/>
                <a:gd name="connsiteX49" fmla="*/ 330549 w 608697"/>
                <a:gd name="connsiteY49" fmla="*/ 54618 h 603052"/>
                <a:gd name="connsiteX50" fmla="*/ 330549 w 608697"/>
                <a:gd name="connsiteY50" fmla="*/ 94990 h 603052"/>
                <a:gd name="connsiteX51" fmla="*/ 370907 w 608697"/>
                <a:gd name="connsiteY51" fmla="*/ 135363 h 603052"/>
                <a:gd name="connsiteX52" fmla="*/ 385231 w 608697"/>
                <a:gd name="connsiteY52" fmla="*/ 135363 h 603052"/>
                <a:gd name="connsiteX53" fmla="*/ 425663 w 608697"/>
                <a:gd name="connsiteY53" fmla="*/ 94990 h 603052"/>
                <a:gd name="connsiteX54" fmla="*/ 425663 w 608697"/>
                <a:gd name="connsiteY54" fmla="*/ 54618 h 603052"/>
                <a:gd name="connsiteX55" fmla="*/ 456547 w 608697"/>
                <a:gd name="connsiteY55" fmla="*/ 54618 h 603052"/>
                <a:gd name="connsiteX56" fmla="*/ 494593 w 608697"/>
                <a:gd name="connsiteY56" fmla="*/ 92607 h 603052"/>
                <a:gd name="connsiteX57" fmla="*/ 494593 w 608697"/>
                <a:gd name="connsiteY57" fmla="*/ 278528 h 603052"/>
                <a:gd name="connsiteX58" fmla="*/ 461322 w 608697"/>
                <a:gd name="connsiteY58" fmla="*/ 275399 h 603052"/>
                <a:gd name="connsiteX59" fmla="*/ 451773 w 608697"/>
                <a:gd name="connsiteY59" fmla="*/ 275697 h 603052"/>
                <a:gd name="connsiteX60" fmla="*/ 451773 w 608697"/>
                <a:gd name="connsiteY60" fmla="*/ 187578 h 603052"/>
                <a:gd name="connsiteX61" fmla="*/ 42820 w 608697"/>
                <a:gd name="connsiteY61" fmla="*/ 187578 h 603052"/>
                <a:gd name="connsiteX62" fmla="*/ 42820 w 608697"/>
                <a:gd name="connsiteY62" fmla="*/ 415511 h 603052"/>
                <a:gd name="connsiteX63" fmla="*/ 71317 w 608697"/>
                <a:gd name="connsiteY63" fmla="*/ 444039 h 603052"/>
                <a:gd name="connsiteX64" fmla="*/ 281015 w 608697"/>
                <a:gd name="connsiteY64" fmla="*/ 444039 h 603052"/>
                <a:gd name="connsiteX65" fmla="*/ 280568 w 608697"/>
                <a:gd name="connsiteY65" fmla="*/ 455883 h 603052"/>
                <a:gd name="connsiteX66" fmla="*/ 284149 w 608697"/>
                <a:gd name="connsiteY66" fmla="*/ 491488 h 603052"/>
                <a:gd name="connsiteX67" fmla="*/ 38046 w 608697"/>
                <a:gd name="connsiteY67" fmla="*/ 491488 h 603052"/>
                <a:gd name="connsiteX68" fmla="*/ 0 w 608697"/>
                <a:gd name="connsiteY68" fmla="*/ 453499 h 603052"/>
                <a:gd name="connsiteX69" fmla="*/ 0 w 608697"/>
                <a:gd name="connsiteY69" fmla="*/ 92607 h 603052"/>
                <a:gd name="connsiteX70" fmla="*/ 38046 w 608697"/>
                <a:gd name="connsiteY70" fmla="*/ 54618 h 603052"/>
                <a:gd name="connsiteX71" fmla="*/ 370887 w 608697"/>
                <a:gd name="connsiteY71" fmla="*/ 0 h 603052"/>
                <a:gd name="connsiteX72" fmla="*/ 385221 w 608697"/>
                <a:gd name="connsiteY72" fmla="*/ 0 h 603052"/>
                <a:gd name="connsiteX73" fmla="*/ 401870 w 608697"/>
                <a:gd name="connsiteY73" fmla="*/ 16608 h 603052"/>
                <a:gd name="connsiteX74" fmla="*/ 401870 w 608697"/>
                <a:gd name="connsiteY74" fmla="*/ 54590 h 603052"/>
                <a:gd name="connsiteX75" fmla="*/ 401870 w 608697"/>
                <a:gd name="connsiteY75" fmla="*/ 94956 h 603052"/>
                <a:gd name="connsiteX76" fmla="*/ 385221 w 608697"/>
                <a:gd name="connsiteY76" fmla="*/ 111564 h 603052"/>
                <a:gd name="connsiteX77" fmla="*/ 370887 w 608697"/>
                <a:gd name="connsiteY77" fmla="*/ 111564 h 603052"/>
                <a:gd name="connsiteX78" fmla="*/ 354238 w 608697"/>
                <a:gd name="connsiteY78" fmla="*/ 94956 h 603052"/>
                <a:gd name="connsiteX79" fmla="*/ 354238 w 608697"/>
                <a:gd name="connsiteY79" fmla="*/ 54590 h 603052"/>
                <a:gd name="connsiteX80" fmla="*/ 354238 w 608697"/>
                <a:gd name="connsiteY80" fmla="*/ 16608 h 603052"/>
                <a:gd name="connsiteX81" fmla="*/ 370887 w 608697"/>
                <a:gd name="connsiteY81" fmla="*/ 0 h 603052"/>
                <a:gd name="connsiteX82" fmla="*/ 109347 w 608697"/>
                <a:gd name="connsiteY82" fmla="*/ 0 h 603052"/>
                <a:gd name="connsiteX83" fmla="*/ 123586 w 608697"/>
                <a:gd name="connsiteY83" fmla="*/ 0 h 603052"/>
                <a:gd name="connsiteX84" fmla="*/ 140284 w 608697"/>
                <a:gd name="connsiteY84" fmla="*/ 16608 h 603052"/>
                <a:gd name="connsiteX85" fmla="*/ 140284 w 608697"/>
                <a:gd name="connsiteY85" fmla="*/ 54590 h 603052"/>
                <a:gd name="connsiteX86" fmla="*/ 140284 w 608697"/>
                <a:gd name="connsiteY86" fmla="*/ 94956 h 603052"/>
                <a:gd name="connsiteX87" fmla="*/ 123586 w 608697"/>
                <a:gd name="connsiteY87" fmla="*/ 111564 h 603052"/>
                <a:gd name="connsiteX88" fmla="*/ 109347 w 608697"/>
                <a:gd name="connsiteY88" fmla="*/ 111564 h 603052"/>
                <a:gd name="connsiteX89" fmla="*/ 92723 w 608697"/>
                <a:gd name="connsiteY89" fmla="*/ 94956 h 603052"/>
                <a:gd name="connsiteX90" fmla="*/ 92723 w 608697"/>
                <a:gd name="connsiteY90" fmla="*/ 54590 h 603052"/>
                <a:gd name="connsiteX91" fmla="*/ 92723 w 608697"/>
                <a:gd name="connsiteY91" fmla="*/ 16608 h 603052"/>
                <a:gd name="connsiteX92" fmla="*/ 109347 w 608697"/>
                <a:gd name="connsiteY92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8697" h="603052">
                  <a:moveTo>
                    <a:pt x="447032" y="441598"/>
                  </a:moveTo>
                  <a:lnTo>
                    <a:pt x="537426" y="441598"/>
                  </a:lnTo>
                  <a:cubicBezTo>
                    <a:pt x="537426" y="491457"/>
                    <a:pt x="496969" y="531851"/>
                    <a:pt x="447032" y="531851"/>
                  </a:cubicBezTo>
                  <a:close/>
                  <a:moveTo>
                    <a:pt x="461286" y="358489"/>
                  </a:moveTo>
                  <a:cubicBezTo>
                    <a:pt x="407424" y="358489"/>
                    <a:pt x="363783" y="402068"/>
                    <a:pt x="363783" y="455852"/>
                  </a:cubicBezTo>
                  <a:cubicBezTo>
                    <a:pt x="363783" y="509637"/>
                    <a:pt x="407424" y="553216"/>
                    <a:pt x="461286" y="553216"/>
                  </a:cubicBezTo>
                  <a:cubicBezTo>
                    <a:pt x="515148" y="553216"/>
                    <a:pt x="558789" y="509637"/>
                    <a:pt x="558789" y="455852"/>
                  </a:cubicBezTo>
                  <a:cubicBezTo>
                    <a:pt x="558789" y="402068"/>
                    <a:pt x="515148" y="358489"/>
                    <a:pt x="461286" y="358489"/>
                  </a:cubicBezTo>
                  <a:close/>
                  <a:moveTo>
                    <a:pt x="247296" y="335045"/>
                  </a:moveTo>
                  <a:cubicBezTo>
                    <a:pt x="268127" y="335045"/>
                    <a:pt x="285013" y="351916"/>
                    <a:pt x="285013" y="372727"/>
                  </a:cubicBezTo>
                  <a:cubicBezTo>
                    <a:pt x="285013" y="393538"/>
                    <a:pt x="268127" y="410409"/>
                    <a:pt x="247296" y="410409"/>
                  </a:cubicBezTo>
                  <a:cubicBezTo>
                    <a:pt x="226465" y="410409"/>
                    <a:pt x="209579" y="393538"/>
                    <a:pt x="209579" y="372727"/>
                  </a:cubicBezTo>
                  <a:cubicBezTo>
                    <a:pt x="209579" y="351916"/>
                    <a:pt x="226465" y="335045"/>
                    <a:pt x="247296" y="335045"/>
                  </a:cubicBezTo>
                  <a:close/>
                  <a:moveTo>
                    <a:pt x="134075" y="335045"/>
                  </a:moveTo>
                  <a:cubicBezTo>
                    <a:pt x="154925" y="335045"/>
                    <a:pt x="171828" y="351916"/>
                    <a:pt x="171828" y="372727"/>
                  </a:cubicBezTo>
                  <a:cubicBezTo>
                    <a:pt x="171828" y="393538"/>
                    <a:pt x="154925" y="410409"/>
                    <a:pt x="134075" y="410409"/>
                  </a:cubicBezTo>
                  <a:cubicBezTo>
                    <a:pt x="113225" y="410409"/>
                    <a:pt x="96322" y="393538"/>
                    <a:pt x="96322" y="372727"/>
                  </a:cubicBezTo>
                  <a:cubicBezTo>
                    <a:pt x="96322" y="351916"/>
                    <a:pt x="113225" y="335045"/>
                    <a:pt x="134075" y="335045"/>
                  </a:cubicBezTo>
                  <a:close/>
                  <a:moveTo>
                    <a:pt x="461286" y="308653"/>
                  </a:moveTo>
                  <a:cubicBezTo>
                    <a:pt x="472700" y="308653"/>
                    <a:pt x="483815" y="309994"/>
                    <a:pt x="494558" y="312452"/>
                  </a:cubicBezTo>
                  <a:cubicBezTo>
                    <a:pt x="559908" y="327500"/>
                    <a:pt x="608697" y="385977"/>
                    <a:pt x="608697" y="455852"/>
                  </a:cubicBezTo>
                  <a:cubicBezTo>
                    <a:pt x="608697" y="537125"/>
                    <a:pt x="542675" y="603052"/>
                    <a:pt x="461286" y="603052"/>
                  </a:cubicBezTo>
                  <a:cubicBezTo>
                    <a:pt x="392131" y="603052"/>
                    <a:pt x="334166" y="555525"/>
                    <a:pt x="318202" y="491460"/>
                  </a:cubicBezTo>
                  <a:cubicBezTo>
                    <a:pt x="315367" y="480063"/>
                    <a:pt x="313875" y="468144"/>
                    <a:pt x="313875" y="455852"/>
                  </a:cubicBezTo>
                  <a:cubicBezTo>
                    <a:pt x="313875" y="451830"/>
                    <a:pt x="314024" y="447882"/>
                    <a:pt x="314323" y="444008"/>
                  </a:cubicBezTo>
                  <a:cubicBezTo>
                    <a:pt x="320141" y="371377"/>
                    <a:pt x="378703" y="313644"/>
                    <a:pt x="451737" y="308951"/>
                  </a:cubicBezTo>
                  <a:cubicBezTo>
                    <a:pt x="454870" y="308727"/>
                    <a:pt x="458078" y="308653"/>
                    <a:pt x="461286" y="308653"/>
                  </a:cubicBezTo>
                  <a:close/>
                  <a:moveTo>
                    <a:pt x="360519" y="221081"/>
                  </a:moveTo>
                  <a:cubicBezTo>
                    <a:pt x="381369" y="221081"/>
                    <a:pt x="398272" y="237952"/>
                    <a:pt x="398272" y="258763"/>
                  </a:cubicBezTo>
                  <a:cubicBezTo>
                    <a:pt x="398272" y="279574"/>
                    <a:pt x="381369" y="296445"/>
                    <a:pt x="360519" y="296445"/>
                  </a:cubicBezTo>
                  <a:cubicBezTo>
                    <a:pt x="339669" y="296445"/>
                    <a:pt x="322766" y="279574"/>
                    <a:pt x="322766" y="258763"/>
                  </a:cubicBezTo>
                  <a:cubicBezTo>
                    <a:pt x="322766" y="237952"/>
                    <a:pt x="339669" y="221081"/>
                    <a:pt x="360519" y="221081"/>
                  </a:cubicBezTo>
                  <a:close/>
                  <a:moveTo>
                    <a:pt x="247296" y="221081"/>
                  </a:moveTo>
                  <a:cubicBezTo>
                    <a:pt x="268127" y="221081"/>
                    <a:pt x="285013" y="237952"/>
                    <a:pt x="285013" y="258763"/>
                  </a:cubicBezTo>
                  <a:cubicBezTo>
                    <a:pt x="285013" y="279574"/>
                    <a:pt x="268127" y="296445"/>
                    <a:pt x="247296" y="296445"/>
                  </a:cubicBezTo>
                  <a:cubicBezTo>
                    <a:pt x="226465" y="296445"/>
                    <a:pt x="209579" y="279574"/>
                    <a:pt x="209579" y="258763"/>
                  </a:cubicBezTo>
                  <a:cubicBezTo>
                    <a:pt x="209579" y="237952"/>
                    <a:pt x="226465" y="221081"/>
                    <a:pt x="247296" y="221081"/>
                  </a:cubicBezTo>
                  <a:close/>
                  <a:moveTo>
                    <a:pt x="134075" y="221081"/>
                  </a:moveTo>
                  <a:cubicBezTo>
                    <a:pt x="154925" y="221081"/>
                    <a:pt x="171828" y="237952"/>
                    <a:pt x="171828" y="258763"/>
                  </a:cubicBezTo>
                  <a:cubicBezTo>
                    <a:pt x="171828" y="279574"/>
                    <a:pt x="154925" y="296445"/>
                    <a:pt x="134075" y="296445"/>
                  </a:cubicBezTo>
                  <a:cubicBezTo>
                    <a:pt x="113225" y="296445"/>
                    <a:pt x="96322" y="279574"/>
                    <a:pt x="96322" y="258763"/>
                  </a:cubicBezTo>
                  <a:cubicBezTo>
                    <a:pt x="96322" y="237952"/>
                    <a:pt x="113225" y="221081"/>
                    <a:pt x="134075" y="221081"/>
                  </a:cubicBezTo>
                  <a:close/>
                  <a:moveTo>
                    <a:pt x="38046" y="54618"/>
                  </a:moveTo>
                  <a:lnTo>
                    <a:pt x="68930" y="54618"/>
                  </a:lnTo>
                  <a:lnTo>
                    <a:pt x="68930" y="94990"/>
                  </a:lnTo>
                  <a:cubicBezTo>
                    <a:pt x="68930" y="117262"/>
                    <a:pt x="87057" y="135363"/>
                    <a:pt x="109363" y="135363"/>
                  </a:cubicBezTo>
                  <a:lnTo>
                    <a:pt x="123611" y="135363"/>
                  </a:lnTo>
                  <a:cubicBezTo>
                    <a:pt x="145916" y="135363"/>
                    <a:pt x="164044" y="117262"/>
                    <a:pt x="164044" y="94990"/>
                  </a:cubicBezTo>
                  <a:lnTo>
                    <a:pt x="164044" y="54618"/>
                  </a:lnTo>
                  <a:lnTo>
                    <a:pt x="330549" y="54618"/>
                  </a:lnTo>
                  <a:lnTo>
                    <a:pt x="330549" y="94990"/>
                  </a:lnTo>
                  <a:cubicBezTo>
                    <a:pt x="330549" y="117262"/>
                    <a:pt x="348677" y="135363"/>
                    <a:pt x="370907" y="135363"/>
                  </a:cubicBezTo>
                  <a:lnTo>
                    <a:pt x="385231" y="135363"/>
                  </a:lnTo>
                  <a:cubicBezTo>
                    <a:pt x="407536" y="135363"/>
                    <a:pt x="425663" y="117262"/>
                    <a:pt x="425663" y="94990"/>
                  </a:cubicBezTo>
                  <a:lnTo>
                    <a:pt x="425663" y="54618"/>
                  </a:lnTo>
                  <a:lnTo>
                    <a:pt x="456547" y="54618"/>
                  </a:lnTo>
                  <a:cubicBezTo>
                    <a:pt x="477584" y="54618"/>
                    <a:pt x="494593" y="71601"/>
                    <a:pt x="494593" y="92607"/>
                  </a:cubicBezTo>
                  <a:lnTo>
                    <a:pt x="494593" y="278528"/>
                  </a:lnTo>
                  <a:cubicBezTo>
                    <a:pt x="483776" y="276517"/>
                    <a:pt x="472661" y="275399"/>
                    <a:pt x="461322" y="275399"/>
                  </a:cubicBezTo>
                  <a:cubicBezTo>
                    <a:pt x="458114" y="275399"/>
                    <a:pt x="454906" y="275548"/>
                    <a:pt x="451773" y="275697"/>
                  </a:cubicBezTo>
                  <a:lnTo>
                    <a:pt x="451773" y="187578"/>
                  </a:lnTo>
                  <a:lnTo>
                    <a:pt x="42820" y="187578"/>
                  </a:lnTo>
                  <a:lnTo>
                    <a:pt x="42820" y="415511"/>
                  </a:lnTo>
                  <a:cubicBezTo>
                    <a:pt x="42820" y="431228"/>
                    <a:pt x="55576" y="444039"/>
                    <a:pt x="71317" y="444039"/>
                  </a:cubicBezTo>
                  <a:lnTo>
                    <a:pt x="281015" y="444039"/>
                  </a:lnTo>
                  <a:cubicBezTo>
                    <a:pt x="280792" y="447913"/>
                    <a:pt x="280568" y="451861"/>
                    <a:pt x="280568" y="455883"/>
                  </a:cubicBezTo>
                  <a:cubicBezTo>
                    <a:pt x="280568" y="468099"/>
                    <a:pt x="281836" y="479942"/>
                    <a:pt x="284149" y="491488"/>
                  </a:cubicBezTo>
                  <a:lnTo>
                    <a:pt x="38046" y="491488"/>
                  </a:lnTo>
                  <a:cubicBezTo>
                    <a:pt x="17009" y="491488"/>
                    <a:pt x="0" y="474505"/>
                    <a:pt x="0" y="453499"/>
                  </a:cubicBezTo>
                  <a:lnTo>
                    <a:pt x="0" y="92607"/>
                  </a:lnTo>
                  <a:cubicBezTo>
                    <a:pt x="0" y="71601"/>
                    <a:pt x="17009" y="54618"/>
                    <a:pt x="38046" y="54618"/>
                  </a:cubicBezTo>
                  <a:close/>
                  <a:moveTo>
                    <a:pt x="370887" y="0"/>
                  </a:moveTo>
                  <a:lnTo>
                    <a:pt x="385221" y="0"/>
                  </a:lnTo>
                  <a:cubicBezTo>
                    <a:pt x="394404" y="0"/>
                    <a:pt x="401870" y="7448"/>
                    <a:pt x="401870" y="16608"/>
                  </a:cubicBezTo>
                  <a:lnTo>
                    <a:pt x="401870" y="54590"/>
                  </a:lnTo>
                  <a:lnTo>
                    <a:pt x="401870" y="94956"/>
                  </a:lnTo>
                  <a:cubicBezTo>
                    <a:pt x="401870" y="104116"/>
                    <a:pt x="394404" y="111564"/>
                    <a:pt x="385221" y="111564"/>
                  </a:cubicBezTo>
                  <a:lnTo>
                    <a:pt x="370887" y="111564"/>
                  </a:lnTo>
                  <a:cubicBezTo>
                    <a:pt x="361704" y="111564"/>
                    <a:pt x="354238" y="104116"/>
                    <a:pt x="354238" y="94956"/>
                  </a:cubicBezTo>
                  <a:lnTo>
                    <a:pt x="354238" y="54590"/>
                  </a:lnTo>
                  <a:lnTo>
                    <a:pt x="354238" y="16608"/>
                  </a:lnTo>
                  <a:cubicBezTo>
                    <a:pt x="354238" y="7448"/>
                    <a:pt x="361704" y="0"/>
                    <a:pt x="370887" y="0"/>
                  </a:cubicBezTo>
                  <a:close/>
                  <a:moveTo>
                    <a:pt x="109347" y="0"/>
                  </a:moveTo>
                  <a:lnTo>
                    <a:pt x="123586" y="0"/>
                  </a:lnTo>
                  <a:cubicBezTo>
                    <a:pt x="132829" y="0"/>
                    <a:pt x="140284" y="7448"/>
                    <a:pt x="140284" y="16608"/>
                  </a:cubicBezTo>
                  <a:lnTo>
                    <a:pt x="140284" y="54590"/>
                  </a:lnTo>
                  <a:lnTo>
                    <a:pt x="140284" y="94956"/>
                  </a:lnTo>
                  <a:cubicBezTo>
                    <a:pt x="140284" y="104116"/>
                    <a:pt x="132829" y="111564"/>
                    <a:pt x="123586" y="111564"/>
                  </a:cubicBezTo>
                  <a:lnTo>
                    <a:pt x="109347" y="111564"/>
                  </a:lnTo>
                  <a:cubicBezTo>
                    <a:pt x="100178" y="111564"/>
                    <a:pt x="92723" y="104116"/>
                    <a:pt x="92723" y="94956"/>
                  </a:cubicBezTo>
                  <a:lnTo>
                    <a:pt x="92723" y="54590"/>
                  </a:lnTo>
                  <a:lnTo>
                    <a:pt x="92723" y="16608"/>
                  </a:lnTo>
                  <a:cubicBezTo>
                    <a:pt x="92723" y="7448"/>
                    <a:pt x="100178" y="0"/>
                    <a:pt x="109347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5897294" y="5250998"/>
            <a:ext cx="750206" cy="750206"/>
            <a:chOff x="5747113" y="2103801"/>
            <a:chExt cx="697774" cy="697774"/>
          </a:xfrm>
        </p:grpSpPr>
        <p:sp>
          <p:nvSpPr>
            <p:cNvPr id="12" name="椭圆 5"/>
            <p:cNvSpPr/>
            <p:nvPr/>
          </p:nvSpPr>
          <p:spPr>
            <a:xfrm>
              <a:off x="5747113" y="2103801"/>
              <a:ext cx="697774" cy="6977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5927740" y="2275250"/>
              <a:ext cx="336519" cy="354876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963531" y="939976"/>
            <a:ext cx="3130819" cy="619355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个人工作概述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2027" y="2389186"/>
            <a:ext cx="3130819" cy="619355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工作目标制定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41700" y="3867214"/>
            <a:ext cx="3130819" cy="619355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目标执行计划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41700" y="5316424"/>
            <a:ext cx="3130819" cy="619355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工作总结汇报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2333960"/>
            <a:ext cx="5060272" cy="2854310"/>
            <a:chOff x="1" y="1815943"/>
            <a:chExt cx="5060272" cy="285431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815943"/>
              <a:ext cx="5060272" cy="285431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84" b="3549"/>
            <a:stretch>
              <a:fillRect/>
            </a:stretch>
          </p:blipFill>
          <p:spPr>
            <a:xfrm>
              <a:off x="795340" y="2036655"/>
              <a:ext cx="3452318" cy="2180237"/>
            </a:xfrm>
            <a:prstGeom prst="rect">
              <a:avLst/>
            </a:prstGeom>
          </p:spPr>
        </p:pic>
      </p:grpSp>
      <p:sp>
        <p:nvSpPr>
          <p:cNvPr id="30" name="文本框 13"/>
          <p:cNvSpPr txBox="1"/>
          <p:nvPr/>
        </p:nvSpPr>
        <p:spPr>
          <a:xfrm>
            <a:off x="1092885" y="1247524"/>
            <a:ext cx="301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3600" b="1" dirty="0">
                <a:latin typeface="Arial" panose="020B0604020202020204" pitchFamily="34" charset="0"/>
                <a:ea typeface="思源黑体 CN Normal" panose="020B0400000000000000" pitchFamily="34" charset="-122"/>
              </a:rPr>
              <a:t>CONTENTS</a:t>
            </a:r>
            <a:endParaRPr lang="en-US" altLang="zh-CN" sz="3600" b="1" dirty="0">
              <a:latin typeface="Arial" panose="020B0604020202020204" pitchFamily="34" charset="0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/>
          <a:stretch>
            <a:fillRect/>
          </a:stretch>
        </p:blipFill>
        <p:spPr>
          <a:xfrm>
            <a:off x="0" y="0"/>
            <a:ext cx="12192001" cy="6864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3457" y="3518818"/>
            <a:ext cx="4155189" cy="61935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400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个人工作概述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614797" y="1923571"/>
            <a:ext cx="35725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  <a:endParaRPr lang="en-US" altLang="zh-CN" sz="8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0552" y="1379586"/>
            <a:ext cx="2303979" cy="4354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236" y="1251959"/>
            <a:ext cx="1616609" cy="127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6948" y="1124332"/>
            <a:ext cx="1191186" cy="1276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2397" y="1541621"/>
            <a:ext cx="2000288" cy="10059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2397" y="2540637"/>
            <a:ext cx="2000288" cy="1030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2397" y="3557665"/>
            <a:ext cx="2000288" cy="10059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2397" y="4565687"/>
            <a:ext cx="2000288" cy="10059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Freeform 75"/>
          <p:cNvSpPr>
            <a:spLocks noEditPoints="1"/>
          </p:cNvSpPr>
          <p:nvPr/>
        </p:nvSpPr>
        <p:spPr bwMode="auto">
          <a:xfrm>
            <a:off x="5962445" y="1868121"/>
            <a:ext cx="360192" cy="352948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Freeform 76"/>
          <p:cNvSpPr>
            <a:spLocks noEditPoints="1"/>
          </p:cNvSpPr>
          <p:nvPr/>
        </p:nvSpPr>
        <p:spPr bwMode="auto">
          <a:xfrm>
            <a:off x="5962445" y="2876142"/>
            <a:ext cx="360192" cy="352948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Freeform 72"/>
          <p:cNvSpPr>
            <a:spLocks noEditPoints="1"/>
          </p:cNvSpPr>
          <p:nvPr/>
        </p:nvSpPr>
        <p:spPr bwMode="auto">
          <a:xfrm>
            <a:off x="5963349" y="3884162"/>
            <a:ext cx="358384" cy="352952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Freeform 89"/>
          <p:cNvSpPr>
            <a:spLocks noEditPoints="1"/>
          </p:cNvSpPr>
          <p:nvPr/>
        </p:nvSpPr>
        <p:spPr bwMode="auto">
          <a:xfrm>
            <a:off x="5963348" y="4922050"/>
            <a:ext cx="358386" cy="293221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13" name="Straight Connector 12"/>
          <p:cNvCxnSpPr>
            <a:stCxn id="5" idx="3"/>
          </p:cNvCxnSpPr>
          <p:nvPr/>
        </p:nvCxnSpPr>
        <p:spPr>
          <a:xfrm>
            <a:off x="7142685" y="2044595"/>
            <a:ext cx="134817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7142685" y="4060638"/>
            <a:ext cx="1348173" cy="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1"/>
          </p:cNvCxnSpPr>
          <p:nvPr/>
        </p:nvCxnSpPr>
        <p:spPr>
          <a:xfrm>
            <a:off x="3701142" y="3050327"/>
            <a:ext cx="1441255" cy="58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741828" y="5068661"/>
            <a:ext cx="1400570" cy="326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46"/>
          <p:cNvSpPr/>
          <p:nvPr/>
        </p:nvSpPr>
        <p:spPr>
          <a:xfrm>
            <a:off x="5883692" y="1797644"/>
            <a:ext cx="552243" cy="551341"/>
          </a:xfrm>
          <a:custGeom>
            <a:avLst/>
            <a:gdLst>
              <a:gd name="connsiteX0" fmla="*/ 168157 w 605310"/>
              <a:gd name="connsiteY0" fmla="*/ 436447 h 604322"/>
              <a:gd name="connsiteX1" fmla="*/ 369903 w 605310"/>
              <a:gd name="connsiteY1" fmla="*/ 436447 h 604322"/>
              <a:gd name="connsiteX2" fmla="*/ 369903 w 605310"/>
              <a:gd name="connsiteY2" fmla="*/ 470036 h 604322"/>
              <a:gd name="connsiteX3" fmla="*/ 168157 w 605310"/>
              <a:gd name="connsiteY3" fmla="*/ 470036 h 604322"/>
              <a:gd name="connsiteX4" fmla="*/ 100909 w 605310"/>
              <a:gd name="connsiteY4" fmla="*/ 436447 h 604322"/>
              <a:gd name="connsiteX5" fmla="*/ 134498 w 605310"/>
              <a:gd name="connsiteY5" fmla="*/ 436447 h 604322"/>
              <a:gd name="connsiteX6" fmla="*/ 134498 w 605310"/>
              <a:gd name="connsiteY6" fmla="*/ 470036 h 604322"/>
              <a:gd name="connsiteX7" fmla="*/ 100909 w 605310"/>
              <a:gd name="connsiteY7" fmla="*/ 470036 h 604322"/>
              <a:gd name="connsiteX8" fmla="*/ 168157 w 605310"/>
              <a:gd name="connsiteY8" fmla="*/ 369339 h 604322"/>
              <a:gd name="connsiteX9" fmla="*/ 369903 w 605310"/>
              <a:gd name="connsiteY9" fmla="*/ 369339 h 604322"/>
              <a:gd name="connsiteX10" fmla="*/ 369903 w 605310"/>
              <a:gd name="connsiteY10" fmla="*/ 402858 h 604322"/>
              <a:gd name="connsiteX11" fmla="*/ 168157 w 605310"/>
              <a:gd name="connsiteY11" fmla="*/ 402858 h 604322"/>
              <a:gd name="connsiteX12" fmla="*/ 100909 w 605310"/>
              <a:gd name="connsiteY12" fmla="*/ 369339 h 604322"/>
              <a:gd name="connsiteX13" fmla="*/ 134498 w 605310"/>
              <a:gd name="connsiteY13" fmla="*/ 369339 h 604322"/>
              <a:gd name="connsiteX14" fmla="*/ 134498 w 605310"/>
              <a:gd name="connsiteY14" fmla="*/ 402858 h 604322"/>
              <a:gd name="connsiteX15" fmla="*/ 100909 w 605310"/>
              <a:gd name="connsiteY15" fmla="*/ 402858 h 604322"/>
              <a:gd name="connsiteX16" fmla="*/ 168157 w 605310"/>
              <a:gd name="connsiteY16" fmla="*/ 302161 h 604322"/>
              <a:gd name="connsiteX17" fmla="*/ 369903 w 605310"/>
              <a:gd name="connsiteY17" fmla="*/ 302161 h 604322"/>
              <a:gd name="connsiteX18" fmla="*/ 369903 w 605310"/>
              <a:gd name="connsiteY18" fmla="*/ 335680 h 604322"/>
              <a:gd name="connsiteX19" fmla="*/ 168157 w 605310"/>
              <a:gd name="connsiteY19" fmla="*/ 335680 h 604322"/>
              <a:gd name="connsiteX20" fmla="*/ 100909 w 605310"/>
              <a:gd name="connsiteY20" fmla="*/ 302161 h 604322"/>
              <a:gd name="connsiteX21" fmla="*/ 134498 w 605310"/>
              <a:gd name="connsiteY21" fmla="*/ 302161 h 604322"/>
              <a:gd name="connsiteX22" fmla="*/ 134498 w 605310"/>
              <a:gd name="connsiteY22" fmla="*/ 335680 h 604322"/>
              <a:gd name="connsiteX23" fmla="*/ 100909 w 605310"/>
              <a:gd name="connsiteY23" fmla="*/ 335680 h 604322"/>
              <a:gd name="connsiteX24" fmla="*/ 168157 w 605310"/>
              <a:gd name="connsiteY24" fmla="*/ 234983 h 604322"/>
              <a:gd name="connsiteX25" fmla="*/ 369903 w 605310"/>
              <a:gd name="connsiteY25" fmla="*/ 234983 h 604322"/>
              <a:gd name="connsiteX26" fmla="*/ 369903 w 605310"/>
              <a:gd name="connsiteY26" fmla="*/ 268643 h 604322"/>
              <a:gd name="connsiteX27" fmla="*/ 168157 w 605310"/>
              <a:gd name="connsiteY27" fmla="*/ 268643 h 604322"/>
              <a:gd name="connsiteX28" fmla="*/ 100909 w 605310"/>
              <a:gd name="connsiteY28" fmla="*/ 234983 h 604322"/>
              <a:gd name="connsiteX29" fmla="*/ 134498 w 605310"/>
              <a:gd name="connsiteY29" fmla="*/ 234983 h 604322"/>
              <a:gd name="connsiteX30" fmla="*/ 134498 w 605310"/>
              <a:gd name="connsiteY30" fmla="*/ 268643 h 604322"/>
              <a:gd name="connsiteX31" fmla="*/ 100909 w 605310"/>
              <a:gd name="connsiteY31" fmla="*/ 268643 h 604322"/>
              <a:gd name="connsiteX32" fmla="*/ 538005 w 605310"/>
              <a:gd name="connsiteY32" fmla="*/ 201422 h 604322"/>
              <a:gd name="connsiteX33" fmla="*/ 538005 w 605310"/>
              <a:gd name="connsiteY33" fmla="*/ 511073 h 604322"/>
              <a:gd name="connsiteX34" fmla="*/ 554856 w 605310"/>
              <a:gd name="connsiteY34" fmla="*/ 539107 h 604322"/>
              <a:gd name="connsiteX35" fmla="*/ 571707 w 605310"/>
              <a:gd name="connsiteY35" fmla="*/ 511073 h 604322"/>
              <a:gd name="connsiteX36" fmla="*/ 571707 w 605310"/>
              <a:gd name="connsiteY36" fmla="*/ 201422 h 604322"/>
              <a:gd name="connsiteX37" fmla="*/ 538005 w 605310"/>
              <a:gd name="connsiteY37" fmla="*/ 134239 h 604322"/>
              <a:gd name="connsiteX38" fmla="*/ 538005 w 605310"/>
              <a:gd name="connsiteY38" fmla="*/ 167880 h 604322"/>
              <a:gd name="connsiteX39" fmla="*/ 571707 w 605310"/>
              <a:gd name="connsiteY39" fmla="*/ 167880 h 604322"/>
              <a:gd name="connsiteX40" fmla="*/ 571707 w 605310"/>
              <a:gd name="connsiteY40" fmla="*/ 134239 h 604322"/>
              <a:gd name="connsiteX41" fmla="*/ 504401 w 605310"/>
              <a:gd name="connsiteY41" fmla="*/ 100697 h 604322"/>
              <a:gd name="connsiteX42" fmla="*/ 605310 w 605310"/>
              <a:gd name="connsiteY42" fmla="*/ 100697 h 604322"/>
              <a:gd name="connsiteX43" fmla="*/ 605310 w 605310"/>
              <a:gd name="connsiteY43" fmla="*/ 520417 h 604322"/>
              <a:gd name="connsiteX44" fmla="*/ 554856 w 605310"/>
              <a:gd name="connsiteY44" fmla="*/ 604322 h 604322"/>
              <a:gd name="connsiteX45" fmla="*/ 504401 w 605310"/>
              <a:gd name="connsiteY45" fmla="*/ 520417 h 604322"/>
              <a:gd name="connsiteX46" fmla="*/ 336238 w 605310"/>
              <a:gd name="connsiteY46" fmla="*/ 71212 h 604322"/>
              <a:gd name="connsiteX47" fmla="*/ 336238 w 605310"/>
              <a:gd name="connsiteY47" fmla="*/ 134261 h 604322"/>
              <a:gd name="connsiteX48" fmla="*/ 399486 w 605310"/>
              <a:gd name="connsiteY48" fmla="*/ 134261 h 604322"/>
              <a:gd name="connsiteX49" fmla="*/ 50440 w 605310"/>
              <a:gd name="connsiteY49" fmla="*/ 50360 h 604322"/>
              <a:gd name="connsiteX50" fmla="*/ 50440 w 605310"/>
              <a:gd name="connsiteY50" fmla="*/ 553962 h 604322"/>
              <a:gd name="connsiteX51" fmla="*/ 420371 w 605310"/>
              <a:gd name="connsiteY51" fmla="*/ 553962 h 604322"/>
              <a:gd name="connsiteX52" fmla="*/ 420371 w 605310"/>
              <a:gd name="connsiteY52" fmla="*/ 167900 h 604322"/>
              <a:gd name="connsiteX53" fmla="*/ 302644 w 605310"/>
              <a:gd name="connsiteY53" fmla="*/ 167900 h 604322"/>
              <a:gd name="connsiteX54" fmla="*/ 302644 w 605310"/>
              <a:gd name="connsiteY54" fmla="*/ 50360 h 604322"/>
              <a:gd name="connsiteX55" fmla="*/ 0 w 605310"/>
              <a:gd name="connsiteY55" fmla="*/ 0 h 604322"/>
              <a:gd name="connsiteX56" fmla="*/ 336238 w 605310"/>
              <a:gd name="connsiteY56" fmla="*/ 0 h 604322"/>
              <a:gd name="connsiteX57" fmla="*/ 470812 w 605310"/>
              <a:gd name="connsiteY57" fmla="*/ 134261 h 604322"/>
              <a:gd name="connsiteX58" fmla="*/ 470812 w 605310"/>
              <a:gd name="connsiteY58" fmla="*/ 604322 h 604322"/>
              <a:gd name="connsiteX59" fmla="*/ 0 w 605310"/>
              <a:gd name="connsiteY59" fmla="*/ 604322 h 60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310" h="604322">
                <a:moveTo>
                  <a:pt x="168157" y="436447"/>
                </a:moveTo>
                <a:lnTo>
                  <a:pt x="369903" y="436447"/>
                </a:lnTo>
                <a:lnTo>
                  <a:pt x="369903" y="470036"/>
                </a:lnTo>
                <a:lnTo>
                  <a:pt x="168157" y="470036"/>
                </a:lnTo>
                <a:close/>
                <a:moveTo>
                  <a:pt x="100909" y="436447"/>
                </a:moveTo>
                <a:lnTo>
                  <a:pt x="134498" y="436447"/>
                </a:lnTo>
                <a:lnTo>
                  <a:pt x="134498" y="470036"/>
                </a:lnTo>
                <a:lnTo>
                  <a:pt x="100909" y="470036"/>
                </a:lnTo>
                <a:close/>
                <a:moveTo>
                  <a:pt x="168157" y="369339"/>
                </a:moveTo>
                <a:lnTo>
                  <a:pt x="369903" y="369339"/>
                </a:lnTo>
                <a:lnTo>
                  <a:pt x="369903" y="402858"/>
                </a:lnTo>
                <a:lnTo>
                  <a:pt x="168157" y="402858"/>
                </a:lnTo>
                <a:close/>
                <a:moveTo>
                  <a:pt x="100909" y="369339"/>
                </a:moveTo>
                <a:lnTo>
                  <a:pt x="134498" y="369339"/>
                </a:lnTo>
                <a:lnTo>
                  <a:pt x="134498" y="402858"/>
                </a:lnTo>
                <a:lnTo>
                  <a:pt x="100909" y="402858"/>
                </a:lnTo>
                <a:close/>
                <a:moveTo>
                  <a:pt x="168157" y="302161"/>
                </a:moveTo>
                <a:lnTo>
                  <a:pt x="369903" y="302161"/>
                </a:lnTo>
                <a:lnTo>
                  <a:pt x="369903" y="335680"/>
                </a:lnTo>
                <a:lnTo>
                  <a:pt x="168157" y="335680"/>
                </a:lnTo>
                <a:close/>
                <a:moveTo>
                  <a:pt x="100909" y="302161"/>
                </a:moveTo>
                <a:lnTo>
                  <a:pt x="134498" y="302161"/>
                </a:lnTo>
                <a:lnTo>
                  <a:pt x="134498" y="335680"/>
                </a:lnTo>
                <a:lnTo>
                  <a:pt x="100909" y="335680"/>
                </a:lnTo>
                <a:close/>
                <a:moveTo>
                  <a:pt x="168157" y="234983"/>
                </a:moveTo>
                <a:lnTo>
                  <a:pt x="369903" y="234983"/>
                </a:lnTo>
                <a:lnTo>
                  <a:pt x="369903" y="268643"/>
                </a:lnTo>
                <a:lnTo>
                  <a:pt x="168157" y="268643"/>
                </a:lnTo>
                <a:close/>
                <a:moveTo>
                  <a:pt x="100909" y="234983"/>
                </a:moveTo>
                <a:lnTo>
                  <a:pt x="134498" y="234983"/>
                </a:lnTo>
                <a:lnTo>
                  <a:pt x="134498" y="268643"/>
                </a:lnTo>
                <a:lnTo>
                  <a:pt x="100909" y="268643"/>
                </a:lnTo>
                <a:close/>
                <a:moveTo>
                  <a:pt x="538005" y="201422"/>
                </a:moveTo>
                <a:lnTo>
                  <a:pt x="538005" y="511073"/>
                </a:lnTo>
                <a:lnTo>
                  <a:pt x="554856" y="539107"/>
                </a:lnTo>
                <a:lnTo>
                  <a:pt x="571707" y="511073"/>
                </a:lnTo>
                <a:lnTo>
                  <a:pt x="571707" y="201422"/>
                </a:lnTo>
                <a:close/>
                <a:moveTo>
                  <a:pt x="538005" y="134239"/>
                </a:moveTo>
                <a:lnTo>
                  <a:pt x="538005" y="167880"/>
                </a:lnTo>
                <a:lnTo>
                  <a:pt x="571707" y="167880"/>
                </a:lnTo>
                <a:lnTo>
                  <a:pt x="571707" y="134239"/>
                </a:lnTo>
                <a:close/>
                <a:moveTo>
                  <a:pt x="504401" y="100697"/>
                </a:moveTo>
                <a:lnTo>
                  <a:pt x="605310" y="100697"/>
                </a:lnTo>
                <a:lnTo>
                  <a:pt x="605310" y="520417"/>
                </a:lnTo>
                <a:lnTo>
                  <a:pt x="554856" y="604322"/>
                </a:lnTo>
                <a:lnTo>
                  <a:pt x="504401" y="520417"/>
                </a:lnTo>
                <a:close/>
                <a:moveTo>
                  <a:pt x="336238" y="71212"/>
                </a:moveTo>
                <a:lnTo>
                  <a:pt x="336238" y="134261"/>
                </a:lnTo>
                <a:lnTo>
                  <a:pt x="399486" y="134261"/>
                </a:lnTo>
                <a:close/>
                <a:moveTo>
                  <a:pt x="50440" y="50360"/>
                </a:moveTo>
                <a:lnTo>
                  <a:pt x="50440" y="553962"/>
                </a:lnTo>
                <a:lnTo>
                  <a:pt x="420371" y="553962"/>
                </a:lnTo>
                <a:lnTo>
                  <a:pt x="420371" y="167900"/>
                </a:lnTo>
                <a:lnTo>
                  <a:pt x="302644" y="167900"/>
                </a:lnTo>
                <a:lnTo>
                  <a:pt x="302644" y="50360"/>
                </a:lnTo>
                <a:close/>
                <a:moveTo>
                  <a:pt x="0" y="0"/>
                </a:moveTo>
                <a:lnTo>
                  <a:pt x="336238" y="0"/>
                </a:lnTo>
                <a:lnTo>
                  <a:pt x="470812" y="134261"/>
                </a:lnTo>
                <a:lnTo>
                  <a:pt x="470812" y="604322"/>
                </a:lnTo>
                <a:lnTo>
                  <a:pt x="0" y="604322"/>
                </a:lnTo>
                <a:close/>
              </a:path>
            </a:pathLst>
          </a:cu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圆角矩形 47"/>
          <p:cNvSpPr/>
          <p:nvPr/>
        </p:nvSpPr>
        <p:spPr>
          <a:xfrm>
            <a:off x="5769490" y="3900191"/>
            <a:ext cx="552243" cy="466947"/>
          </a:xfrm>
          <a:custGeom>
            <a:avLst/>
            <a:gdLst>
              <a:gd name="connsiteX0" fmla="*/ 439054 w 607639"/>
              <a:gd name="connsiteY0" fmla="*/ 375632 h 513787"/>
              <a:gd name="connsiteX1" fmla="*/ 439054 w 607639"/>
              <a:gd name="connsiteY1" fmla="*/ 400870 h 513787"/>
              <a:gd name="connsiteX2" fmla="*/ 464325 w 607639"/>
              <a:gd name="connsiteY2" fmla="*/ 400870 h 513787"/>
              <a:gd name="connsiteX3" fmla="*/ 464325 w 607639"/>
              <a:gd name="connsiteY3" fmla="*/ 375632 h 513787"/>
              <a:gd name="connsiteX4" fmla="*/ 291149 w 607639"/>
              <a:gd name="connsiteY4" fmla="*/ 375632 h 513787"/>
              <a:gd name="connsiteX5" fmla="*/ 291149 w 607639"/>
              <a:gd name="connsiteY5" fmla="*/ 400870 h 513787"/>
              <a:gd name="connsiteX6" fmla="*/ 316420 w 607639"/>
              <a:gd name="connsiteY6" fmla="*/ 400870 h 513787"/>
              <a:gd name="connsiteX7" fmla="*/ 316420 w 607639"/>
              <a:gd name="connsiteY7" fmla="*/ 375632 h 513787"/>
              <a:gd name="connsiteX8" fmla="*/ 143282 w 607639"/>
              <a:gd name="connsiteY8" fmla="*/ 375632 h 513787"/>
              <a:gd name="connsiteX9" fmla="*/ 143282 w 607639"/>
              <a:gd name="connsiteY9" fmla="*/ 400870 h 513787"/>
              <a:gd name="connsiteX10" fmla="*/ 168477 w 607639"/>
              <a:gd name="connsiteY10" fmla="*/ 400870 h 513787"/>
              <a:gd name="connsiteX11" fmla="*/ 168477 w 607639"/>
              <a:gd name="connsiteY11" fmla="*/ 375632 h 513787"/>
              <a:gd name="connsiteX12" fmla="*/ 419121 w 607639"/>
              <a:gd name="connsiteY12" fmla="*/ 335821 h 513787"/>
              <a:gd name="connsiteX13" fmla="*/ 484258 w 607639"/>
              <a:gd name="connsiteY13" fmla="*/ 335821 h 513787"/>
              <a:gd name="connsiteX14" fmla="*/ 504190 w 607639"/>
              <a:gd name="connsiteY14" fmla="*/ 355727 h 513787"/>
              <a:gd name="connsiteX15" fmla="*/ 504190 w 607639"/>
              <a:gd name="connsiteY15" fmla="*/ 420775 h 513787"/>
              <a:gd name="connsiteX16" fmla="*/ 484258 w 607639"/>
              <a:gd name="connsiteY16" fmla="*/ 440681 h 513787"/>
              <a:gd name="connsiteX17" fmla="*/ 419121 w 607639"/>
              <a:gd name="connsiteY17" fmla="*/ 440681 h 513787"/>
              <a:gd name="connsiteX18" fmla="*/ 399189 w 607639"/>
              <a:gd name="connsiteY18" fmla="*/ 420775 h 513787"/>
              <a:gd name="connsiteX19" fmla="*/ 399189 w 607639"/>
              <a:gd name="connsiteY19" fmla="*/ 355727 h 513787"/>
              <a:gd name="connsiteX20" fmla="*/ 419121 w 607639"/>
              <a:gd name="connsiteY20" fmla="*/ 335821 h 513787"/>
              <a:gd name="connsiteX21" fmla="*/ 271216 w 607639"/>
              <a:gd name="connsiteY21" fmla="*/ 335821 h 513787"/>
              <a:gd name="connsiteX22" fmla="*/ 336353 w 607639"/>
              <a:gd name="connsiteY22" fmla="*/ 335821 h 513787"/>
              <a:gd name="connsiteX23" fmla="*/ 356285 w 607639"/>
              <a:gd name="connsiteY23" fmla="*/ 355727 h 513787"/>
              <a:gd name="connsiteX24" fmla="*/ 356285 w 607639"/>
              <a:gd name="connsiteY24" fmla="*/ 420775 h 513787"/>
              <a:gd name="connsiteX25" fmla="*/ 336353 w 607639"/>
              <a:gd name="connsiteY25" fmla="*/ 440681 h 513787"/>
              <a:gd name="connsiteX26" fmla="*/ 271216 w 607639"/>
              <a:gd name="connsiteY26" fmla="*/ 440681 h 513787"/>
              <a:gd name="connsiteX27" fmla="*/ 251284 w 607639"/>
              <a:gd name="connsiteY27" fmla="*/ 420775 h 513787"/>
              <a:gd name="connsiteX28" fmla="*/ 251284 w 607639"/>
              <a:gd name="connsiteY28" fmla="*/ 355727 h 513787"/>
              <a:gd name="connsiteX29" fmla="*/ 271216 w 607639"/>
              <a:gd name="connsiteY29" fmla="*/ 335821 h 513787"/>
              <a:gd name="connsiteX30" fmla="*/ 123339 w 607639"/>
              <a:gd name="connsiteY30" fmla="*/ 335821 h 513787"/>
              <a:gd name="connsiteX31" fmla="*/ 188420 w 607639"/>
              <a:gd name="connsiteY31" fmla="*/ 335821 h 513787"/>
              <a:gd name="connsiteX32" fmla="*/ 208451 w 607639"/>
              <a:gd name="connsiteY32" fmla="*/ 355727 h 513787"/>
              <a:gd name="connsiteX33" fmla="*/ 208451 w 607639"/>
              <a:gd name="connsiteY33" fmla="*/ 420775 h 513787"/>
              <a:gd name="connsiteX34" fmla="*/ 188420 w 607639"/>
              <a:gd name="connsiteY34" fmla="*/ 440681 h 513787"/>
              <a:gd name="connsiteX35" fmla="*/ 123339 w 607639"/>
              <a:gd name="connsiteY35" fmla="*/ 440681 h 513787"/>
              <a:gd name="connsiteX36" fmla="*/ 103308 w 607639"/>
              <a:gd name="connsiteY36" fmla="*/ 420775 h 513787"/>
              <a:gd name="connsiteX37" fmla="*/ 103308 w 607639"/>
              <a:gd name="connsiteY37" fmla="*/ 355727 h 513787"/>
              <a:gd name="connsiteX38" fmla="*/ 123339 w 607639"/>
              <a:gd name="connsiteY38" fmla="*/ 335821 h 513787"/>
              <a:gd name="connsiteX39" fmla="*/ 439054 w 607639"/>
              <a:gd name="connsiteY39" fmla="*/ 220406 h 513787"/>
              <a:gd name="connsiteX40" fmla="*/ 439054 w 607639"/>
              <a:gd name="connsiteY40" fmla="*/ 245555 h 513787"/>
              <a:gd name="connsiteX41" fmla="*/ 464325 w 607639"/>
              <a:gd name="connsiteY41" fmla="*/ 245555 h 513787"/>
              <a:gd name="connsiteX42" fmla="*/ 464325 w 607639"/>
              <a:gd name="connsiteY42" fmla="*/ 220406 h 513787"/>
              <a:gd name="connsiteX43" fmla="*/ 291149 w 607639"/>
              <a:gd name="connsiteY43" fmla="*/ 220406 h 513787"/>
              <a:gd name="connsiteX44" fmla="*/ 291149 w 607639"/>
              <a:gd name="connsiteY44" fmla="*/ 245555 h 513787"/>
              <a:gd name="connsiteX45" fmla="*/ 316420 w 607639"/>
              <a:gd name="connsiteY45" fmla="*/ 245555 h 513787"/>
              <a:gd name="connsiteX46" fmla="*/ 316420 w 607639"/>
              <a:gd name="connsiteY46" fmla="*/ 220406 h 513787"/>
              <a:gd name="connsiteX47" fmla="*/ 143282 w 607639"/>
              <a:gd name="connsiteY47" fmla="*/ 220406 h 513787"/>
              <a:gd name="connsiteX48" fmla="*/ 143282 w 607639"/>
              <a:gd name="connsiteY48" fmla="*/ 245555 h 513787"/>
              <a:gd name="connsiteX49" fmla="*/ 168477 w 607639"/>
              <a:gd name="connsiteY49" fmla="*/ 245555 h 513787"/>
              <a:gd name="connsiteX50" fmla="*/ 168477 w 607639"/>
              <a:gd name="connsiteY50" fmla="*/ 220406 h 513787"/>
              <a:gd name="connsiteX51" fmla="*/ 419121 w 607639"/>
              <a:gd name="connsiteY51" fmla="*/ 180506 h 513787"/>
              <a:gd name="connsiteX52" fmla="*/ 484258 w 607639"/>
              <a:gd name="connsiteY52" fmla="*/ 180506 h 513787"/>
              <a:gd name="connsiteX53" fmla="*/ 504190 w 607639"/>
              <a:gd name="connsiteY53" fmla="*/ 200412 h 513787"/>
              <a:gd name="connsiteX54" fmla="*/ 504190 w 607639"/>
              <a:gd name="connsiteY54" fmla="*/ 265460 h 513787"/>
              <a:gd name="connsiteX55" fmla="*/ 484258 w 607639"/>
              <a:gd name="connsiteY55" fmla="*/ 285366 h 513787"/>
              <a:gd name="connsiteX56" fmla="*/ 419121 w 607639"/>
              <a:gd name="connsiteY56" fmla="*/ 285366 h 513787"/>
              <a:gd name="connsiteX57" fmla="*/ 399189 w 607639"/>
              <a:gd name="connsiteY57" fmla="*/ 265460 h 513787"/>
              <a:gd name="connsiteX58" fmla="*/ 399189 w 607639"/>
              <a:gd name="connsiteY58" fmla="*/ 200412 h 513787"/>
              <a:gd name="connsiteX59" fmla="*/ 419121 w 607639"/>
              <a:gd name="connsiteY59" fmla="*/ 180506 h 513787"/>
              <a:gd name="connsiteX60" fmla="*/ 271216 w 607639"/>
              <a:gd name="connsiteY60" fmla="*/ 180506 h 513787"/>
              <a:gd name="connsiteX61" fmla="*/ 336353 w 607639"/>
              <a:gd name="connsiteY61" fmla="*/ 180506 h 513787"/>
              <a:gd name="connsiteX62" fmla="*/ 356285 w 607639"/>
              <a:gd name="connsiteY62" fmla="*/ 200412 h 513787"/>
              <a:gd name="connsiteX63" fmla="*/ 356285 w 607639"/>
              <a:gd name="connsiteY63" fmla="*/ 265460 h 513787"/>
              <a:gd name="connsiteX64" fmla="*/ 336353 w 607639"/>
              <a:gd name="connsiteY64" fmla="*/ 285366 h 513787"/>
              <a:gd name="connsiteX65" fmla="*/ 271216 w 607639"/>
              <a:gd name="connsiteY65" fmla="*/ 285366 h 513787"/>
              <a:gd name="connsiteX66" fmla="*/ 251284 w 607639"/>
              <a:gd name="connsiteY66" fmla="*/ 265460 h 513787"/>
              <a:gd name="connsiteX67" fmla="*/ 251284 w 607639"/>
              <a:gd name="connsiteY67" fmla="*/ 200412 h 513787"/>
              <a:gd name="connsiteX68" fmla="*/ 271216 w 607639"/>
              <a:gd name="connsiteY68" fmla="*/ 180506 h 513787"/>
              <a:gd name="connsiteX69" fmla="*/ 123339 w 607639"/>
              <a:gd name="connsiteY69" fmla="*/ 180506 h 513787"/>
              <a:gd name="connsiteX70" fmla="*/ 188420 w 607639"/>
              <a:gd name="connsiteY70" fmla="*/ 180506 h 513787"/>
              <a:gd name="connsiteX71" fmla="*/ 208451 w 607639"/>
              <a:gd name="connsiteY71" fmla="*/ 200412 h 513787"/>
              <a:gd name="connsiteX72" fmla="*/ 208451 w 607639"/>
              <a:gd name="connsiteY72" fmla="*/ 265460 h 513787"/>
              <a:gd name="connsiteX73" fmla="*/ 188420 w 607639"/>
              <a:gd name="connsiteY73" fmla="*/ 285366 h 513787"/>
              <a:gd name="connsiteX74" fmla="*/ 123339 w 607639"/>
              <a:gd name="connsiteY74" fmla="*/ 285366 h 513787"/>
              <a:gd name="connsiteX75" fmla="*/ 103308 w 607639"/>
              <a:gd name="connsiteY75" fmla="*/ 265460 h 513787"/>
              <a:gd name="connsiteX76" fmla="*/ 103308 w 607639"/>
              <a:gd name="connsiteY76" fmla="*/ 200412 h 513787"/>
              <a:gd name="connsiteX77" fmla="*/ 123339 w 607639"/>
              <a:gd name="connsiteY77" fmla="*/ 180506 h 513787"/>
              <a:gd name="connsiteX78" fmla="*/ 39874 w 607639"/>
              <a:gd name="connsiteY78" fmla="*/ 75633 h 513787"/>
              <a:gd name="connsiteX79" fmla="*/ 39874 w 607639"/>
              <a:gd name="connsiteY79" fmla="*/ 473971 h 513787"/>
              <a:gd name="connsiteX80" fmla="*/ 567765 w 607639"/>
              <a:gd name="connsiteY80" fmla="*/ 473971 h 513787"/>
              <a:gd name="connsiteX81" fmla="*/ 567765 w 607639"/>
              <a:gd name="connsiteY81" fmla="*/ 75633 h 513787"/>
              <a:gd name="connsiteX82" fmla="*/ 523173 w 607639"/>
              <a:gd name="connsiteY82" fmla="*/ 75633 h 513787"/>
              <a:gd name="connsiteX83" fmla="*/ 523173 w 607639"/>
              <a:gd name="connsiteY83" fmla="*/ 88342 h 513787"/>
              <a:gd name="connsiteX84" fmla="*/ 503236 w 607639"/>
              <a:gd name="connsiteY84" fmla="*/ 108250 h 513787"/>
              <a:gd name="connsiteX85" fmla="*/ 483299 w 607639"/>
              <a:gd name="connsiteY85" fmla="*/ 88342 h 513787"/>
              <a:gd name="connsiteX86" fmla="*/ 483299 w 607639"/>
              <a:gd name="connsiteY86" fmla="*/ 75633 h 513787"/>
              <a:gd name="connsiteX87" fmla="*/ 423487 w 607639"/>
              <a:gd name="connsiteY87" fmla="*/ 75633 h 513787"/>
              <a:gd name="connsiteX88" fmla="*/ 423487 w 607639"/>
              <a:gd name="connsiteY88" fmla="*/ 88342 h 513787"/>
              <a:gd name="connsiteX89" fmla="*/ 403550 w 607639"/>
              <a:gd name="connsiteY89" fmla="*/ 108250 h 513787"/>
              <a:gd name="connsiteX90" fmla="*/ 383613 w 607639"/>
              <a:gd name="connsiteY90" fmla="*/ 88342 h 513787"/>
              <a:gd name="connsiteX91" fmla="*/ 383613 w 607639"/>
              <a:gd name="connsiteY91" fmla="*/ 75633 h 513787"/>
              <a:gd name="connsiteX92" fmla="*/ 323712 w 607639"/>
              <a:gd name="connsiteY92" fmla="*/ 75633 h 513787"/>
              <a:gd name="connsiteX93" fmla="*/ 323712 w 607639"/>
              <a:gd name="connsiteY93" fmla="*/ 88342 h 513787"/>
              <a:gd name="connsiteX94" fmla="*/ 303775 w 607639"/>
              <a:gd name="connsiteY94" fmla="*/ 108250 h 513787"/>
              <a:gd name="connsiteX95" fmla="*/ 283838 w 607639"/>
              <a:gd name="connsiteY95" fmla="*/ 88342 h 513787"/>
              <a:gd name="connsiteX96" fmla="*/ 283838 w 607639"/>
              <a:gd name="connsiteY96" fmla="*/ 75633 h 513787"/>
              <a:gd name="connsiteX97" fmla="*/ 224026 w 607639"/>
              <a:gd name="connsiteY97" fmla="*/ 75633 h 513787"/>
              <a:gd name="connsiteX98" fmla="*/ 224026 w 607639"/>
              <a:gd name="connsiteY98" fmla="*/ 88342 h 513787"/>
              <a:gd name="connsiteX99" fmla="*/ 204089 w 607639"/>
              <a:gd name="connsiteY99" fmla="*/ 108250 h 513787"/>
              <a:gd name="connsiteX100" fmla="*/ 184152 w 607639"/>
              <a:gd name="connsiteY100" fmla="*/ 88342 h 513787"/>
              <a:gd name="connsiteX101" fmla="*/ 184152 w 607639"/>
              <a:gd name="connsiteY101" fmla="*/ 75633 h 513787"/>
              <a:gd name="connsiteX102" fmla="*/ 124340 w 607639"/>
              <a:gd name="connsiteY102" fmla="*/ 75633 h 513787"/>
              <a:gd name="connsiteX103" fmla="*/ 124340 w 607639"/>
              <a:gd name="connsiteY103" fmla="*/ 88342 h 513787"/>
              <a:gd name="connsiteX104" fmla="*/ 104403 w 607639"/>
              <a:gd name="connsiteY104" fmla="*/ 108250 h 513787"/>
              <a:gd name="connsiteX105" fmla="*/ 84466 w 607639"/>
              <a:gd name="connsiteY105" fmla="*/ 88342 h 513787"/>
              <a:gd name="connsiteX106" fmla="*/ 84466 w 607639"/>
              <a:gd name="connsiteY106" fmla="*/ 75633 h 513787"/>
              <a:gd name="connsiteX107" fmla="*/ 104403 w 607639"/>
              <a:gd name="connsiteY107" fmla="*/ 0 h 513787"/>
              <a:gd name="connsiteX108" fmla="*/ 124340 w 607639"/>
              <a:gd name="connsiteY108" fmla="*/ 19908 h 513787"/>
              <a:gd name="connsiteX109" fmla="*/ 124340 w 607639"/>
              <a:gd name="connsiteY109" fmla="*/ 35817 h 513787"/>
              <a:gd name="connsiteX110" fmla="*/ 184152 w 607639"/>
              <a:gd name="connsiteY110" fmla="*/ 35817 h 513787"/>
              <a:gd name="connsiteX111" fmla="*/ 184152 w 607639"/>
              <a:gd name="connsiteY111" fmla="*/ 19908 h 513787"/>
              <a:gd name="connsiteX112" fmla="*/ 204089 w 607639"/>
              <a:gd name="connsiteY112" fmla="*/ 0 h 513787"/>
              <a:gd name="connsiteX113" fmla="*/ 224026 w 607639"/>
              <a:gd name="connsiteY113" fmla="*/ 19908 h 513787"/>
              <a:gd name="connsiteX114" fmla="*/ 224026 w 607639"/>
              <a:gd name="connsiteY114" fmla="*/ 35817 h 513787"/>
              <a:gd name="connsiteX115" fmla="*/ 283838 w 607639"/>
              <a:gd name="connsiteY115" fmla="*/ 35817 h 513787"/>
              <a:gd name="connsiteX116" fmla="*/ 283838 w 607639"/>
              <a:gd name="connsiteY116" fmla="*/ 19908 h 513787"/>
              <a:gd name="connsiteX117" fmla="*/ 303775 w 607639"/>
              <a:gd name="connsiteY117" fmla="*/ 0 h 513787"/>
              <a:gd name="connsiteX118" fmla="*/ 323712 w 607639"/>
              <a:gd name="connsiteY118" fmla="*/ 19908 h 513787"/>
              <a:gd name="connsiteX119" fmla="*/ 323712 w 607639"/>
              <a:gd name="connsiteY119" fmla="*/ 35817 h 513787"/>
              <a:gd name="connsiteX120" fmla="*/ 383613 w 607639"/>
              <a:gd name="connsiteY120" fmla="*/ 35817 h 513787"/>
              <a:gd name="connsiteX121" fmla="*/ 383613 w 607639"/>
              <a:gd name="connsiteY121" fmla="*/ 19908 h 513787"/>
              <a:gd name="connsiteX122" fmla="*/ 403550 w 607639"/>
              <a:gd name="connsiteY122" fmla="*/ 0 h 513787"/>
              <a:gd name="connsiteX123" fmla="*/ 423487 w 607639"/>
              <a:gd name="connsiteY123" fmla="*/ 19908 h 513787"/>
              <a:gd name="connsiteX124" fmla="*/ 423487 w 607639"/>
              <a:gd name="connsiteY124" fmla="*/ 35817 h 513787"/>
              <a:gd name="connsiteX125" fmla="*/ 483299 w 607639"/>
              <a:gd name="connsiteY125" fmla="*/ 35817 h 513787"/>
              <a:gd name="connsiteX126" fmla="*/ 483299 w 607639"/>
              <a:gd name="connsiteY126" fmla="*/ 19908 h 513787"/>
              <a:gd name="connsiteX127" fmla="*/ 503236 w 607639"/>
              <a:gd name="connsiteY127" fmla="*/ 0 h 513787"/>
              <a:gd name="connsiteX128" fmla="*/ 523173 w 607639"/>
              <a:gd name="connsiteY128" fmla="*/ 19908 h 513787"/>
              <a:gd name="connsiteX129" fmla="*/ 523173 w 607639"/>
              <a:gd name="connsiteY129" fmla="*/ 35817 h 513787"/>
              <a:gd name="connsiteX130" fmla="*/ 587702 w 607639"/>
              <a:gd name="connsiteY130" fmla="*/ 35817 h 513787"/>
              <a:gd name="connsiteX131" fmla="*/ 607639 w 607639"/>
              <a:gd name="connsiteY131" fmla="*/ 55725 h 513787"/>
              <a:gd name="connsiteX132" fmla="*/ 607639 w 607639"/>
              <a:gd name="connsiteY132" fmla="*/ 493879 h 513787"/>
              <a:gd name="connsiteX133" fmla="*/ 587702 w 607639"/>
              <a:gd name="connsiteY133" fmla="*/ 513787 h 513787"/>
              <a:gd name="connsiteX134" fmla="*/ 19937 w 607639"/>
              <a:gd name="connsiteY134" fmla="*/ 513787 h 513787"/>
              <a:gd name="connsiteX135" fmla="*/ 0 w 607639"/>
              <a:gd name="connsiteY135" fmla="*/ 493879 h 513787"/>
              <a:gd name="connsiteX136" fmla="*/ 0 w 607639"/>
              <a:gd name="connsiteY136" fmla="*/ 55725 h 513787"/>
              <a:gd name="connsiteX137" fmla="*/ 19937 w 607639"/>
              <a:gd name="connsiteY137" fmla="*/ 35817 h 513787"/>
              <a:gd name="connsiteX138" fmla="*/ 84466 w 607639"/>
              <a:gd name="connsiteY138" fmla="*/ 35817 h 513787"/>
              <a:gd name="connsiteX139" fmla="*/ 84466 w 607639"/>
              <a:gd name="connsiteY139" fmla="*/ 19908 h 513787"/>
              <a:gd name="connsiteX140" fmla="*/ 104403 w 607639"/>
              <a:gd name="connsiteY140" fmla="*/ 0 h 51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513787">
                <a:moveTo>
                  <a:pt x="439054" y="375632"/>
                </a:moveTo>
                <a:lnTo>
                  <a:pt x="439054" y="400870"/>
                </a:lnTo>
                <a:lnTo>
                  <a:pt x="464325" y="400870"/>
                </a:lnTo>
                <a:lnTo>
                  <a:pt x="464325" y="375632"/>
                </a:lnTo>
                <a:close/>
                <a:moveTo>
                  <a:pt x="291149" y="375632"/>
                </a:moveTo>
                <a:lnTo>
                  <a:pt x="291149" y="400870"/>
                </a:lnTo>
                <a:lnTo>
                  <a:pt x="316420" y="400870"/>
                </a:lnTo>
                <a:lnTo>
                  <a:pt x="316420" y="375632"/>
                </a:lnTo>
                <a:close/>
                <a:moveTo>
                  <a:pt x="143282" y="375632"/>
                </a:moveTo>
                <a:lnTo>
                  <a:pt x="143282" y="400870"/>
                </a:lnTo>
                <a:lnTo>
                  <a:pt x="168477" y="400870"/>
                </a:lnTo>
                <a:lnTo>
                  <a:pt x="168477" y="375632"/>
                </a:lnTo>
                <a:close/>
                <a:moveTo>
                  <a:pt x="419121" y="335821"/>
                </a:moveTo>
                <a:lnTo>
                  <a:pt x="484258" y="335821"/>
                </a:lnTo>
                <a:cubicBezTo>
                  <a:pt x="495292" y="335821"/>
                  <a:pt x="504190" y="344707"/>
                  <a:pt x="504190" y="355727"/>
                </a:cubicBezTo>
                <a:lnTo>
                  <a:pt x="504190" y="420775"/>
                </a:lnTo>
                <a:cubicBezTo>
                  <a:pt x="504190" y="431795"/>
                  <a:pt x="495292" y="440681"/>
                  <a:pt x="484258" y="440681"/>
                </a:cubicBezTo>
                <a:lnTo>
                  <a:pt x="419121" y="440681"/>
                </a:lnTo>
                <a:cubicBezTo>
                  <a:pt x="408087" y="440681"/>
                  <a:pt x="399189" y="431795"/>
                  <a:pt x="399189" y="420775"/>
                </a:cubicBezTo>
                <a:lnTo>
                  <a:pt x="399189" y="355727"/>
                </a:lnTo>
                <a:cubicBezTo>
                  <a:pt x="399189" y="344707"/>
                  <a:pt x="408087" y="335821"/>
                  <a:pt x="419121" y="335821"/>
                </a:cubicBezTo>
                <a:close/>
                <a:moveTo>
                  <a:pt x="271216" y="335821"/>
                </a:moveTo>
                <a:lnTo>
                  <a:pt x="336353" y="335821"/>
                </a:lnTo>
                <a:cubicBezTo>
                  <a:pt x="347387" y="335821"/>
                  <a:pt x="356285" y="344707"/>
                  <a:pt x="356285" y="355727"/>
                </a:cubicBezTo>
                <a:lnTo>
                  <a:pt x="356285" y="420775"/>
                </a:lnTo>
                <a:cubicBezTo>
                  <a:pt x="356285" y="431795"/>
                  <a:pt x="347387" y="440681"/>
                  <a:pt x="336353" y="440681"/>
                </a:cubicBezTo>
                <a:lnTo>
                  <a:pt x="271216" y="440681"/>
                </a:lnTo>
                <a:cubicBezTo>
                  <a:pt x="260271" y="440681"/>
                  <a:pt x="251284" y="431795"/>
                  <a:pt x="251284" y="420775"/>
                </a:cubicBezTo>
                <a:lnTo>
                  <a:pt x="251284" y="355727"/>
                </a:lnTo>
                <a:cubicBezTo>
                  <a:pt x="251284" y="344707"/>
                  <a:pt x="260271" y="335821"/>
                  <a:pt x="271216" y="335821"/>
                </a:cubicBezTo>
                <a:close/>
                <a:moveTo>
                  <a:pt x="123339" y="335821"/>
                </a:moveTo>
                <a:lnTo>
                  <a:pt x="188420" y="335821"/>
                </a:lnTo>
                <a:cubicBezTo>
                  <a:pt x="199459" y="335821"/>
                  <a:pt x="208451" y="344707"/>
                  <a:pt x="208451" y="355727"/>
                </a:cubicBezTo>
                <a:lnTo>
                  <a:pt x="208451" y="420775"/>
                </a:lnTo>
                <a:cubicBezTo>
                  <a:pt x="208451" y="431795"/>
                  <a:pt x="199459" y="440681"/>
                  <a:pt x="188420" y="440681"/>
                </a:cubicBezTo>
                <a:lnTo>
                  <a:pt x="123339" y="440681"/>
                </a:lnTo>
                <a:cubicBezTo>
                  <a:pt x="112300" y="440681"/>
                  <a:pt x="103308" y="431795"/>
                  <a:pt x="103308" y="420775"/>
                </a:cubicBezTo>
                <a:lnTo>
                  <a:pt x="103308" y="355727"/>
                </a:lnTo>
                <a:cubicBezTo>
                  <a:pt x="103308" y="344707"/>
                  <a:pt x="112300" y="335821"/>
                  <a:pt x="123339" y="335821"/>
                </a:cubicBezTo>
                <a:close/>
                <a:moveTo>
                  <a:pt x="439054" y="220406"/>
                </a:moveTo>
                <a:lnTo>
                  <a:pt x="439054" y="245555"/>
                </a:lnTo>
                <a:lnTo>
                  <a:pt x="464325" y="245555"/>
                </a:lnTo>
                <a:lnTo>
                  <a:pt x="464325" y="220406"/>
                </a:lnTo>
                <a:close/>
                <a:moveTo>
                  <a:pt x="291149" y="220406"/>
                </a:moveTo>
                <a:lnTo>
                  <a:pt x="291149" y="245555"/>
                </a:lnTo>
                <a:lnTo>
                  <a:pt x="316420" y="245555"/>
                </a:lnTo>
                <a:lnTo>
                  <a:pt x="316420" y="220406"/>
                </a:lnTo>
                <a:close/>
                <a:moveTo>
                  <a:pt x="143282" y="220406"/>
                </a:moveTo>
                <a:lnTo>
                  <a:pt x="143282" y="245555"/>
                </a:lnTo>
                <a:lnTo>
                  <a:pt x="168477" y="245555"/>
                </a:lnTo>
                <a:lnTo>
                  <a:pt x="168477" y="220406"/>
                </a:lnTo>
                <a:close/>
                <a:moveTo>
                  <a:pt x="419121" y="180506"/>
                </a:moveTo>
                <a:lnTo>
                  <a:pt x="484258" y="180506"/>
                </a:lnTo>
                <a:cubicBezTo>
                  <a:pt x="495292" y="180506"/>
                  <a:pt x="504190" y="189481"/>
                  <a:pt x="504190" y="200412"/>
                </a:cubicBezTo>
                <a:lnTo>
                  <a:pt x="504190" y="265460"/>
                </a:lnTo>
                <a:cubicBezTo>
                  <a:pt x="504190" y="276480"/>
                  <a:pt x="495292" y="285366"/>
                  <a:pt x="484258" y="285366"/>
                </a:cubicBezTo>
                <a:lnTo>
                  <a:pt x="419121" y="285366"/>
                </a:lnTo>
                <a:cubicBezTo>
                  <a:pt x="408087" y="285366"/>
                  <a:pt x="399189" y="276480"/>
                  <a:pt x="399189" y="265460"/>
                </a:cubicBezTo>
                <a:lnTo>
                  <a:pt x="399189" y="200412"/>
                </a:lnTo>
                <a:cubicBezTo>
                  <a:pt x="399189" y="189481"/>
                  <a:pt x="408087" y="180506"/>
                  <a:pt x="419121" y="180506"/>
                </a:cubicBezTo>
                <a:close/>
                <a:moveTo>
                  <a:pt x="271216" y="180506"/>
                </a:moveTo>
                <a:lnTo>
                  <a:pt x="336353" y="180506"/>
                </a:lnTo>
                <a:cubicBezTo>
                  <a:pt x="347387" y="180506"/>
                  <a:pt x="356285" y="189481"/>
                  <a:pt x="356285" y="200412"/>
                </a:cubicBezTo>
                <a:lnTo>
                  <a:pt x="356285" y="265460"/>
                </a:lnTo>
                <a:cubicBezTo>
                  <a:pt x="356285" y="276480"/>
                  <a:pt x="347387" y="285366"/>
                  <a:pt x="336353" y="285366"/>
                </a:cubicBezTo>
                <a:lnTo>
                  <a:pt x="271216" y="285366"/>
                </a:lnTo>
                <a:cubicBezTo>
                  <a:pt x="260271" y="285366"/>
                  <a:pt x="251284" y="276480"/>
                  <a:pt x="251284" y="265460"/>
                </a:cubicBezTo>
                <a:lnTo>
                  <a:pt x="251284" y="200412"/>
                </a:lnTo>
                <a:cubicBezTo>
                  <a:pt x="251284" y="189481"/>
                  <a:pt x="260271" y="180506"/>
                  <a:pt x="271216" y="180506"/>
                </a:cubicBezTo>
                <a:close/>
                <a:moveTo>
                  <a:pt x="123339" y="180506"/>
                </a:moveTo>
                <a:lnTo>
                  <a:pt x="188420" y="180506"/>
                </a:lnTo>
                <a:cubicBezTo>
                  <a:pt x="199459" y="180506"/>
                  <a:pt x="208451" y="189481"/>
                  <a:pt x="208451" y="200412"/>
                </a:cubicBezTo>
                <a:lnTo>
                  <a:pt x="208451" y="265460"/>
                </a:lnTo>
                <a:cubicBezTo>
                  <a:pt x="208451" y="276480"/>
                  <a:pt x="199459" y="285366"/>
                  <a:pt x="188420" y="285366"/>
                </a:cubicBezTo>
                <a:lnTo>
                  <a:pt x="123339" y="285366"/>
                </a:lnTo>
                <a:cubicBezTo>
                  <a:pt x="112300" y="285366"/>
                  <a:pt x="103308" y="276480"/>
                  <a:pt x="103308" y="265460"/>
                </a:cubicBezTo>
                <a:lnTo>
                  <a:pt x="103308" y="200412"/>
                </a:lnTo>
                <a:cubicBezTo>
                  <a:pt x="103308" y="189481"/>
                  <a:pt x="112300" y="180506"/>
                  <a:pt x="123339" y="180506"/>
                </a:cubicBezTo>
                <a:close/>
                <a:moveTo>
                  <a:pt x="39874" y="75633"/>
                </a:moveTo>
                <a:lnTo>
                  <a:pt x="39874" y="473971"/>
                </a:lnTo>
                <a:lnTo>
                  <a:pt x="567765" y="473971"/>
                </a:lnTo>
                <a:lnTo>
                  <a:pt x="567765" y="75633"/>
                </a:lnTo>
                <a:lnTo>
                  <a:pt x="523173" y="75633"/>
                </a:lnTo>
                <a:lnTo>
                  <a:pt x="523173" y="88342"/>
                </a:lnTo>
                <a:cubicBezTo>
                  <a:pt x="523173" y="99273"/>
                  <a:pt x="514272" y="108250"/>
                  <a:pt x="503236" y="108250"/>
                </a:cubicBezTo>
                <a:cubicBezTo>
                  <a:pt x="492199" y="108250"/>
                  <a:pt x="483299" y="99273"/>
                  <a:pt x="483299" y="88342"/>
                </a:cubicBezTo>
                <a:lnTo>
                  <a:pt x="483299" y="75633"/>
                </a:lnTo>
                <a:lnTo>
                  <a:pt x="423487" y="75633"/>
                </a:lnTo>
                <a:lnTo>
                  <a:pt x="423487" y="88342"/>
                </a:lnTo>
                <a:cubicBezTo>
                  <a:pt x="423487" y="99273"/>
                  <a:pt x="414498" y="108250"/>
                  <a:pt x="403550" y="108250"/>
                </a:cubicBezTo>
                <a:cubicBezTo>
                  <a:pt x="392513" y="108250"/>
                  <a:pt x="383613" y="99273"/>
                  <a:pt x="383613" y="88342"/>
                </a:cubicBezTo>
                <a:lnTo>
                  <a:pt x="383613" y="75633"/>
                </a:lnTo>
                <a:lnTo>
                  <a:pt x="323712" y="75633"/>
                </a:lnTo>
                <a:lnTo>
                  <a:pt x="323712" y="88342"/>
                </a:lnTo>
                <a:cubicBezTo>
                  <a:pt x="323712" y="99273"/>
                  <a:pt x="314812" y="108250"/>
                  <a:pt x="303775" y="108250"/>
                </a:cubicBezTo>
                <a:cubicBezTo>
                  <a:pt x="292827" y="108250"/>
                  <a:pt x="283838" y="99273"/>
                  <a:pt x="283838" y="88342"/>
                </a:cubicBezTo>
                <a:lnTo>
                  <a:pt x="283838" y="75633"/>
                </a:lnTo>
                <a:lnTo>
                  <a:pt x="224026" y="75633"/>
                </a:lnTo>
                <a:lnTo>
                  <a:pt x="224026" y="88342"/>
                </a:lnTo>
                <a:cubicBezTo>
                  <a:pt x="224026" y="99273"/>
                  <a:pt x="215126" y="108250"/>
                  <a:pt x="204089" y="108250"/>
                </a:cubicBezTo>
                <a:cubicBezTo>
                  <a:pt x="193052" y="108250"/>
                  <a:pt x="184152" y="99273"/>
                  <a:pt x="184152" y="88342"/>
                </a:cubicBezTo>
                <a:lnTo>
                  <a:pt x="184152" y="75633"/>
                </a:lnTo>
                <a:lnTo>
                  <a:pt x="124340" y="75633"/>
                </a:lnTo>
                <a:lnTo>
                  <a:pt x="124340" y="88342"/>
                </a:lnTo>
                <a:cubicBezTo>
                  <a:pt x="124340" y="99273"/>
                  <a:pt x="115351" y="108250"/>
                  <a:pt x="104403" y="108250"/>
                </a:cubicBezTo>
                <a:cubicBezTo>
                  <a:pt x="93367" y="108250"/>
                  <a:pt x="84466" y="99273"/>
                  <a:pt x="84466" y="88342"/>
                </a:cubicBezTo>
                <a:lnTo>
                  <a:pt x="84466" y="75633"/>
                </a:lnTo>
                <a:close/>
                <a:moveTo>
                  <a:pt x="104403" y="0"/>
                </a:moveTo>
                <a:cubicBezTo>
                  <a:pt x="115351" y="0"/>
                  <a:pt x="124340" y="8888"/>
                  <a:pt x="124340" y="19908"/>
                </a:cubicBezTo>
                <a:lnTo>
                  <a:pt x="124340" y="35817"/>
                </a:lnTo>
                <a:lnTo>
                  <a:pt x="184152" y="35817"/>
                </a:lnTo>
                <a:lnTo>
                  <a:pt x="184152" y="19908"/>
                </a:lnTo>
                <a:cubicBezTo>
                  <a:pt x="184152" y="8888"/>
                  <a:pt x="193052" y="0"/>
                  <a:pt x="204089" y="0"/>
                </a:cubicBezTo>
                <a:cubicBezTo>
                  <a:pt x="215126" y="0"/>
                  <a:pt x="224026" y="8888"/>
                  <a:pt x="224026" y="19908"/>
                </a:cubicBezTo>
                <a:lnTo>
                  <a:pt x="224026" y="35817"/>
                </a:lnTo>
                <a:lnTo>
                  <a:pt x="283838" y="35817"/>
                </a:lnTo>
                <a:lnTo>
                  <a:pt x="283838" y="19908"/>
                </a:lnTo>
                <a:cubicBezTo>
                  <a:pt x="283838" y="8888"/>
                  <a:pt x="292827" y="0"/>
                  <a:pt x="303775" y="0"/>
                </a:cubicBezTo>
                <a:cubicBezTo>
                  <a:pt x="314812" y="0"/>
                  <a:pt x="323712" y="8888"/>
                  <a:pt x="323712" y="19908"/>
                </a:cubicBezTo>
                <a:lnTo>
                  <a:pt x="323712" y="35817"/>
                </a:lnTo>
                <a:lnTo>
                  <a:pt x="383613" y="35817"/>
                </a:lnTo>
                <a:lnTo>
                  <a:pt x="383613" y="19908"/>
                </a:lnTo>
                <a:cubicBezTo>
                  <a:pt x="383613" y="8888"/>
                  <a:pt x="392513" y="0"/>
                  <a:pt x="403550" y="0"/>
                </a:cubicBezTo>
                <a:cubicBezTo>
                  <a:pt x="414498" y="0"/>
                  <a:pt x="423487" y="8888"/>
                  <a:pt x="423487" y="19908"/>
                </a:cubicBezTo>
                <a:lnTo>
                  <a:pt x="423487" y="35817"/>
                </a:lnTo>
                <a:lnTo>
                  <a:pt x="483299" y="35817"/>
                </a:lnTo>
                <a:lnTo>
                  <a:pt x="483299" y="19908"/>
                </a:lnTo>
                <a:cubicBezTo>
                  <a:pt x="483299" y="8888"/>
                  <a:pt x="492199" y="0"/>
                  <a:pt x="503236" y="0"/>
                </a:cubicBezTo>
                <a:cubicBezTo>
                  <a:pt x="514272" y="0"/>
                  <a:pt x="523173" y="8888"/>
                  <a:pt x="523173" y="19908"/>
                </a:cubicBezTo>
                <a:lnTo>
                  <a:pt x="523173" y="35817"/>
                </a:lnTo>
                <a:lnTo>
                  <a:pt x="587702" y="35817"/>
                </a:lnTo>
                <a:cubicBezTo>
                  <a:pt x="598649" y="35817"/>
                  <a:pt x="607639" y="44704"/>
                  <a:pt x="607639" y="55725"/>
                </a:cubicBezTo>
                <a:lnTo>
                  <a:pt x="607639" y="493879"/>
                </a:lnTo>
                <a:cubicBezTo>
                  <a:pt x="607639" y="504900"/>
                  <a:pt x="598649" y="513787"/>
                  <a:pt x="587702" y="513787"/>
                </a:cubicBezTo>
                <a:lnTo>
                  <a:pt x="19937" y="513787"/>
                </a:lnTo>
                <a:cubicBezTo>
                  <a:pt x="8901" y="513787"/>
                  <a:pt x="0" y="504900"/>
                  <a:pt x="0" y="493879"/>
                </a:cubicBezTo>
                <a:lnTo>
                  <a:pt x="0" y="55725"/>
                </a:lnTo>
                <a:cubicBezTo>
                  <a:pt x="0" y="44704"/>
                  <a:pt x="8901" y="35817"/>
                  <a:pt x="19937" y="35817"/>
                </a:cubicBezTo>
                <a:lnTo>
                  <a:pt x="84466" y="35817"/>
                </a:lnTo>
                <a:lnTo>
                  <a:pt x="84466" y="19908"/>
                </a:lnTo>
                <a:cubicBezTo>
                  <a:pt x="84466" y="8888"/>
                  <a:pt x="93367" y="0"/>
                  <a:pt x="104403" y="0"/>
                </a:cubicBezTo>
                <a:close/>
              </a:path>
            </a:pathLst>
          </a:cu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77" y="4775833"/>
            <a:ext cx="558376" cy="5583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72" y="2707746"/>
            <a:ext cx="687883" cy="68788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61851" y="2532491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1852" y="3050327"/>
            <a:ext cx="3079976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1851" y="4647711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852" y="5165547"/>
            <a:ext cx="3079976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63636" y="1244082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63636" y="2036201"/>
            <a:ext cx="3079976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63636" y="3359302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63637" y="4081325"/>
            <a:ext cx="3079976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4"/>
          <a:stretch>
            <a:fillRect/>
          </a:stretch>
        </p:blipFill>
        <p:spPr>
          <a:xfrm>
            <a:off x="7635791" y="-1573"/>
            <a:ext cx="418843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535158"/>
            <a:ext cx="572770" cy="34118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91534" y="2365955"/>
            <a:ext cx="1320165" cy="0"/>
          </a:xfrm>
          <a:prstGeom prst="line">
            <a:avLst/>
          </a:prstGeom>
          <a:ln>
            <a:solidFill>
              <a:srgbClr val="293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087235" y="4801230"/>
            <a:ext cx="5104765" cy="12465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6233" y="1600335"/>
            <a:ext cx="2731783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6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6233" y="2687514"/>
            <a:ext cx="4862422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6233" y="3769179"/>
            <a:ext cx="4862422" cy="2414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64116" y="4868797"/>
            <a:ext cx="2731783" cy="727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6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7233" y="1158537"/>
            <a:ext cx="5006519" cy="1940483"/>
            <a:chOff x="1146629" y="1423305"/>
            <a:chExt cx="10116457" cy="2301764"/>
          </a:xfrm>
        </p:grpSpPr>
        <p:sp>
          <p:nvSpPr>
            <p:cNvPr id="21" name="矩形 20"/>
            <p:cNvSpPr/>
            <p:nvPr/>
          </p:nvSpPr>
          <p:spPr>
            <a:xfrm>
              <a:off x="1146629" y="1494971"/>
              <a:ext cx="10116457" cy="223009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1146629" y="1494971"/>
              <a:ext cx="1567542" cy="1277258"/>
            </a:xfrm>
            <a:prstGeom prst="triangle">
              <a:avLst>
                <a:gd name="adj" fmla="val 0"/>
              </a:avLst>
            </a:prstGeom>
            <a:solidFill>
              <a:srgbClr val="E4E4E4"/>
            </a:solidFill>
            <a:ln>
              <a:solidFill>
                <a:srgbClr val="E4E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文本框 5"/>
            <p:cNvSpPr txBox="1"/>
            <p:nvPr/>
          </p:nvSpPr>
          <p:spPr>
            <a:xfrm>
              <a:off x="1283834" y="1423305"/>
              <a:ext cx="667657" cy="5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7233" y="3634692"/>
            <a:ext cx="5006519" cy="1940483"/>
            <a:chOff x="1146629" y="1423305"/>
            <a:chExt cx="10116457" cy="2301764"/>
          </a:xfrm>
        </p:grpSpPr>
        <p:sp>
          <p:nvSpPr>
            <p:cNvPr id="16" name="矩形 15"/>
            <p:cNvSpPr/>
            <p:nvPr/>
          </p:nvSpPr>
          <p:spPr>
            <a:xfrm>
              <a:off x="1146629" y="1494971"/>
              <a:ext cx="10116457" cy="223009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1146629" y="1494971"/>
              <a:ext cx="1567542" cy="1277258"/>
            </a:xfrm>
            <a:prstGeom prst="triangle">
              <a:avLst>
                <a:gd name="adj" fmla="val 0"/>
              </a:avLst>
            </a:prstGeom>
            <a:solidFill>
              <a:srgbClr val="E4E4E4"/>
            </a:solidFill>
            <a:ln>
              <a:solidFill>
                <a:srgbClr val="E4E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283834" y="1423305"/>
              <a:ext cx="667657" cy="5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49501" y="1158537"/>
            <a:ext cx="5006519" cy="1940483"/>
            <a:chOff x="1146629" y="1423305"/>
            <a:chExt cx="10116457" cy="2301764"/>
          </a:xfrm>
        </p:grpSpPr>
        <p:sp>
          <p:nvSpPr>
            <p:cNvPr id="27" name="矩形 26"/>
            <p:cNvSpPr/>
            <p:nvPr/>
          </p:nvSpPr>
          <p:spPr>
            <a:xfrm>
              <a:off x="1146629" y="1494971"/>
              <a:ext cx="10116457" cy="223009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1146629" y="1494971"/>
              <a:ext cx="1567542" cy="1277258"/>
            </a:xfrm>
            <a:prstGeom prst="triangle">
              <a:avLst>
                <a:gd name="adj" fmla="val 0"/>
              </a:avLst>
            </a:prstGeom>
            <a:solidFill>
              <a:srgbClr val="E4E4E4"/>
            </a:solidFill>
            <a:ln>
              <a:solidFill>
                <a:srgbClr val="E4E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9" name="文本框 5"/>
            <p:cNvSpPr txBox="1"/>
            <p:nvPr/>
          </p:nvSpPr>
          <p:spPr>
            <a:xfrm>
              <a:off x="1283834" y="1423305"/>
              <a:ext cx="667657" cy="5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49501" y="3634692"/>
            <a:ext cx="5006519" cy="1940483"/>
            <a:chOff x="1146629" y="1423305"/>
            <a:chExt cx="10116457" cy="2301764"/>
          </a:xfrm>
        </p:grpSpPr>
        <p:sp>
          <p:nvSpPr>
            <p:cNvPr id="31" name="矩形 30"/>
            <p:cNvSpPr/>
            <p:nvPr/>
          </p:nvSpPr>
          <p:spPr>
            <a:xfrm>
              <a:off x="1146629" y="1494971"/>
              <a:ext cx="10116457" cy="223009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1146629" y="1494971"/>
              <a:ext cx="1567542" cy="1277258"/>
            </a:xfrm>
            <a:prstGeom prst="triangle">
              <a:avLst>
                <a:gd name="adj" fmla="val 0"/>
              </a:avLst>
            </a:prstGeom>
            <a:solidFill>
              <a:srgbClr val="E4E4E4"/>
            </a:solidFill>
            <a:ln>
              <a:solidFill>
                <a:srgbClr val="E4E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1283834" y="1423305"/>
              <a:ext cx="667657" cy="5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404271" y="1564980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04271" y="2082816"/>
            <a:ext cx="4295193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04271" y="4035815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04271" y="4553651"/>
            <a:ext cx="4295193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49527" y="1564980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49527" y="2082816"/>
            <a:ext cx="4295193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49527" y="4035815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49527" y="4553651"/>
            <a:ext cx="4295193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/>
          <a:stretch>
            <a:fillRect/>
          </a:stretch>
        </p:blipFill>
        <p:spPr>
          <a:xfrm>
            <a:off x="0" y="0"/>
            <a:ext cx="12192001" cy="6864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3457" y="3518818"/>
            <a:ext cx="4155189" cy="61935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40000"/>
              </a:lnSpc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工作目标制定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614797" y="1923571"/>
            <a:ext cx="35725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  <a:endParaRPr lang="en-US" altLang="zh-CN" sz="8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233" y="1168516"/>
            <a:ext cx="1707690" cy="1832642"/>
          </a:xfrm>
          <a:custGeom>
            <a:avLst/>
            <a:gdLst>
              <a:gd name="connsiteX0" fmla="*/ 853845 w 1707690"/>
              <a:gd name="connsiteY0" fmla="*/ 0 h 1936750"/>
              <a:gd name="connsiteX1" fmla="*/ 914731 w 1707690"/>
              <a:gd name="connsiteY1" fmla="*/ 15946 h 1936750"/>
              <a:gd name="connsiteX2" fmla="*/ 1646805 w 1707690"/>
              <a:gd name="connsiteY2" fmla="*/ 439248 h 1936750"/>
              <a:gd name="connsiteX3" fmla="*/ 1707690 w 1707690"/>
              <a:gd name="connsiteY3" fmla="*/ 545073 h 1936750"/>
              <a:gd name="connsiteX4" fmla="*/ 1707690 w 1707690"/>
              <a:gd name="connsiteY4" fmla="*/ 1390227 h 1936750"/>
              <a:gd name="connsiteX5" fmla="*/ 1646805 w 1707690"/>
              <a:gd name="connsiteY5" fmla="*/ 1496053 h 1936750"/>
              <a:gd name="connsiteX6" fmla="*/ 914731 w 1707690"/>
              <a:gd name="connsiteY6" fmla="*/ 1919354 h 1936750"/>
              <a:gd name="connsiteX7" fmla="*/ 853845 w 1707690"/>
              <a:gd name="connsiteY7" fmla="*/ 1936750 h 1936750"/>
              <a:gd name="connsiteX8" fmla="*/ 792960 w 1707690"/>
              <a:gd name="connsiteY8" fmla="*/ 1919354 h 1936750"/>
              <a:gd name="connsiteX9" fmla="*/ 60886 w 1707690"/>
              <a:gd name="connsiteY9" fmla="*/ 1496053 h 1936750"/>
              <a:gd name="connsiteX10" fmla="*/ 0 w 1707690"/>
              <a:gd name="connsiteY10" fmla="*/ 1390227 h 1936750"/>
              <a:gd name="connsiteX11" fmla="*/ 0 w 1707690"/>
              <a:gd name="connsiteY11" fmla="*/ 545073 h 1936750"/>
              <a:gd name="connsiteX12" fmla="*/ 60886 w 1707690"/>
              <a:gd name="connsiteY12" fmla="*/ 439248 h 1936750"/>
              <a:gd name="connsiteX13" fmla="*/ 792960 w 1707690"/>
              <a:gd name="connsiteY13" fmla="*/ 15946 h 1936750"/>
              <a:gd name="connsiteX14" fmla="*/ 853845 w 1707690"/>
              <a:gd name="connsiteY14" fmla="*/ 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690" h="1936750">
                <a:moveTo>
                  <a:pt x="853845" y="0"/>
                </a:moveTo>
                <a:cubicBezTo>
                  <a:pt x="875590" y="0"/>
                  <a:pt x="895885" y="5799"/>
                  <a:pt x="914731" y="15946"/>
                </a:cubicBezTo>
                <a:cubicBezTo>
                  <a:pt x="1646805" y="439248"/>
                  <a:pt x="1646805" y="439248"/>
                  <a:pt x="1646805" y="439248"/>
                </a:cubicBezTo>
                <a:cubicBezTo>
                  <a:pt x="1684496" y="460993"/>
                  <a:pt x="1707690" y="501584"/>
                  <a:pt x="1707690" y="545073"/>
                </a:cubicBezTo>
                <a:cubicBezTo>
                  <a:pt x="1707690" y="1390227"/>
                  <a:pt x="1707690" y="1390227"/>
                  <a:pt x="1707690" y="1390227"/>
                </a:cubicBezTo>
                <a:cubicBezTo>
                  <a:pt x="1707690" y="1433717"/>
                  <a:pt x="1684496" y="1474308"/>
                  <a:pt x="1646805" y="1496053"/>
                </a:cubicBezTo>
                <a:cubicBezTo>
                  <a:pt x="914731" y="1919354"/>
                  <a:pt x="914731" y="1919354"/>
                  <a:pt x="914731" y="1919354"/>
                </a:cubicBezTo>
                <a:cubicBezTo>
                  <a:pt x="895885" y="1930952"/>
                  <a:pt x="875590" y="1936750"/>
                  <a:pt x="853845" y="1936750"/>
                </a:cubicBezTo>
                <a:cubicBezTo>
                  <a:pt x="832100" y="1936750"/>
                  <a:pt x="811805" y="1930952"/>
                  <a:pt x="792960" y="1919354"/>
                </a:cubicBezTo>
                <a:cubicBezTo>
                  <a:pt x="60886" y="1496053"/>
                  <a:pt x="60886" y="1496053"/>
                  <a:pt x="60886" y="1496053"/>
                </a:cubicBezTo>
                <a:cubicBezTo>
                  <a:pt x="23195" y="1474308"/>
                  <a:pt x="0" y="1433717"/>
                  <a:pt x="0" y="1390227"/>
                </a:cubicBezTo>
                <a:cubicBezTo>
                  <a:pt x="0" y="545073"/>
                  <a:pt x="0" y="545073"/>
                  <a:pt x="0" y="545073"/>
                </a:cubicBezTo>
                <a:cubicBezTo>
                  <a:pt x="0" y="501584"/>
                  <a:pt x="23195" y="460993"/>
                  <a:pt x="60886" y="439248"/>
                </a:cubicBezTo>
                <a:cubicBezTo>
                  <a:pt x="792960" y="15946"/>
                  <a:pt x="792960" y="15946"/>
                  <a:pt x="792960" y="15946"/>
                </a:cubicBezTo>
                <a:cubicBezTo>
                  <a:pt x="811805" y="5799"/>
                  <a:pt x="832100" y="0"/>
                  <a:pt x="853845" y="0"/>
                </a:cubicBezTo>
                <a:close/>
              </a:path>
            </a:pathLst>
          </a:custGeom>
          <a:ln w="28575">
            <a:gradFill>
              <a:gsLst>
                <a:gs pos="0">
                  <a:srgbClr val="294665">
                    <a:alpha val="50000"/>
                  </a:srgbClr>
                </a:gs>
                <a:gs pos="35000">
                  <a:srgbClr val="294665"/>
                </a:gs>
                <a:gs pos="70000">
                  <a:srgbClr val="294665">
                    <a:alpha val="50000"/>
                  </a:srgbClr>
                </a:gs>
                <a:gs pos="100000">
                  <a:srgbClr val="294665"/>
                </a:gs>
              </a:gsLst>
              <a:lin ang="5400000" scaled="1"/>
            </a:gra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0568" y="1168516"/>
            <a:ext cx="1707690" cy="1865696"/>
          </a:xfrm>
          <a:custGeom>
            <a:avLst/>
            <a:gdLst>
              <a:gd name="connsiteX0" fmla="*/ 853845 w 1707690"/>
              <a:gd name="connsiteY0" fmla="*/ 0 h 1936750"/>
              <a:gd name="connsiteX1" fmla="*/ 914731 w 1707690"/>
              <a:gd name="connsiteY1" fmla="*/ 15946 h 1936750"/>
              <a:gd name="connsiteX2" fmla="*/ 1646805 w 1707690"/>
              <a:gd name="connsiteY2" fmla="*/ 439248 h 1936750"/>
              <a:gd name="connsiteX3" fmla="*/ 1707690 w 1707690"/>
              <a:gd name="connsiteY3" fmla="*/ 545073 h 1936750"/>
              <a:gd name="connsiteX4" fmla="*/ 1707690 w 1707690"/>
              <a:gd name="connsiteY4" fmla="*/ 1390227 h 1936750"/>
              <a:gd name="connsiteX5" fmla="*/ 1646805 w 1707690"/>
              <a:gd name="connsiteY5" fmla="*/ 1496053 h 1936750"/>
              <a:gd name="connsiteX6" fmla="*/ 914731 w 1707690"/>
              <a:gd name="connsiteY6" fmla="*/ 1919354 h 1936750"/>
              <a:gd name="connsiteX7" fmla="*/ 853845 w 1707690"/>
              <a:gd name="connsiteY7" fmla="*/ 1936750 h 1936750"/>
              <a:gd name="connsiteX8" fmla="*/ 792960 w 1707690"/>
              <a:gd name="connsiteY8" fmla="*/ 1919354 h 1936750"/>
              <a:gd name="connsiteX9" fmla="*/ 60886 w 1707690"/>
              <a:gd name="connsiteY9" fmla="*/ 1496053 h 1936750"/>
              <a:gd name="connsiteX10" fmla="*/ 0 w 1707690"/>
              <a:gd name="connsiteY10" fmla="*/ 1390227 h 1936750"/>
              <a:gd name="connsiteX11" fmla="*/ 0 w 1707690"/>
              <a:gd name="connsiteY11" fmla="*/ 545073 h 1936750"/>
              <a:gd name="connsiteX12" fmla="*/ 60886 w 1707690"/>
              <a:gd name="connsiteY12" fmla="*/ 439248 h 1936750"/>
              <a:gd name="connsiteX13" fmla="*/ 792960 w 1707690"/>
              <a:gd name="connsiteY13" fmla="*/ 15946 h 1936750"/>
              <a:gd name="connsiteX14" fmla="*/ 853845 w 1707690"/>
              <a:gd name="connsiteY14" fmla="*/ 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690" h="1936750">
                <a:moveTo>
                  <a:pt x="853845" y="0"/>
                </a:moveTo>
                <a:cubicBezTo>
                  <a:pt x="875590" y="0"/>
                  <a:pt x="895885" y="5799"/>
                  <a:pt x="914731" y="15946"/>
                </a:cubicBezTo>
                <a:cubicBezTo>
                  <a:pt x="1646805" y="439248"/>
                  <a:pt x="1646805" y="439248"/>
                  <a:pt x="1646805" y="439248"/>
                </a:cubicBezTo>
                <a:cubicBezTo>
                  <a:pt x="1684496" y="460993"/>
                  <a:pt x="1707690" y="501584"/>
                  <a:pt x="1707690" y="545073"/>
                </a:cubicBezTo>
                <a:cubicBezTo>
                  <a:pt x="1707690" y="1390227"/>
                  <a:pt x="1707690" y="1390227"/>
                  <a:pt x="1707690" y="1390227"/>
                </a:cubicBezTo>
                <a:cubicBezTo>
                  <a:pt x="1707690" y="1433717"/>
                  <a:pt x="1684496" y="1474308"/>
                  <a:pt x="1646805" y="1496053"/>
                </a:cubicBezTo>
                <a:cubicBezTo>
                  <a:pt x="914731" y="1919354"/>
                  <a:pt x="914731" y="1919354"/>
                  <a:pt x="914731" y="1919354"/>
                </a:cubicBezTo>
                <a:cubicBezTo>
                  <a:pt x="895885" y="1930952"/>
                  <a:pt x="875590" y="1936750"/>
                  <a:pt x="853845" y="1936750"/>
                </a:cubicBezTo>
                <a:cubicBezTo>
                  <a:pt x="832100" y="1936750"/>
                  <a:pt x="811805" y="1930952"/>
                  <a:pt x="792960" y="1919354"/>
                </a:cubicBezTo>
                <a:cubicBezTo>
                  <a:pt x="60886" y="1496053"/>
                  <a:pt x="60886" y="1496053"/>
                  <a:pt x="60886" y="1496053"/>
                </a:cubicBezTo>
                <a:cubicBezTo>
                  <a:pt x="23195" y="1474308"/>
                  <a:pt x="0" y="1433717"/>
                  <a:pt x="0" y="1390227"/>
                </a:cubicBezTo>
                <a:cubicBezTo>
                  <a:pt x="0" y="545073"/>
                  <a:pt x="0" y="545073"/>
                  <a:pt x="0" y="545073"/>
                </a:cubicBezTo>
                <a:cubicBezTo>
                  <a:pt x="0" y="501584"/>
                  <a:pt x="23195" y="460993"/>
                  <a:pt x="60886" y="439248"/>
                </a:cubicBezTo>
                <a:cubicBezTo>
                  <a:pt x="792960" y="15946"/>
                  <a:pt x="792960" y="15946"/>
                  <a:pt x="792960" y="15946"/>
                </a:cubicBezTo>
                <a:cubicBezTo>
                  <a:pt x="811805" y="5799"/>
                  <a:pt x="832100" y="0"/>
                  <a:pt x="853845" y="0"/>
                </a:cubicBezTo>
                <a:close/>
              </a:path>
            </a:pathLst>
          </a:custGeom>
          <a:ln w="28575">
            <a:gradFill>
              <a:gsLst>
                <a:gs pos="0">
                  <a:srgbClr val="294665">
                    <a:alpha val="50000"/>
                  </a:srgbClr>
                </a:gs>
                <a:gs pos="35000">
                  <a:srgbClr val="294665"/>
                </a:gs>
                <a:gs pos="70000">
                  <a:srgbClr val="294665">
                    <a:alpha val="50000"/>
                  </a:srgbClr>
                </a:gs>
                <a:gs pos="100000">
                  <a:srgbClr val="294665"/>
                </a:gs>
              </a:gsLst>
              <a:lin ang="5400000" scaled="1"/>
            </a:gradFill>
          </a:ln>
        </p:spPr>
      </p:pic>
      <p:grpSp>
        <p:nvGrpSpPr>
          <p:cNvPr id="6" name="组合 5"/>
          <p:cNvGrpSpPr/>
          <p:nvPr/>
        </p:nvGrpSpPr>
        <p:grpSpPr>
          <a:xfrm>
            <a:off x="4245702" y="3345941"/>
            <a:ext cx="3697422" cy="2279649"/>
            <a:chOff x="3392877" y="3429275"/>
            <a:chExt cx="3697422" cy="227964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392877" y="3429275"/>
              <a:ext cx="0" cy="22796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090299" y="3429275"/>
              <a:ext cx="0" cy="22796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4903" y="1201570"/>
            <a:ext cx="1707690" cy="1832642"/>
          </a:xfrm>
          <a:custGeom>
            <a:avLst/>
            <a:gdLst>
              <a:gd name="connsiteX0" fmla="*/ 853845 w 1707690"/>
              <a:gd name="connsiteY0" fmla="*/ 0 h 1936750"/>
              <a:gd name="connsiteX1" fmla="*/ 914731 w 1707690"/>
              <a:gd name="connsiteY1" fmla="*/ 15946 h 1936750"/>
              <a:gd name="connsiteX2" fmla="*/ 1646805 w 1707690"/>
              <a:gd name="connsiteY2" fmla="*/ 439248 h 1936750"/>
              <a:gd name="connsiteX3" fmla="*/ 1707690 w 1707690"/>
              <a:gd name="connsiteY3" fmla="*/ 545073 h 1936750"/>
              <a:gd name="connsiteX4" fmla="*/ 1707690 w 1707690"/>
              <a:gd name="connsiteY4" fmla="*/ 1390227 h 1936750"/>
              <a:gd name="connsiteX5" fmla="*/ 1646805 w 1707690"/>
              <a:gd name="connsiteY5" fmla="*/ 1496053 h 1936750"/>
              <a:gd name="connsiteX6" fmla="*/ 914731 w 1707690"/>
              <a:gd name="connsiteY6" fmla="*/ 1919354 h 1936750"/>
              <a:gd name="connsiteX7" fmla="*/ 853845 w 1707690"/>
              <a:gd name="connsiteY7" fmla="*/ 1936750 h 1936750"/>
              <a:gd name="connsiteX8" fmla="*/ 792960 w 1707690"/>
              <a:gd name="connsiteY8" fmla="*/ 1919354 h 1936750"/>
              <a:gd name="connsiteX9" fmla="*/ 60886 w 1707690"/>
              <a:gd name="connsiteY9" fmla="*/ 1496053 h 1936750"/>
              <a:gd name="connsiteX10" fmla="*/ 0 w 1707690"/>
              <a:gd name="connsiteY10" fmla="*/ 1390227 h 1936750"/>
              <a:gd name="connsiteX11" fmla="*/ 0 w 1707690"/>
              <a:gd name="connsiteY11" fmla="*/ 545073 h 1936750"/>
              <a:gd name="connsiteX12" fmla="*/ 60886 w 1707690"/>
              <a:gd name="connsiteY12" fmla="*/ 439248 h 1936750"/>
              <a:gd name="connsiteX13" fmla="*/ 792960 w 1707690"/>
              <a:gd name="connsiteY13" fmla="*/ 15946 h 1936750"/>
              <a:gd name="connsiteX14" fmla="*/ 853845 w 1707690"/>
              <a:gd name="connsiteY14" fmla="*/ 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690" h="1936750">
                <a:moveTo>
                  <a:pt x="853845" y="0"/>
                </a:moveTo>
                <a:cubicBezTo>
                  <a:pt x="875590" y="0"/>
                  <a:pt x="895885" y="5799"/>
                  <a:pt x="914731" y="15946"/>
                </a:cubicBezTo>
                <a:cubicBezTo>
                  <a:pt x="1646805" y="439248"/>
                  <a:pt x="1646805" y="439248"/>
                  <a:pt x="1646805" y="439248"/>
                </a:cubicBezTo>
                <a:cubicBezTo>
                  <a:pt x="1684496" y="460993"/>
                  <a:pt x="1707690" y="501584"/>
                  <a:pt x="1707690" y="545073"/>
                </a:cubicBezTo>
                <a:cubicBezTo>
                  <a:pt x="1707690" y="1390227"/>
                  <a:pt x="1707690" y="1390227"/>
                  <a:pt x="1707690" y="1390227"/>
                </a:cubicBezTo>
                <a:cubicBezTo>
                  <a:pt x="1707690" y="1433717"/>
                  <a:pt x="1684496" y="1474308"/>
                  <a:pt x="1646805" y="1496053"/>
                </a:cubicBezTo>
                <a:cubicBezTo>
                  <a:pt x="914731" y="1919354"/>
                  <a:pt x="914731" y="1919354"/>
                  <a:pt x="914731" y="1919354"/>
                </a:cubicBezTo>
                <a:cubicBezTo>
                  <a:pt x="895885" y="1930952"/>
                  <a:pt x="875590" y="1936750"/>
                  <a:pt x="853845" y="1936750"/>
                </a:cubicBezTo>
                <a:cubicBezTo>
                  <a:pt x="832100" y="1936750"/>
                  <a:pt x="811805" y="1930952"/>
                  <a:pt x="792960" y="1919354"/>
                </a:cubicBezTo>
                <a:cubicBezTo>
                  <a:pt x="60886" y="1496053"/>
                  <a:pt x="60886" y="1496053"/>
                  <a:pt x="60886" y="1496053"/>
                </a:cubicBezTo>
                <a:cubicBezTo>
                  <a:pt x="23195" y="1474308"/>
                  <a:pt x="0" y="1433717"/>
                  <a:pt x="0" y="1390227"/>
                </a:cubicBezTo>
                <a:cubicBezTo>
                  <a:pt x="0" y="545073"/>
                  <a:pt x="0" y="545073"/>
                  <a:pt x="0" y="545073"/>
                </a:cubicBezTo>
                <a:cubicBezTo>
                  <a:pt x="0" y="501584"/>
                  <a:pt x="23195" y="460993"/>
                  <a:pt x="60886" y="439248"/>
                </a:cubicBezTo>
                <a:cubicBezTo>
                  <a:pt x="792960" y="15946"/>
                  <a:pt x="792960" y="15946"/>
                  <a:pt x="792960" y="15946"/>
                </a:cubicBezTo>
                <a:cubicBezTo>
                  <a:pt x="811805" y="5799"/>
                  <a:pt x="832100" y="0"/>
                  <a:pt x="853845" y="0"/>
                </a:cubicBezTo>
                <a:close/>
              </a:path>
            </a:pathLst>
          </a:custGeom>
          <a:ln w="28575">
            <a:gradFill>
              <a:gsLst>
                <a:gs pos="0">
                  <a:srgbClr val="294665">
                    <a:alpha val="50000"/>
                  </a:srgbClr>
                </a:gs>
                <a:gs pos="35000">
                  <a:srgbClr val="294665"/>
                </a:gs>
                <a:gs pos="70000">
                  <a:srgbClr val="294665">
                    <a:alpha val="50000"/>
                  </a:srgbClr>
                </a:gs>
                <a:gs pos="100000">
                  <a:srgbClr val="294665"/>
                </a:gs>
              </a:gsLst>
              <a:lin ang="5400000" scaled="1"/>
            </a:gradFill>
          </a:ln>
        </p:spPr>
      </p:pic>
      <p:sp>
        <p:nvSpPr>
          <p:cNvPr id="22" name="矩形 21"/>
          <p:cNvSpPr/>
          <p:nvPr/>
        </p:nvSpPr>
        <p:spPr>
          <a:xfrm>
            <a:off x="1600016" y="3345941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9009" y="4027549"/>
            <a:ext cx="298213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05938" y="3345941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04931" y="4027549"/>
            <a:ext cx="298213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44656" y="3345941"/>
            <a:ext cx="1780125" cy="564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2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649" y="4027549"/>
            <a:ext cx="2982137" cy="1060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3518267" y="1503744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0 1</a:t>
            </a:r>
            <a:endParaRPr lang="zh-CN" altLang="en-US" sz="4000" b="1" dirty="0">
              <a:solidFill>
                <a:srgbClr val="24202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518267" y="2551286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0 2</a:t>
            </a:r>
            <a:endParaRPr lang="zh-CN" altLang="en-US" sz="4000" b="1" dirty="0">
              <a:solidFill>
                <a:srgbClr val="24202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3518267" y="3598828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0 3</a:t>
            </a:r>
            <a:endParaRPr lang="zh-CN" altLang="en-US" sz="4000" b="1" dirty="0">
              <a:solidFill>
                <a:srgbClr val="24202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3518267" y="4646370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0 4</a:t>
            </a:r>
            <a:endParaRPr lang="zh-CN" altLang="en-US" sz="4000" b="1" dirty="0">
              <a:solidFill>
                <a:srgbClr val="24202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80312" y="1605111"/>
            <a:ext cx="7606564" cy="40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0312" y="2700269"/>
            <a:ext cx="7606564" cy="40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0312" y="3675087"/>
            <a:ext cx="7606564" cy="40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0312" y="4770245"/>
            <a:ext cx="7606564" cy="40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4" b="3549"/>
          <a:stretch>
            <a:fillRect/>
          </a:stretch>
        </p:blipFill>
        <p:spPr>
          <a:xfrm>
            <a:off x="0" y="2981501"/>
            <a:ext cx="3075932" cy="19425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9376" y="1929706"/>
            <a:ext cx="2377180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输入您的标题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13" grpId="0"/>
      <p:bldP spid="1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2448</Words>
  <Application>WPS 演示</Application>
  <PresentationFormat>宽屏</PresentationFormat>
  <Paragraphs>216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思源黑体 CN Normal</vt:lpstr>
      <vt:lpstr>黑体</vt:lpstr>
      <vt:lpstr>Cordia New</vt:lpstr>
      <vt:lpstr>微软雅黑</vt:lpstr>
      <vt:lpstr>Arial Unicode MS</vt:lpstr>
      <vt:lpstr>Calibri</vt:lpstr>
      <vt:lpstr>Gill Sans</vt:lpstr>
      <vt:lpstr>Source Sans Pro Light</vt:lpstr>
      <vt:lpstr>思源黑体 CN Light</vt:lpstr>
      <vt:lpstr>思源黑体 CN Bold</vt:lpstr>
      <vt:lpstr>Microsoft Sans Serif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办公资源网</dc:creator>
  <dc:description>办公资源网：https://www.bangongziyuan.com/</dc:description>
  <cp:lastModifiedBy>Years later</cp:lastModifiedBy>
  <cp:revision>1</cp:revision>
  <dcterms:created xsi:type="dcterms:W3CDTF">2024-07-03T08:00:31Z</dcterms:created>
  <dcterms:modified xsi:type="dcterms:W3CDTF">2024-07-03T08:00:32Z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9C2FEC8B6F7B49E6924E59E87B72097E_13</vt:lpwstr>
  </property>
</Properties>
</file>