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3"/>
    <p:sldId id="261" r:id="rId4"/>
    <p:sldId id="262" r:id="rId5"/>
    <p:sldId id="257" r:id="rId6"/>
    <p:sldId id="263" r:id="rId7"/>
    <p:sldId id="264" r:id="rId8"/>
    <p:sldId id="267" r:id="rId9"/>
    <p:sldId id="265" r:id="rId10"/>
    <p:sldId id="266" r:id="rId11"/>
    <p:sldId id="268" r:id="rId12"/>
    <p:sldId id="271" r:id="rId13"/>
    <p:sldId id="269" r:id="rId14"/>
    <p:sldId id="270" r:id="rId15"/>
    <p:sldId id="272" r:id="rId16"/>
    <p:sldId id="274" r:id="rId17"/>
    <p:sldId id="277" r:id="rId18"/>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2DAC"/>
    <a:srgbClr val="C440B2"/>
    <a:srgbClr val="C73D9F"/>
    <a:srgbClr val="9429B1"/>
    <a:srgbClr val="8D28B4"/>
    <a:srgbClr val="721481"/>
    <a:srgbClr val="701277"/>
    <a:srgbClr val="861580"/>
    <a:srgbClr val="8F1C7D"/>
    <a:srgbClr val="8325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5" d="100"/>
          <a:sy n="115" d="100"/>
        </p:scale>
        <p:origin x="37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gs" Target="tags/tag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540343"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r>
              <a:rPr lang="zh-CN" altLang="en-US" dirty="0"/>
              <a:t>单击此处编辑母版标题样式</a:t>
            </a:r>
            <a:endParaRPr lang="zh-CN" altLang="en-US" dirty="0"/>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lvl1pPr>
              <a:defRPr>
                <a:latin typeface="阿里巴巴普惠体 R" panose="00020600040101010101" pitchFamily="18" charset="-122"/>
                <a:ea typeface="阿里巴巴普惠体 R" panose="00020600040101010101" pitchFamily="18" charset="-122"/>
              </a:defRPr>
            </a:lvl1pPr>
            <a:lvl2pPr>
              <a:defRPr>
                <a:latin typeface="阿里巴巴普惠体 R" panose="00020600040101010101" pitchFamily="18" charset="-122"/>
                <a:ea typeface="阿里巴巴普惠体 R" panose="00020600040101010101" pitchFamily="18" charset="-122"/>
              </a:defRPr>
            </a:lvl2pPr>
            <a:lvl3pPr>
              <a:defRPr>
                <a:latin typeface="阿里巴巴普惠体 R" panose="00020600040101010101" pitchFamily="18" charset="-122"/>
                <a:ea typeface="阿里巴巴普惠体 R" panose="00020600040101010101" pitchFamily="18" charset="-122"/>
              </a:defRPr>
            </a:lvl3pPr>
            <a:lvl4pPr>
              <a:defRPr>
                <a:latin typeface="阿里巴巴普惠体 R" panose="00020600040101010101" pitchFamily="18" charset="-122"/>
                <a:ea typeface="阿里巴巴普惠体 R" panose="00020600040101010101" pitchFamily="18" charset="-122"/>
              </a:defRPr>
            </a:lvl4pPr>
            <a:lvl5pPr>
              <a:defRPr>
                <a:latin typeface="阿里巴巴普惠体 R" panose="00020600040101010101" pitchFamily="18" charset="-122"/>
                <a:ea typeface="阿里巴巴普惠体 R" panose="00020600040101010101" pitchFamily="18" charset="-122"/>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1B57B8E6-7232-4700-A6B2-7AAA75E92993}" type="datetimeFigureOut">
              <a:rPr lang="zh-CN" altLang="en-US" smtClean="0"/>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25C3EFF5-276F-43FF-8D87-5446824286D9}" type="slidenum">
              <a:rPr lang="zh-CN" altLang="en-US" smtClean="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lvl1pPr>
              <a:defRPr>
                <a:latin typeface="阿里巴巴普惠体 R" panose="00020600040101010101" pitchFamily="18" charset="-122"/>
                <a:ea typeface="阿里巴巴普惠体 R" panose="00020600040101010101" pitchFamily="18" charset="-122"/>
              </a:defRPr>
            </a:lvl1pPr>
          </a:lstStyle>
          <a:p>
            <a:r>
              <a:rPr lang="zh-CN" altLang="en-US" dirty="0"/>
              <a:t>单击此处编辑母版标题样式</a:t>
            </a:r>
            <a:endParaRPr lang="zh-CN" altLang="en-US" dirty="0"/>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lvl1pPr>
              <a:defRPr>
                <a:latin typeface="阿里巴巴普惠体 R" panose="00020600040101010101" pitchFamily="18" charset="-122"/>
                <a:ea typeface="阿里巴巴普惠体 R" panose="00020600040101010101" pitchFamily="18" charset="-122"/>
              </a:defRPr>
            </a:lvl1pPr>
            <a:lvl2pPr>
              <a:defRPr>
                <a:latin typeface="阿里巴巴普惠体 R" panose="00020600040101010101" pitchFamily="18" charset="-122"/>
                <a:ea typeface="阿里巴巴普惠体 R" panose="00020600040101010101" pitchFamily="18" charset="-122"/>
              </a:defRPr>
            </a:lvl2pPr>
            <a:lvl3pPr>
              <a:defRPr>
                <a:latin typeface="阿里巴巴普惠体 R" panose="00020600040101010101" pitchFamily="18" charset="-122"/>
                <a:ea typeface="阿里巴巴普惠体 R" panose="00020600040101010101" pitchFamily="18" charset="-122"/>
              </a:defRPr>
            </a:lvl3pPr>
            <a:lvl4pPr>
              <a:defRPr>
                <a:latin typeface="阿里巴巴普惠体 R" panose="00020600040101010101" pitchFamily="18" charset="-122"/>
                <a:ea typeface="阿里巴巴普惠体 R" panose="00020600040101010101" pitchFamily="18" charset="-122"/>
              </a:defRPr>
            </a:lvl4pPr>
            <a:lvl5pPr>
              <a:defRPr>
                <a:latin typeface="阿里巴巴普惠体 R" panose="00020600040101010101" pitchFamily="18" charset="-122"/>
                <a:ea typeface="阿里巴巴普惠体 R" panose="00020600040101010101" pitchFamily="18" charset="-122"/>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1B57B8E6-7232-4700-A6B2-7AAA75E92993}" type="datetimeFigureOut">
              <a:rPr lang="zh-CN" altLang="en-US" smtClean="0"/>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25C3EFF5-276F-43FF-8D87-5446824286D9}"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838200" y="1825625"/>
            <a:ext cx="10515600" cy="4351338"/>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vl2pPr>
              <a:defRPr>
                <a:latin typeface="阿里巴巴普惠体 R" panose="00020600040101010101" pitchFamily="18" charset="-122"/>
                <a:ea typeface="阿里巴巴普惠体 R" panose="00020600040101010101" pitchFamily="18" charset="-122"/>
              </a:defRPr>
            </a:lvl2pPr>
            <a:lvl3pPr>
              <a:defRPr>
                <a:latin typeface="阿里巴巴普惠体 R" panose="00020600040101010101" pitchFamily="18" charset="-122"/>
                <a:ea typeface="阿里巴巴普惠体 R" panose="00020600040101010101" pitchFamily="18" charset="-122"/>
              </a:defRPr>
            </a:lvl3pPr>
            <a:lvl4pPr>
              <a:defRPr>
                <a:latin typeface="阿里巴巴普惠体 R" panose="00020600040101010101" pitchFamily="18" charset="-122"/>
                <a:ea typeface="阿里巴巴普惠体 R" panose="00020600040101010101" pitchFamily="18" charset="-122"/>
              </a:defRPr>
            </a:lvl4pPr>
            <a:lvl5pPr>
              <a:defRPr>
                <a:latin typeface="阿里巴巴普惠体 R" panose="00020600040101010101" pitchFamily="18" charset="-122"/>
                <a:ea typeface="阿里巴巴普惠体 R" panose="00020600040101010101" pitchFamily="18" charset="-122"/>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1B57B8E6-7232-4700-A6B2-7AAA75E92993}" type="datetimeFigureOut">
              <a:rPr lang="zh-CN" altLang="en-US" smtClean="0"/>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25C3EFF5-276F-43FF-8D87-5446824286D9}" type="slidenum">
              <a:rPr lang="zh-CN" altLang="en-US" smtClean="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atin typeface="阿里巴巴普惠体 R" panose="00020600040101010101" pitchFamily="18" charset="-122"/>
                <a:ea typeface="阿里巴巴普惠体 R" panose="00020600040101010101" pitchFamily="18" charset="-122"/>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阿里巴巴普惠体 R" panose="00020600040101010101" pitchFamily="18" charset="-122"/>
                <a:ea typeface="阿里巴巴普惠体 R" panose="00020600040101010101" pitchFamily="18"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1B57B8E6-7232-4700-A6B2-7AAA75E92993}" type="datetimeFigureOut">
              <a:rPr lang="zh-CN" altLang="en-US" smtClean="0"/>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25C3EFF5-276F-43FF-8D87-5446824286D9}" type="slidenum">
              <a:rPr lang="zh-CN" altLang="en-US" smtClean="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838200" y="1825625"/>
            <a:ext cx="5181600" cy="4351338"/>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vl2pPr>
              <a:defRPr>
                <a:latin typeface="阿里巴巴普惠体 R" panose="00020600040101010101" pitchFamily="18" charset="-122"/>
                <a:ea typeface="阿里巴巴普惠体 R" panose="00020600040101010101" pitchFamily="18" charset="-122"/>
              </a:defRPr>
            </a:lvl2pPr>
            <a:lvl3pPr>
              <a:defRPr>
                <a:latin typeface="阿里巴巴普惠体 R" panose="00020600040101010101" pitchFamily="18" charset="-122"/>
                <a:ea typeface="阿里巴巴普惠体 R" panose="00020600040101010101" pitchFamily="18" charset="-122"/>
              </a:defRPr>
            </a:lvl3pPr>
            <a:lvl4pPr>
              <a:defRPr>
                <a:latin typeface="阿里巴巴普惠体 R" panose="00020600040101010101" pitchFamily="18" charset="-122"/>
                <a:ea typeface="阿里巴巴普惠体 R" panose="00020600040101010101" pitchFamily="18" charset="-122"/>
              </a:defRPr>
            </a:lvl4pPr>
            <a:lvl5pPr>
              <a:defRPr>
                <a:latin typeface="阿里巴巴普惠体 R" panose="00020600040101010101" pitchFamily="18" charset="-122"/>
                <a:ea typeface="阿里巴巴普惠体 R" panose="00020600040101010101" pitchFamily="18" charset="-122"/>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内容占位符 3"/>
          <p:cNvSpPr>
            <a:spLocks noGrp="1"/>
          </p:cNvSpPr>
          <p:nvPr>
            <p:ph sz="half" idx="2"/>
          </p:nvPr>
        </p:nvSpPr>
        <p:spPr>
          <a:xfrm>
            <a:off x="6172200" y="1825625"/>
            <a:ext cx="5181600" cy="4351338"/>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vl2pPr>
              <a:defRPr>
                <a:latin typeface="阿里巴巴普惠体 R" panose="00020600040101010101" pitchFamily="18" charset="-122"/>
                <a:ea typeface="阿里巴巴普惠体 R" panose="00020600040101010101" pitchFamily="18" charset="-122"/>
              </a:defRPr>
            </a:lvl2pPr>
            <a:lvl3pPr>
              <a:defRPr>
                <a:latin typeface="阿里巴巴普惠体 R" panose="00020600040101010101" pitchFamily="18" charset="-122"/>
                <a:ea typeface="阿里巴巴普惠体 R" panose="00020600040101010101" pitchFamily="18" charset="-122"/>
              </a:defRPr>
            </a:lvl3pPr>
            <a:lvl4pPr>
              <a:defRPr>
                <a:latin typeface="阿里巴巴普惠体 R" panose="00020600040101010101" pitchFamily="18" charset="-122"/>
                <a:ea typeface="阿里巴巴普惠体 R" panose="00020600040101010101" pitchFamily="18" charset="-122"/>
              </a:defRPr>
            </a:lvl4pPr>
            <a:lvl5pPr>
              <a:defRPr>
                <a:latin typeface="阿里巴巴普惠体 R" panose="00020600040101010101" pitchFamily="18" charset="-122"/>
                <a:ea typeface="阿里巴巴普惠体 R" panose="00020600040101010101" pitchFamily="18" charset="-122"/>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1B57B8E6-7232-4700-A6B2-7AAA75E92993}" type="datetimeFigureOut">
              <a:rPr lang="zh-CN" altLang="en-US" smtClean="0"/>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25C3EFF5-276F-43FF-8D87-5446824286D9}"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atin typeface="阿里巴巴普惠体 R" panose="00020600040101010101" pitchFamily="18" charset="-122"/>
                <a:ea typeface="阿里巴巴普惠体 R" panose="00020600040101010101"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505075"/>
            <a:ext cx="5157787" cy="3684588"/>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vl2pPr>
              <a:defRPr>
                <a:latin typeface="阿里巴巴普惠体 R" panose="00020600040101010101" pitchFamily="18" charset="-122"/>
                <a:ea typeface="阿里巴巴普惠体 R" panose="00020600040101010101" pitchFamily="18" charset="-122"/>
              </a:defRPr>
            </a:lvl2pPr>
            <a:lvl3pPr>
              <a:defRPr>
                <a:latin typeface="阿里巴巴普惠体 R" panose="00020600040101010101" pitchFamily="18" charset="-122"/>
                <a:ea typeface="阿里巴巴普惠体 R" panose="00020600040101010101" pitchFamily="18" charset="-122"/>
              </a:defRPr>
            </a:lvl3pPr>
            <a:lvl4pPr>
              <a:defRPr>
                <a:latin typeface="阿里巴巴普惠体 R" panose="00020600040101010101" pitchFamily="18" charset="-122"/>
                <a:ea typeface="阿里巴巴普惠体 R" panose="00020600040101010101" pitchFamily="18" charset="-122"/>
              </a:defRPr>
            </a:lvl4pPr>
            <a:lvl5pPr>
              <a:defRPr>
                <a:latin typeface="阿里巴巴普惠体 R" panose="00020600040101010101" pitchFamily="18" charset="-122"/>
                <a:ea typeface="阿里巴巴普惠体 R" panose="00020600040101010101" pitchFamily="18" charset="-122"/>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atin typeface="阿里巴巴普惠体 R" panose="00020600040101010101" pitchFamily="18" charset="-122"/>
                <a:ea typeface="阿里巴巴普惠体 R" panose="00020600040101010101"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505075"/>
            <a:ext cx="5183188" cy="3684588"/>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vl2pPr>
              <a:defRPr>
                <a:latin typeface="阿里巴巴普惠体 R" panose="00020600040101010101" pitchFamily="18" charset="-122"/>
                <a:ea typeface="阿里巴巴普惠体 R" panose="00020600040101010101" pitchFamily="18" charset="-122"/>
              </a:defRPr>
            </a:lvl2pPr>
            <a:lvl3pPr>
              <a:defRPr>
                <a:latin typeface="阿里巴巴普惠体 R" panose="00020600040101010101" pitchFamily="18" charset="-122"/>
                <a:ea typeface="阿里巴巴普惠体 R" panose="00020600040101010101" pitchFamily="18" charset="-122"/>
              </a:defRPr>
            </a:lvl3pPr>
            <a:lvl4pPr>
              <a:defRPr>
                <a:latin typeface="阿里巴巴普惠体 R" panose="00020600040101010101" pitchFamily="18" charset="-122"/>
                <a:ea typeface="阿里巴巴普惠体 R" panose="00020600040101010101" pitchFamily="18" charset="-122"/>
              </a:defRPr>
            </a:lvl4pPr>
            <a:lvl5pPr>
              <a:defRPr>
                <a:latin typeface="阿里巴巴普惠体 R" panose="00020600040101010101" pitchFamily="18" charset="-122"/>
                <a:ea typeface="阿里巴巴普惠体 R" panose="00020600040101010101" pitchFamily="18" charset="-122"/>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7" name="日期占位符 6"/>
          <p:cNvSpPr>
            <a:spLocks noGrp="1"/>
          </p:cNvSpPr>
          <p:nvPr>
            <p:ph type="dt" sz="half" idx="10"/>
          </p:nvPr>
        </p:nvSpPr>
        <p:spPr>
          <a:xfrm>
            <a:off x="8382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1B57B8E6-7232-4700-A6B2-7AAA75E92993}" type="datetimeFigureOut">
              <a:rPr lang="zh-CN" altLang="en-US" smtClean="0"/>
            </a:fld>
            <a:endParaRPr lang="zh-CN" altLang="en-US" dirty="0"/>
          </a:p>
        </p:txBody>
      </p:sp>
      <p:sp>
        <p:nvSpPr>
          <p:cNvPr id="8" name="页脚占位符 7"/>
          <p:cNvSpPr>
            <a:spLocks noGrp="1"/>
          </p:cNvSpPr>
          <p:nvPr>
            <p:ph type="ftr" sz="quarter" idx="11"/>
          </p:nvPr>
        </p:nvSpPr>
        <p:spPr>
          <a:xfrm>
            <a:off x="4038600" y="6356350"/>
            <a:ext cx="41148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25C3EFF5-276F-43FF-8D87-5446824286D9}" type="slidenum">
              <a:rPr lang="zh-CN" altLang="en-US" smtClean="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a:xfrm>
            <a:off x="8382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1B57B8E6-7232-4700-A6B2-7AAA75E92993}" type="datetimeFigureOut">
              <a:rPr lang="zh-CN" altLang="en-US" smtClean="0"/>
            </a:fld>
            <a:endParaRPr lang="zh-CN" altLang="en-US" dirty="0"/>
          </a:p>
        </p:txBody>
      </p:sp>
      <p:sp>
        <p:nvSpPr>
          <p:cNvPr id="4" name="页脚占位符 3"/>
          <p:cNvSpPr>
            <a:spLocks noGrp="1"/>
          </p:cNvSpPr>
          <p:nvPr>
            <p:ph type="ftr" sz="quarter" idx="11"/>
          </p:nvPr>
        </p:nvSpPr>
        <p:spPr>
          <a:xfrm>
            <a:off x="4038600" y="6356350"/>
            <a:ext cx="41148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25C3EFF5-276F-43FF-8D87-5446824286D9}" type="slidenum">
              <a:rPr lang="zh-CN" altLang="en-US" smtClean="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1B57B8E6-7232-4700-A6B2-7AAA75E92993}" type="datetimeFigureOut">
              <a:rPr lang="zh-CN" altLang="en-US" smtClean="0"/>
            </a:fld>
            <a:endParaRPr lang="zh-CN" altLang="en-US" dirty="0"/>
          </a:p>
        </p:txBody>
      </p:sp>
      <p:sp>
        <p:nvSpPr>
          <p:cNvPr id="3" name="页脚占位符 2"/>
          <p:cNvSpPr>
            <a:spLocks noGrp="1"/>
          </p:cNvSpPr>
          <p:nvPr>
            <p:ph type="ftr" sz="quarter" idx="11"/>
          </p:nvPr>
        </p:nvSpPr>
        <p:spPr>
          <a:xfrm>
            <a:off x="4038600" y="6356350"/>
            <a:ext cx="41148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25C3EFF5-276F-43FF-8D87-5446824286D9}" type="slidenum">
              <a:rPr lang="zh-CN" altLang="en-US" smtClean="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atin typeface="阿里巴巴普惠体 R" panose="00020600040101010101" pitchFamily="18" charset="-122"/>
                <a:ea typeface="阿里巴巴普惠体 R" panose="00020600040101010101" pitchFamily="18" charset="-122"/>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atin typeface="阿里巴巴普惠体 R" panose="00020600040101010101" pitchFamily="18" charset="-122"/>
                <a:ea typeface="阿里巴巴普惠体 R" panose="00020600040101010101" pitchFamily="18" charset="-122"/>
              </a:defRPr>
            </a:lvl1pPr>
            <a:lvl2pPr>
              <a:defRPr sz="2800">
                <a:latin typeface="阿里巴巴普惠体 R" panose="00020600040101010101" pitchFamily="18" charset="-122"/>
                <a:ea typeface="阿里巴巴普惠体 R" panose="00020600040101010101" pitchFamily="18" charset="-122"/>
              </a:defRPr>
            </a:lvl2pPr>
            <a:lvl3pPr>
              <a:defRPr sz="2400">
                <a:latin typeface="阿里巴巴普惠体 R" panose="00020600040101010101" pitchFamily="18" charset="-122"/>
                <a:ea typeface="阿里巴巴普惠体 R" panose="00020600040101010101" pitchFamily="18" charset="-122"/>
              </a:defRPr>
            </a:lvl3pPr>
            <a:lvl4pPr>
              <a:defRPr sz="2000">
                <a:latin typeface="阿里巴巴普惠体 R" panose="00020600040101010101" pitchFamily="18" charset="-122"/>
                <a:ea typeface="阿里巴巴普惠体 R" panose="00020600040101010101" pitchFamily="18" charset="-122"/>
              </a:defRPr>
            </a:lvl4pPr>
            <a:lvl5pPr>
              <a:defRPr sz="2000">
                <a:latin typeface="阿里巴巴普惠体 R" panose="00020600040101010101" pitchFamily="18" charset="-122"/>
                <a:ea typeface="阿里巴巴普惠体 R" panose="00020600040101010101" pitchFamily="18" charset="-122"/>
              </a:defRPr>
            </a:lvl5pPr>
            <a:lvl6pPr>
              <a:defRPr sz="2000"/>
            </a:lvl6pPr>
            <a:lvl7pPr>
              <a:defRPr sz="2000"/>
            </a:lvl7pPr>
            <a:lvl8pPr>
              <a:defRPr sz="2000"/>
            </a:lvl8pPr>
            <a:lvl9pPr>
              <a:defRPr sz="2000"/>
            </a:lvl9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atin typeface="阿里巴巴普惠体 R" panose="00020600040101010101" pitchFamily="18" charset="-122"/>
                <a:ea typeface="阿里巴巴普惠体 R" panose="00020600040101010101"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1B57B8E6-7232-4700-A6B2-7AAA75E92993}" type="datetimeFigureOut">
              <a:rPr lang="zh-CN" altLang="en-US" smtClean="0"/>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25C3EFF5-276F-43FF-8D87-5446824286D9}" type="slidenum">
              <a:rPr lang="zh-CN" altLang="en-US" smtClean="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atin typeface="阿里巴巴普惠体 R" panose="00020600040101010101" pitchFamily="18" charset="-122"/>
                <a:ea typeface="阿里巴巴普惠体 R" panose="00020600040101010101" pitchFamily="18" charset="-122"/>
              </a:defRPr>
            </a:lvl1pPr>
          </a:lstStyle>
          <a:p>
            <a:r>
              <a:rPr lang="zh-CN" altLang="en-US" dirty="0"/>
              <a:t>单击此处编辑母版标题样式</a:t>
            </a:r>
            <a:endParaRPr lang="zh-CN" altLang="en-US" dirty="0"/>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atin typeface="阿里巴巴普惠体 R" panose="00020600040101010101" pitchFamily="18" charset="-122"/>
                <a:ea typeface="阿里巴巴普惠体 R" panose="00020600040101010101" pitchFamily="18"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atin typeface="阿里巴巴普惠体 R" panose="00020600040101010101" pitchFamily="18" charset="-122"/>
                <a:ea typeface="阿里巴巴普惠体 R" panose="00020600040101010101"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1B57B8E6-7232-4700-A6B2-7AAA75E92993}" type="datetimeFigureOut">
              <a:rPr lang="zh-CN" altLang="en-US" smtClean="0"/>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25C3EFF5-276F-43FF-8D87-5446824286D9}"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86972" y="624112"/>
            <a:ext cx="4847771" cy="2245360"/>
          </a:xfrm>
          <a:prstGeom prst="rect">
            <a:avLst/>
          </a:prstGeom>
          <a:noFill/>
        </p:spPr>
        <p:txBody>
          <a:bodyPr wrap="square" rtlCol="0">
            <a:spAutoFit/>
          </a:bodyPr>
          <a:lstStyle/>
          <a:p>
            <a:r>
              <a:rPr lang="en-US" altLang="zh-CN" sz="14000" dirty="0">
                <a:solidFill>
                  <a:schemeClr val="bg1"/>
                </a:solidFill>
                <a:latin typeface="庞门正道标题体" panose="02010600030101010101" pitchFamily="2" charset="-122"/>
                <a:ea typeface="庞门正道标题体" panose="02010600030101010101" pitchFamily="2" charset="-122"/>
              </a:rPr>
              <a:t>2029</a:t>
            </a:r>
            <a:endParaRPr lang="zh-CN" altLang="en-US" sz="14000" dirty="0">
              <a:solidFill>
                <a:schemeClr val="bg1"/>
              </a:solidFill>
              <a:latin typeface="庞门正道标题体" panose="02010600030101010101" pitchFamily="2" charset="-122"/>
              <a:ea typeface="庞门正道标题体" panose="02010600030101010101" pitchFamily="2" charset="-122"/>
            </a:endParaRPr>
          </a:p>
        </p:txBody>
      </p:sp>
      <p:sp>
        <p:nvSpPr>
          <p:cNvPr id="5" name="文本框 4"/>
          <p:cNvSpPr txBox="1"/>
          <p:nvPr/>
        </p:nvSpPr>
        <p:spPr>
          <a:xfrm>
            <a:off x="986972" y="2439385"/>
            <a:ext cx="10464800" cy="1323439"/>
          </a:xfrm>
          <a:prstGeom prst="rect">
            <a:avLst/>
          </a:prstGeom>
          <a:noFill/>
        </p:spPr>
        <p:txBody>
          <a:bodyPr wrap="square" rtlCol="0">
            <a:spAutoFit/>
          </a:bodyPr>
          <a:lstStyle/>
          <a:p>
            <a:r>
              <a:rPr lang="zh-CN" altLang="en-US" sz="8000" dirty="0">
                <a:solidFill>
                  <a:schemeClr val="bg1"/>
                </a:solidFill>
                <a:latin typeface="庞门正道标题体" panose="02010600030101010101" pitchFamily="2" charset="-122"/>
                <a:ea typeface="庞门正道标题体" panose="02010600030101010101" pitchFamily="2" charset="-122"/>
              </a:rPr>
              <a:t>年中总结工作</a:t>
            </a:r>
            <a:r>
              <a:rPr lang="en-US" altLang="zh-CN" sz="8000" dirty="0">
                <a:solidFill>
                  <a:schemeClr val="bg1"/>
                </a:solidFill>
                <a:latin typeface="庞门正道标题体" panose="02010600030101010101" pitchFamily="2" charset="-122"/>
                <a:ea typeface="庞门正道标题体" panose="02010600030101010101" pitchFamily="2" charset="-122"/>
              </a:rPr>
              <a:t>PPT</a:t>
            </a:r>
            <a:r>
              <a:rPr lang="zh-CN" altLang="en-US" sz="8000" dirty="0">
                <a:solidFill>
                  <a:schemeClr val="bg1"/>
                </a:solidFill>
                <a:latin typeface="庞门正道标题体" panose="02010600030101010101" pitchFamily="2" charset="-122"/>
                <a:ea typeface="庞门正道标题体" panose="02010600030101010101" pitchFamily="2" charset="-122"/>
              </a:rPr>
              <a:t>模板</a:t>
            </a:r>
            <a:endParaRPr lang="zh-CN" altLang="en-US" sz="8000" dirty="0">
              <a:solidFill>
                <a:schemeClr val="bg1"/>
              </a:solidFill>
              <a:latin typeface="庞门正道标题体" panose="02010600030101010101" pitchFamily="2" charset="-122"/>
              <a:ea typeface="庞门正道标题体" panose="02010600030101010101" pitchFamily="2" charset="-122"/>
            </a:endParaRPr>
          </a:p>
        </p:txBody>
      </p:sp>
      <p:sp>
        <p:nvSpPr>
          <p:cNvPr id="6" name="文本框 5"/>
          <p:cNvSpPr txBox="1"/>
          <p:nvPr/>
        </p:nvSpPr>
        <p:spPr>
          <a:xfrm>
            <a:off x="1001485" y="3617684"/>
            <a:ext cx="8358646" cy="1077218"/>
          </a:xfrm>
          <a:prstGeom prst="rect">
            <a:avLst/>
          </a:prstGeom>
          <a:noFill/>
        </p:spPr>
        <p:txBody>
          <a:bodyPr wrap="square" rtlCol="0">
            <a:spAutoFit/>
          </a:bodyPr>
          <a:lstStyle/>
          <a:p>
            <a:r>
              <a:rPr lang="zh-CN" altLang="en-US" sz="3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可用于年终总结 </a:t>
            </a:r>
            <a:r>
              <a:rPr lang="en-US" altLang="zh-CN" sz="3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altLang="en-US" sz="3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工作汇报 </a:t>
            </a:r>
            <a:r>
              <a:rPr lang="en-US" altLang="zh-CN" sz="3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altLang="en-US" sz="3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计划总结等 </a:t>
            </a:r>
            <a:r>
              <a:rPr lang="en-US" altLang="zh-CN" sz="3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endParaRPr lang="zh-CN" altLang="en-US" sz="3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8" name="文本框 7"/>
          <p:cNvSpPr txBox="1"/>
          <p:nvPr/>
        </p:nvSpPr>
        <p:spPr>
          <a:xfrm>
            <a:off x="1001485" y="4158917"/>
            <a:ext cx="4728196" cy="521970"/>
          </a:xfrm>
          <a:prstGeom prst="rect">
            <a:avLst/>
          </a:prstGeom>
          <a:noFill/>
        </p:spPr>
        <p:txBody>
          <a:bodyPr wrap="square" rtlCol="0">
            <a:spAutoFit/>
          </a:bodyPr>
          <a:lstStyle/>
          <a:p>
            <a:r>
              <a:rPr lang="zh-CN" altLang="en-US" sz="28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汇报人：</a:t>
            </a:r>
            <a:r>
              <a:rPr lang="en-US" altLang="zh-CN" sz="28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PPT</a:t>
            </a:r>
            <a:r>
              <a:rPr lang="zh-CN" altLang="en-US" sz="28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营</a:t>
            </a:r>
            <a:endParaRPr lang="zh-CN" altLang="en-US" sz="28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747485"/>
            <a:ext cx="12540343" cy="6125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3" name="标题 1"/>
          <p:cNvSpPr txBox="1"/>
          <p:nvPr/>
        </p:nvSpPr>
        <p:spPr>
          <a:xfrm>
            <a:off x="139931" y="133325"/>
            <a:ext cx="10515600" cy="61651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单击此处添加标题</a:t>
            </a:r>
            <a:endParaRPr lang="zh-CN" altLang="en-US" sz="3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4" name="Oval 24"/>
          <p:cNvSpPr/>
          <p:nvPr/>
        </p:nvSpPr>
        <p:spPr>
          <a:xfrm>
            <a:off x="1385802" y="1868517"/>
            <a:ext cx="2001398" cy="2001657"/>
          </a:xfrm>
          <a:prstGeom prst="ellipse">
            <a:avLst/>
          </a:prstGeom>
          <a:solidFill>
            <a:srgbClr val="C73D9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b="1" dirty="0">
                <a:solidFill>
                  <a:schemeClr val="bg1"/>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优势</a:t>
            </a:r>
            <a:endParaRPr lang="en-US" sz="1600" b="1" dirty="0">
              <a:solidFill>
                <a:schemeClr val="bg1"/>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p:txBody>
      </p:sp>
      <p:sp>
        <p:nvSpPr>
          <p:cNvPr id="5" name="Oval 25"/>
          <p:cNvSpPr/>
          <p:nvPr/>
        </p:nvSpPr>
        <p:spPr>
          <a:xfrm>
            <a:off x="3385438" y="1868517"/>
            <a:ext cx="2001398" cy="2001657"/>
          </a:xfrm>
          <a:prstGeom prst="ellipse">
            <a:avLst/>
          </a:prstGeom>
          <a:solidFill>
            <a:srgbClr val="952DA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b="1" dirty="0">
                <a:solidFill>
                  <a:schemeClr val="bg1"/>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劣势</a:t>
            </a:r>
            <a:endParaRPr lang="en-US" sz="1600" b="1" dirty="0">
              <a:solidFill>
                <a:schemeClr val="bg1"/>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p:txBody>
      </p:sp>
      <p:sp>
        <p:nvSpPr>
          <p:cNvPr id="6" name="Oval 26"/>
          <p:cNvSpPr/>
          <p:nvPr/>
        </p:nvSpPr>
        <p:spPr>
          <a:xfrm>
            <a:off x="1385802" y="3870174"/>
            <a:ext cx="2001398" cy="2001657"/>
          </a:xfrm>
          <a:prstGeom prst="ellipse">
            <a:avLst/>
          </a:prstGeom>
          <a:solidFill>
            <a:srgbClr val="952DA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b="1" dirty="0">
                <a:solidFill>
                  <a:schemeClr val="bg1"/>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风险</a:t>
            </a:r>
            <a:endParaRPr lang="en-AU" sz="1600" b="1" dirty="0">
              <a:solidFill>
                <a:schemeClr val="bg1"/>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p:txBody>
      </p:sp>
      <p:sp>
        <p:nvSpPr>
          <p:cNvPr id="7" name="Oval 27"/>
          <p:cNvSpPr/>
          <p:nvPr/>
        </p:nvSpPr>
        <p:spPr>
          <a:xfrm>
            <a:off x="3385438" y="3870174"/>
            <a:ext cx="2001398" cy="2001657"/>
          </a:xfrm>
          <a:prstGeom prst="ellipse">
            <a:avLst/>
          </a:prstGeom>
          <a:solidFill>
            <a:srgbClr val="C440B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b="1" dirty="0">
                <a:solidFill>
                  <a:schemeClr val="bg1"/>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机会</a:t>
            </a:r>
            <a:endParaRPr lang="en-AU" sz="1600" b="1" dirty="0">
              <a:solidFill>
                <a:schemeClr val="bg1"/>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p:txBody>
      </p:sp>
      <p:sp>
        <p:nvSpPr>
          <p:cNvPr id="8" name="Oval 28"/>
          <p:cNvSpPr/>
          <p:nvPr/>
        </p:nvSpPr>
        <p:spPr>
          <a:xfrm>
            <a:off x="1385802" y="1863304"/>
            <a:ext cx="588482" cy="588558"/>
          </a:xfrm>
          <a:prstGeom prst="ellipse">
            <a:avLst/>
          </a:prstGeom>
          <a:solidFill>
            <a:srgbClr val="C73D9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500" b="1">
                <a:solidFill>
                  <a:schemeClr val="bg1"/>
                </a:solidFill>
                <a:latin typeface="+mn-ea"/>
                <a:cs typeface="+mn-ea"/>
              </a:rPr>
              <a:t>S</a:t>
            </a:r>
            <a:endParaRPr lang="en-US" sz="1500" b="1">
              <a:solidFill>
                <a:schemeClr val="bg1"/>
              </a:solidFill>
              <a:latin typeface="+mn-ea"/>
              <a:cs typeface="+mn-ea"/>
            </a:endParaRPr>
          </a:p>
        </p:txBody>
      </p:sp>
      <p:sp>
        <p:nvSpPr>
          <p:cNvPr id="9" name="Oval 29"/>
          <p:cNvSpPr/>
          <p:nvPr/>
        </p:nvSpPr>
        <p:spPr>
          <a:xfrm>
            <a:off x="4798354" y="1863304"/>
            <a:ext cx="588482" cy="588558"/>
          </a:xfrm>
          <a:prstGeom prst="ellipse">
            <a:avLst/>
          </a:prstGeom>
          <a:solidFill>
            <a:srgbClr val="952DA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500" b="1">
                <a:solidFill>
                  <a:schemeClr val="bg1"/>
                </a:solidFill>
                <a:latin typeface="+mn-ea"/>
                <a:cs typeface="+mn-ea"/>
              </a:rPr>
              <a:t>W</a:t>
            </a:r>
            <a:endParaRPr lang="en-US" sz="1500" b="1">
              <a:solidFill>
                <a:schemeClr val="bg1"/>
              </a:solidFill>
              <a:latin typeface="+mn-ea"/>
              <a:cs typeface="+mn-ea"/>
            </a:endParaRPr>
          </a:p>
        </p:txBody>
      </p:sp>
      <p:sp>
        <p:nvSpPr>
          <p:cNvPr id="10" name="Oval 30"/>
          <p:cNvSpPr/>
          <p:nvPr/>
        </p:nvSpPr>
        <p:spPr>
          <a:xfrm>
            <a:off x="4798354" y="5283272"/>
            <a:ext cx="588482" cy="588558"/>
          </a:xfrm>
          <a:prstGeom prst="ellipse">
            <a:avLst/>
          </a:prstGeom>
          <a:solidFill>
            <a:srgbClr val="C440B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500" b="1">
                <a:solidFill>
                  <a:schemeClr val="bg1"/>
                </a:solidFill>
                <a:latin typeface="+mn-ea"/>
                <a:cs typeface="+mn-ea"/>
              </a:rPr>
              <a:t>O</a:t>
            </a:r>
            <a:endParaRPr lang="en-US" sz="1500" b="1">
              <a:solidFill>
                <a:schemeClr val="bg1"/>
              </a:solidFill>
              <a:latin typeface="+mn-ea"/>
              <a:cs typeface="+mn-ea"/>
            </a:endParaRPr>
          </a:p>
        </p:txBody>
      </p:sp>
      <p:sp>
        <p:nvSpPr>
          <p:cNvPr id="11" name="Oval 31"/>
          <p:cNvSpPr/>
          <p:nvPr/>
        </p:nvSpPr>
        <p:spPr>
          <a:xfrm>
            <a:off x="1385802" y="5283272"/>
            <a:ext cx="588482" cy="588558"/>
          </a:xfrm>
          <a:prstGeom prst="ellipse">
            <a:avLst/>
          </a:prstGeom>
          <a:solidFill>
            <a:srgbClr val="952DA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500" b="1">
                <a:solidFill>
                  <a:schemeClr val="bg1"/>
                </a:solidFill>
                <a:latin typeface="+mn-ea"/>
                <a:cs typeface="+mn-ea"/>
              </a:rPr>
              <a:t>T</a:t>
            </a:r>
            <a:endParaRPr lang="en-US" sz="1500" b="1">
              <a:solidFill>
                <a:schemeClr val="bg1"/>
              </a:solidFill>
              <a:latin typeface="+mn-ea"/>
              <a:cs typeface="+mn-ea"/>
            </a:endParaRPr>
          </a:p>
        </p:txBody>
      </p:sp>
      <p:sp>
        <p:nvSpPr>
          <p:cNvPr id="12" name="Text Placeholder 32"/>
          <p:cNvSpPr txBox="1"/>
          <p:nvPr/>
        </p:nvSpPr>
        <p:spPr>
          <a:xfrm>
            <a:off x="6529632" y="5350528"/>
            <a:ext cx="4276568" cy="51658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00">
                <a:solidFill>
                  <a:srgbClr val="7F7F7F"/>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此处添加详细文本描述，建议与标题相关并符合整体语言风格，语言描述尽量简洁生动。</a:t>
            </a:r>
            <a:endParaRPr lang="en-US" sz="1000">
              <a:solidFill>
                <a:srgbClr val="7F7F7F"/>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p:txBody>
      </p:sp>
      <p:sp>
        <p:nvSpPr>
          <p:cNvPr id="13" name="Text Placeholder 33"/>
          <p:cNvSpPr txBox="1"/>
          <p:nvPr/>
        </p:nvSpPr>
        <p:spPr>
          <a:xfrm>
            <a:off x="6515966" y="5044371"/>
            <a:ext cx="4290234" cy="30431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800" dirty="0">
                <a:solidFill>
                  <a:schemeClr val="accent2"/>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机会</a:t>
            </a:r>
            <a:endParaRPr lang="en-AU" sz="1800" dirty="0">
              <a:solidFill>
                <a:schemeClr val="accent2"/>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cxnSp>
        <p:nvCxnSpPr>
          <p:cNvPr id="14" name="Straight Connector 35"/>
          <p:cNvCxnSpPr/>
          <p:nvPr/>
        </p:nvCxnSpPr>
        <p:spPr>
          <a:xfrm flipH="1">
            <a:off x="6328098" y="5082469"/>
            <a:ext cx="0" cy="718378"/>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 Placeholder 32"/>
          <p:cNvSpPr txBox="1"/>
          <p:nvPr/>
        </p:nvSpPr>
        <p:spPr>
          <a:xfrm>
            <a:off x="6529632" y="4289557"/>
            <a:ext cx="4276568" cy="51658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00">
                <a:solidFill>
                  <a:srgbClr val="7F7F7F"/>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此处添加详细文本描述，建议与标题相关并符合整体语言风格，语言描述尽量简洁生动。</a:t>
            </a:r>
            <a:endParaRPr lang="en-US" sz="1000">
              <a:solidFill>
                <a:srgbClr val="7F7F7F"/>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p:txBody>
      </p:sp>
      <p:sp>
        <p:nvSpPr>
          <p:cNvPr id="16" name="Text Placeholder 33"/>
          <p:cNvSpPr txBox="1"/>
          <p:nvPr/>
        </p:nvSpPr>
        <p:spPr>
          <a:xfrm>
            <a:off x="6515966" y="3983399"/>
            <a:ext cx="4290234" cy="30431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800" dirty="0">
                <a:solidFill>
                  <a:srgbClr val="7F7F7F"/>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风险</a:t>
            </a:r>
            <a:endParaRPr lang="en-AU" sz="1800" dirty="0">
              <a:solidFill>
                <a:srgbClr val="7F7F7F"/>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cxnSp>
        <p:nvCxnSpPr>
          <p:cNvPr id="17" name="Straight Connector 39"/>
          <p:cNvCxnSpPr/>
          <p:nvPr/>
        </p:nvCxnSpPr>
        <p:spPr>
          <a:xfrm flipH="1">
            <a:off x="6328098" y="4002450"/>
            <a:ext cx="0" cy="718378"/>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ext Placeholder 32"/>
          <p:cNvSpPr txBox="1"/>
          <p:nvPr/>
        </p:nvSpPr>
        <p:spPr>
          <a:xfrm>
            <a:off x="6529632" y="3228586"/>
            <a:ext cx="4276568" cy="51658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00">
                <a:solidFill>
                  <a:srgbClr val="7F7F7F"/>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此处添加详细文本描述，建议与标题相关并符合整体语言风格，语言描述尽量简洁生动。</a:t>
            </a:r>
            <a:endParaRPr lang="en-US" sz="1000">
              <a:solidFill>
                <a:srgbClr val="7F7F7F"/>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p:txBody>
      </p:sp>
      <p:sp>
        <p:nvSpPr>
          <p:cNvPr id="19" name="Text Placeholder 33"/>
          <p:cNvSpPr txBox="1"/>
          <p:nvPr/>
        </p:nvSpPr>
        <p:spPr>
          <a:xfrm>
            <a:off x="6515966" y="2922429"/>
            <a:ext cx="4290234" cy="30431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800" dirty="0">
                <a:solidFill>
                  <a:schemeClr val="accent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劣势</a:t>
            </a:r>
            <a:endParaRPr lang="en-AU" sz="1800" dirty="0">
              <a:solidFill>
                <a:schemeClr val="accent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cxnSp>
        <p:nvCxnSpPr>
          <p:cNvPr id="20" name="Straight Connector 43"/>
          <p:cNvCxnSpPr/>
          <p:nvPr/>
        </p:nvCxnSpPr>
        <p:spPr>
          <a:xfrm flipH="1">
            <a:off x="6328098" y="2943323"/>
            <a:ext cx="0" cy="718378"/>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Text Placeholder 32"/>
          <p:cNvSpPr txBox="1"/>
          <p:nvPr/>
        </p:nvSpPr>
        <p:spPr>
          <a:xfrm>
            <a:off x="6529632" y="2169463"/>
            <a:ext cx="4276568" cy="51658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00" dirty="0">
                <a:solidFill>
                  <a:srgbClr val="7F7F7F"/>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此处添加详细文本描述，建议与标题相关并符合整体语言风格，语言描述尽量简洁生动。</a:t>
            </a:r>
            <a:endParaRPr lang="en-US" sz="1000" dirty="0">
              <a:solidFill>
                <a:srgbClr val="7F7F7F"/>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p:txBody>
      </p:sp>
      <p:sp>
        <p:nvSpPr>
          <p:cNvPr id="22" name="Text Placeholder 33"/>
          <p:cNvSpPr txBox="1"/>
          <p:nvPr/>
        </p:nvSpPr>
        <p:spPr>
          <a:xfrm>
            <a:off x="6515966" y="1863305"/>
            <a:ext cx="4290234" cy="30431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800" dirty="0">
                <a:solidFill>
                  <a:schemeClr val="accent6"/>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优势</a:t>
            </a:r>
            <a:endParaRPr lang="en-AU" sz="1800" dirty="0">
              <a:solidFill>
                <a:schemeClr val="accent6"/>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cxnSp>
        <p:nvCxnSpPr>
          <p:cNvPr id="23" name="Straight Connector 47"/>
          <p:cNvCxnSpPr/>
          <p:nvPr/>
        </p:nvCxnSpPr>
        <p:spPr>
          <a:xfrm flipH="1">
            <a:off x="6328098" y="1863304"/>
            <a:ext cx="0" cy="718378"/>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heel(1)">
                                      <p:cBhvr>
                                        <p:cTn id="37" dur="2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par>
                                <p:cTn id="51" presetID="10" presetClass="entr" presetSubtype="0"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par>
                                <p:cTn id="62" presetID="10" presetClass="entr" presetSubtype="0" fill="hold"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500"/>
                                        <p:tgtEl>
                                          <p:spTgt spid="1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500"/>
                                        <p:tgtEl>
                                          <p:spTgt spid="16"/>
                                        </p:tgtEl>
                                      </p:cBhvr>
                                    </p:animEffect>
                                  </p:childTnLst>
                                </p:cTn>
                              </p:par>
                              <p:par>
                                <p:cTn id="73" presetID="10" presetClass="entr" presetSubtype="0" fill="hold"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50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500"/>
                                        <p:tgtEl>
                                          <p:spTgt spid="1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500"/>
                                        <p:tgtEl>
                                          <p:spTgt spid="13"/>
                                        </p:tgtEl>
                                      </p:cBhvr>
                                    </p:animEffect>
                                  </p:childTnLst>
                                </p:cTn>
                              </p:par>
                              <p:par>
                                <p:cTn id="84" presetID="10" presetClass="entr" presetSubtype="0" fill="hold" nodeType="with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500"/>
                                        <p:tgtEl>
                                          <p:spTgt spid="14"/>
                                        </p:tgtEl>
                                      </p:cBhvr>
                                    </p:animEffect>
                                  </p:childTnLst>
                                </p:cTn>
                              </p:par>
                            </p:childTnLst>
                          </p:cTn>
                        </p:par>
                        <p:par>
                          <p:cTn id="87" fill="hold">
                            <p:stCondLst>
                              <p:cond delay="500"/>
                            </p:stCondLst>
                            <p:childTnLst>
                              <p:par>
                                <p:cTn id="88" presetID="16" presetClass="entr" presetSubtype="21"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Effect transition="in" filter="barn(inVertical)">
                                      <p:cBhvr>
                                        <p:cTn id="9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animBg="1"/>
      <p:bldP spid="9" grpId="0" animBg="1"/>
      <p:bldP spid="10" grpId="0" animBg="1"/>
      <p:bldP spid="11" grpId="0" animBg="1"/>
      <p:bldP spid="12" grpId="0"/>
      <p:bldP spid="13" grpId="0"/>
      <p:bldP spid="15" grpId="0"/>
      <p:bldP spid="16" grpId="0"/>
      <p:bldP spid="18" grpId="0"/>
      <p:bldP spid="19"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7"/>
          <p:cNvSpPr txBox="1">
            <a:spLocks noChangeArrowheads="1"/>
          </p:cNvSpPr>
          <p:nvPr/>
        </p:nvSpPr>
        <p:spPr bwMode="auto">
          <a:xfrm>
            <a:off x="4536617" y="1554263"/>
            <a:ext cx="309511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a:lnSpc>
                <a:spcPct val="100000"/>
              </a:lnSpc>
              <a:spcBef>
                <a:spcPct val="0"/>
              </a:spcBef>
              <a:buFontTx/>
              <a:buNone/>
              <a:defRPr sz="6000" b="1">
                <a:solidFill>
                  <a:schemeClr val="bg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r>
              <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03</a:t>
            </a:r>
            <a:endPar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3" name="文本框 18"/>
          <p:cNvSpPr txBox="1">
            <a:spLocks noChangeArrowheads="1"/>
          </p:cNvSpPr>
          <p:nvPr/>
        </p:nvSpPr>
        <p:spPr bwMode="auto">
          <a:xfrm>
            <a:off x="2395130" y="2484949"/>
            <a:ext cx="7378089" cy="101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6000" b="1">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点击输入标题</a:t>
            </a:r>
            <a:endParaRPr lang="zh-CN" altLang="en-US" sz="6000" b="1">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4" name="矩形 9"/>
          <p:cNvSpPr>
            <a:spLocks noChangeArrowheads="1"/>
          </p:cNvSpPr>
          <p:nvPr/>
        </p:nvSpPr>
        <p:spPr bwMode="auto">
          <a:xfrm>
            <a:off x="4637280" y="3462273"/>
            <a:ext cx="30099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4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ADD YOUR TITLE</a:t>
            </a:r>
            <a:endParaRPr lang="zh-CN" altLang="en-US" sz="24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747485"/>
            <a:ext cx="12540343" cy="6125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3" name="标题 1"/>
          <p:cNvSpPr txBox="1"/>
          <p:nvPr/>
        </p:nvSpPr>
        <p:spPr>
          <a:xfrm>
            <a:off x="139931" y="133325"/>
            <a:ext cx="10515600" cy="61651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单击此处添加标题</a:t>
            </a:r>
            <a:endParaRPr lang="zh-CN" altLang="en-US" sz="3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nvGrpSpPr>
          <p:cNvPr id="4" name="组合 3"/>
          <p:cNvGrpSpPr/>
          <p:nvPr/>
        </p:nvGrpSpPr>
        <p:grpSpPr>
          <a:xfrm rot="3600000">
            <a:off x="1628977" y="2379416"/>
            <a:ext cx="2565537" cy="2727014"/>
            <a:chOff x="1374011" y="1467188"/>
            <a:chExt cx="2489130" cy="2646138"/>
          </a:xfrm>
        </p:grpSpPr>
        <p:sp>
          <p:nvSpPr>
            <p:cNvPr id="5" name="六边形 4"/>
            <p:cNvSpPr/>
            <p:nvPr/>
          </p:nvSpPr>
          <p:spPr>
            <a:xfrm rot="5400000">
              <a:off x="2010608" y="1558263"/>
              <a:ext cx="1320586" cy="1138436"/>
            </a:xfrm>
            <a:prstGeom prst="hexagon">
              <a:avLst/>
            </a:prstGeom>
            <a:noFill/>
            <a:ln w="12700">
              <a:solidFill>
                <a:schemeClr val="bg1">
                  <a:lumMod val="85000"/>
                  <a:alpha val="7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6" name="六边形 5"/>
            <p:cNvSpPr/>
            <p:nvPr/>
          </p:nvSpPr>
          <p:spPr>
            <a:xfrm rot="5400000">
              <a:off x="1282936" y="2878850"/>
              <a:ext cx="1320586" cy="1138436"/>
            </a:xfrm>
            <a:prstGeom prst="hexagon">
              <a:avLst/>
            </a:prstGeom>
            <a:noFill/>
            <a:ln w="12700">
              <a:solidFill>
                <a:schemeClr val="bg1">
                  <a:lumMod val="85000"/>
                  <a:alpha val="7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7" name="六边形 6"/>
            <p:cNvSpPr/>
            <p:nvPr/>
          </p:nvSpPr>
          <p:spPr>
            <a:xfrm rot="5400000">
              <a:off x="2633630" y="2883814"/>
              <a:ext cx="1320586" cy="1138437"/>
            </a:xfrm>
            <a:prstGeom prst="hexagon">
              <a:avLst/>
            </a:prstGeom>
            <a:noFill/>
            <a:ln w="12700">
              <a:solidFill>
                <a:schemeClr val="bg1">
                  <a:lumMod val="85000"/>
                  <a:alpha val="7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sp>
        <p:nvSpPr>
          <p:cNvPr id="8" name="六边形 7"/>
          <p:cNvSpPr/>
          <p:nvPr/>
        </p:nvSpPr>
        <p:spPr>
          <a:xfrm rot="5400000">
            <a:off x="2063596" y="2379736"/>
            <a:ext cx="1361125" cy="1173230"/>
          </a:xfrm>
          <a:prstGeom prst="hexagon">
            <a:avLst/>
          </a:prstGeom>
          <a:solidFill>
            <a:srgbClr val="C440B2"/>
          </a:solidFill>
          <a:ln>
            <a:solidFill>
              <a:srgbClr val="C440B2"/>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9" name="六边形 8"/>
          <p:cNvSpPr/>
          <p:nvPr/>
        </p:nvSpPr>
        <p:spPr>
          <a:xfrm rot="5400000">
            <a:off x="1313685" y="3740863"/>
            <a:ext cx="1361125" cy="1173230"/>
          </a:xfrm>
          <a:prstGeom prst="hexagon">
            <a:avLst/>
          </a:prstGeom>
          <a:solidFill>
            <a:srgbClr val="952DAC"/>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0" name="六边形 9"/>
          <p:cNvSpPr/>
          <p:nvPr/>
        </p:nvSpPr>
        <p:spPr>
          <a:xfrm rot="5400000">
            <a:off x="2829357" y="3736138"/>
            <a:ext cx="1361125" cy="1173230"/>
          </a:xfrm>
          <a:prstGeom prst="hexagon">
            <a:avLst/>
          </a:prstGeom>
          <a:solidFill>
            <a:srgbClr val="952DAC"/>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1" name="TextBox 10"/>
          <p:cNvSpPr txBox="1"/>
          <p:nvPr/>
        </p:nvSpPr>
        <p:spPr>
          <a:xfrm>
            <a:off x="7582009" y="2271313"/>
            <a:ext cx="1161669" cy="369320"/>
          </a:xfrm>
          <a:prstGeom prst="rect">
            <a:avLst/>
          </a:prstGeom>
          <a:noFill/>
        </p:spPr>
        <p:txBody>
          <a:bodyPr wrap="square" lIns="121908" tIns="60954" rIns="121908" bIns="60954" rtlCol="0">
            <a:spAutoFit/>
          </a:bodyPr>
          <a:lstStyle/>
          <a:p>
            <a:pPr algn="ctr"/>
            <a:r>
              <a:rPr lang="zh-CN" altLang="en-US" sz="1600" b="1" dirty="0">
                <a:solidFill>
                  <a:srgbClr val="952DAC"/>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添加标题</a:t>
            </a:r>
            <a:endParaRPr lang="zh-CN" altLang="en-US" sz="1600" b="1" dirty="0">
              <a:solidFill>
                <a:srgbClr val="952DAC"/>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2" name="TextBox 11"/>
          <p:cNvSpPr txBox="1"/>
          <p:nvPr/>
        </p:nvSpPr>
        <p:spPr>
          <a:xfrm>
            <a:off x="7582008" y="2571208"/>
            <a:ext cx="3698568" cy="788679"/>
          </a:xfrm>
          <a:prstGeom prst="rect">
            <a:avLst/>
          </a:prstGeom>
          <a:noFill/>
        </p:spPr>
        <p:txBody>
          <a:bodyPr wrap="square" lIns="121908" tIns="60954" rIns="121908" bIns="60954" rtlCol="0">
            <a:spAutoFit/>
          </a:bodyPr>
          <a:lstStyle/>
          <a:p>
            <a:pPr>
              <a:lnSpc>
                <a:spcPts val="1335"/>
              </a:lnSpc>
            </a:pPr>
            <a:r>
              <a:rPr lang="zh-CN" altLang="en-US" sz="1000" dirty="0">
                <a:solidFill>
                  <a:schemeClr val="bg1">
                    <a:lumMod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添加你的饿内容文字或者复制内容文字的内容内容添加你内容添内容添添加你的饿内容文字或者复制内容文字的内容内容添加你内容添内容添</a:t>
            </a:r>
            <a:endParaRPr lang="id-ID" altLang="zh-CN" sz="1000" dirty="0">
              <a:solidFill>
                <a:schemeClr val="bg1">
                  <a:lumMod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a:p>
            <a:pPr>
              <a:lnSpc>
                <a:spcPts val="1335"/>
              </a:lnSpc>
            </a:pPr>
            <a:endParaRPr lang="id-ID" sz="1000" dirty="0">
              <a:solidFill>
                <a:schemeClr val="bg1">
                  <a:lumMod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p:txBody>
      </p:sp>
      <p:sp>
        <p:nvSpPr>
          <p:cNvPr id="13" name="TextBox 23"/>
          <p:cNvSpPr txBox="1"/>
          <p:nvPr/>
        </p:nvSpPr>
        <p:spPr>
          <a:xfrm>
            <a:off x="7582009" y="3263875"/>
            <a:ext cx="1161669" cy="369320"/>
          </a:xfrm>
          <a:prstGeom prst="rect">
            <a:avLst/>
          </a:prstGeom>
          <a:noFill/>
        </p:spPr>
        <p:txBody>
          <a:bodyPr wrap="square" lIns="121908" tIns="60954" rIns="121908" bIns="60954" rtlCol="0">
            <a:spAutoFit/>
          </a:bodyPr>
          <a:lstStyle/>
          <a:p>
            <a:pPr algn="ctr"/>
            <a:r>
              <a:rPr lang="zh-CN" altLang="en-US" sz="1600" b="1">
                <a:solidFill>
                  <a:srgbClr val="952DAC"/>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添加标题</a:t>
            </a:r>
            <a:endParaRPr lang="zh-CN" altLang="en-US" sz="1600" b="1">
              <a:solidFill>
                <a:srgbClr val="952DAC"/>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4" name="TextBox 24"/>
          <p:cNvSpPr txBox="1"/>
          <p:nvPr/>
        </p:nvSpPr>
        <p:spPr>
          <a:xfrm>
            <a:off x="7582008" y="3563769"/>
            <a:ext cx="3698568" cy="788679"/>
          </a:xfrm>
          <a:prstGeom prst="rect">
            <a:avLst/>
          </a:prstGeom>
          <a:noFill/>
        </p:spPr>
        <p:txBody>
          <a:bodyPr wrap="square" lIns="121908" tIns="60954" rIns="121908" bIns="60954" rtlCol="0">
            <a:spAutoFit/>
          </a:bodyPr>
          <a:lstStyle/>
          <a:p>
            <a:pPr>
              <a:lnSpc>
                <a:spcPts val="1335"/>
              </a:lnSpc>
            </a:pPr>
            <a:r>
              <a:rPr lang="zh-CN" altLang="en-US" sz="1000">
                <a:solidFill>
                  <a:schemeClr val="bg1">
                    <a:lumMod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添加你的饿内容文字或者复制内容文字的内容内容添加你内容添内容添添加你的饿内容文字或者复制内容文字的内容内容添加你内容添内容添</a:t>
            </a:r>
            <a:endParaRPr lang="id-ID" altLang="zh-CN" sz="1000">
              <a:solidFill>
                <a:schemeClr val="bg1">
                  <a:lumMod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a:p>
            <a:pPr>
              <a:lnSpc>
                <a:spcPts val="1335"/>
              </a:lnSpc>
            </a:pPr>
            <a:endParaRPr lang="id-ID" sz="1000">
              <a:solidFill>
                <a:schemeClr val="bg1">
                  <a:lumMod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p:txBody>
      </p:sp>
      <p:sp>
        <p:nvSpPr>
          <p:cNvPr id="15" name="TextBox 25"/>
          <p:cNvSpPr txBox="1"/>
          <p:nvPr/>
        </p:nvSpPr>
        <p:spPr>
          <a:xfrm>
            <a:off x="7582009" y="4319992"/>
            <a:ext cx="1161669" cy="369320"/>
          </a:xfrm>
          <a:prstGeom prst="rect">
            <a:avLst/>
          </a:prstGeom>
          <a:noFill/>
        </p:spPr>
        <p:txBody>
          <a:bodyPr wrap="square" lIns="121908" tIns="60954" rIns="121908" bIns="60954" rtlCol="0">
            <a:spAutoFit/>
          </a:bodyPr>
          <a:lstStyle/>
          <a:p>
            <a:pPr algn="ctr"/>
            <a:r>
              <a:rPr lang="zh-CN" altLang="en-US" sz="1600" b="1">
                <a:solidFill>
                  <a:srgbClr val="952DAC"/>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添加标题</a:t>
            </a:r>
            <a:endParaRPr lang="zh-CN" altLang="en-US" sz="1600" b="1">
              <a:solidFill>
                <a:srgbClr val="952DAC"/>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6" name="TextBox 26"/>
          <p:cNvSpPr txBox="1"/>
          <p:nvPr/>
        </p:nvSpPr>
        <p:spPr>
          <a:xfrm>
            <a:off x="7582008" y="4619886"/>
            <a:ext cx="3698568" cy="788679"/>
          </a:xfrm>
          <a:prstGeom prst="rect">
            <a:avLst/>
          </a:prstGeom>
          <a:noFill/>
        </p:spPr>
        <p:txBody>
          <a:bodyPr wrap="square" lIns="121908" tIns="60954" rIns="121908" bIns="60954" rtlCol="0">
            <a:spAutoFit/>
          </a:bodyPr>
          <a:lstStyle/>
          <a:p>
            <a:pPr>
              <a:lnSpc>
                <a:spcPts val="1335"/>
              </a:lnSpc>
            </a:pPr>
            <a:r>
              <a:rPr lang="zh-CN" altLang="en-US" sz="1000">
                <a:solidFill>
                  <a:schemeClr val="bg1">
                    <a:lumMod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添加你的饿内容文字或者复制内容文字的内容内容添加你内容添内容添添加你的饿内容文字或者复制内容文字的内容内容添加你内容添内容添</a:t>
            </a:r>
            <a:endParaRPr lang="id-ID" altLang="zh-CN" sz="1000">
              <a:solidFill>
                <a:schemeClr val="bg1">
                  <a:lumMod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a:p>
            <a:pPr>
              <a:lnSpc>
                <a:spcPts val="1335"/>
              </a:lnSpc>
            </a:pPr>
            <a:endParaRPr lang="id-ID" sz="1000">
              <a:solidFill>
                <a:schemeClr val="bg1">
                  <a:lumMod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p:txBody>
      </p:sp>
      <p:sp>
        <p:nvSpPr>
          <p:cNvPr id="17" name="直角三角形 16"/>
          <p:cNvSpPr/>
          <p:nvPr/>
        </p:nvSpPr>
        <p:spPr>
          <a:xfrm rot="13455380">
            <a:off x="7242946" y="2356001"/>
            <a:ext cx="205363" cy="205389"/>
          </a:xfrm>
          <a:prstGeom prst="rtTriangle">
            <a:avLst/>
          </a:prstGeom>
          <a:solidFill>
            <a:srgbClr val="C440B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8" name="直角三角形 17"/>
          <p:cNvSpPr/>
          <p:nvPr/>
        </p:nvSpPr>
        <p:spPr>
          <a:xfrm rot="13455380">
            <a:off x="7242948" y="3319878"/>
            <a:ext cx="205363" cy="205389"/>
          </a:xfrm>
          <a:prstGeom prst="rtTriangle">
            <a:avLst/>
          </a:prstGeom>
          <a:solidFill>
            <a:srgbClr val="952DAC"/>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9" name="直角三角形 18"/>
          <p:cNvSpPr/>
          <p:nvPr/>
        </p:nvSpPr>
        <p:spPr>
          <a:xfrm rot="13455380">
            <a:off x="7242948" y="4387229"/>
            <a:ext cx="205363" cy="205389"/>
          </a:xfrm>
          <a:prstGeom prst="rtTriangle">
            <a:avLst/>
          </a:prstGeom>
          <a:solidFill>
            <a:srgbClr val="C440B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nvGrpSpPr>
          <p:cNvPr id="20" name="组合 19"/>
          <p:cNvGrpSpPr/>
          <p:nvPr/>
        </p:nvGrpSpPr>
        <p:grpSpPr>
          <a:xfrm>
            <a:off x="2450169" y="2583399"/>
            <a:ext cx="671338" cy="721869"/>
            <a:chOff x="2666498" y="1970201"/>
            <a:chExt cx="503569" cy="541402"/>
          </a:xfrm>
        </p:grpSpPr>
        <p:sp>
          <p:nvSpPr>
            <p:cNvPr id="21" name="矩形 20"/>
            <p:cNvSpPr/>
            <p:nvPr/>
          </p:nvSpPr>
          <p:spPr>
            <a:xfrm>
              <a:off x="2666498" y="1970201"/>
              <a:ext cx="503569" cy="276999"/>
            </a:xfrm>
            <a:prstGeom prst="rect">
              <a:avLst/>
            </a:prstGeom>
          </p:spPr>
          <p:txBody>
            <a:bodyPr wrap="square">
              <a:spAutoFit/>
            </a:bodyPr>
            <a:lstStyle/>
            <a:p>
              <a:r>
                <a:rPr lang="en-US" altLang="zh-CN" dirty="0">
                  <a:solidFill>
                    <a:srgbClr val="FFFFFF"/>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01</a:t>
              </a:r>
              <a:endParaRPr lang="zh-CN" altLang="en-US" dirty="0">
                <a:solidFill>
                  <a:srgbClr val="FFFFFF"/>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p:txBody>
        </p:sp>
        <p:sp>
          <p:nvSpPr>
            <p:cNvPr id="22" name="Freeform 34"/>
            <p:cNvSpPr>
              <a:spLocks noEditPoints="1"/>
            </p:cNvSpPr>
            <p:nvPr/>
          </p:nvSpPr>
          <p:spPr bwMode="auto">
            <a:xfrm>
              <a:off x="2778177" y="2300181"/>
              <a:ext cx="217684" cy="211422"/>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68580" tIns="34290" rIns="68580" bIns="34290" numCol="1" anchor="t" anchorCtr="0" compatLnSpc="1"/>
            <a:lstStyle/>
            <a:p>
              <a:endParaRPr lang="id-ID" dirty="0">
                <a:latin typeface="阿里巴巴普惠体 R" panose="00020600040101010101" pitchFamily="18" charset="-122"/>
                <a:cs typeface="+mn-ea"/>
              </a:endParaRPr>
            </a:p>
          </p:txBody>
        </p:sp>
      </p:grpSp>
      <p:grpSp>
        <p:nvGrpSpPr>
          <p:cNvPr id="23" name="组合 22"/>
          <p:cNvGrpSpPr/>
          <p:nvPr/>
        </p:nvGrpSpPr>
        <p:grpSpPr>
          <a:xfrm>
            <a:off x="1696495" y="3922304"/>
            <a:ext cx="671338" cy="779276"/>
            <a:chOff x="2101169" y="2974380"/>
            <a:chExt cx="503569" cy="584457"/>
          </a:xfrm>
        </p:grpSpPr>
        <p:sp>
          <p:nvSpPr>
            <p:cNvPr id="24" name="矩形 23"/>
            <p:cNvSpPr/>
            <p:nvPr/>
          </p:nvSpPr>
          <p:spPr>
            <a:xfrm>
              <a:off x="2101169" y="2974380"/>
              <a:ext cx="503569" cy="276999"/>
            </a:xfrm>
            <a:prstGeom prst="rect">
              <a:avLst/>
            </a:prstGeom>
          </p:spPr>
          <p:txBody>
            <a:bodyPr wrap="square">
              <a:spAutoFit/>
            </a:bodyPr>
            <a:lstStyle/>
            <a:p>
              <a:r>
                <a:rPr lang="en-US" altLang="zh-CN" dirty="0">
                  <a:solidFill>
                    <a:srgbClr val="FFFFFF"/>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03</a:t>
              </a:r>
              <a:endParaRPr lang="zh-CN" altLang="en-US" dirty="0">
                <a:solidFill>
                  <a:srgbClr val="FFFFFF"/>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5" name="Freeform 37"/>
            <p:cNvSpPr>
              <a:spLocks noEditPoints="1"/>
            </p:cNvSpPr>
            <p:nvPr/>
          </p:nvSpPr>
          <p:spPr bwMode="auto">
            <a:xfrm>
              <a:off x="2215933" y="3327645"/>
              <a:ext cx="207228" cy="231192"/>
            </a:xfrm>
            <a:custGeom>
              <a:avLst/>
              <a:gdLst>
                <a:gd name="T0" fmla="*/ 84 w 96"/>
                <a:gd name="T1" fmla="*/ 52 h 128"/>
                <a:gd name="T2" fmla="*/ 84 w 96"/>
                <a:gd name="T3" fmla="*/ 36 h 128"/>
                <a:gd name="T4" fmla="*/ 48 w 96"/>
                <a:gd name="T5" fmla="*/ 0 h 128"/>
                <a:gd name="T6" fmla="*/ 12 w 96"/>
                <a:gd name="T7" fmla="*/ 36 h 128"/>
                <a:gd name="T8" fmla="*/ 12 w 96"/>
                <a:gd name="T9" fmla="*/ 52 h 128"/>
                <a:gd name="T10" fmla="*/ 0 w 96"/>
                <a:gd name="T11" fmla="*/ 64 h 128"/>
                <a:gd name="T12" fmla="*/ 0 w 96"/>
                <a:gd name="T13" fmla="*/ 76 h 128"/>
                <a:gd name="T14" fmla="*/ 0 w 96"/>
                <a:gd name="T15" fmla="*/ 80 h 128"/>
                <a:gd name="T16" fmla="*/ 0 w 96"/>
                <a:gd name="T17" fmla="*/ 88 h 128"/>
                <a:gd name="T18" fmla="*/ 0 w 96"/>
                <a:gd name="T19" fmla="*/ 92 h 128"/>
                <a:gd name="T20" fmla="*/ 36 w 96"/>
                <a:gd name="T21" fmla="*/ 128 h 128"/>
                <a:gd name="T22" fmla="*/ 60 w 96"/>
                <a:gd name="T23" fmla="*/ 128 h 128"/>
                <a:gd name="T24" fmla="*/ 96 w 96"/>
                <a:gd name="T25" fmla="*/ 92 h 128"/>
                <a:gd name="T26" fmla="*/ 96 w 96"/>
                <a:gd name="T27" fmla="*/ 88 h 128"/>
                <a:gd name="T28" fmla="*/ 96 w 96"/>
                <a:gd name="T29" fmla="*/ 80 h 128"/>
                <a:gd name="T30" fmla="*/ 96 w 96"/>
                <a:gd name="T31" fmla="*/ 76 h 128"/>
                <a:gd name="T32" fmla="*/ 96 w 96"/>
                <a:gd name="T33" fmla="*/ 64 h 128"/>
                <a:gd name="T34" fmla="*/ 84 w 96"/>
                <a:gd name="T35" fmla="*/ 52 h 128"/>
                <a:gd name="T36" fmla="*/ 20 w 96"/>
                <a:gd name="T37" fmla="*/ 36 h 128"/>
                <a:gd name="T38" fmla="*/ 48 w 96"/>
                <a:gd name="T39" fmla="*/ 8 h 128"/>
                <a:gd name="T40" fmla="*/ 76 w 96"/>
                <a:gd name="T41" fmla="*/ 36 h 128"/>
                <a:gd name="T42" fmla="*/ 76 w 96"/>
                <a:gd name="T43" fmla="*/ 52 h 128"/>
                <a:gd name="T44" fmla="*/ 68 w 96"/>
                <a:gd name="T45" fmla="*/ 52 h 128"/>
                <a:gd name="T46" fmla="*/ 68 w 96"/>
                <a:gd name="T47" fmla="*/ 36 h 128"/>
                <a:gd name="T48" fmla="*/ 48 w 96"/>
                <a:gd name="T49" fmla="*/ 16 h 128"/>
                <a:gd name="T50" fmla="*/ 28 w 96"/>
                <a:gd name="T51" fmla="*/ 36 h 128"/>
                <a:gd name="T52" fmla="*/ 28 w 96"/>
                <a:gd name="T53" fmla="*/ 52 h 128"/>
                <a:gd name="T54" fmla="*/ 20 w 96"/>
                <a:gd name="T55" fmla="*/ 52 h 128"/>
                <a:gd name="T56" fmla="*/ 20 w 96"/>
                <a:gd name="T57" fmla="*/ 36 h 128"/>
                <a:gd name="T58" fmla="*/ 64 w 96"/>
                <a:gd name="T59" fmla="*/ 36 h 128"/>
                <a:gd name="T60" fmla="*/ 64 w 96"/>
                <a:gd name="T61" fmla="*/ 36 h 128"/>
                <a:gd name="T62" fmla="*/ 64 w 96"/>
                <a:gd name="T63" fmla="*/ 52 h 128"/>
                <a:gd name="T64" fmla="*/ 32 w 96"/>
                <a:gd name="T65" fmla="*/ 52 h 128"/>
                <a:gd name="T66" fmla="*/ 32 w 96"/>
                <a:gd name="T67" fmla="*/ 36 h 128"/>
                <a:gd name="T68" fmla="*/ 32 w 96"/>
                <a:gd name="T69" fmla="*/ 36 h 128"/>
                <a:gd name="T70" fmla="*/ 48 w 96"/>
                <a:gd name="T71" fmla="*/ 20 h 128"/>
                <a:gd name="T72" fmla="*/ 64 w 96"/>
                <a:gd name="T73" fmla="*/ 36 h 128"/>
                <a:gd name="T74" fmla="*/ 88 w 96"/>
                <a:gd name="T75" fmla="*/ 76 h 128"/>
                <a:gd name="T76" fmla="*/ 88 w 96"/>
                <a:gd name="T77" fmla="*/ 80 h 128"/>
                <a:gd name="T78" fmla="*/ 88 w 96"/>
                <a:gd name="T79" fmla="*/ 88 h 128"/>
                <a:gd name="T80" fmla="*/ 88 w 96"/>
                <a:gd name="T81" fmla="*/ 92 h 128"/>
                <a:gd name="T82" fmla="*/ 60 w 96"/>
                <a:gd name="T83" fmla="*/ 120 h 128"/>
                <a:gd name="T84" fmla="*/ 36 w 96"/>
                <a:gd name="T85" fmla="*/ 120 h 128"/>
                <a:gd name="T86" fmla="*/ 8 w 96"/>
                <a:gd name="T87" fmla="*/ 92 h 128"/>
                <a:gd name="T88" fmla="*/ 8 w 96"/>
                <a:gd name="T89" fmla="*/ 88 h 128"/>
                <a:gd name="T90" fmla="*/ 8 w 96"/>
                <a:gd name="T91" fmla="*/ 80 h 128"/>
                <a:gd name="T92" fmla="*/ 8 w 96"/>
                <a:gd name="T93" fmla="*/ 76 h 128"/>
                <a:gd name="T94" fmla="*/ 8 w 96"/>
                <a:gd name="T95" fmla="*/ 64 h 128"/>
                <a:gd name="T96" fmla="*/ 12 w 96"/>
                <a:gd name="T97" fmla="*/ 60 h 128"/>
                <a:gd name="T98" fmla="*/ 20 w 96"/>
                <a:gd name="T99" fmla="*/ 60 h 128"/>
                <a:gd name="T100" fmla="*/ 76 w 96"/>
                <a:gd name="T101" fmla="*/ 60 h 128"/>
                <a:gd name="T102" fmla="*/ 84 w 96"/>
                <a:gd name="T103" fmla="*/ 60 h 128"/>
                <a:gd name="T104" fmla="*/ 88 w 96"/>
                <a:gd name="T105" fmla="*/ 64 h 128"/>
                <a:gd name="T106" fmla="*/ 88 w 96"/>
                <a:gd name="T107" fmla="*/ 7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 h="128">
                  <a:moveTo>
                    <a:pt x="84" y="52"/>
                  </a:moveTo>
                  <a:cubicBezTo>
                    <a:pt x="84" y="36"/>
                    <a:pt x="84" y="36"/>
                    <a:pt x="84" y="36"/>
                  </a:cubicBezTo>
                  <a:cubicBezTo>
                    <a:pt x="84" y="16"/>
                    <a:pt x="68" y="0"/>
                    <a:pt x="48" y="0"/>
                  </a:cubicBezTo>
                  <a:cubicBezTo>
                    <a:pt x="28" y="0"/>
                    <a:pt x="12" y="16"/>
                    <a:pt x="12" y="36"/>
                  </a:cubicBezTo>
                  <a:cubicBezTo>
                    <a:pt x="12" y="52"/>
                    <a:pt x="12" y="52"/>
                    <a:pt x="12" y="52"/>
                  </a:cubicBezTo>
                  <a:cubicBezTo>
                    <a:pt x="5" y="52"/>
                    <a:pt x="0" y="57"/>
                    <a:pt x="0" y="64"/>
                  </a:cubicBezTo>
                  <a:cubicBezTo>
                    <a:pt x="0" y="76"/>
                    <a:pt x="0" y="76"/>
                    <a:pt x="0" y="76"/>
                  </a:cubicBezTo>
                  <a:cubicBezTo>
                    <a:pt x="0" y="80"/>
                    <a:pt x="0" y="80"/>
                    <a:pt x="0" y="80"/>
                  </a:cubicBezTo>
                  <a:cubicBezTo>
                    <a:pt x="0" y="88"/>
                    <a:pt x="0" y="88"/>
                    <a:pt x="0" y="88"/>
                  </a:cubicBezTo>
                  <a:cubicBezTo>
                    <a:pt x="0" y="92"/>
                    <a:pt x="0" y="92"/>
                    <a:pt x="0" y="92"/>
                  </a:cubicBezTo>
                  <a:cubicBezTo>
                    <a:pt x="0" y="112"/>
                    <a:pt x="16" y="128"/>
                    <a:pt x="36" y="128"/>
                  </a:cubicBezTo>
                  <a:cubicBezTo>
                    <a:pt x="60" y="128"/>
                    <a:pt x="60" y="128"/>
                    <a:pt x="60" y="128"/>
                  </a:cubicBezTo>
                  <a:cubicBezTo>
                    <a:pt x="80" y="128"/>
                    <a:pt x="96" y="112"/>
                    <a:pt x="96" y="92"/>
                  </a:cubicBezTo>
                  <a:cubicBezTo>
                    <a:pt x="96" y="88"/>
                    <a:pt x="96" y="88"/>
                    <a:pt x="96" y="88"/>
                  </a:cubicBezTo>
                  <a:cubicBezTo>
                    <a:pt x="96" y="80"/>
                    <a:pt x="96" y="80"/>
                    <a:pt x="96" y="80"/>
                  </a:cubicBezTo>
                  <a:cubicBezTo>
                    <a:pt x="96" y="76"/>
                    <a:pt x="96" y="76"/>
                    <a:pt x="96" y="76"/>
                  </a:cubicBezTo>
                  <a:cubicBezTo>
                    <a:pt x="96" y="64"/>
                    <a:pt x="96" y="64"/>
                    <a:pt x="96" y="64"/>
                  </a:cubicBezTo>
                  <a:cubicBezTo>
                    <a:pt x="96" y="57"/>
                    <a:pt x="91" y="52"/>
                    <a:pt x="84" y="52"/>
                  </a:cubicBezTo>
                  <a:close/>
                  <a:moveTo>
                    <a:pt x="20" y="36"/>
                  </a:moveTo>
                  <a:cubicBezTo>
                    <a:pt x="20" y="21"/>
                    <a:pt x="33" y="8"/>
                    <a:pt x="48" y="8"/>
                  </a:cubicBezTo>
                  <a:cubicBezTo>
                    <a:pt x="63" y="8"/>
                    <a:pt x="76" y="21"/>
                    <a:pt x="76" y="36"/>
                  </a:cubicBezTo>
                  <a:cubicBezTo>
                    <a:pt x="76" y="52"/>
                    <a:pt x="76" y="52"/>
                    <a:pt x="76" y="52"/>
                  </a:cubicBezTo>
                  <a:cubicBezTo>
                    <a:pt x="68" y="52"/>
                    <a:pt x="68" y="52"/>
                    <a:pt x="68" y="52"/>
                  </a:cubicBezTo>
                  <a:cubicBezTo>
                    <a:pt x="68" y="36"/>
                    <a:pt x="68" y="36"/>
                    <a:pt x="68" y="36"/>
                  </a:cubicBezTo>
                  <a:cubicBezTo>
                    <a:pt x="68" y="25"/>
                    <a:pt x="59" y="16"/>
                    <a:pt x="48" y="16"/>
                  </a:cubicBezTo>
                  <a:cubicBezTo>
                    <a:pt x="37" y="16"/>
                    <a:pt x="28" y="25"/>
                    <a:pt x="28" y="36"/>
                  </a:cubicBezTo>
                  <a:cubicBezTo>
                    <a:pt x="28" y="52"/>
                    <a:pt x="28" y="52"/>
                    <a:pt x="28" y="52"/>
                  </a:cubicBezTo>
                  <a:cubicBezTo>
                    <a:pt x="20" y="52"/>
                    <a:pt x="20" y="52"/>
                    <a:pt x="20" y="52"/>
                  </a:cubicBezTo>
                  <a:lnTo>
                    <a:pt x="20" y="36"/>
                  </a:lnTo>
                  <a:close/>
                  <a:moveTo>
                    <a:pt x="64" y="36"/>
                  </a:moveTo>
                  <a:cubicBezTo>
                    <a:pt x="64" y="36"/>
                    <a:pt x="64" y="36"/>
                    <a:pt x="64" y="36"/>
                  </a:cubicBezTo>
                  <a:cubicBezTo>
                    <a:pt x="64" y="52"/>
                    <a:pt x="64" y="52"/>
                    <a:pt x="64" y="52"/>
                  </a:cubicBezTo>
                  <a:cubicBezTo>
                    <a:pt x="32" y="52"/>
                    <a:pt x="32" y="52"/>
                    <a:pt x="32" y="52"/>
                  </a:cubicBezTo>
                  <a:cubicBezTo>
                    <a:pt x="32" y="36"/>
                    <a:pt x="32" y="36"/>
                    <a:pt x="32" y="36"/>
                  </a:cubicBezTo>
                  <a:cubicBezTo>
                    <a:pt x="32" y="36"/>
                    <a:pt x="32" y="36"/>
                    <a:pt x="32" y="36"/>
                  </a:cubicBezTo>
                  <a:cubicBezTo>
                    <a:pt x="32" y="27"/>
                    <a:pt x="39" y="20"/>
                    <a:pt x="48" y="20"/>
                  </a:cubicBezTo>
                  <a:cubicBezTo>
                    <a:pt x="57" y="20"/>
                    <a:pt x="64" y="27"/>
                    <a:pt x="64" y="36"/>
                  </a:cubicBezTo>
                  <a:close/>
                  <a:moveTo>
                    <a:pt x="88" y="76"/>
                  </a:moveTo>
                  <a:cubicBezTo>
                    <a:pt x="88" y="80"/>
                    <a:pt x="88" y="80"/>
                    <a:pt x="88" y="80"/>
                  </a:cubicBezTo>
                  <a:cubicBezTo>
                    <a:pt x="88" y="88"/>
                    <a:pt x="88" y="88"/>
                    <a:pt x="88" y="88"/>
                  </a:cubicBezTo>
                  <a:cubicBezTo>
                    <a:pt x="88" y="92"/>
                    <a:pt x="88" y="92"/>
                    <a:pt x="88" y="92"/>
                  </a:cubicBezTo>
                  <a:cubicBezTo>
                    <a:pt x="88" y="107"/>
                    <a:pt x="75" y="120"/>
                    <a:pt x="60" y="120"/>
                  </a:cubicBezTo>
                  <a:cubicBezTo>
                    <a:pt x="36" y="120"/>
                    <a:pt x="36" y="120"/>
                    <a:pt x="36" y="120"/>
                  </a:cubicBezTo>
                  <a:cubicBezTo>
                    <a:pt x="21" y="120"/>
                    <a:pt x="8" y="107"/>
                    <a:pt x="8" y="92"/>
                  </a:cubicBezTo>
                  <a:cubicBezTo>
                    <a:pt x="8" y="88"/>
                    <a:pt x="8" y="88"/>
                    <a:pt x="8" y="88"/>
                  </a:cubicBezTo>
                  <a:cubicBezTo>
                    <a:pt x="8" y="80"/>
                    <a:pt x="8" y="80"/>
                    <a:pt x="8" y="80"/>
                  </a:cubicBezTo>
                  <a:cubicBezTo>
                    <a:pt x="8" y="76"/>
                    <a:pt x="8" y="76"/>
                    <a:pt x="8" y="76"/>
                  </a:cubicBezTo>
                  <a:cubicBezTo>
                    <a:pt x="8" y="64"/>
                    <a:pt x="8" y="64"/>
                    <a:pt x="8" y="64"/>
                  </a:cubicBezTo>
                  <a:cubicBezTo>
                    <a:pt x="8" y="62"/>
                    <a:pt x="10" y="60"/>
                    <a:pt x="12" y="60"/>
                  </a:cubicBezTo>
                  <a:cubicBezTo>
                    <a:pt x="15" y="60"/>
                    <a:pt x="17" y="60"/>
                    <a:pt x="20" y="60"/>
                  </a:cubicBezTo>
                  <a:cubicBezTo>
                    <a:pt x="76" y="60"/>
                    <a:pt x="76" y="60"/>
                    <a:pt x="76" y="60"/>
                  </a:cubicBezTo>
                  <a:cubicBezTo>
                    <a:pt x="79" y="60"/>
                    <a:pt x="81" y="60"/>
                    <a:pt x="84" y="60"/>
                  </a:cubicBezTo>
                  <a:cubicBezTo>
                    <a:pt x="86" y="60"/>
                    <a:pt x="88" y="62"/>
                    <a:pt x="88" y="64"/>
                  </a:cubicBezTo>
                  <a:lnTo>
                    <a:pt x="88" y="7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阿里巴巴普惠体 R" panose="00020600040101010101" pitchFamily="18" charset="-122"/>
                <a:cs typeface="+mn-ea"/>
              </a:endParaRPr>
            </a:p>
          </p:txBody>
        </p:sp>
      </p:grpSp>
      <p:grpSp>
        <p:nvGrpSpPr>
          <p:cNvPr id="26" name="组合 25"/>
          <p:cNvGrpSpPr/>
          <p:nvPr/>
        </p:nvGrpSpPr>
        <p:grpSpPr>
          <a:xfrm>
            <a:off x="3228570" y="3894963"/>
            <a:ext cx="671338" cy="833819"/>
            <a:chOff x="3250375" y="2953874"/>
            <a:chExt cx="503569" cy="625364"/>
          </a:xfrm>
        </p:grpSpPr>
        <p:sp>
          <p:nvSpPr>
            <p:cNvPr id="27" name="矩形 26"/>
            <p:cNvSpPr/>
            <p:nvPr/>
          </p:nvSpPr>
          <p:spPr>
            <a:xfrm>
              <a:off x="3250375" y="2953874"/>
              <a:ext cx="503569" cy="276999"/>
            </a:xfrm>
            <a:prstGeom prst="rect">
              <a:avLst/>
            </a:prstGeom>
          </p:spPr>
          <p:txBody>
            <a:bodyPr wrap="square">
              <a:spAutoFit/>
            </a:bodyPr>
            <a:lstStyle/>
            <a:p>
              <a:r>
                <a:rPr lang="en-US" altLang="zh-CN" dirty="0">
                  <a:solidFill>
                    <a:srgbClr val="FFFFFF"/>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02</a:t>
              </a:r>
              <a:endParaRPr lang="zh-CN" altLang="en-US" dirty="0">
                <a:solidFill>
                  <a:srgbClr val="FFFFFF"/>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nvGrpSpPr>
            <p:cNvPr id="28" name="Group 142"/>
            <p:cNvGrpSpPr/>
            <p:nvPr/>
          </p:nvGrpSpPr>
          <p:grpSpPr>
            <a:xfrm>
              <a:off x="3336350" y="3329108"/>
              <a:ext cx="250130" cy="250130"/>
              <a:chOff x="7144279" y="2887135"/>
              <a:chExt cx="481012" cy="481013"/>
            </a:xfrm>
            <a:solidFill>
              <a:schemeClr val="bg1"/>
            </a:solidFill>
          </p:grpSpPr>
          <p:sp>
            <p:nvSpPr>
              <p:cNvPr id="29" name="Freeform 143"/>
              <p:cNvSpPr>
                <a:spLocks noEditPoints="1"/>
              </p:cNvSpPr>
              <p:nvPr/>
            </p:nvSpPr>
            <p:spPr bwMode="auto">
              <a:xfrm>
                <a:off x="7144279" y="2887135"/>
                <a:ext cx="481012" cy="481013"/>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dirty="0">
                  <a:latin typeface="阿里巴巴普惠体 R" panose="00020600040101010101" pitchFamily="18" charset="-122"/>
                  <a:cs typeface="+mn-ea"/>
                </a:endParaRPr>
              </a:p>
            </p:txBody>
          </p:sp>
          <p:sp>
            <p:nvSpPr>
              <p:cNvPr id="30" name="Freeform 144"/>
              <p:cNvSpPr>
                <a:spLocks noEditPoints="1"/>
              </p:cNvSpPr>
              <p:nvPr/>
            </p:nvSpPr>
            <p:spPr bwMode="auto">
              <a:xfrm>
                <a:off x="7280804" y="3022072"/>
                <a:ext cx="209550" cy="211138"/>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dirty="0">
                  <a:latin typeface="阿里巴巴普惠体 R" panose="00020600040101010101" pitchFamily="18" charset="-122"/>
                  <a:cs typeface="+mn-ea"/>
                </a:endParaRPr>
              </a:p>
            </p:txBody>
          </p:sp>
          <p:sp>
            <p:nvSpPr>
              <p:cNvPr id="31" name="Freeform 145"/>
              <p:cNvSpPr>
                <a:spLocks noEditPoints="1"/>
              </p:cNvSpPr>
              <p:nvPr/>
            </p:nvSpPr>
            <p:spPr bwMode="auto">
              <a:xfrm>
                <a:off x="7325254" y="3066522"/>
                <a:ext cx="120650" cy="120650"/>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dirty="0">
                  <a:latin typeface="阿里巴巴普惠体 R" panose="00020600040101010101" pitchFamily="18" charset="-122"/>
                  <a:cs typeface="+mn-ea"/>
                </a:endParaRPr>
              </a:p>
            </p:txBody>
          </p:sp>
        </p:grpSp>
      </p:grpSp>
      <p:grpSp>
        <p:nvGrpSpPr>
          <p:cNvPr id="32" name="组合 31"/>
          <p:cNvGrpSpPr/>
          <p:nvPr/>
        </p:nvGrpSpPr>
        <p:grpSpPr>
          <a:xfrm>
            <a:off x="4905613" y="1772817"/>
            <a:ext cx="2037213" cy="3835703"/>
            <a:chOff x="830124" y="1360345"/>
            <a:chExt cx="2182401" cy="3099374"/>
          </a:xfrm>
        </p:grpSpPr>
        <p:grpSp>
          <p:nvGrpSpPr>
            <p:cNvPr id="33" name="Group 75"/>
            <p:cNvGrpSpPr/>
            <p:nvPr/>
          </p:nvGrpSpPr>
          <p:grpSpPr>
            <a:xfrm>
              <a:off x="830124" y="1360345"/>
              <a:ext cx="2182401" cy="3099374"/>
              <a:chOff x="8099434" y="2121218"/>
              <a:chExt cx="1322388" cy="1878013"/>
            </a:xfrm>
          </p:grpSpPr>
          <p:sp>
            <p:nvSpPr>
              <p:cNvPr id="35" name="Freeform 33"/>
              <p:cNvSpPr/>
              <p:nvPr/>
            </p:nvSpPr>
            <p:spPr bwMode="auto">
              <a:xfrm>
                <a:off x="8099434" y="2121218"/>
                <a:ext cx="1322388" cy="1878013"/>
              </a:xfrm>
              <a:custGeom>
                <a:avLst/>
                <a:gdLst>
                  <a:gd name="T0" fmla="*/ 834 w 834"/>
                  <a:gd name="T1" fmla="*/ 1133 h 1183"/>
                  <a:gd name="T2" fmla="*/ 785 w 834"/>
                  <a:gd name="T3" fmla="*/ 1183 h 1183"/>
                  <a:gd name="T4" fmla="*/ 50 w 834"/>
                  <a:gd name="T5" fmla="*/ 1183 h 1183"/>
                  <a:gd name="T6" fmla="*/ 0 w 834"/>
                  <a:gd name="T7" fmla="*/ 1133 h 1183"/>
                  <a:gd name="T8" fmla="*/ 0 w 834"/>
                  <a:gd name="T9" fmla="*/ 49 h 1183"/>
                  <a:gd name="T10" fmla="*/ 50 w 834"/>
                  <a:gd name="T11" fmla="*/ 0 h 1183"/>
                  <a:gd name="T12" fmla="*/ 785 w 834"/>
                  <a:gd name="T13" fmla="*/ 0 h 1183"/>
                  <a:gd name="T14" fmla="*/ 834 w 834"/>
                  <a:gd name="T15" fmla="*/ 49 h 1183"/>
                  <a:gd name="T16" fmla="*/ 834 w 834"/>
                  <a:gd name="T17" fmla="*/ 1133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4" h="1183">
                    <a:moveTo>
                      <a:pt x="834" y="1133"/>
                    </a:moveTo>
                    <a:cubicBezTo>
                      <a:pt x="834" y="1160"/>
                      <a:pt x="812" y="1183"/>
                      <a:pt x="785" y="1183"/>
                    </a:cubicBezTo>
                    <a:cubicBezTo>
                      <a:pt x="50" y="1183"/>
                      <a:pt x="50" y="1183"/>
                      <a:pt x="50" y="1183"/>
                    </a:cubicBezTo>
                    <a:cubicBezTo>
                      <a:pt x="22" y="1183"/>
                      <a:pt x="0" y="1160"/>
                      <a:pt x="0" y="1133"/>
                    </a:cubicBezTo>
                    <a:cubicBezTo>
                      <a:pt x="0" y="49"/>
                      <a:pt x="0" y="49"/>
                      <a:pt x="0" y="49"/>
                    </a:cubicBezTo>
                    <a:cubicBezTo>
                      <a:pt x="0" y="22"/>
                      <a:pt x="22" y="0"/>
                      <a:pt x="50" y="0"/>
                    </a:cubicBezTo>
                    <a:cubicBezTo>
                      <a:pt x="785" y="0"/>
                      <a:pt x="785" y="0"/>
                      <a:pt x="785" y="0"/>
                    </a:cubicBezTo>
                    <a:cubicBezTo>
                      <a:pt x="812" y="0"/>
                      <a:pt x="834" y="22"/>
                      <a:pt x="834" y="49"/>
                    </a:cubicBezTo>
                    <a:cubicBezTo>
                      <a:pt x="834" y="1133"/>
                      <a:pt x="834" y="1133"/>
                      <a:pt x="834" y="1133"/>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阿里巴巴普惠体 R" panose="00020600040101010101" pitchFamily="18" charset="-122"/>
                  <a:cs typeface="+mn-ea"/>
                </a:endParaRPr>
              </a:p>
            </p:txBody>
          </p:sp>
          <p:sp>
            <p:nvSpPr>
              <p:cNvPr id="36" name="Freeform 34"/>
              <p:cNvSpPr/>
              <p:nvPr/>
            </p:nvSpPr>
            <p:spPr bwMode="auto">
              <a:xfrm>
                <a:off x="8107372" y="2127568"/>
                <a:ext cx="1308100" cy="1863725"/>
              </a:xfrm>
              <a:custGeom>
                <a:avLst/>
                <a:gdLst>
                  <a:gd name="T0" fmla="*/ 45 w 825"/>
                  <a:gd name="T1" fmla="*/ 1174 h 1174"/>
                  <a:gd name="T2" fmla="*/ 0 w 825"/>
                  <a:gd name="T3" fmla="*/ 1129 h 1174"/>
                  <a:gd name="T4" fmla="*/ 0 w 825"/>
                  <a:gd name="T5" fmla="*/ 45 h 1174"/>
                  <a:gd name="T6" fmla="*/ 45 w 825"/>
                  <a:gd name="T7" fmla="*/ 0 h 1174"/>
                  <a:gd name="T8" fmla="*/ 780 w 825"/>
                  <a:gd name="T9" fmla="*/ 0 h 1174"/>
                  <a:gd name="T10" fmla="*/ 825 w 825"/>
                  <a:gd name="T11" fmla="*/ 45 h 1174"/>
                  <a:gd name="T12" fmla="*/ 825 w 825"/>
                  <a:gd name="T13" fmla="*/ 1129 h 1174"/>
                  <a:gd name="T14" fmla="*/ 780 w 825"/>
                  <a:gd name="T15" fmla="*/ 1174 h 1174"/>
                  <a:gd name="T16" fmla="*/ 45 w 825"/>
                  <a:gd name="T17"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5" h="1174">
                    <a:moveTo>
                      <a:pt x="45" y="1174"/>
                    </a:moveTo>
                    <a:cubicBezTo>
                      <a:pt x="20" y="1174"/>
                      <a:pt x="0" y="1154"/>
                      <a:pt x="0" y="1129"/>
                    </a:cubicBezTo>
                    <a:cubicBezTo>
                      <a:pt x="0" y="45"/>
                      <a:pt x="0" y="45"/>
                      <a:pt x="0" y="45"/>
                    </a:cubicBezTo>
                    <a:cubicBezTo>
                      <a:pt x="0" y="21"/>
                      <a:pt x="20" y="0"/>
                      <a:pt x="45" y="0"/>
                    </a:cubicBezTo>
                    <a:cubicBezTo>
                      <a:pt x="780" y="0"/>
                      <a:pt x="780" y="0"/>
                      <a:pt x="780" y="0"/>
                    </a:cubicBezTo>
                    <a:cubicBezTo>
                      <a:pt x="805" y="0"/>
                      <a:pt x="825" y="21"/>
                      <a:pt x="825" y="45"/>
                    </a:cubicBezTo>
                    <a:cubicBezTo>
                      <a:pt x="825" y="1129"/>
                      <a:pt x="825" y="1129"/>
                      <a:pt x="825" y="1129"/>
                    </a:cubicBezTo>
                    <a:cubicBezTo>
                      <a:pt x="825" y="1154"/>
                      <a:pt x="805" y="1174"/>
                      <a:pt x="780" y="1174"/>
                    </a:cubicBezTo>
                    <a:cubicBezTo>
                      <a:pt x="45" y="1174"/>
                      <a:pt x="45" y="1174"/>
                      <a:pt x="45" y="1174"/>
                    </a:cubicBezTo>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阿里巴巴普惠体 R" panose="00020600040101010101" pitchFamily="18" charset="-122"/>
                  <a:cs typeface="+mn-ea"/>
                </a:endParaRPr>
              </a:p>
            </p:txBody>
          </p:sp>
          <p:sp>
            <p:nvSpPr>
              <p:cNvPr id="37" name="Oval 35"/>
              <p:cNvSpPr>
                <a:spLocks noChangeArrowheads="1"/>
              </p:cNvSpPr>
              <p:nvPr/>
            </p:nvSpPr>
            <p:spPr bwMode="auto">
              <a:xfrm>
                <a:off x="8748722" y="2197418"/>
                <a:ext cx="23813" cy="23813"/>
              </a:xfrm>
              <a:prstGeom prst="ellipse">
                <a:avLst/>
              </a:prstGeom>
              <a:solidFill>
                <a:srgbClr val="2C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阿里巴巴普惠体 R" panose="00020600040101010101" pitchFamily="18" charset="-122"/>
                  <a:cs typeface="+mn-ea"/>
                </a:endParaRPr>
              </a:p>
            </p:txBody>
          </p:sp>
          <p:sp>
            <p:nvSpPr>
              <p:cNvPr id="38" name="Oval 36"/>
              <p:cNvSpPr>
                <a:spLocks noChangeArrowheads="1"/>
              </p:cNvSpPr>
              <p:nvPr/>
            </p:nvSpPr>
            <p:spPr bwMode="auto">
              <a:xfrm>
                <a:off x="8748722" y="2195831"/>
                <a:ext cx="23813" cy="23813"/>
              </a:xfrm>
              <a:prstGeom prst="ellipse">
                <a:avLst/>
              </a:prstGeom>
              <a:solidFill>
                <a:srgbClr val="0A0A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阿里巴巴普惠体 R" panose="00020600040101010101" pitchFamily="18" charset="-122"/>
                  <a:cs typeface="+mn-ea"/>
                </a:endParaRPr>
              </a:p>
            </p:txBody>
          </p:sp>
          <p:sp>
            <p:nvSpPr>
              <p:cNvPr id="39" name="Oval 37"/>
              <p:cNvSpPr>
                <a:spLocks noChangeArrowheads="1"/>
              </p:cNvSpPr>
              <p:nvPr/>
            </p:nvSpPr>
            <p:spPr bwMode="auto">
              <a:xfrm>
                <a:off x="8753484" y="2200593"/>
                <a:ext cx="14288" cy="14288"/>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阿里巴巴普惠体 R" panose="00020600040101010101" pitchFamily="18" charset="-122"/>
                  <a:cs typeface="+mn-ea"/>
                </a:endParaRPr>
              </a:p>
            </p:txBody>
          </p:sp>
          <p:sp>
            <p:nvSpPr>
              <p:cNvPr id="40" name="Oval 38"/>
              <p:cNvSpPr>
                <a:spLocks noChangeArrowheads="1"/>
              </p:cNvSpPr>
              <p:nvPr/>
            </p:nvSpPr>
            <p:spPr bwMode="auto">
              <a:xfrm>
                <a:off x="8756659" y="2203768"/>
                <a:ext cx="7938" cy="7938"/>
              </a:xfrm>
              <a:prstGeom prst="ellipse">
                <a:avLst/>
              </a:prstGeom>
              <a:solidFill>
                <a:srgbClr val="2C99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阿里巴巴普惠体 R" panose="00020600040101010101" pitchFamily="18" charset="-122"/>
                  <a:cs typeface="+mn-ea"/>
                </a:endParaRPr>
              </a:p>
            </p:txBody>
          </p:sp>
          <p:sp>
            <p:nvSpPr>
              <p:cNvPr id="41" name="Freeform 39"/>
              <p:cNvSpPr/>
              <p:nvPr/>
            </p:nvSpPr>
            <p:spPr bwMode="auto">
              <a:xfrm>
                <a:off x="8759834" y="2206943"/>
                <a:ext cx="1588" cy="1588"/>
              </a:xfrm>
              <a:custGeom>
                <a:avLst/>
                <a:gdLst>
                  <a:gd name="T0" fmla="*/ 1 w 1"/>
                  <a:gd name="T1" fmla="*/ 0 h 1"/>
                  <a:gd name="T2" fmla="*/ 1 w 1"/>
                  <a:gd name="T3" fmla="*/ 1 h 1"/>
                  <a:gd name="T4" fmla="*/ 0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1"/>
                    </a:ln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阿里巴巴普惠体 R" panose="00020600040101010101" pitchFamily="18" charset="-122"/>
                  <a:cs typeface="+mn-ea"/>
                </a:endParaRPr>
              </a:p>
            </p:txBody>
          </p:sp>
          <p:sp>
            <p:nvSpPr>
              <p:cNvPr id="42" name="Rectangle 40"/>
              <p:cNvSpPr>
                <a:spLocks noChangeArrowheads="1"/>
              </p:cNvSpPr>
              <p:nvPr/>
            </p:nvSpPr>
            <p:spPr bwMode="auto">
              <a:xfrm>
                <a:off x="8723322" y="2203768"/>
                <a:ext cx="11113" cy="11113"/>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dirty="0">
                  <a:latin typeface="阿里巴巴普惠体 R" panose="00020600040101010101" pitchFamily="18" charset="-122"/>
                  <a:cs typeface="+mn-ea"/>
                </a:endParaRPr>
              </a:p>
            </p:txBody>
          </p:sp>
          <p:sp>
            <p:nvSpPr>
              <p:cNvPr id="43" name="Rectangle 41"/>
              <p:cNvSpPr>
                <a:spLocks noChangeArrowheads="1"/>
              </p:cNvSpPr>
              <p:nvPr/>
            </p:nvSpPr>
            <p:spPr bwMode="auto">
              <a:xfrm>
                <a:off x="8178809" y="2278381"/>
                <a:ext cx="1165225" cy="1554163"/>
              </a:xfrm>
              <a:prstGeom prst="rect">
                <a:avLst/>
              </a:prstGeom>
              <a:solidFill>
                <a:srgbClr val="0C0D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dirty="0">
                  <a:latin typeface="阿里巴巴普惠体 R" panose="00020600040101010101" pitchFamily="18" charset="-122"/>
                  <a:cs typeface="+mn-ea"/>
                </a:endParaRPr>
              </a:p>
            </p:txBody>
          </p:sp>
          <p:sp>
            <p:nvSpPr>
              <p:cNvPr id="44" name="Rectangle 42"/>
              <p:cNvSpPr>
                <a:spLocks noChangeArrowheads="1"/>
              </p:cNvSpPr>
              <p:nvPr/>
            </p:nvSpPr>
            <p:spPr bwMode="auto">
              <a:xfrm>
                <a:off x="8185159" y="2284731"/>
                <a:ext cx="1152525" cy="1541463"/>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dirty="0">
                  <a:latin typeface="阿里巴巴普惠体 R" panose="00020600040101010101" pitchFamily="18" charset="-122"/>
                  <a:cs typeface="+mn-ea"/>
                </a:endParaRPr>
              </a:p>
            </p:txBody>
          </p:sp>
          <p:sp>
            <p:nvSpPr>
              <p:cNvPr id="45" name="Oval 43"/>
              <p:cNvSpPr>
                <a:spLocks noChangeArrowheads="1"/>
              </p:cNvSpPr>
              <p:nvPr/>
            </p:nvSpPr>
            <p:spPr bwMode="auto">
              <a:xfrm>
                <a:off x="8712209" y="3865881"/>
                <a:ext cx="98425" cy="100013"/>
              </a:xfrm>
              <a:prstGeom prst="ellipse">
                <a:avLst/>
              </a:pr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阿里巴巴普惠体 R" panose="00020600040101010101" pitchFamily="18" charset="-122"/>
                  <a:cs typeface="+mn-ea"/>
                </a:endParaRPr>
              </a:p>
            </p:txBody>
          </p:sp>
          <p:sp>
            <p:nvSpPr>
              <p:cNvPr id="46" name="Freeform 44"/>
              <p:cNvSpPr/>
              <p:nvPr/>
            </p:nvSpPr>
            <p:spPr bwMode="auto">
              <a:xfrm>
                <a:off x="8736022" y="3889693"/>
                <a:ext cx="50800" cy="50800"/>
              </a:xfrm>
              <a:custGeom>
                <a:avLst/>
                <a:gdLst>
                  <a:gd name="T0" fmla="*/ 30 w 32"/>
                  <a:gd name="T1" fmla="*/ 21 h 32"/>
                  <a:gd name="T2" fmla="*/ 28 w 32"/>
                  <a:gd name="T3" fmla="*/ 21 h 32"/>
                  <a:gd name="T4" fmla="*/ 21 w 32"/>
                  <a:gd name="T5" fmla="*/ 28 h 32"/>
                  <a:gd name="T6" fmla="*/ 11 w 32"/>
                  <a:gd name="T7" fmla="*/ 28 h 32"/>
                  <a:gd name="T8" fmla="*/ 4 w 32"/>
                  <a:gd name="T9" fmla="*/ 21 h 32"/>
                  <a:gd name="T10" fmla="*/ 4 w 32"/>
                  <a:gd name="T11" fmla="*/ 11 h 32"/>
                  <a:gd name="T12" fmla="*/ 11 w 32"/>
                  <a:gd name="T13" fmla="*/ 4 h 32"/>
                  <a:gd name="T14" fmla="*/ 21 w 32"/>
                  <a:gd name="T15" fmla="*/ 4 h 32"/>
                  <a:gd name="T16" fmla="*/ 28 w 32"/>
                  <a:gd name="T17" fmla="*/ 11 h 32"/>
                  <a:gd name="T18" fmla="*/ 28 w 32"/>
                  <a:gd name="T19" fmla="*/ 21 h 32"/>
                  <a:gd name="T20" fmla="*/ 30 w 32"/>
                  <a:gd name="T21" fmla="*/ 21 h 32"/>
                  <a:gd name="T22" fmla="*/ 32 w 32"/>
                  <a:gd name="T23" fmla="*/ 21 h 32"/>
                  <a:gd name="T24" fmla="*/ 32 w 32"/>
                  <a:gd name="T25" fmla="*/ 11 h 32"/>
                  <a:gd name="T26" fmla="*/ 21 w 32"/>
                  <a:gd name="T27" fmla="*/ 0 h 32"/>
                  <a:gd name="T28" fmla="*/ 11 w 32"/>
                  <a:gd name="T29" fmla="*/ 0 h 32"/>
                  <a:gd name="T30" fmla="*/ 0 w 32"/>
                  <a:gd name="T31" fmla="*/ 11 h 32"/>
                  <a:gd name="T32" fmla="*/ 0 w 32"/>
                  <a:gd name="T33" fmla="*/ 21 h 32"/>
                  <a:gd name="T34" fmla="*/ 11 w 32"/>
                  <a:gd name="T35" fmla="*/ 32 h 32"/>
                  <a:gd name="T36" fmla="*/ 21 w 32"/>
                  <a:gd name="T37" fmla="*/ 32 h 32"/>
                  <a:gd name="T38" fmla="*/ 32 w 32"/>
                  <a:gd name="T39" fmla="*/ 21 h 32"/>
                  <a:gd name="T40" fmla="*/ 30 w 32"/>
                  <a:gd name="T41"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2">
                    <a:moveTo>
                      <a:pt x="30" y="21"/>
                    </a:moveTo>
                    <a:cubicBezTo>
                      <a:pt x="28" y="21"/>
                      <a:pt x="28" y="21"/>
                      <a:pt x="28" y="21"/>
                    </a:cubicBezTo>
                    <a:cubicBezTo>
                      <a:pt x="28" y="25"/>
                      <a:pt x="25" y="28"/>
                      <a:pt x="21" y="28"/>
                    </a:cubicBezTo>
                    <a:cubicBezTo>
                      <a:pt x="11" y="28"/>
                      <a:pt x="11" y="28"/>
                      <a:pt x="11" y="28"/>
                    </a:cubicBezTo>
                    <a:cubicBezTo>
                      <a:pt x="7" y="28"/>
                      <a:pt x="4" y="25"/>
                      <a:pt x="4" y="21"/>
                    </a:cubicBezTo>
                    <a:cubicBezTo>
                      <a:pt x="4" y="11"/>
                      <a:pt x="4" y="11"/>
                      <a:pt x="4" y="11"/>
                    </a:cubicBezTo>
                    <a:cubicBezTo>
                      <a:pt x="4" y="7"/>
                      <a:pt x="7" y="4"/>
                      <a:pt x="11" y="4"/>
                    </a:cubicBezTo>
                    <a:cubicBezTo>
                      <a:pt x="21" y="4"/>
                      <a:pt x="21" y="4"/>
                      <a:pt x="21" y="4"/>
                    </a:cubicBezTo>
                    <a:cubicBezTo>
                      <a:pt x="25" y="4"/>
                      <a:pt x="28" y="7"/>
                      <a:pt x="28" y="11"/>
                    </a:cubicBezTo>
                    <a:cubicBezTo>
                      <a:pt x="28" y="21"/>
                      <a:pt x="28" y="21"/>
                      <a:pt x="28" y="21"/>
                    </a:cubicBezTo>
                    <a:cubicBezTo>
                      <a:pt x="30" y="21"/>
                      <a:pt x="30" y="21"/>
                      <a:pt x="30" y="21"/>
                    </a:cubicBezTo>
                    <a:cubicBezTo>
                      <a:pt x="32" y="21"/>
                      <a:pt x="32" y="21"/>
                      <a:pt x="32" y="21"/>
                    </a:cubicBezTo>
                    <a:cubicBezTo>
                      <a:pt x="32" y="11"/>
                      <a:pt x="32" y="11"/>
                      <a:pt x="32" y="11"/>
                    </a:cubicBezTo>
                    <a:cubicBezTo>
                      <a:pt x="32" y="5"/>
                      <a:pt x="28" y="0"/>
                      <a:pt x="21" y="0"/>
                    </a:cubicBezTo>
                    <a:cubicBezTo>
                      <a:pt x="11" y="0"/>
                      <a:pt x="11" y="0"/>
                      <a:pt x="11" y="0"/>
                    </a:cubicBezTo>
                    <a:cubicBezTo>
                      <a:pt x="5" y="0"/>
                      <a:pt x="0" y="5"/>
                      <a:pt x="0" y="11"/>
                    </a:cubicBezTo>
                    <a:cubicBezTo>
                      <a:pt x="0" y="21"/>
                      <a:pt x="0" y="21"/>
                      <a:pt x="0" y="21"/>
                    </a:cubicBezTo>
                    <a:cubicBezTo>
                      <a:pt x="0" y="28"/>
                      <a:pt x="5" y="32"/>
                      <a:pt x="11" y="32"/>
                    </a:cubicBezTo>
                    <a:cubicBezTo>
                      <a:pt x="21" y="32"/>
                      <a:pt x="21" y="32"/>
                      <a:pt x="21" y="32"/>
                    </a:cubicBezTo>
                    <a:cubicBezTo>
                      <a:pt x="28" y="32"/>
                      <a:pt x="32" y="28"/>
                      <a:pt x="32" y="21"/>
                    </a:cubicBezTo>
                    <a:lnTo>
                      <a:pt x="30" y="21"/>
                    </a:lnTo>
                    <a:close/>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阿里巴巴普惠体 R" panose="00020600040101010101" pitchFamily="18" charset="-122"/>
                  <a:cs typeface="+mn-ea"/>
                </a:endParaRPr>
              </a:p>
            </p:txBody>
          </p:sp>
        </p:grpSp>
        <p:pic>
          <p:nvPicPr>
            <p:cNvPr id="34" name="图片占位符 7"/>
            <p:cNvPicPr>
              <a:picLocks noChangeAspect="1"/>
            </p:cNvPicPr>
            <p:nvPr/>
          </p:nvPicPr>
          <p:blipFill>
            <a:blip r:embed="rId1">
              <a:extLst>
                <a:ext uri="{28A0092B-C50C-407E-A947-70E740481C1C}">
                  <a14:useLocalDpi xmlns:a14="http://schemas.microsoft.com/office/drawing/2010/main" val="0"/>
                </a:ext>
              </a:extLst>
            </a:blip>
            <a:srcRect l="7782" t="2167" r="42889" b="2167"/>
            <a:stretch>
              <a:fillRect/>
            </a:stretch>
          </p:blipFill>
          <p:spPr>
            <a:xfrm>
              <a:off x="971600" y="1630198"/>
              <a:ext cx="1902068" cy="2543949"/>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23" presetClass="entr" presetSubtype="32"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strVal val="4*#ppt_w"/>
                                          </p:val>
                                        </p:tav>
                                        <p:tav tm="100000">
                                          <p:val>
                                            <p:strVal val="#ppt_w"/>
                                          </p:val>
                                        </p:tav>
                                      </p:tavLst>
                                    </p:anim>
                                    <p:anim calcmode="lin" valueType="num">
                                      <p:cBhvr>
                                        <p:cTn id="15" dur="500" fill="hold"/>
                                        <p:tgtEl>
                                          <p:spTgt spid="8"/>
                                        </p:tgtEl>
                                        <p:attrNameLst>
                                          <p:attrName>ppt_h</p:attrName>
                                        </p:attrNameLst>
                                      </p:cBhvr>
                                      <p:tavLst>
                                        <p:tav tm="0">
                                          <p:val>
                                            <p:strVal val="4*#ppt_h"/>
                                          </p:val>
                                        </p:tav>
                                        <p:tav tm="100000">
                                          <p:val>
                                            <p:strVal val="#ppt_h"/>
                                          </p:val>
                                        </p:tav>
                                      </p:tavLst>
                                    </p:anim>
                                  </p:childTnLst>
                                </p:cTn>
                              </p:par>
                            </p:childTnLst>
                          </p:cTn>
                        </p:par>
                        <p:par>
                          <p:cTn id="16" fill="hold">
                            <p:stCondLst>
                              <p:cond delay="1000"/>
                            </p:stCondLst>
                            <p:childTnLst>
                              <p:par>
                                <p:cTn id="17" presetID="23" presetClass="entr" presetSubtype="32"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strVal val="4*#ppt_w"/>
                                          </p:val>
                                        </p:tav>
                                        <p:tav tm="100000">
                                          <p:val>
                                            <p:strVal val="#ppt_w"/>
                                          </p:val>
                                        </p:tav>
                                      </p:tavLst>
                                    </p:anim>
                                    <p:anim calcmode="lin" valueType="num">
                                      <p:cBhvr>
                                        <p:cTn id="20" dur="500" fill="hold"/>
                                        <p:tgtEl>
                                          <p:spTgt spid="10"/>
                                        </p:tgtEl>
                                        <p:attrNameLst>
                                          <p:attrName>ppt_h</p:attrName>
                                        </p:attrNameLst>
                                      </p:cBhvr>
                                      <p:tavLst>
                                        <p:tav tm="0">
                                          <p:val>
                                            <p:strVal val="4*#ppt_h"/>
                                          </p:val>
                                        </p:tav>
                                        <p:tav tm="100000">
                                          <p:val>
                                            <p:strVal val="#ppt_h"/>
                                          </p:val>
                                        </p:tav>
                                      </p:tavLst>
                                    </p:anim>
                                  </p:childTnLst>
                                </p:cTn>
                              </p:par>
                            </p:childTnLst>
                          </p:cTn>
                        </p:par>
                        <p:par>
                          <p:cTn id="21" fill="hold">
                            <p:stCondLst>
                              <p:cond delay="1500"/>
                            </p:stCondLst>
                            <p:childTnLst>
                              <p:par>
                                <p:cTn id="22" presetID="23" presetClass="entr" presetSubtype="32"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strVal val="4*#ppt_w"/>
                                          </p:val>
                                        </p:tav>
                                        <p:tav tm="100000">
                                          <p:val>
                                            <p:strVal val="#ppt_w"/>
                                          </p:val>
                                        </p:tav>
                                      </p:tavLst>
                                    </p:anim>
                                    <p:anim calcmode="lin" valueType="num">
                                      <p:cBhvr>
                                        <p:cTn id="25" dur="500" fill="hold"/>
                                        <p:tgtEl>
                                          <p:spTgt spid="9"/>
                                        </p:tgtEl>
                                        <p:attrNameLst>
                                          <p:attrName>ppt_h</p:attrName>
                                        </p:attrNameLst>
                                      </p:cBhvr>
                                      <p:tavLst>
                                        <p:tav tm="0">
                                          <p:val>
                                            <p:strVal val="4*#ppt_h"/>
                                          </p:val>
                                        </p:tav>
                                        <p:tav tm="100000">
                                          <p:val>
                                            <p:strVal val="#ppt_h"/>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par>
                                <p:cTn id="32" presetID="53" presetClass="entr" presetSubtype="16"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par>
                                <p:cTn id="37" presetID="53" presetClass="entr" presetSubtype="16"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fltVal val="0"/>
                                          </p:val>
                                        </p:tav>
                                        <p:tav tm="100000">
                                          <p:val>
                                            <p:strVal val="#ppt_w"/>
                                          </p:val>
                                        </p:tav>
                                      </p:tavLst>
                                    </p:anim>
                                    <p:anim calcmode="lin" valueType="num">
                                      <p:cBhvr>
                                        <p:cTn id="40" dur="500" fill="hold"/>
                                        <p:tgtEl>
                                          <p:spTgt spid="23"/>
                                        </p:tgtEl>
                                        <p:attrNameLst>
                                          <p:attrName>ppt_h</p:attrName>
                                        </p:attrNameLst>
                                      </p:cBhvr>
                                      <p:tavLst>
                                        <p:tav tm="0">
                                          <p:val>
                                            <p:fltVal val="0"/>
                                          </p:val>
                                        </p:tav>
                                        <p:tav tm="100000">
                                          <p:val>
                                            <p:strVal val="#ppt_h"/>
                                          </p:val>
                                        </p:tav>
                                      </p:tavLst>
                                    </p:anim>
                                    <p:animEffect transition="in" filter="fade">
                                      <p:cBhvr>
                                        <p:cTn id="41" dur="500"/>
                                        <p:tgtEl>
                                          <p:spTgt spid="23"/>
                                        </p:tgtEl>
                                      </p:cBhvr>
                                    </p:animEffect>
                                  </p:childTnLst>
                                </p:cTn>
                              </p:par>
                            </p:childTnLst>
                          </p:cTn>
                        </p:par>
                        <p:par>
                          <p:cTn id="42" fill="hold">
                            <p:stCondLst>
                              <p:cond delay="2500"/>
                            </p:stCondLst>
                            <p:childTnLst>
                              <p:par>
                                <p:cTn id="43" presetID="22" presetClass="entr" presetSubtype="4"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down)">
                                      <p:cBhvr>
                                        <p:cTn id="45" dur="500"/>
                                        <p:tgtEl>
                                          <p:spTgt spid="32"/>
                                        </p:tgtEl>
                                      </p:cBhvr>
                                    </p:animEffect>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500" fill="hold"/>
                                        <p:tgtEl>
                                          <p:spTgt spid="11"/>
                                        </p:tgtEl>
                                        <p:attrNameLst>
                                          <p:attrName>ppt_w</p:attrName>
                                        </p:attrNameLst>
                                      </p:cBhvr>
                                      <p:tavLst>
                                        <p:tav tm="0">
                                          <p:val>
                                            <p:fltVal val="0"/>
                                          </p:val>
                                        </p:tav>
                                        <p:tav tm="100000">
                                          <p:val>
                                            <p:strVal val="#ppt_w"/>
                                          </p:val>
                                        </p:tav>
                                      </p:tavLst>
                                    </p:anim>
                                    <p:anim calcmode="lin" valueType="num">
                                      <p:cBhvr>
                                        <p:cTn id="63" dur="500" fill="hold"/>
                                        <p:tgtEl>
                                          <p:spTgt spid="11"/>
                                        </p:tgtEl>
                                        <p:attrNameLst>
                                          <p:attrName>ppt_h</p:attrName>
                                        </p:attrNameLst>
                                      </p:cBhvr>
                                      <p:tavLst>
                                        <p:tav tm="0">
                                          <p:val>
                                            <p:fltVal val="0"/>
                                          </p:val>
                                        </p:tav>
                                        <p:tav tm="100000">
                                          <p:val>
                                            <p:strVal val="#ppt_h"/>
                                          </p:val>
                                        </p:tav>
                                      </p:tavLst>
                                    </p:anim>
                                    <p:animEffect transition="in" filter="fade">
                                      <p:cBhvr>
                                        <p:cTn id="64" dur="500"/>
                                        <p:tgtEl>
                                          <p:spTgt spid="11"/>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4000"/>
                            </p:stCondLst>
                            <p:childTnLst>
                              <p:par>
                                <p:cTn id="76" presetID="2" presetClass="entr" presetSubtype="2" fill="hold" grpId="0" nodeType="after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500" fill="hold"/>
                                        <p:tgtEl>
                                          <p:spTgt spid="12"/>
                                        </p:tgtEl>
                                        <p:attrNameLst>
                                          <p:attrName>ppt_x</p:attrName>
                                        </p:attrNameLst>
                                      </p:cBhvr>
                                      <p:tavLst>
                                        <p:tav tm="0">
                                          <p:val>
                                            <p:strVal val="1+#ppt_w/2"/>
                                          </p:val>
                                        </p:tav>
                                        <p:tav tm="100000">
                                          <p:val>
                                            <p:strVal val="#ppt_x"/>
                                          </p:val>
                                        </p:tav>
                                      </p:tavLst>
                                    </p:anim>
                                    <p:anim calcmode="lin" valueType="num">
                                      <p:cBhvr additive="base">
                                        <p:cTn id="79" dur="500" fill="hold"/>
                                        <p:tgtEl>
                                          <p:spTgt spid="12"/>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additive="base">
                                        <p:cTn id="82" dur="500" fill="hold"/>
                                        <p:tgtEl>
                                          <p:spTgt spid="14"/>
                                        </p:tgtEl>
                                        <p:attrNameLst>
                                          <p:attrName>ppt_x</p:attrName>
                                        </p:attrNameLst>
                                      </p:cBhvr>
                                      <p:tavLst>
                                        <p:tav tm="0">
                                          <p:val>
                                            <p:strVal val="1+#ppt_w/2"/>
                                          </p:val>
                                        </p:tav>
                                        <p:tav tm="100000">
                                          <p:val>
                                            <p:strVal val="#ppt_x"/>
                                          </p:val>
                                        </p:tav>
                                      </p:tavLst>
                                    </p:anim>
                                    <p:anim calcmode="lin" valueType="num">
                                      <p:cBhvr additive="base">
                                        <p:cTn id="83" dur="500" fill="hold"/>
                                        <p:tgtEl>
                                          <p:spTgt spid="14"/>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additive="base">
                                        <p:cTn id="86" dur="500" fill="hold"/>
                                        <p:tgtEl>
                                          <p:spTgt spid="16"/>
                                        </p:tgtEl>
                                        <p:attrNameLst>
                                          <p:attrName>ppt_x</p:attrName>
                                        </p:attrNameLst>
                                      </p:cBhvr>
                                      <p:tavLst>
                                        <p:tav tm="0">
                                          <p:val>
                                            <p:strVal val="1+#ppt_w/2"/>
                                          </p:val>
                                        </p:tav>
                                        <p:tav tm="100000">
                                          <p:val>
                                            <p:strVal val="#ppt_x"/>
                                          </p:val>
                                        </p:tav>
                                      </p:tavLst>
                                    </p:anim>
                                    <p:anim calcmode="lin" valueType="num">
                                      <p:cBhvr additive="base">
                                        <p:cTn id="87" dur="500" fill="hold"/>
                                        <p:tgtEl>
                                          <p:spTgt spid="16"/>
                                        </p:tgtEl>
                                        <p:attrNameLst>
                                          <p:attrName>ppt_y</p:attrName>
                                        </p:attrNameLst>
                                      </p:cBhvr>
                                      <p:tavLst>
                                        <p:tav tm="0">
                                          <p:val>
                                            <p:strVal val="#ppt_y"/>
                                          </p:val>
                                        </p:tav>
                                        <p:tav tm="100000">
                                          <p:val>
                                            <p:strVal val="#ppt_y"/>
                                          </p:val>
                                        </p:tav>
                                      </p:tavLst>
                                    </p:anim>
                                  </p:childTnLst>
                                </p:cTn>
                              </p:par>
                            </p:childTnLst>
                          </p:cTn>
                        </p:par>
                        <p:par>
                          <p:cTn id="88" fill="hold">
                            <p:stCondLst>
                              <p:cond delay="4500"/>
                            </p:stCondLst>
                            <p:childTnLst>
                              <p:par>
                                <p:cTn id="89" presetID="16" presetClass="entr" presetSubtype="21" fill="hold" grpId="0" nodeType="afterEffect">
                                  <p:stCondLst>
                                    <p:cond delay="0"/>
                                  </p:stCondLst>
                                  <p:childTnLst>
                                    <p:set>
                                      <p:cBhvr>
                                        <p:cTn id="90" dur="1" fill="hold">
                                          <p:stCondLst>
                                            <p:cond delay="0"/>
                                          </p:stCondLst>
                                        </p:cTn>
                                        <p:tgtEl>
                                          <p:spTgt spid="3"/>
                                        </p:tgtEl>
                                        <p:attrNameLst>
                                          <p:attrName>style.visibility</p:attrName>
                                        </p:attrNameLst>
                                      </p:cBhvr>
                                      <p:to>
                                        <p:strVal val="visible"/>
                                      </p:to>
                                    </p:set>
                                    <p:animEffect transition="in" filter="barn(inVertical)">
                                      <p:cBhvr>
                                        <p:cTn id="9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P spid="10" grpId="0" animBg="1"/>
      <p:bldP spid="11" grpId="0"/>
      <p:bldP spid="12" grpId="0"/>
      <p:bldP spid="13" grpId="0"/>
      <p:bldP spid="14" grpId="0"/>
      <p:bldP spid="15" grpId="0"/>
      <p:bldP spid="16" grpId="0"/>
      <p:bldP spid="17" grpId="0" animBg="1"/>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747485"/>
            <a:ext cx="12540343" cy="6125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3" name="标题 1"/>
          <p:cNvSpPr txBox="1"/>
          <p:nvPr/>
        </p:nvSpPr>
        <p:spPr>
          <a:xfrm>
            <a:off x="139931" y="133325"/>
            <a:ext cx="10515600" cy="61651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单击此处添加标题</a:t>
            </a:r>
            <a:endParaRPr lang="zh-CN" altLang="en-US" sz="3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4" name="燕尾形 2"/>
          <p:cNvSpPr>
            <a:spLocks noChangeArrowheads="1"/>
          </p:cNvSpPr>
          <p:nvPr/>
        </p:nvSpPr>
        <p:spPr bwMode="auto">
          <a:xfrm>
            <a:off x="957932" y="3091335"/>
            <a:ext cx="1065074" cy="1157288"/>
          </a:xfrm>
          <a:prstGeom prst="chevron">
            <a:avLst>
              <a:gd name="adj" fmla="val 54426"/>
            </a:avLst>
          </a:prstGeom>
          <a:solidFill>
            <a:srgbClr val="F2F2F2">
              <a:alpha val="39999"/>
            </a:srgbClr>
          </a:solidFill>
          <a:ln>
            <a:noFill/>
          </a:ln>
          <a:extLst>
            <a:ext uri="{91240B29-F687-4F45-9708-019B960494DF}">
              <a14:hiddenLine xmlns:a14="http://schemas.microsoft.com/office/drawing/2010/main" w="12700">
                <a:solidFill>
                  <a:srgbClr val="42719B"/>
                </a:solidFill>
                <a:bevel/>
              </a14:hiddenLine>
            </a:ext>
          </a:extLst>
        </p:spPr>
        <p:txBody>
          <a:bodyPr lIns="91413" tIns="45708" rIns="91413" bIns="45708" anchor="ctr"/>
          <a:lstStyle/>
          <a:p>
            <a:pPr algn="ctr"/>
            <a:endParaRPr lang="zh-CN" altLang="zh-CN" dirty="0">
              <a:solidFill>
                <a:srgbClr val="FFFFFF"/>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宋体" panose="02010600030101010101" pitchFamily="2" charset="-122"/>
            </a:endParaRPr>
          </a:p>
        </p:txBody>
      </p:sp>
      <p:sp>
        <p:nvSpPr>
          <p:cNvPr id="5" name="燕尾形 4"/>
          <p:cNvSpPr>
            <a:spLocks noChangeArrowheads="1"/>
          </p:cNvSpPr>
          <p:nvPr/>
        </p:nvSpPr>
        <p:spPr bwMode="auto">
          <a:xfrm>
            <a:off x="1904397" y="3091335"/>
            <a:ext cx="1065074" cy="1157288"/>
          </a:xfrm>
          <a:prstGeom prst="chevron">
            <a:avLst>
              <a:gd name="adj" fmla="val 54426"/>
            </a:avLst>
          </a:prstGeom>
          <a:solidFill>
            <a:srgbClr val="952DA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zh-CN"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宋体" panose="02010600030101010101" pitchFamily="2" charset="-122"/>
            </a:endParaRPr>
          </a:p>
        </p:txBody>
      </p:sp>
      <p:sp>
        <p:nvSpPr>
          <p:cNvPr id="6" name="燕尾形 6"/>
          <p:cNvSpPr>
            <a:spLocks noChangeArrowheads="1"/>
          </p:cNvSpPr>
          <p:nvPr/>
        </p:nvSpPr>
        <p:spPr bwMode="auto">
          <a:xfrm>
            <a:off x="3186492" y="3091335"/>
            <a:ext cx="1065074" cy="1157288"/>
          </a:xfrm>
          <a:prstGeom prst="chevron">
            <a:avLst>
              <a:gd name="adj" fmla="val 54426"/>
            </a:avLst>
          </a:prstGeom>
          <a:solidFill>
            <a:srgbClr val="C440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zh-CN"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宋体" panose="02010600030101010101" pitchFamily="2" charset="-122"/>
            </a:endParaRPr>
          </a:p>
        </p:txBody>
      </p:sp>
      <p:grpSp>
        <p:nvGrpSpPr>
          <p:cNvPr id="7" name="组合 30"/>
          <p:cNvGrpSpPr/>
          <p:nvPr/>
        </p:nvGrpSpPr>
        <p:grpSpPr>
          <a:xfrm>
            <a:off x="4210297" y="2705574"/>
            <a:ext cx="2369829" cy="2260599"/>
            <a:chOff x="0" y="0"/>
            <a:chExt cx="533400" cy="487363"/>
          </a:xfrm>
          <a:solidFill>
            <a:srgbClr val="952DAC"/>
          </a:solidFill>
        </p:grpSpPr>
        <p:sp>
          <p:nvSpPr>
            <p:cNvPr id="8" name="Oval 312"/>
            <p:cNvSpPr>
              <a:spLocks noChangeArrowheads="1"/>
            </p:cNvSpPr>
            <p:nvPr/>
          </p:nvSpPr>
          <p:spPr bwMode="auto">
            <a:xfrm>
              <a:off x="371475" y="0"/>
              <a:ext cx="93663" cy="88900"/>
            </a:xfrm>
            <a:prstGeom prst="ellipse">
              <a:avLst/>
            </a:prstGeom>
            <a:grpFill/>
            <a:ln>
              <a:noFill/>
            </a:ln>
            <a:extLst>
              <a:ext uri="{91240B29-F687-4F45-9708-019B960494DF}">
                <a14:hiddenLine xmlns:a14="http://schemas.microsoft.com/office/drawing/2010/main" w="12700">
                  <a:solidFill>
                    <a:srgbClr val="42719B"/>
                  </a:solidFill>
                  <a:bevel/>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宋体" panose="02010600030101010101" pitchFamily="2" charset="-122"/>
              </a:endParaRPr>
            </a:p>
          </p:txBody>
        </p:sp>
        <p:sp>
          <p:nvSpPr>
            <p:cNvPr id="9" name="Freeform 313"/>
            <p:cNvSpPr>
              <a:spLocks noChangeArrowheads="1"/>
            </p:cNvSpPr>
            <p:nvPr/>
          </p:nvSpPr>
          <p:spPr bwMode="auto">
            <a:xfrm>
              <a:off x="0" y="55563"/>
              <a:ext cx="533400" cy="431800"/>
            </a:xfrm>
            <a:custGeom>
              <a:avLst/>
              <a:gdLst>
                <a:gd name="T0" fmla="*/ 7 w 142"/>
                <a:gd name="T1" fmla="*/ 60 h 115"/>
                <a:gd name="T2" fmla="*/ 9 w 142"/>
                <a:gd name="T3" fmla="*/ 60 h 115"/>
                <a:gd name="T4" fmla="*/ 36 w 142"/>
                <a:gd name="T5" fmla="*/ 60 h 115"/>
                <a:gd name="T6" fmla="*/ 77 w 142"/>
                <a:gd name="T7" fmla="*/ 12 h 115"/>
                <a:gd name="T8" fmla="*/ 67 w 142"/>
                <a:gd name="T9" fmla="*/ 12 h 115"/>
                <a:gd name="T10" fmla="*/ 48 w 142"/>
                <a:gd name="T11" fmla="*/ 34 h 115"/>
                <a:gd name="T12" fmla="*/ 43 w 142"/>
                <a:gd name="T13" fmla="*/ 36 h 115"/>
                <a:gd name="T14" fmla="*/ 37 w 142"/>
                <a:gd name="T15" fmla="*/ 30 h 115"/>
                <a:gd name="T16" fmla="*/ 39 w 142"/>
                <a:gd name="T17" fmla="*/ 25 h 115"/>
                <a:gd name="T18" fmla="*/ 59 w 142"/>
                <a:gd name="T19" fmla="*/ 2 h 115"/>
                <a:gd name="T20" fmla="*/ 64 w 142"/>
                <a:gd name="T21" fmla="*/ 0 h 115"/>
                <a:gd name="T22" fmla="*/ 93 w 142"/>
                <a:gd name="T23" fmla="*/ 0 h 115"/>
                <a:gd name="T24" fmla="*/ 114 w 142"/>
                <a:gd name="T25" fmla="*/ 15 h 115"/>
                <a:gd name="T26" fmla="*/ 114 w 142"/>
                <a:gd name="T27" fmla="*/ 32 h 115"/>
                <a:gd name="T28" fmla="*/ 135 w 142"/>
                <a:gd name="T29" fmla="*/ 32 h 115"/>
                <a:gd name="T30" fmla="*/ 139 w 142"/>
                <a:gd name="T31" fmla="*/ 34 h 115"/>
                <a:gd name="T32" fmla="*/ 139 w 142"/>
                <a:gd name="T33" fmla="*/ 43 h 115"/>
                <a:gd name="T34" fmla="*/ 135 w 142"/>
                <a:gd name="T35" fmla="*/ 45 h 115"/>
                <a:gd name="T36" fmla="*/ 109 w 142"/>
                <a:gd name="T37" fmla="*/ 45 h 115"/>
                <a:gd name="T38" fmla="*/ 101 w 142"/>
                <a:gd name="T39" fmla="*/ 38 h 115"/>
                <a:gd name="T40" fmla="*/ 101 w 142"/>
                <a:gd name="T41" fmla="*/ 27 h 115"/>
                <a:gd name="T42" fmla="*/ 86 w 142"/>
                <a:gd name="T43" fmla="*/ 45 h 115"/>
                <a:gd name="T44" fmla="*/ 100 w 142"/>
                <a:gd name="T45" fmla="*/ 59 h 115"/>
                <a:gd name="T46" fmla="*/ 101 w 142"/>
                <a:gd name="T47" fmla="*/ 69 h 115"/>
                <a:gd name="T48" fmla="*/ 92 w 142"/>
                <a:gd name="T49" fmla="*/ 109 h 115"/>
                <a:gd name="T50" fmla="*/ 85 w 142"/>
                <a:gd name="T51" fmla="*/ 115 h 115"/>
                <a:gd name="T52" fmla="*/ 77 w 142"/>
                <a:gd name="T53" fmla="*/ 108 h 115"/>
                <a:gd name="T54" fmla="*/ 77 w 142"/>
                <a:gd name="T55" fmla="*/ 106 h 115"/>
                <a:gd name="T56" fmla="*/ 85 w 142"/>
                <a:gd name="T57" fmla="*/ 72 h 115"/>
                <a:gd name="T58" fmla="*/ 66 w 142"/>
                <a:gd name="T59" fmla="*/ 54 h 115"/>
                <a:gd name="T60" fmla="*/ 50 w 142"/>
                <a:gd name="T61" fmla="*/ 72 h 115"/>
                <a:gd name="T62" fmla="*/ 41 w 142"/>
                <a:gd name="T63" fmla="*/ 75 h 115"/>
                <a:gd name="T64" fmla="*/ 8 w 142"/>
                <a:gd name="T65" fmla="*/ 75 h 115"/>
                <a:gd name="T66" fmla="*/ 1 w 142"/>
                <a:gd name="T67" fmla="*/ 69 h 115"/>
                <a:gd name="T68" fmla="*/ 7 w 142"/>
                <a:gd name="T69" fmla="*/ 60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2"/>
                <a:gd name="T106" fmla="*/ 0 h 115"/>
                <a:gd name="T107" fmla="*/ 142 w 142"/>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2" h="115">
                  <a:moveTo>
                    <a:pt x="7" y="60"/>
                  </a:moveTo>
                  <a:cubicBezTo>
                    <a:pt x="7" y="60"/>
                    <a:pt x="8" y="60"/>
                    <a:pt x="9" y="60"/>
                  </a:cubicBezTo>
                  <a:cubicBezTo>
                    <a:pt x="36" y="60"/>
                    <a:pt x="36" y="60"/>
                    <a:pt x="36" y="60"/>
                  </a:cubicBezTo>
                  <a:cubicBezTo>
                    <a:pt x="77" y="12"/>
                    <a:pt x="77" y="12"/>
                    <a:pt x="77" y="12"/>
                  </a:cubicBezTo>
                  <a:cubicBezTo>
                    <a:pt x="67" y="12"/>
                    <a:pt x="67" y="12"/>
                    <a:pt x="67" y="12"/>
                  </a:cubicBezTo>
                  <a:cubicBezTo>
                    <a:pt x="48" y="34"/>
                    <a:pt x="48" y="34"/>
                    <a:pt x="48" y="34"/>
                  </a:cubicBezTo>
                  <a:cubicBezTo>
                    <a:pt x="47" y="35"/>
                    <a:pt x="45" y="36"/>
                    <a:pt x="43" y="36"/>
                  </a:cubicBezTo>
                  <a:cubicBezTo>
                    <a:pt x="40" y="36"/>
                    <a:pt x="37" y="33"/>
                    <a:pt x="37" y="30"/>
                  </a:cubicBezTo>
                  <a:cubicBezTo>
                    <a:pt x="37" y="28"/>
                    <a:pt x="38" y="26"/>
                    <a:pt x="39" y="25"/>
                  </a:cubicBezTo>
                  <a:cubicBezTo>
                    <a:pt x="59" y="2"/>
                    <a:pt x="59" y="2"/>
                    <a:pt x="59" y="2"/>
                  </a:cubicBezTo>
                  <a:cubicBezTo>
                    <a:pt x="61" y="1"/>
                    <a:pt x="62" y="0"/>
                    <a:pt x="64" y="0"/>
                  </a:cubicBezTo>
                  <a:cubicBezTo>
                    <a:pt x="93" y="0"/>
                    <a:pt x="93" y="0"/>
                    <a:pt x="93" y="0"/>
                  </a:cubicBezTo>
                  <a:cubicBezTo>
                    <a:pt x="93" y="0"/>
                    <a:pt x="112" y="14"/>
                    <a:pt x="114" y="15"/>
                  </a:cubicBezTo>
                  <a:cubicBezTo>
                    <a:pt x="114" y="32"/>
                    <a:pt x="114" y="32"/>
                    <a:pt x="114" y="32"/>
                  </a:cubicBezTo>
                  <a:cubicBezTo>
                    <a:pt x="135" y="32"/>
                    <a:pt x="135" y="32"/>
                    <a:pt x="135" y="32"/>
                  </a:cubicBezTo>
                  <a:cubicBezTo>
                    <a:pt x="137" y="32"/>
                    <a:pt x="138" y="33"/>
                    <a:pt x="139" y="34"/>
                  </a:cubicBezTo>
                  <a:cubicBezTo>
                    <a:pt x="142" y="36"/>
                    <a:pt x="142" y="40"/>
                    <a:pt x="139" y="43"/>
                  </a:cubicBezTo>
                  <a:cubicBezTo>
                    <a:pt x="138" y="44"/>
                    <a:pt x="137" y="44"/>
                    <a:pt x="135" y="45"/>
                  </a:cubicBezTo>
                  <a:cubicBezTo>
                    <a:pt x="109" y="45"/>
                    <a:pt x="109" y="45"/>
                    <a:pt x="109" y="45"/>
                  </a:cubicBezTo>
                  <a:cubicBezTo>
                    <a:pt x="101" y="44"/>
                    <a:pt x="101" y="38"/>
                    <a:pt x="101" y="38"/>
                  </a:cubicBezTo>
                  <a:cubicBezTo>
                    <a:pt x="101" y="27"/>
                    <a:pt x="101" y="27"/>
                    <a:pt x="101" y="27"/>
                  </a:cubicBezTo>
                  <a:cubicBezTo>
                    <a:pt x="86" y="45"/>
                    <a:pt x="86" y="45"/>
                    <a:pt x="86" y="45"/>
                  </a:cubicBezTo>
                  <a:cubicBezTo>
                    <a:pt x="100" y="59"/>
                    <a:pt x="100" y="59"/>
                    <a:pt x="100" y="59"/>
                  </a:cubicBezTo>
                  <a:cubicBezTo>
                    <a:pt x="100" y="59"/>
                    <a:pt x="103" y="62"/>
                    <a:pt x="101" y="69"/>
                  </a:cubicBezTo>
                  <a:cubicBezTo>
                    <a:pt x="92" y="109"/>
                    <a:pt x="92" y="109"/>
                    <a:pt x="92" y="109"/>
                  </a:cubicBezTo>
                  <a:cubicBezTo>
                    <a:pt x="92" y="113"/>
                    <a:pt x="88" y="115"/>
                    <a:pt x="85" y="115"/>
                  </a:cubicBezTo>
                  <a:cubicBezTo>
                    <a:pt x="80" y="115"/>
                    <a:pt x="77" y="112"/>
                    <a:pt x="77" y="108"/>
                  </a:cubicBezTo>
                  <a:cubicBezTo>
                    <a:pt x="77" y="107"/>
                    <a:pt x="77" y="106"/>
                    <a:pt x="77" y="106"/>
                  </a:cubicBezTo>
                  <a:cubicBezTo>
                    <a:pt x="85" y="72"/>
                    <a:pt x="85" y="72"/>
                    <a:pt x="85" y="72"/>
                  </a:cubicBezTo>
                  <a:cubicBezTo>
                    <a:pt x="66" y="54"/>
                    <a:pt x="66" y="54"/>
                    <a:pt x="66" y="54"/>
                  </a:cubicBezTo>
                  <a:cubicBezTo>
                    <a:pt x="50" y="72"/>
                    <a:pt x="50" y="72"/>
                    <a:pt x="50" y="72"/>
                  </a:cubicBezTo>
                  <a:cubicBezTo>
                    <a:pt x="50" y="72"/>
                    <a:pt x="48" y="75"/>
                    <a:pt x="41" y="75"/>
                  </a:cubicBezTo>
                  <a:cubicBezTo>
                    <a:pt x="8" y="75"/>
                    <a:pt x="8" y="75"/>
                    <a:pt x="8" y="75"/>
                  </a:cubicBezTo>
                  <a:cubicBezTo>
                    <a:pt x="5" y="75"/>
                    <a:pt x="2" y="73"/>
                    <a:pt x="1" y="69"/>
                  </a:cubicBezTo>
                  <a:cubicBezTo>
                    <a:pt x="0" y="65"/>
                    <a:pt x="2" y="61"/>
                    <a:pt x="7" y="60"/>
                  </a:cubicBezTo>
                  <a:close/>
                </a:path>
              </a:pathLst>
            </a:custGeom>
            <a:grpFill/>
            <a:ln>
              <a:noFill/>
            </a:ln>
            <a:extLst>
              <a:ext uri="{91240B29-F687-4F45-9708-019B960494DF}">
                <a14:hiddenLine xmlns:a14="http://schemas.microsoft.com/office/drawing/2010/main" w="12700">
                  <a:solidFill>
                    <a:srgbClr val="42719B"/>
                  </a:solidFill>
                  <a:bevel/>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宋体" panose="02010600030101010101" pitchFamily="2" charset="-122"/>
              </a:endParaRPr>
            </a:p>
          </p:txBody>
        </p:sp>
      </p:grpSp>
      <p:sp>
        <p:nvSpPr>
          <p:cNvPr id="10" name="燕尾形 4"/>
          <p:cNvSpPr>
            <a:spLocks noChangeArrowheads="1"/>
          </p:cNvSpPr>
          <p:nvPr/>
        </p:nvSpPr>
        <p:spPr bwMode="auto">
          <a:xfrm>
            <a:off x="507348" y="3091335"/>
            <a:ext cx="1065074" cy="1157288"/>
          </a:xfrm>
          <a:prstGeom prst="chevron">
            <a:avLst>
              <a:gd name="adj" fmla="val 54426"/>
            </a:avLst>
          </a:prstGeom>
          <a:solidFill>
            <a:srgbClr val="C440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zh-CN"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宋体" panose="02010600030101010101" pitchFamily="2" charset="-122"/>
            </a:endParaRPr>
          </a:p>
        </p:txBody>
      </p:sp>
      <p:sp>
        <p:nvSpPr>
          <p:cNvPr id="11" name="直接连接符 24"/>
          <p:cNvSpPr>
            <a:spLocks noChangeShapeType="1"/>
          </p:cNvSpPr>
          <p:nvPr/>
        </p:nvSpPr>
        <p:spPr bwMode="auto">
          <a:xfrm rot="5400000">
            <a:off x="2068194" y="2704778"/>
            <a:ext cx="757238" cy="0"/>
          </a:xfrm>
          <a:prstGeom prst="line">
            <a:avLst/>
          </a:prstGeom>
          <a:noFill/>
          <a:ln w="12700" cap="flat" cmpd="sng">
            <a:solidFill>
              <a:schemeClr val="tx1">
                <a:lumMod val="85000"/>
                <a:lumOff val="15000"/>
              </a:schemeClr>
            </a:solidFill>
            <a:bevel/>
            <a:headEnd type="stealth" w="med" len="med"/>
          </a:ln>
          <a:extLst>
            <a:ext uri="{909E8E84-426E-40DD-AFC4-6F175D3DCCD1}">
              <a14:hiddenFill xmlns:a14="http://schemas.microsoft.com/office/drawing/2010/main">
                <a:noFill/>
              </a14:hiddenFill>
            </a:ext>
          </a:extLst>
        </p:spPr>
        <p:txBody>
          <a:bodyPr lIns="91422" tIns="45712" rIns="91422" bIns="45712"/>
          <a:lstStyle/>
          <a:p>
            <a:pPr defTabSz="1218565">
              <a:defRPr/>
            </a:pPr>
            <a:endParaRPr lang="zh-CN" altLang="en-US" sz="2400" kern="0" dirty="0">
              <a:solidFill>
                <a:sysClr val="windowText" lastClr="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2" name="直接连接符 32"/>
          <p:cNvSpPr>
            <a:spLocks noChangeShapeType="1"/>
          </p:cNvSpPr>
          <p:nvPr/>
        </p:nvSpPr>
        <p:spPr bwMode="auto">
          <a:xfrm rot="5400000">
            <a:off x="585665" y="2706366"/>
            <a:ext cx="755649" cy="1588"/>
          </a:xfrm>
          <a:prstGeom prst="line">
            <a:avLst/>
          </a:prstGeom>
          <a:noFill/>
          <a:ln w="12700" cap="flat" cmpd="sng">
            <a:solidFill>
              <a:schemeClr val="tx1">
                <a:lumMod val="85000"/>
                <a:lumOff val="15000"/>
              </a:schemeClr>
            </a:solidFill>
            <a:bevel/>
            <a:headEnd type="stealth" w="med" len="med"/>
          </a:ln>
          <a:extLst>
            <a:ext uri="{909E8E84-426E-40DD-AFC4-6F175D3DCCD1}">
              <a14:hiddenFill xmlns:a14="http://schemas.microsoft.com/office/drawing/2010/main">
                <a:noFill/>
              </a14:hiddenFill>
            </a:ext>
          </a:extLst>
        </p:spPr>
        <p:txBody>
          <a:bodyPr lIns="91422" tIns="45712" rIns="91422" bIns="45712"/>
          <a:lstStyle/>
          <a:p>
            <a:pPr defTabSz="1218565">
              <a:defRPr/>
            </a:pPr>
            <a:endParaRPr lang="zh-CN" altLang="en-US" sz="2400" kern="0" dirty="0">
              <a:solidFill>
                <a:sysClr val="windowText" lastClr="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3" name="直接连接符 34"/>
          <p:cNvSpPr>
            <a:spLocks noChangeShapeType="1"/>
          </p:cNvSpPr>
          <p:nvPr/>
        </p:nvSpPr>
        <p:spPr bwMode="auto">
          <a:xfrm rot="16200000" flipV="1">
            <a:off x="2629742" y="4650259"/>
            <a:ext cx="755649" cy="0"/>
          </a:xfrm>
          <a:prstGeom prst="line">
            <a:avLst/>
          </a:prstGeom>
          <a:noFill/>
          <a:ln w="12700" cap="flat" cmpd="sng">
            <a:solidFill>
              <a:schemeClr val="tx1">
                <a:lumMod val="85000"/>
                <a:lumOff val="15000"/>
              </a:schemeClr>
            </a:solidFill>
            <a:bevel/>
            <a:headEnd type="stealth" w="med" len="med"/>
          </a:ln>
          <a:extLst>
            <a:ext uri="{909E8E84-426E-40DD-AFC4-6F175D3DCCD1}">
              <a14:hiddenFill xmlns:a14="http://schemas.microsoft.com/office/drawing/2010/main">
                <a:noFill/>
              </a14:hiddenFill>
            </a:ext>
          </a:extLst>
        </p:spPr>
        <p:txBody>
          <a:bodyPr lIns="91422" tIns="45712" rIns="91422" bIns="45712"/>
          <a:lstStyle/>
          <a:p>
            <a:pPr defTabSz="1218565">
              <a:defRPr/>
            </a:pPr>
            <a:endParaRPr lang="zh-CN" altLang="en-US" sz="2400" kern="0" dirty="0">
              <a:solidFill>
                <a:sysClr val="windowText" lastClr="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4" name="直接连接符 33"/>
          <p:cNvSpPr>
            <a:spLocks noChangeShapeType="1"/>
          </p:cNvSpPr>
          <p:nvPr/>
        </p:nvSpPr>
        <p:spPr bwMode="auto">
          <a:xfrm rot="16200000" flipV="1">
            <a:off x="1178536" y="4649466"/>
            <a:ext cx="755649" cy="1586"/>
          </a:xfrm>
          <a:prstGeom prst="line">
            <a:avLst/>
          </a:prstGeom>
          <a:noFill/>
          <a:ln w="12700" cap="flat" cmpd="sng">
            <a:solidFill>
              <a:schemeClr val="tx1">
                <a:lumMod val="85000"/>
                <a:lumOff val="15000"/>
              </a:schemeClr>
            </a:solidFill>
            <a:bevel/>
            <a:headEnd type="stealth" w="med" len="med"/>
          </a:ln>
          <a:extLst>
            <a:ext uri="{909E8E84-426E-40DD-AFC4-6F175D3DCCD1}">
              <a14:hiddenFill xmlns:a14="http://schemas.microsoft.com/office/drawing/2010/main">
                <a:noFill/>
              </a14:hiddenFill>
            </a:ext>
          </a:extLst>
        </p:spPr>
        <p:txBody>
          <a:bodyPr lIns="91422" tIns="45712" rIns="91422" bIns="45712"/>
          <a:lstStyle/>
          <a:p>
            <a:pPr defTabSz="1218565">
              <a:defRPr/>
            </a:pPr>
            <a:endParaRPr lang="zh-CN" altLang="en-US" sz="2400" kern="0" dirty="0">
              <a:solidFill>
                <a:sysClr val="windowText" lastClr="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5" name="直接连接符 24"/>
          <p:cNvSpPr>
            <a:spLocks noChangeShapeType="1"/>
          </p:cNvSpPr>
          <p:nvPr/>
        </p:nvSpPr>
        <p:spPr bwMode="auto">
          <a:xfrm rot="5400000">
            <a:off x="3124513" y="2704778"/>
            <a:ext cx="757238" cy="0"/>
          </a:xfrm>
          <a:prstGeom prst="line">
            <a:avLst/>
          </a:prstGeom>
          <a:noFill/>
          <a:ln w="12700" cap="flat" cmpd="sng">
            <a:solidFill>
              <a:schemeClr val="tx1">
                <a:lumMod val="85000"/>
                <a:lumOff val="15000"/>
              </a:schemeClr>
            </a:solidFill>
            <a:bevel/>
            <a:headEnd type="stealth" w="med" len="med"/>
          </a:ln>
          <a:extLst>
            <a:ext uri="{909E8E84-426E-40DD-AFC4-6F175D3DCCD1}">
              <a14:hiddenFill xmlns:a14="http://schemas.microsoft.com/office/drawing/2010/main">
                <a:noFill/>
              </a14:hiddenFill>
            </a:ext>
          </a:extLst>
        </p:spPr>
        <p:txBody>
          <a:bodyPr lIns="91422" tIns="45712" rIns="91422" bIns="45712"/>
          <a:lstStyle/>
          <a:p>
            <a:pPr defTabSz="1218565">
              <a:defRPr/>
            </a:pPr>
            <a:endParaRPr lang="zh-CN" altLang="en-US" sz="2400" kern="0" dirty="0">
              <a:solidFill>
                <a:sysClr val="windowText" lastClr="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6" name="矩形 53"/>
          <p:cNvSpPr>
            <a:spLocks noChangeArrowheads="1"/>
          </p:cNvSpPr>
          <p:nvPr/>
        </p:nvSpPr>
        <p:spPr bwMode="auto">
          <a:xfrm>
            <a:off x="851584" y="1941985"/>
            <a:ext cx="799981" cy="338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3" tIns="45708" rIns="91413" bIns="45708">
            <a:spAutoFit/>
          </a:bodyPr>
          <a:lstStyle/>
          <a:p>
            <a:r>
              <a:rPr lang="zh-CN" altLang="en-US" sz="1600">
                <a:solidFill>
                  <a:srgbClr val="7F7F7F"/>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方正兰亭黑_GBK" pitchFamily="2" charset="-122"/>
              </a:rPr>
              <a:t>项目一</a:t>
            </a:r>
            <a:endParaRPr lang="en-US" sz="1600">
              <a:solidFill>
                <a:srgbClr val="7F7F7F"/>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方正兰亭黑_GBK" pitchFamily="2" charset="-122"/>
            </a:endParaRPr>
          </a:p>
        </p:txBody>
      </p:sp>
      <p:sp>
        <p:nvSpPr>
          <p:cNvPr id="17" name="矩形 54"/>
          <p:cNvSpPr>
            <a:spLocks noChangeArrowheads="1"/>
          </p:cNvSpPr>
          <p:nvPr/>
        </p:nvSpPr>
        <p:spPr bwMode="auto">
          <a:xfrm>
            <a:off x="2319832" y="1941985"/>
            <a:ext cx="799981" cy="338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3" tIns="45708" rIns="91413" bIns="45708">
            <a:spAutoFit/>
          </a:bodyPr>
          <a:lstStyle/>
          <a:p>
            <a:r>
              <a:rPr lang="zh-CN" altLang="en-US" sz="1600">
                <a:solidFill>
                  <a:srgbClr val="7F7F7F"/>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方正兰亭黑_GBK" pitchFamily="2" charset="-122"/>
              </a:rPr>
              <a:t>项目三</a:t>
            </a:r>
            <a:endParaRPr lang="en-US" sz="1600">
              <a:solidFill>
                <a:srgbClr val="7F7F7F"/>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方正兰亭黑_GBK" pitchFamily="2" charset="-122"/>
            </a:endParaRPr>
          </a:p>
        </p:txBody>
      </p:sp>
      <p:sp>
        <p:nvSpPr>
          <p:cNvPr id="18" name="矩形 55"/>
          <p:cNvSpPr>
            <a:spLocks noChangeArrowheads="1"/>
          </p:cNvSpPr>
          <p:nvPr/>
        </p:nvSpPr>
        <p:spPr bwMode="auto">
          <a:xfrm>
            <a:off x="1423821" y="5082058"/>
            <a:ext cx="799981" cy="338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3" tIns="45708" rIns="91413" bIns="45708">
            <a:spAutoFit/>
          </a:bodyPr>
          <a:lstStyle/>
          <a:p>
            <a:r>
              <a:rPr lang="zh-CN" altLang="en-US" sz="1600">
                <a:solidFill>
                  <a:srgbClr val="7F7F7F"/>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方正兰亭黑_GBK" pitchFamily="2" charset="-122"/>
              </a:rPr>
              <a:t>项目二</a:t>
            </a:r>
            <a:endParaRPr lang="en-US" sz="1600">
              <a:solidFill>
                <a:srgbClr val="7F7F7F"/>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方正兰亭黑_GBK" pitchFamily="2" charset="-122"/>
            </a:endParaRPr>
          </a:p>
        </p:txBody>
      </p:sp>
      <p:sp>
        <p:nvSpPr>
          <p:cNvPr id="19" name="矩形 56"/>
          <p:cNvSpPr>
            <a:spLocks noChangeArrowheads="1"/>
          </p:cNvSpPr>
          <p:nvPr/>
        </p:nvSpPr>
        <p:spPr bwMode="auto">
          <a:xfrm>
            <a:off x="2858361" y="5082058"/>
            <a:ext cx="799981" cy="338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3" tIns="45708" rIns="91413" bIns="45708">
            <a:spAutoFit/>
          </a:bodyPr>
          <a:lstStyle/>
          <a:p>
            <a:r>
              <a:rPr lang="zh-CN" altLang="en-US" sz="1600" dirty="0">
                <a:solidFill>
                  <a:srgbClr val="7F7F7F"/>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方正兰亭黑_GBK" pitchFamily="2" charset="-122"/>
              </a:rPr>
              <a:t>项目四</a:t>
            </a:r>
            <a:endParaRPr lang="en-US" sz="1600" dirty="0">
              <a:solidFill>
                <a:srgbClr val="7F7F7F"/>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方正兰亭黑_GBK" pitchFamily="2" charset="-122"/>
            </a:endParaRPr>
          </a:p>
        </p:txBody>
      </p:sp>
      <p:sp>
        <p:nvSpPr>
          <p:cNvPr id="20" name="矩形 54"/>
          <p:cNvSpPr>
            <a:spLocks noChangeArrowheads="1"/>
          </p:cNvSpPr>
          <p:nvPr/>
        </p:nvSpPr>
        <p:spPr bwMode="auto">
          <a:xfrm>
            <a:off x="3376150" y="1941985"/>
            <a:ext cx="799982" cy="338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3" tIns="45708" rIns="91413" bIns="45708">
            <a:spAutoFit/>
          </a:bodyPr>
          <a:lstStyle/>
          <a:p>
            <a:r>
              <a:rPr lang="zh-CN" altLang="en-US" sz="1600" dirty="0">
                <a:solidFill>
                  <a:srgbClr val="7F7F7F"/>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方正兰亭黑_GBK" pitchFamily="2" charset="-122"/>
              </a:rPr>
              <a:t>项目五</a:t>
            </a:r>
            <a:endParaRPr lang="en-US" sz="1600" dirty="0">
              <a:solidFill>
                <a:srgbClr val="7F7F7F"/>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方正兰亭黑_GBK" pitchFamily="2" charset="-122"/>
            </a:endParaRPr>
          </a:p>
        </p:txBody>
      </p:sp>
      <p:sp>
        <p:nvSpPr>
          <p:cNvPr id="21" name="直接连接符 31"/>
          <p:cNvSpPr>
            <a:spLocks noChangeShapeType="1"/>
          </p:cNvSpPr>
          <p:nvPr/>
        </p:nvSpPr>
        <p:spPr bwMode="auto">
          <a:xfrm rot="5400000">
            <a:off x="5377474" y="3641405"/>
            <a:ext cx="4248150" cy="1586"/>
          </a:xfrm>
          <a:prstGeom prst="line">
            <a:avLst/>
          </a:prstGeom>
          <a:noFill/>
          <a:ln w="12700" cap="flat" cmpd="sng">
            <a:solidFill>
              <a:schemeClr val="tx1">
                <a:lumMod val="85000"/>
                <a:lumOff val="15000"/>
              </a:schemeClr>
            </a:solidFill>
            <a:bevel/>
          </a:ln>
          <a:extLst>
            <a:ext uri="{909E8E84-426E-40DD-AFC4-6F175D3DCCD1}">
              <a14:hiddenFill xmlns:a14="http://schemas.microsoft.com/office/drawing/2010/main">
                <a:noFill/>
              </a14:hiddenFill>
            </a:ext>
          </a:extLst>
        </p:spPr>
        <p:txBody>
          <a:bodyPr lIns="91422" tIns="45712" rIns="91422" bIns="45712"/>
          <a:lstStyle/>
          <a:p>
            <a:pPr defTabSz="1218565">
              <a:defRPr/>
            </a:pPr>
            <a:endParaRPr lang="zh-CN" altLang="en-US" sz="2000" kern="0" dirty="0">
              <a:solidFill>
                <a:sysClr val="windowText" lastClr="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2" name="直接连接符 9"/>
          <p:cNvSpPr>
            <a:spLocks noChangeShapeType="1"/>
          </p:cNvSpPr>
          <p:nvPr/>
        </p:nvSpPr>
        <p:spPr bwMode="auto">
          <a:xfrm>
            <a:off x="7842024" y="2446810"/>
            <a:ext cx="2557130" cy="0"/>
          </a:xfrm>
          <a:prstGeom prst="line">
            <a:avLst/>
          </a:prstGeom>
          <a:noFill/>
          <a:ln w="12700" cap="flat" cmpd="sng">
            <a:solidFill>
              <a:schemeClr val="tx1">
                <a:lumMod val="85000"/>
                <a:lumOff val="15000"/>
              </a:schemeClr>
            </a:solidFill>
            <a:bevel/>
          </a:ln>
          <a:extLst>
            <a:ext uri="{909E8E84-426E-40DD-AFC4-6F175D3DCCD1}">
              <a14:hiddenFill xmlns:a14="http://schemas.microsoft.com/office/drawing/2010/main">
                <a:noFill/>
              </a14:hiddenFill>
            </a:ext>
          </a:extLst>
        </p:spPr>
        <p:txBody>
          <a:bodyPr lIns="91422" tIns="45712" rIns="91422" bIns="45712"/>
          <a:lstStyle/>
          <a:p>
            <a:pPr defTabSz="1218565">
              <a:defRPr/>
            </a:pPr>
            <a:endParaRPr lang="zh-CN" altLang="en-US" sz="2000" kern="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3" name="直接连接符 20"/>
          <p:cNvSpPr>
            <a:spLocks noChangeShapeType="1"/>
          </p:cNvSpPr>
          <p:nvPr/>
        </p:nvSpPr>
        <p:spPr bwMode="auto">
          <a:xfrm>
            <a:off x="7842024" y="3764435"/>
            <a:ext cx="2557130" cy="0"/>
          </a:xfrm>
          <a:prstGeom prst="line">
            <a:avLst/>
          </a:prstGeom>
          <a:noFill/>
          <a:ln w="12700" cap="flat" cmpd="sng">
            <a:solidFill>
              <a:schemeClr val="tx1">
                <a:lumMod val="85000"/>
                <a:lumOff val="15000"/>
              </a:schemeClr>
            </a:solidFill>
            <a:bevel/>
          </a:ln>
          <a:extLst>
            <a:ext uri="{909E8E84-426E-40DD-AFC4-6F175D3DCCD1}">
              <a14:hiddenFill xmlns:a14="http://schemas.microsoft.com/office/drawing/2010/main">
                <a:noFill/>
              </a14:hiddenFill>
            </a:ext>
          </a:extLst>
        </p:spPr>
        <p:txBody>
          <a:bodyPr lIns="91422" tIns="45712" rIns="91422" bIns="45712"/>
          <a:lstStyle/>
          <a:p>
            <a:pPr defTabSz="1218565">
              <a:defRPr/>
            </a:pPr>
            <a:endParaRPr lang="zh-CN" altLang="en-US" sz="2000" kern="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4" name="直接连接符 42"/>
          <p:cNvSpPr>
            <a:spLocks noChangeShapeType="1"/>
          </p:cNvSpPr>
          <p:nvPr/>
        </p:nvSpPr>
        <p:spPr bwMode="auto">
          <a:xfrm>
            <a:off x="7842024" y="4843935"/>
            <a:ext cx="2557130" cy="0"/>
          </a:xfrm>
          <a:prstGeom prst="line">
            <a:avLst/>
          </a:prstGeom>
          <a:noFill/>
          <a:ln w="12700" cap="flat" cmpd="sng">
            <a:solidFill>
              <a:schemeClr val="tx1">
                <a:lumMod val="85000"/>
                <a:lumOff val="15000"/>
              </a:schemeClr>
            </a:solidFill>
            <a:bevel/>
          </a:ln>
          <a:extLst>
            <a:ext uri="{909E8E84-426E-40DD-AFC4-6F175D3DCCD1}">
              <a14:hiddenFill xmlns:a14="http://schemas.microsoft.com/office/drawing/2010/main">
                <a:noFill/>
              </a14:hiddenFill>
            </a:ext>
          </a:extLst>
        </p:spPr>
        <p:txBody>
          <a:bodyPr lIns="91422" tIns="45712" rIns="91422" bIns="45712"/>
          <a:lstStyle/>
          <a:p>
            <a:pPr defTabSz="1218565">
              <a:defRPr/>
            </a:pPr>
            <a:endParaRPr lang="zh-CN" altLang="en-US" sz="2000" kern="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5" name="矩形 43"/>
          <p:cNvSpPr>
            <a:spLocks noChangeArrowheads="1"/>
          </p:cNvSpPr>
          <p:nvPr/>
        </p:nvSpPr>
        <p:spPr bwMode="auto">
          <a:xfrm>
            <a:off x="7788056" y="1484784"/>
            <a:ext cx="877109" cy="36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3" tIns="45708" rIns="91413" bIns="45708">
            <a:spAutoFit/>
          </a:bodyPr>
          <a:lstStyle/>
          <a:p>
            <a:pPr defTabSz="1218565">
              <a:defRPr/>
            </a:pPr>
            <a:r>
              <a:rPr lang="zh-CN" altLang="en-US" kern="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方正兰亭黑_GBK" pitchFamily="2" charset="-122"/>
              </a:rPr>
              <a:t>项目一</a:t>
            </a:r>
            <a:endParaRPr lang="en-US" kern="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方正兰亭黑_GBK" pitchFamily="2" charset="-122"/>
            </a:endParaRPr>
          </a:p>
        </p:txBody>
      </p:sp>
      <p:sp>
        <p:nvSpPr>
          <p:cNvPr id="26" name="矩形 47"/>
          <p:cNvSpPr>
            <a:spLocks noChangeArrowheads="1"/>
          </p:cNvSpPr>
          <p:nvPr/>
        </p:nvSpPr>
        <p:spPr bwMode="auto">
          <a:xfrm>
            <a:off x="7788057" y="1810224"/>
            <a:ext cx="3152365" cy="566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13" tIns="45708" rIns="91413" bIns="45708">
            <a:spAutoFit/>
          </a:bodyPr>
          <a:lstStyle/>
          <a:p>
            <a:pPr defTabSz="1218565">
              <a:lnSpc>
                <a:spcPct val="110000"/>
              </a:lnSpc>
              <a:defRPr/>
            </a:pPr>
            <a:r>
              <a:rPr lang="zh-CN" altLang="en-US" sz="1400" kern="0" dirty="0">
                <a:solidFill>
                  <a:schemeClr val="tx1">
                    <a:lumMod val="65000"/>
                    <a:lumOff val="35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方正兰亭黑_GBK" pitchFamily="2" charset="-122"/>
              </a:rPr>
              <a:t>在此录入上述图表的描述说明，在此录入上述图表的描述说明。</a:t>
            </a:r>
            <a:endParaRPr lang="zh-CN" altLang="en-US" sz="2000" kern="0" dirty="0">
              <a:solidFill>
                <a:schemeClr val="tx1">
                  <a:lumMod val="65000"/>
                  <a:lumOff val="35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p:txBody>
      </p:sp>
      <p:sp>
        <p:nvSpPr>
          <p:cNvPr id="27" name="矩形 45"/>
          <p:cNvSpPr>
            <a:spLocks noChangeArrowheads="1"/>
          </p:cNvSpPr>
          <p:nvPr/>
        </p:nvSpPr>
        <p:spPr bwMode="auto">
          <a:xfrm>
            <a:off x="7788056" y="4961409"/>
            <a:ext cx="877109" cy="36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3" tIns="45708" rIns="91413" bIns="45708">
            <a:spAutoFit/>
          </a:bodyPr>
          <a:lstStyle/>
          <a:p>
            <a:pPr defTabSz="1218565">
              <a:defRPr/>
            </a:pPr>
            <a:r>
              <a:rPr lang="zh-CN" altLang="en-US" kern="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方正兰亭黑_GBK" pitchFamily="2" charset="-122"/>
              </a:rPr>
              <a:t>项目四</a:t>
            </a:r>
            <a:endParaRPr lang="en-US" kern="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方正兰亭黑_GBK" pitchFamily="2" charset="-122"/>
            </a:endParaRPr>
          </a:p>
        </p:txBody>
      </p:sp>
      <p:sp>
        <p:nvSpPr>
          <p:cNvPr id="28" name="矩形 47"/>
          <p:cNvSpPr>
            <a:spLocks noChangeArrowheads="1"/>
          </p:cNvSpPr>
          <p:nvPr/>
        </p:nvSpPr>
        <p:spPr bwMode="auto">
          <a:xfrm>
            <a:off x="7788057" y="5288437"/>
            <a:ext cx="3152365" cy="566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13" tIns="45708" rIns="91413" bIns="45708">
            <a:spAutoFit/>
          </a:bodyPr>
          <a:lstStyle/>
          <a:p>
            <a:pPr defTabSz="1218565">
              <a:lnSpc>
                <a:spcPct val="110000"/>
              </a:lnSpc>
              <a:defRPr/>
            </a:pPr>
            <a:r>
              <a:rPr lang="zh-CN" altLang="en-US" sz="1400" kern="0">
                <a:solidFill>
                  <a:schemeClr val="tx1">
                    <a:lumMod val="65000"/>
                    <a:lumOff val="35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方正兰亭黑_GBK" pitchFamily="2" charset="-122"/>
              </a:rPr>
              <a:t>在此录入上述图表的描述说明，在此录入上述图表的描述说明。</a:t>
            </a:r>
            <a:endParaRPr lang="zh-CN" altLang="en-US" sz="2000" kern="0">
              <a:solidFill>
                <a:schemeClr val="tx1">
                  <a:lumMod val="65000"/>
                  <a:lumOff val="35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p:txBody>
      </p:sp>
      <p:sp>
        <p:nvSpPr>
          <p:cNvPr id="29" name="矩形 47"/>
          <p:cNvSpPr>
            <a:spLocks noChangeArrowheads="1"/>
          </p:cNvSpPr>
          <p:nvPr/>
        </p:nvSpPr>
        <p:spPr bwMode="auto">
          <a:xfrm>
            <a:off x="7788056" y="2564284"/>
            <a:ext cx="877109" cy="36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3" tIns="45708" rIns="91413" bIns="45708">
            <a:spAutoFit/>
          </a:bodyPr>
          <a:lstStyle/>
          <a:p>
            <a:pPr defTabSz="1218565">
              <a:defRPr/>
            </a:pPr>
            <a:r>
              <a:rPr lang="zh-CN" altLang="en-US" kern="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方正兰亭黑_GBK" pitchFamily="2" charset="-122"/>
              </a:rPr>
              <a:t>项目二</a:t>
            </a:r>
            <a:endParaRPr lang="en-US" kern="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方正兰亭黑_GBK" pitchFamily="2" charset="-122"/>
            </a:endParaRPr>
          </a:p>
        </p:txBody>
      </p:sp>
      <p:sp>
        <p:nvSpPr>
          <p:cNvPr id="30" name="矩形 47"/>
          <p:cNvSpPr>
            <a:spLocks noChangeArrowheads="1"/>
          </p:cNvSpPr>
          <p:nvPr/>
        </p:nvSpPr>
        <p:spPr bwMode="auto">
          <a:xfrm>
            <a:off x="7788057" y="2891311"/>
            <a:ext cx="3152365" cy="80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13" tIns="45708" rIns="91413" bIns="45708">
            <a:spAutoFit/>
          </a:bodyPr>
          <a:lstStyle/>
          <a:p>
            <a:pPr defTabSz="1218565">
              <a:lnSpc>
                <a:spcPct val="110000"/>
              </a:lnSpc>
              <a:defRPr/>
            </a:pPr>
            <a:r>
              <a:rPr lang="zh-CN" altLang="en-US" sz="1400" kern="0">
                <a:solidFill>
                  <a:schemeClr val="tx1">
                    <a:lumMod val="65000"/>
                    <a:lumOff val="35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方正兰亭黑_GBK" pitchFamily="2" charset="-122"/>
              </a:rPr>
              <a:t>在此录入上述图表的描述说明，在此录入上述图表的描述说明，在此录入上述图表的描述说明。</a:t>
            </a:r>
            <a:endParaRPr lang="zh-CN" altLang="en-US" sz="2000" kern="0">
              <a:solidFill>
                <a:schemeClr val="tx1">
                  <a:lumMod val="65000"/>
                  <a:lumOff val="35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p:txBody>
      </p:sp>
      <p:sp>
        <p:nvSpPr>
          <p:cNvPr id="31" name="矩形 51"/>
          <p:cNvSpPr>
            <a:spLocks noChangeArrowheads="1"/>
          </p:cNvSpPr>
          <p:nvPr/>
        </p:nvSpPr>
        <p:spPr bwMode="auto">
          <a:xfrm>
            <a:off x="7788056" y="3881909"/>
            <a:ext cx="877109" cy="36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3" tIns="45708" rIns="91413" bIns="45708">
            <a:spAutoFit/>
          </a:bodyPr>
          <a:lstStyle/>
          <a:p>
            <a:pPr defTabSz="1218565">
              <a:defRPr/>
            </a:pPr>
            <a:r>
              <a:rPr lang="zh-CN" altLang="en-US" kern="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方正兰亭黑_GBK" pitchFamily="2" charset="-122"/>
              </a:rPr>
              <a:t>项目三</a:t>
            </a:r>
            <a:endParaRPr lang="en-US" kern="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方正兰亭黑_GBK" pitchFamily="2" charset="-122"/>
            </a:endParaRPr>
          </a:p>
        </p:txBody>
      </p:sp>
      <p:sp>
        <p:nvSpPr>
          <p:cNvPr id="32" name="矩形 47"/>
          <p:cNvSpPr>
            <a:spLocks noChangeArrowheads="1"/>
          </p:cNvSpPr>
          <p:nvPr/>
        </p:nvSpPr>
        <p:spPr bwMode="auto">
          <a:xfrm>
            <a:off x="7788057" y="4207349"/>
            <a:ext cx="3152365" cy="566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13" tIns="45708" rIns="91413" bIns="45708">
            <a:spAutoFit/>
          </a:bodyPr>
          <a:lstStyle/>
          <a:p>
            <a:pPr defTabSz="1218565">
              <a:lnSpc>
                <a:spcPct val="110000"/>
              </a:lnSpc>
              <a:defRPr/>
            </a:pPr>
            <a:r>
              <a:rPr lang="zh-CN" altLang="en-US" sz="1400" kern="0">
                <a:solidFill>
                  <a:schemeClr val="tx1">
                    <a:lumMod val="65000"/>
                    <a:lumOff val="35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方正兰亭黑_GBK" pitchFamily="2" charset="-122"/>
              </a:rPr>
              <a:t>在此录入上述图表的描述说明，在此录入上述图表的描述说明。</a:t>
            </a:r>
            <a:endParaRPr lang="zh-CN" altLang="en-US" sz="2000" kern="0">
              <a:solidFill>
                <a:schemeClr val="tx1">
                  <a:lumMod val="65000"/>
                  <a:lumOff val="35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400" fill="hold"/>
                                        <p:tgtEl>
                                          <p:spTgt spid="7"/>
                                        </p:tgtEl>
                                        <p:attrNameLst>
                                          <p:attrName>ppt_x</p:attrName>
                                        </p:attrNameLst>
                                      </p:cBhvr>
                                      <p:tavLst>
                                        <p:tav tm="0">
                                          <p:val>
                                            <p:strVal val="0-#ppt_w/2"/>
                                          </p:val>
                                        </p:tav>
                                        <p:tav tm="100000">
                                          <p:val>
                                            <p:strVal val="#ppt_x"/>
                                          </p:val>
                                        </p:tav>
                                      </p:tavLst>
                                    </p:anim>
                                    <p:anim calcmode="lin" valueType="num">
                                      <p:cBhvr>
                                        <p:cTn id="8" dur="400" fill="hold"/>
                                        <p:tgtEl>
                                          <p:spTgt spid="7"/>
                                        </p:tgtEl>
                                        <p:attrNameLst>
                                          <p:attrName>ppt_y</p:attrName>
                                        </p:attrNameLst>
                                      </p:cBhvr>
                                      <p:tavLst>
                                        <p:tav tm="0">
                                          <p:val>
                                            <p:strVal val="#ppt_y"/>
                                          </p:val>
                                        </p:tav>
                                        <p:tav tm="100000">
                                          <p:val>
                                            <p:strVal val="#ppt_y"/>
                                          </p:val>
                                        </p:tav>
                                      </p:tavLst>
                                    </p:anim>
                                  </p:childTnLst>
                                </p:cTn>
                              </p:par>
                              <p:par>
                                <p:cTn id="9" presetID="12" presetClass="entr" presetSubtype="8" fill="hold" grpId="0" nodeType="withEffect">
                                  <p:stCondLst>
                                    <p:cond delay="300"/>
                                  </p:stCondLst>
                                  <p:childTnLst>
                                    <p:set>
                                      <p:cBhvr>
                                        <p:cTn id="10" dur="1" fill="hold">
                                          <p:stCondLst>
                                            <p:cond delay="0"/>
                                          </p:stCondLst>
                                        </p:cTn>
                                        <p:tgtEl>
                                          <p:spTgt spid="4"/>
                                        </p:tgtEl>
                                        <p:attrNameLst>
                                          <p:attrName>style.visibility</p:attrName>
                                        </p:attrNameLst>
                                      </p:cBhvr>
                                      <p:to>
                                        <p:strVal val="visible"/>
                                      </p:to>
                                    </p:set>
                                    <p:anim calcmode="lin" valueType="num">
                                      <p:cBhvr>
                                        <p:cTn id="11" dur="400"/>
                                        <p:tgtEl>
                                          <p:spTgt spid="4"/>
                                        </p:tgtEl>
                                        <p:attrNameLst>
                                          <p:attrName>ppt_x</p:attrName>
                                        </p:attrNameLst>
                                      </p:cBhvr>
                                      <p:tavLst>
                                        <p:tav tm="0">
                                          <p:val>
                                            <p:strVal val="#ppt_x-#ppt_w*1.125000"/>
                                          </p:val>
                                        </p:tav>
                                        <p:tav tm="100000">
                                          <p:val>
                                            <p:strVal val="#ppt_x"/>
                                          </p:val>
                                        </p:tav>
                                      </p:tavLst>
                                    </p:anim>
                                    <p:animEffect filter="">
                                      <p:cBhvr>
                                        <p:cTn id="12" dur="400"/>
                                        <p:tgtEl>
                                          <p:spTgt spid="4"/>
                                        </p:tgtEl>
                                      </p:cBhvr>
                                    </p:animEffect>
                                  </p:childTnLst>
                                </p:cTn>
                              </p:par>
                              <p:par>
                                <p:cTn id="13" presetID="12" presetClass="entr" presetSubtype="8" fill="hold" grpId="0" nodeType="withEffect">
                                  <p:stCondLst>
                                    <p:cond delay="300"/>
                                  </p:stCondLst>
                                  <p:childTnLst>
                                    <p:set>
                                      <p:cBhvr>
                                        <p:cTn id="14" dur="1" fill="hold">
                                          <p:stCondLst>
                                            <p:cond delay="0"/>
                                          </p:stCondLst>
                                        </p:cTn>
                                        <p:tgtEl>
                                          <p:spTgt spid="10"/>
                                        </p:tgtEl>
                                        <p:attrNameLst>
                                          <p:attrName>style.visibility</p:attrName>
                                        </p:attrNameLst>
                                      </p:cBhvr>
                                      <p:to>
                                        <p:strVal val="visible"/>
                                      </p:to>
                                    </p:set>
                                    <p:anim calcmode="lin" valueType="num">
                                      <p:cBhvr>
                                        <p:cTn id="15" dur="400"/>
                                        <p:tgtEl>
                                          <p:spTgt spid="10"/>
                                        </p:tgtEl>
                                        <p:attrNameLst>
                                          <p:attrName>ppt_x</p:attrName>
                                        </p:attrNameLst>
                                      </p:cBhvr>
                                      <p:tavLst>
                                        <p:tav tm="0">
                                          <p:val>
                                            <p:strVal val="#ppt_x-#ppt_w*1.125000"/>
                                          </p:val>
                                        </p:tav>
                                        <p:tav tm="100000">
                                          <p:val>
                                            <p:strVal val="#ppt_x"/>
                                          </p:val>
                                        </p:tav>
                                      </p:tavLst>
                                    </p:anim>
                                    <p:animEffect filter="">
                                      <p:cBhvr>
                                        <p:cTn id="16" dur="400"/>
                                        <p:tgtEl>
                                          <p:spTgt spid="10"/>
                                        </p:tgtEl>
                                      </p:cBhvr>
                                    </p:animEffect>
                                  </p:childTnLst>
                                </p:cTn>
                              </p:par>
                              <p:par>
                                <p:cTn id="17" presetID="12" presetClass="entr" presetSubtype="8" fill="hold" grpId="0" nodeType="withEffect">
                                  <p:stCondLst>
                                    <p:cond delay="300"/>
                                  </p:stCondLst>
                                  <p:childTnLst>
                                    <p:set>
                                      <p:cBhvr>
                                        <p:cTn id="18" dur="1" fill="hold">
                                          <p:stCondLst>
                                            <p:cond delay="0"/>
                                          </p:stCondLst>
                                        </p:cTn>
                                        <p:tgtEl>
                                          <p:spTgt spid="5"/>
                                        </p:tgtEl>
                                        <p:attrNameLst>
                                          <p:attrName>style.visibility</p:attrName>
                                        </p:attrNameLst>
                                      </p:cBhvr>
                                      <p:to>
                                        <p:strVal val="visible"/>
                                      </p:to>
                                    </p:set>
                                    <p:anim calcmode="lin" valueType="num">
                                      <p:cBhvr>
                                        <p:cTn id="19" dur="400"/>
                                        <p:tgtEl>
                                          <p:spTgt spid="5"/>
                                        </p:tgtEl>
                                        <p:attrNameLst>
                                          <p:attrName>ppt_x</p:attrName>
                                        </p:attrNameLst>
                                      </p:cBhvr>
                                      <p:tavLst>
                                        <p:tav tm="0">
                                          <p:val>
                                            <p:strVal val="#ppt_x-#ppt_w*1.125000"/>
                                          </p:val>
                                        </p:tav>
                                        <p:tav tm="100000">
                                          <p:val>
                                            <p:strVal val="#ppt_x"/>
                                          </p:val>
                                        </p:tav>
                                      </p:tavLst>
                                    </p:anim>
                                    <p:animEffect filter="">
                                      <p:cBhvr>
                                        <p:cTn id="20" dur="400"/>
                                        <p:tgtEl>
                                          <p:spTgt spid="5"/>
                                        </p:tgtEl>
                                      </p:cBhvr>
                                    </p:animEffect>
                                  </p:childTnLst>
                                </p:cTn>
                              </p:par>
                              <p:par>
                                <p:cTn id="21" presetID="12" presetClass="entr" presetSubtype="8" fill="hold" grpId="0" nodeType="withEffect">
                                  <p:stCondLst>
                                    <p:cond delay="300"/>
                                  </p:stCondLst>
                                  <p:childTnLst>
                                    <p:set>
                                      <p:cBhvr>
                                        <p:cTn id="22" dur="1" fill="hold">
                                          <p:stCondLst>
                                            <p:cond delay="0"/>
                                          </p:stCondLst>
                                        </p:cTn>
                                        <p:tgtEl>
                                          <p:spTgt spid="6"/>
                                        </p:tgtEl>
                                        <p:attrNameLst>
                                          <p:attrName>style.visibility</p:attrName>
                                        </p:attrNameLst>
                                      </p:cBhvr>
                                      <p:to>
                                        <p:strVal val="visible"/>
                                      </p:to>
                                    </p:set>
                                    <p:anim calcmode="lin" valueType="num">
                                      <p:cBhvr>
                                        <p:cTn id="23" dur="400"/>
                                        <p:tgtEl>
                                          <p:spTgt spid="6"/>
                                        </p:tgtEl>
                                        <p:attrNameLst>
                                          <p:attrName>ppt_x</p:attrName>
                                        </p:attrNameLst>
                                      </p:cBhvr>
                                      <p:tavLst>
                                        <p:tav tm="0">
                                          <p:val>
                                            <p:strVal val="#ppt_x-#ppt_w*1.125000"/>
                                          </p:val>
                                        </p:tav>
                                        <p:tav tm="100000">
                                          <p:val>
                                            <p:strVal val="#ppt_x"/>
                                          </p:val>
                                        </p:tav>
                                      </p:tavLst>
                                    </p:anim>
                                    <p:animEffect filter="">
                                      <p:cBhvr>
                                        <p:cTn id="24" dur="400"/>
                                        <p:tgtEl>
                                          <p:spTgt spid="6"/>
                                        </p:tgtEl>
                                      </p:cBhvr>
                                    </p:animEffect>
                                  </p:childTnLst>
                                </p:cTn>
                              </p:par>
                            </p:childTnLst>
                          </p:cTn>
                        </p:par>
                        <p:par>
                          <p:cTn id="25" fill="hold">
                            <p:stCondLst>
                              <p:cond delay="500"/>
                            </p:stCondLst>
                            <p:childTnLst>
                              <p:par>
                                <p:cTn id="26" presetID="1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400"/>
                                        <p:tgtEl>
                                          <p:spTgt spid="12"/>
                                        </p:tgtEl>
                                        <p:attrNameLst>
                                          <p:attrName>ppt_y</p:attrName>
                                        </p:attrNameLst>
                                      </p:cBhvr>
                                      <p:tavLst>
                                        <p:tav tm="0">
                                          <p:val>
                                            <p:strVal val="#ppt_y+#ppt_h*1.125000"/>
                                          </p:val>
                                        </p:tav>
                                        <p:tav tm="100000">
                                          <p:val>
                                            <p:strVal val="#ppt_y"/>
                                          </p:val>
                                        </p:tav>
                                      </p:tavLst>
                                    </p:anim>
                                    <p:animEffect filter="">
                                      <p:cBhvr>
                                        <p:cTn id="29" dur="400"/>
                                        <p:tgtEl>
                                          <p:spTgt spid="12"/>
                                        </p:tgtEl>
                                      </p:cBhvr>
                                    </p:animEffect>
                                  </p:childTnLst>
                                </p:cTn>
                              </p:par>
                              <p:par>
                                <p:cTn id="30" presetID="12" presetClass="entr" presetSubtype="1"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400"/>
                                        <p:tgtEl>
                                          <p:spTgt spid="14"/>
                                        </p:tgtEl>
                                        <p:attrNameLst>
                                          <p:attrName>ppt_y</p:attrName>
                                        </p:attrNameLst>
                                      </p:cBhvr>
                                      <p:tavLst>
                                        <p:tav tm="0">
                                          <p:val>
                                            <p:strVal val="#ppt_y-#ppt_h*1.125000"/>
                                          </p:val>
                                        </p:tav>
                                        <p:tav tm="100000">
                                          <p:val>
                                            <p:strVal val="#ppt_y"/>
                                          </p:val>
                                        </p:tav>
                                      </p:tavLst>
                                    </p:anim>
                                    <p:animEffect filter="">
                                      <p:cBhvr>
                                        <p:cTn id="33" dur="400"/>
                                        <p:tgtEl>
                                          <p:spTgt spid="14"/>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400"/>
                                        <p:tgtEl>
                                          <p:spTgt spid="11"/>
                                        </p:tgtEl>
                                        <p:attrNameLst>
                                          <p:attrName>ppt_y</p:attrName>
                                        </p:attrNameLst>
                                      </p:cBhvr>
                                      <p:tavLst>
                                        <p:tav tm="0">
                                          <p:val>
                                            <p:strVal val="#ppt_y+#ppt_h*1.125000"/>
                                          </p:val>
                                        </p:tav>
                                        <p:tav tm="100000">
                                          <p:val>
                                            <p:strVal val="#ppt_y"/>
                                          </p:val>
                                        </p:tav>
                                      </p:tavLst>
                                    </p:anim>
                                    <p:animEffect filter="">
                                      <p:cBhvr>
                                        <p:cTn id="37" dur="400"/>
                                        <p:tgtEl>
                                          <p:spTgt spid="11"/>
                                        </p:tgtEl>
                                      </p:cBhvr>
                                    </p:animEffect>
                                  </p:childTnLst>
                                </p:cTn>
                              </p:par>
                              <p:par>
                                <p:cTn id="38" presetID="1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400"/>
                                        <p:tgtEl>
                                          <p:spTgt spid="13"/>
                                        </p:tgtEl>
                                        <p:attrNameLst>
                                          <p:attrName>ppt_y</p:attrName>
                                        </p:attrNameLst>
                                      </p:cBhvr>
                                      <p:tavLst>
                                        <p:tav tm="0">
                                          <p:val>
                                            <p:strVal val="#ppt_y-#ppt_h*1.125000"/>
                                          </p:val>
                                        </p:tav>
                                        <p:tav tm="100000">
                                          <p:val>
                                            <p:strVal val="#ppt_y"/>
                                          </p:val>
                                        </p:tav>
                                      </p:tavLst>
                                    </p:anim>
                                    <p:animEffect filter="">
                                      <p:cBhvr>
                                        <p:cTn id="41" dur="400"/>
                                        <p:tgtEl>
                                          <p:spTgt spid="13"/>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400"/>
                                        <p:tgtEl>
                                          <p:spTgt spid="15"/>
                                        </p:tgtEl>
                                        <p:attrNameLst>
                                          <p:attrName>ppt_y</p:attrName>
                                        </p:attrNameLst>
                                      </p:cBhvr>
                                      <p:tavLst>
                                        <p:tav tm="0">
                                          <p:val>
                                            <p:strVal val="#ppt_y+#ppt_h*1.125000"/>
                                          </p:val>
                                        </p:tav>
                                        <p:tav tm="100000">
                                          <p:val>
                                            <p:strVal val="#ppt_y"/>
                                          </p:val>
                                        </p:tav>
                                      </p:tavLst>
                                    </p:anim>
                                    <p:animEffect filter="">
                                      <p:cBhvr>
                                        <p:cTn id="45" dur="400"/>
                                        <p:tgtEl>
                                          <p:spTgt spid="15"/>
                                        </p:tgtEl>
                                      </p:cBhvr>
                                    </p:animEffect>
                                  </p:childTnLst>
                                </p:cTn>
                              </p:par>
                            </p:childTnLst>
                          </p:cTn>
                        </p:par>
                        <p:par>
                          <p:cTn id="46" fill="hold">
                            <p:stCondLst>
                              <p:cond delay="100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400"/>
                                        <p:tgtEl>
                                          <p:spTgt spid="16"/>
                                        </p:tgtEl>
                                        <p:attrNameLst>
                                          <p:attrName>ppt_y</p:attrName>
                                        </p:attrNameLst>
                                      </p:cBhvr>
                                      <p:tavLst>
                                        <p:tav tm="0">
                                          <p:val>
                                            <p:strVal val="#ppt_y+#ppt_h*1.125000"/>
                                          </p:val>
                                        </p:tav>
                                        <p:tav tm="100000">
                                          <p:val>
                                            <p:strVal val="#ppt_y"/>
                                          </p:val>
                                        </p:tav>
                                      </p:tavLst>
                                    </p:anim>
                                    <p:animEffect filter="">
                                      <p:cBhvr>
                                        <p:cTn id="50" dur="400"/>
                                        <p:tgtEl>
                                          <p:spTgt spid="16"/>
                                        </p:tgtEl>
                                      </p:cBhvr>
                                    </p:animEffect>
                                  </p:childTnLst>
                                </p:cTn>
                              </p:par>
                              <p:par>
                                <p:cTn id="51" presetID="1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400"/>
                                        <p:tgtEl>
                                          <p:spTgt spid="18"/>
                                        </p:tgtEl>
                                        <p:attrNameLst>
                                          <p:attrName>ppt_y</p:attrName>
                                        </p:attrNameLst>
                                      </p:cBhvr>
                                      <p:tavLst>
                                        <p:tav tm="0">
                                          <p:val>
                                            <p:strVal val="#ppt_y-#ppt_h*1.125000"/>
                                          </p:val>
                                        </p:tav>
                                        <p:tav tm="100000">
                                          <p:val>
                                            <p:strVal val="#ppt_y"/>
                                          </p:val>
                                        </p:tav>
                                      </p:tavLst>
                                    </p:anim>
                                    <p:animEffect filter="">
                                      <p:cBhvr>
                                        <p:cTn id="54" dur="400"/>
                                        <p:tgtEl>
                                          <p:spTgt spid="18"/>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400"/>
                                        <p:tgtEl>
                                          <p:spTgt spid="17"/>
                                        </p:tgtEl>
                                        <p:attrNameLst>
                                          <p:attrName>ppt_y</p:attrName>
                                        </p:attrNameLst>
                                      </p:cBhvr>
                                      <p:tavLst>
                                        <p:tav tm="0">
                                          <p:val>
                                            <p:strVal val="#ppt_y+#ppt_h*1.125000"/>
                                          </p:val>
                                        </p:tav>
                                        <p:tav tm="100000">
                                          <p:val>
                                            <p:strVal val="#ppt_y"/>
                                          </p:val>
                                        </p:tav>
                                      </p:tavLst>
                                    </p:anim>
                                    <p:animEffect filter="">
                                      <p:cBhvr>
                                        <p:cTn id="58" dur="400"/>
                                        <p:tgtEl>
                                          <p:spTgt spid="17"/>
                                        </p:tgtEl>
                                      </p:cBhvr>
                                    </p:animEffect>
                                  </p:childTnLst>
                                </p:cTn>
                              </p:par>
                              <p:par>
                                <p:cTn id="59" presetID="12" presetClass="entr" presetSubtype="1"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400"/>
                                        <p:tgtEl>
                                          <p:spTgt spid="19"/>
                                        </p:tgtEl>
                                        <p:attrNameLst>
                                          <p:attrName>ppt_y</p:attrName>
                                        </p:attrNameLst>
                                      </p:cBhvr>
                                      <p:tavLst>
                                        <p:tav tm="0">
                                          <p:val>
                                            <p:strVal val="#ppt_y-#ppt_h*1.125000"/>
                                          </p:val>
                                        </p:tav>
                                        <p:tav tm="100000">
                                          <p:val>
                                            <p:strVal val="#ppt_y"/>
                                          </p:val>
                                        </p:tav>
                                      </p:tavLst>
                                    </p:anim>
                                    <p:animEffect filter="">
                                      <p:cBhvr>
                                        <p:cTn id="62" dur="400"/>
                                        <p:tgtEl>
                                          <p:spTgt spid="19"/>
                                        </p:tgtEl>
                                      </p:cBhvr>
                                    </p:animEffect>
                                  </p:childTnLst>
                                </p:cTn>
                              </p:par>
                              <p:par>
                                <p:cTn id="63" presetID="12" presetClass="entr" presetSubtype="4"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400"/>
                                        <p:tgtEl>
                                          <p:spTgt spid="20"/>
                                        </p:tgtEl>
                                        <p:attrNameLst>
                                          <p:attrName>ppt_y</p:attrName>
                                        </p:attrNameLst>
                                      </p:cBhvr>
                                      <p:tavLst>
                                        <p:tav tm="0">
                                          <p:val>
                                            <p:strVal val="#ppt_y+#ppt_h*1.125000"/>
                                          </p:val>
                                        </p:tav>
                                        <p:tav tm="100000">
                                          <p:val>
                                            <p:strVal val="#ppt_y"/>
                                          </p:val>
                                        </p:tav>
                                      </p:tavLst>
                                    </p:anim>
                                    <p:animEffect filter="">
                                      <p:cBhvr>
                                        <p:cTn id="66" dur="400"/>
                                        <p:tgtEl>
                                          <p:spTgt spid="20"/>
                                        </p:tgtEl>
                                      </p:cBhvr>
                                    </p:animEffect>
                                  </p:childTnLst>
                                </p:cTn>
                              </p:par>
                            </p:childTnLst>
                          </p:cTn>
                        </p:par>
                        <p:par>
                          <p:cTn id="67" fill="hold">
                            <p:stCondLst>
                              <p:cond delay="1500"/>
                            </p:stCondLst>
                            <p:childTnLst>
                              <p:par>
                                <p:cTn id="68" presetID="16" presetClass="entr" presetSubtype="42"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filter="">
                                      <p:cBhvr>
                                        <p:cTn id="70" dur="400"/>
                                        <p:tgtEl>
                                          <p:spTgt spid="21"/>
                                        </p:tgtEl>
                                      </p:cBhvr>
                                    </p:animEffect>
                                  </p:childTnLst>
                                </p:cTn>
                              </p:par>
                            </p:childTnLst>
                          </p:cTn>
                        </p:par>
                        <p:par>
                          <p:cTn id="71" fill="hold">
                            <p:stCondLst>
                              <p:cond delay="2000"/>
                            </p:stCondLst>
                            <p:childTnLst>
                              <p:par>
                                <p:cTn id="72" presetID="14" presetClass="entr" presetSubtype="10"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Effect filter="">
                                      <p:cBhvr>
                                        <p:cTn id="74" dur="400"/>
                                        <p:tgtEl>
                                          <p:spTgt spid="25"/>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Effect filter="">
                                      <p:cBhvr>
                                        <p:cTn id="77" dur="400"/>
                                        <p:tgtEl>
                                          <p:spTgt spid="26"/>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27"/>
                                        </p:tgtEl>
                                        <p:attrNameLst>
                                          <p:attrName>style.visibility</p:attrName>
                                        </p:attrNameLst>
                                      </p:cBhvr>
                                      <p:to>
                                        <p:strVal val="visible"/>
                                      </p:to>
                                    </p:set>
                                    <p:animEffect filter="">
                                      <p:cBhvr>
                                        <p:cTn id="80" dur="400"/>
                                        <p:tgtEl>
                                          <p:spTgt spid="27"/>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animEffect filter="">
                                      <p:cBhvr>
                                        <p:cTn id="83" dur="400"/>
                                        <p:tgtEl>
                                          <p:spTgt spid="28"/>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29"/>
                                        </p:tgtEl>
                                        <p:attrNameLst>
                                          <p:attrName>style.visibility</p:attrName>
                                        </p:attrNameLst>
                                      </p:cBhvr>
                                      <p:to>
                                        <p:strVal val="visible"/>
                                      </p:to>
                                    </p:set>
                                    <p:animEffect filter="">
                                      <p:cBhvr>
                                        <p:cTn id="86" dur="400"/>
                                        <p:tgtEl>
                                          <p:spTgt spid="29"/>
                                        </p:tgtEl>
                                      </p:cBhvr>
                                    </p:animEffect>
                                  </p:childTnLst>
                                </p:cTn>
                              </p:par>
                              <p:par>
                                <p:cTn id="87" presetID="14" presetClass="entr" presetSubtype="1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filter="">
                                      <p:cBhvr>
                                        <p:cTn id="89" dur="400"/>
                                        <p:tgtEl>
                                          <p:spTgt spid="30"/>
                                        </p:tgtEl>
                                      </p:cBhvr>
                                    </p:animEffect>
                                  </p:childTnLst>
                                </p:cTn>
                              </p:par>
                              <p:par>
                                <p:cTn id="90" presetID="14" presetClass="entr" presetSubtype="10" fill="hold" grpId="0" nodeType="withEffect">
                                  <p:stCondLst>
                                    <p:cond delay="0"/>
                                  </p:stCondLst>
                                  <p:childTnLst>
                                    <p:set>
                                      <p:cBhvr>
                                        <p:cTn id="91" dur="1" fill="hold">
                                          <p:stCondLst>
                                            <p:cond delay="0"/>
                                          </p:stCondLst>
                                        </p:cTn>
                                        <p:tgtEl>
                                          <p:spTgt spid="31"/>
                                        </p:tgtEl>
                                        <p:attrNameLst>
                                          <p:attrName>style.visibility</p:attrName>
                                        </p:attrNameLst>
                                      </p:cBhvr>
                                      <p:to>
                                        <p:strVal val="visible"/>
                                      </p:to>
                                    </p:set>
                                    <p:animEffect filter="">
                                      <p:cBhvr>
                                        <p:cTn id="92" dur="400"/>
                                        <p:tgtEl>
                                          <p:spTgt spid="31"/>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32"/>
                                        </p:tgtEl>
                                        <p:attrNameLst>
                                          <p:attrName>style.visibility</p:attrName>
                                        </p:attrNameLst>
                                      </p:cBhvr>
                                      <p:to>
                                        <p:strVal val="visible"/>
                                      </p:to>
                                    </p:set>
                                    <p:animEffect filter="">
                                      <p:cBhvr>
                                        <p:cTn id="95" dur="400"/>
                                        <p:tgtEl>
                                          <p:spTgt spid="32"/>
                                        </p:tgtEl>
                                      </p:cBhvr>
                                    </p:animEffect>
                                  </p:childTnLst>
                                </p:cTn>
                              </p:par>
                            </p:childTnLst>
                          </p:cTn>
                        </p:par>
                        <p:par>
                          <p:cTn id="96" fill="hold">
                            <p:stCondLst>
                              <p:cond delay="2500"/>
                            </p:stCondLst>
                            <p:childTnLst>
                              <p:par>
                                <p:cTn id="97" presetID="16" presetClass="entr" presetSubtype="37" fill="hold" grpId="0" nodeType="afterEffect">
                                  <p:stCondLst>
                                    <p:cond delay="0"/>
                                  </p:stCondLst>
                                  <p:childTnLst>
                                    <p:set>
                                      <p:cBhvr>
                                        <p:cTn id="98" dur="1" fill="hold">
                                          <p:stCondLst>
                                            <p:cond delay="0"/>
                                          </p:stCondLst>
                                        </p:cTn>
                                        <p:tgtEl>
                                          <p:spTgt spid="22"/>
                                        </p:tgtEl>
                                        <p:attrNameLst>
                                          <p:attrName>style.visibility</p:attrName>
                                        </p:attrNameLst>
                                      </p:cBhvr>
                                      <p:to>
                                        <p:strVal val="visible"/>
                                      </p:to>
                                    </p:set>
                                    <p:animEffect filter="">
                                      <p:cBhvr>
                                        <p:cTn id="99" dur="500"/>
                                        <p:tgtEl>
                                          <p:spTgt spid="22"/>
                                        </p:tgtEl>
                                      </p:cBhvr>
                                    </p:animEffect>
                                  </p:childTnLst>
                                </p:cTn>
                              </p:par>
                              <p:par>
                                <p:cTn id="100" presetID="16" presetClass="entr" presetSubtype="37" fill="hold" grpId="0" nodeType="withEffect">
                                  <p:stCondLst>
                                    <p:cond delay="0"/>
                                  </p:stCondLst>
                                  <p:childTnLst>
                                    <p:set>
                                      <p:cBhvr>
                                        <p:cTn id="101" dur="1" fill="hold">
                                          <p:stCondLst>
                                            <p:cond delay="0"/>
                                          </p:stCondLst>
                                        </p:cTn>
                                        <p:tgtEl>
                                          <p:spTgt spid="23"/>
                                        </p:tgtEl>
                                        <p:attrNameLst>
                                          <p:attrName>style.visibility</p:attrName>
                                        </p:attrNameLst>
                                      </p:cBhvr>
                                      <p:to>
                                        <p:strVal val="visible"/>
                                      </p:to>
                                    </p:set>
                                    <p:animEffect filter="">
                                      <p:cBhvr>
                                        <p:cTn id="102" dur="500"/>
                                        <p:tgtEl>
                                          <p:spTgt spid="23"/>
                                        </p:tgtEl>
                                      </p:cBhvr>
                                    </p:animEffect>
                                  </p:childTnLst>
                                </p:cTn>
                              </p:par>
                              <p:par>
                                <p:cTn id="103" presetID="16" presetClass="entr" presetSubtype="37" fill="hold" grpId="0" nodeType="withEffect">
                                  <p:stCondLst>
                                    <p:cond delay="0"/>
                                  </p:stCondLst>
                                  <p:childTnLst>
                                    <p:set>
                                      <p:cBhvr>
                                        <p:cTn id="104" dur="1" fill="hold">
                                          <p:stCondLst>
                                            <p:cond delay="0"/>
                                          </p:stCondLst>
                                        </p:cTn>
                                        <p:tgtEl>
                                          <p:spTgt spid="24"/>
                                        </p:tgtEl>
                                        <p:attrNameLst>
                                          <p:attrName>style.visibility</p:attrName>
                                        </p:attrNameLst>
                                      </p:cBhvr>
                                      <p:to>
                                        <p:strVal val="visible"/>
                                      </p:to>
                                    </p:set>
                                    <p:animEffect filter="">
                                      <p:cBhvr>
                                        <p:cTn id="105" dur="500"/>
                                        <p:tgtEl>
                                          <p:spTgt spid="24"/>
                                        </p:tgtEl>
                                      </p:cBhvr>
                                    </p:animEffect>
                                  </p:childTnLst>
                                </p:cTn>
                              </p:par>
                            </p:childTnLst>
                          </p:cTn>
                        </p:par>
                        <p:par>
                          <p:cTn id="106" fill="hold">
                            <p:stCondLst>
                              <p:cond delay="3000"/>
                            </p:stCondLst>
                            <p:childTnLst>
                              <p:par>
                                <p:cTn id="107" presetID="16" presetClass="entr" presetSubtype="21" fill="hold" grpId="0" nodeType="afterEffect">
                                  <p:stCondLst>
                                    <p:cond delay="0"/>
                                  </p:stCondLst>
                                  <p:childTnLst>
                                    <p:set>
                                      <p:cBhvr>
                                        <p:cTn id="108" dur="1" fill="hold">
                                          <p:stCondLst>
                                            <p:cond delay="0"/>
                                          </p:stCondLst>
                                        </p:cTn>
                                        <p:tgtEl>
                                          <p:spTgt spid="3"/>
                                        </p:tgtEl>
                                        <p:attrNameLst>
                                          <p:attrName>style.visibility</p:attrName>
                                        </p:attrNameLst>
                                      </p:cBhvr>
                                      <p:to>
                                        <p:strVal val="visible"/>
                                      </p:to>
                                    </p:set>
                                    <p:animEffect transition="in" filter="barn(inVertical)">
                                      <p:cBhvr>
                                        <p:cTn id="10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autoUpdateAnimBg="0"/>
      <p:bldP spid="5" grpId="0" bldLvl="0" animBg="1" autoUpdateAnimBg="0"/>
      <p:bldP spid="6" grpId="0" bldLvl="0" animBg="1" autoUpdateAnimBg="0"/>
      <p:bldP spid="10" grpId="0" bldLvl="0" animBg="1" autoUpdateAnimBg="0"/>
      <p:bldP spid="11" grpId="0" animBg="1"/>
      <p:bldP spid="12" grpId="0" animBg="1"/>
      <p:bldP spid="13" grpId="0" animBg="1"/>
      <p:bldP spid="14" grpId="0" animBg="1"/>
      <p:bldP spid="15" grpId="0" animBg="1"/>
      <p:bldP spid="16" grpId="0" bldLvl="0" autoUpdateAnimBg="0"/>
      <p:bldP spid="17" grpId="0" bldLvl="0" autoUpdateAnimBg="0"/>
      <p:bldP spid="18" grpId="0" bldLvl="0" autoUpdateAnimBg="0"/>
      <p:bldP spid="19" grpId="0" bldLvl="0" autoUpdateAnimBg="0"/>
      <p:bldP spid="20" grpId="0" bldLvl="0" autoUpdateAnimBg="0"/>
      <p:bldP spid="21" grpId="0" animBg="1"/>
      <p:bldP spid="22" grpId="0" animBg="1"/>
      <p:bldP spid="23" grpId="0" animBg="1"/>
      <p:bldP spid="24" grpId="0" animBg="1"/>
      <p:bldP spid="25" grpId="0" bldLvl="0" autoUpdateAnimBg="0"/>
      <p:bldP spid="26" grpId="0" bldLvl="0" autoUpdateAnimBg="0"/>
      <p:bldP spid="27" grpId="0" bldLvl="0" autoUpdateAnimBg="0"/>
      <p:bldP spid="28" grpId="0" bldLvl="0" autoUpdateAnimBg="0"/>
      <p:bldP spid="29" grpId="0" bldLvl="0" autoUpdateAnimBg="0"/>
      <p:bldP spid="30" grpId="0" bldLvl="0" autoUpdateAnimBg="0"/>
      <p:bldP spid="31" grpId="0" bldLvl="0" autoUpdateAnimBg="0"/>
      <p:bldP spid="32" grpId="0" bldLvl="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747485"/>
            <a:ext cx="12540343" cy="6125029"/>
          </a:xfrm>
          <a:prstGeom prst="rect">
            <a:avLst/>
          </a:prstGeom>
          <a:solidFill>
            <a:schemeClr val="bg1"/>
          </a:solidFill>
          <a:ln>
            <a:solidFill>
              <a:srgbClr val="952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3" name="标题 1"/>
          <p:cNvSpPr txBox="1"/>
          <p:nvPr/>
        </p:nvSpPr>
        <p:spPr>
          <a:xfrm>
            <a:off x="139931" y="133325"/>
            <a:ext cx="10515600" cy="61651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单击此处添加标题</a:t>
            </a:r>
            <a:endParaRPr lang="zh-CN" altLang="en-US" sz="3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nvGrpSpPr>
          <p:cNvPr id="4" name="组合 3"/>
          <p:cNvGrpSpPr/>
          <p:nvPr/>
        </p:nvGrpSpPr>
        <p:grpSpPr>
          <a:xfrm>
            <a:off x="4869953" y="1819441"/>
            <a:ext cx="662695" cy="2314575"/>
            <a:chOff x="3809209" y="1568279"/>
            <a:chExt cx="497086" cy="1735931"/>
          </a:xfrm>
          <a:solidFill>
            <a:srgbClr val="C440B2"/>
          </a:solidFill>
        </p:grpSpPr>
        <p:sp>
          <p:nvSpPr>
            <p:cNvPr id="5" name="AutoShape 10"/>
            <p:cNvSpPr/>
            <p:nvPr/>
          </p:nvSpPr>
          <p:spPr bwMode="auto">
            <a:xfrm>
              <a:off x="3809209" y="1568279"/>
              <a:ext cx="497086" cy="1735931"/>
            </a:xfrm>
            <a:custGeom>
              <a:avLst/>
              <a:gdLst>
                <a:gd name="T0" fmla="+- 0 12581 3563"/>
                <a:gd name="T1" fmla="*/ T0 w 18037"/>
                <a:gd name="T2" fmla="*/ 10800 h 21600"/>
                <a:gd name="T3" fmla="+- 0 12581 3563"/>
                <a:gd name="T4" fmla="*/ T3 w 18037"/>
                <a:gd name="T5" fmla="*/ 10800 h 21600"/>
                <a:gd name="T6" fmla="+- 0 12581 3563"/>
                <a:gd name="T7" fmla="*/ T6 w 18037"/>
                <a:gd name="T8" fmla="*/ 10800 h 21600"/>
                <a:gd name="T9" fmla="+- 0 12581 3563"/>
                <a:gd name="T10" fmla="*/ T9 w 18037"/>
                <a:gd name="T11" fmla="*/ 10800 h 21600"/>
              </a:gdLst>
              <a:ahLst/>
              <a:cxnLst>
                <a:cxn ang="0">
                  <a:pos x="T1" y="T2"/>
                </a:cxn>
                <a:cxn ang="0">
                  <a:pos x="T4" y="T5"/>
                </a:cxn>
                <a:cxn ang="0">
                  <a:pos x="T7" y="T8"/>
                </a:cxn>
                <a:cxn ang="0">
                  <a:pos x="T10" y="T11"/>
                </a:cxn>
              </a:cxnLst>
              <a:rect l="0" t="0" r="r" b="b"/>
              <a:pathLst>
                <a:path w="18037" h="21600">
                  <a:moveTo>
                    <a:pt x="18037" y="0"/>
                  </a:moveTo>
                  <a:cubicBezTo>
                    <a:pt x="15413" y="528"/>
                    <a:pt x="12938" y="1176"/>
                    <a:pt x="10687" y="1948"/>
                  </a:cubicBezTo>
                  <a:cubicBezTo>
                    <a:pt x="-3563" y="6836"/>
                    <a:pt x="-3563" y="14761"/>
                    <a:pt x="10687" y="19649"/>
                  </a:cubicBezTo>
                  <a:cubicBezTo>
                    <a:pt x="12938" y="20421"/>
                    <a:pt x="15413" y="21071"/>
                    <a:pt x="18037" y="21599"/>
                  </a:cubicBezTo>
                  <a:lnTo>
                    <a:pt x="18037" y="0"/>
                  </a:lnTo>
                  <a:close/>
                </a:path>
              </a:pathLst>
            </a:custGeom>
            <a:grp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charset="-128"/>
                <a:cs typeface="Gill Sans" charset="0"/>
                <a:sym typeface="Gill Sans" charset="0"/>
              </a:endParaRPr>
            </a:p>
          </p:txBody>
        </p:sp>
        <p:sp>
          <p:nvSpPr>
            <p:cNvPr id="6" name="AutoShape 11"/>
            <p:cNvSpPr/>
            <p:nvPr/>
          </p:nvSpPr>
          <p:spPr bwMode="auto">
            <a:xfrm>
              <a:off x="3941368" y="2500507"/>
              <a:ext cx="364927"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2500" b="1">
                  <a:solidFill>
                    <a:srgbClr val="FFFFFF"/>
                  </a:solidFill>
                  <a:latin typeface="Lato" charset="0"/>
                  <a:ea typeface="MS PGothic" panose="020B0600070205080204" charset="-128"/>
                  <a:sym typeface="Lato" charset="0"/>
                </a:defRPr>
              </a:lvl1pPr>
              <a:lvl2pPr marL="742950" indent="-285750" eaLnBrk="0">
                <a:defRPr sz="2500" b="1">
                  <a:solidFill>
                    <a:srgbClr val="FFFFFF"/>
                  </a:solidFill>
                  <a:latin typeface="Lato" charset="0"/>
                  <a:ea typeface="MS PGothic" panose="020B0600070205080204" charset="-128"/>
                  <a:sym typeface="Lato" charset="0"/>
                </a:defRPr>
              </a:lvl2pPr>
              <a:lvl3pPr marL="1143000" indent="-228600" eaLnBrk="0">
                <a:defRPr sz="2500" b="1">
                  <a:solidFill>
                    <a:srgbClr val="FFFFFF"/>
                  </a:solidFill>
                  <a:latin typeface="Lato" charset="0"/>
                  <a:ea typeface="MS PGothic" panose="020B0600070205080204" charset="-128"/>
                  <a:sym typeface="Lato" charset="0"/>
                </a:defRPr>
              </a:lvl3pPr>
              <a:lvl4pPr marL="1600200" indent="-228600" eaLnBrk="0">
                <a:defRPr sz="2500" b="1">
                  <a:solidFill>
                    <a:srgbClr val="FFFFFF"/>
                  </a:solidFill>
                  <a:latin typeface="Lato" charset="0"/>
                  <a:ea typeface="MS PGothic" panose="020B0600070205080204" charset="-128"/>
                  <a:sym typeface="Lato" charset="0"/>
                </a:defRPr>
              </a:lvl4pPr>
              <a:lvl5pPr marL="2057400" indent="-228600" eaLnBrk="0">
                <a:defRPr sz="2500" b="1">
                  <a:solidFill>
                    <a:srgbClr val="FFFFFF"/>
                  </a:solidFill>
                  <a:latin typeface="Lato" charset="0"/>
                  <a:ea typeface="MS PGothic" panose="020B060007020508020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charset="-128"/>
                  <a:sym typeface="Lato" charset="0"/>
                </a:defRPr>
              </a:lvl9pPr>
            </a:lstStyle>
            <a:p>
              <a:pPr eaLnBrk="1">
                <a:lnSpc>
                  <a:spcPct val="160000"/>
                </a:lnSpc>
              </a:pPr>
              <a:r>
                <a:rPr lang="es-ES" altLang="zh-CN" sz="2000" b="0"/>
                <a:t>01</a:t>
              </a:r>
              <a:endParaRPr lang="es-ES" altLang="zh-CN"/>
            </a:p>
          </p:txBody>
        </p:sp>
      </p:grpSp>
      <p:grpSp>
        <p:nvGrpSpPr>
          <p:cNvPr id="7" name="组合 6"/>
          <p:cNvGrpSpPr/>
          <p:nvPr/>
        </p:nvGrpSpPr>
        <p:grpSpPr>
          <a:xfrm>
            <a:off x="5608838" y="1637672"/>
            <a:ext cx="563489" cy="2678112"/>
            <a:chOff x="4363445" y="1431953"/>
            <a:chExt cx="422672" cy="2008584"/>
          </a:xfrm>
          <a:solidFill>
            <a:srgbClr val="952DAC"/>
          </a:solidFill>
        </p:grpSpPr>
        <p:sp>
          <p:nvSpPr>
            <p:cNvPr id="8" name="AutoShape 12"/>
            <p:cNvSpPr/>
            <p:nvPr/>
          </p:nvSpPr>
          <p:spPr bwMode="auto">
            <a:xfrm>
              <a:off x="4363445" y="1431953"/>
              <a:ext cx="422672" cy="2008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4175" y="45"/>
                    <a:pt x="6789" y="419"/>
                    <a:pt x="0" y="1136"/>
                  </a:cubicBezTo>
                  <a:lnTo>
                    <a:pt x="0" y="20463"/>
                  </a:lnTo>
                  <a:cubicBezTo>
                    <a:pt x="6789" y="21180"/>
                    <a:pt x="14175" y="21554"/>
                    <a:pt x="21600" y="21599"/>
                  </a:cubicBezTo>
                  <a:lnTo>
                    <a:pt x="21600" y="0"/>
                  </a:lnTo>
                  <a:close/>
                </a:path>
              </a:pathLst>
            </a:custGeom>
            <a:grp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charset="-128"/>
                <a:cs typeface="Gill Sans" charset="0"/>
                <a:sym typeface="Gill Sans" charset="0"/>
              </a:endParaRPr>
            </a:p>
          </p:txBody>
        </p:sp>
        <p:sp>
          <p:nvSpPr>
            <p:cNvPr id="9" name="AutoShape 13"/>
            <p:cNvSpPr/>
            <p:nvPr/>
          </p:nvSpPr>
          <p:spPr bwMode="auto">
            <a:xfrm>
              <a:off x="4393210" y="2876181"/>
              <a:ext cx="364331"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2500" b="1">
                  <a:solidFill>
                    <a:srgbClr val="FFFFFF"/>
                  </a:solidFill>
                  <a:latin typeface="Lato" charset="0"/>
                  <a:ea typeface="MS PGothic" panose="020B0600070205080204" charset="-128"/>
                  <a:sym typeface="Lato" charset="0"/>
                </a:defRPr>
              </a:lvl1pPr>
              <a:lvl2pPr marL="742950" indent="-285750" eaLnBrk="0">
                <a:defRPr sz="2500" b="1">
                  <a:solidFill>
                    <a:srgbClr val="FFFFFF"/>
                  </a:solidFill>
                  <a:latin typeface="Lato" charset="0"/>
                  <a:ea typeface="MS PGothic" panose="020B0600070205080204" charset="-128"/>
                  <a:sym typeface="Lato" charset="0"/>
                </a:defRPr>
              </a:lvl2pPr>
              <a:lvl3pPr marL="1143000" indent="-228600" eaLnBrk="0">
                <a:defRPr sz="2500" b="1">
                  <a:solidFill>
                    <a:srgbClr val="FFFFFF"/>
                  </a:solidFill>
                  <a:latin typeface="Lato" charset="0"/>
                  <a:ea typeface="MS PGothic" panose="020B0600070205080204" charset="-128"/>
                  <a:sym typeface="Lato" charset="0"/>
                </a:defRPr>
              </a:lvl3pPr>
              <a:lvl4pPr marL="1600200" indent="-228600" eaLnBrk="0">
                <a:defRPr sz="2500" b="1">
                  <a:solidFill>
                    <a:srgbClr val="FFFFFF"/>
                  </a:solidFill>
                  <a:latin typeface="Lato" charset="0"/>
                  <a:ea typeface="MS PGothic" panose="020B0600070205080204" charset="-128"/>
                  <a:sym typeface="Lato" charset="0"/>
                </a:defRPr>
              </a:lvl4pPr>
              <a:lvl5pPr marL="2057400" indent="-228600" eaLnBrk="0">
                <a:defRPr sz="2500" b="1">
                  <a:solidFill>
                    <a:srgbClr val="FFFFFF"/>
                  </a:solidFill>
                  <a:latin typeface="Lato" charset="0"/>
                  <a:ea typeface="MS PGothic" panose="020B060007020508020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charset="-128"/>
                  <a:sym typeface="Lato" charset="0"/>
                </a:defRPr>
              </a:lvl9pPr>
            </a:lstStyle>
            <a:p>
              <a:pPr eaLnBrk="1">
                <a:lnSpc>
                  <a:spcPct val="160000"/>
                </a:lnSpc>
              </a:pPr>
              <a:r>
                <a:rPr lang="es-ES" altLang="zh-CN" sz="2000" b="0"/>
                <a:t>02</a:t>
              </a:r>
              <a:endParaRPr lang="es-ES" altLang="zh-CN"/>
            </a:p>
          </p:txBody>
        </p:sp>
      </p:grpSp>
      <p:grpSp>
        <p:nvGrpSpPr>
          <p:cNvPr id="10" name="组合 9"/>
          <p:cNvGrpSpPr/>
          <p:nvPr/>
        </p:nvGrpSpPr>
        <p:grpSpPr>
          <a:xfrm>
            <a:off x="6248516" y="1637672"/>
            <a:ext cx="562696" cy="2678112"/>
            <a:chOff x="4843266" y="1431953"/>
            <a:chExt cx="422077" cy="2008584"/>
          </a:xfrm>
          <a:solidFill>
            <a:srgbClr val="952DAC"/>
          </a:solidFill>
        </p:grpSpPr>
        <p:sp>
          <p:nvSpPr>
            <p:cNvPr id="11" name="AutoShape 14"/>
            <p:cNvSpPr/>
            <p:nvPr/>
          </p:nvSpPr>
          <p:spPr bwMode="auto">
            <a:xfrm>
              <a:off x="4843266" y="1431953"/>
              <a:ext cx="422077" cy="2008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0" y="21599"/>
                  </a:lnTo>
                  <a:cubicBezTo>
                    <a:pt x="7424" y="21556"/>
                    <a:pt x="14807" y="21185"/>
                    <a:pt x="21600" y="20470"/>
                  </a:cubicBezTo>
                  <a:lnTo>
                    <a:pt x="21600" y="1129"/>
                  </a:lnTo>
                  <a:cubicBezTo>
                    <a:pt x="14807" y="414"/>
                    <a:pt x="7424" y="43"/>
                    <a:pt x="0" y="0"/>
                  </a:cubicBezTo>
                  <a:close/>
                </a:path>
              </a:pathLst>
            </a:custGeom>
            <a:grp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charset="-128"/>
                <a:cs typeface="Gill Sans" charset="0"/>
                <a:sym typeface="Gill Sans" charset="0"/>
              </a:endParaRPr>
            </a:p>
          </p:txBody>
        </p:sp>
        <p:sp>
          <p:nvSpPr>
            <p:cNvPr id="12" name="AutoShape 15"/>
            <p:cNvSpPr/>
            <p:nvPr/>
          </p:nvSpPr>
          <p:spPr bwMode="auto">
            <a:xfrm>
              <a:off x="4870056" y="2876181"/>
              <a:ext cx="364331"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2500" b="1">
                  <a:solidFill>
                    <a:srgbClr val="FFFFFF"/>
                  </a:solidFill>
                  <a:latin typeface="Lato" charset="0"/>
                  <a:ea typeface="MS PGothic" panose="020B0600070205080204" charset="-128"/>
                  <a:sym typeface="Lato" charset="0"/>
                </a:defRPr>
              </a:lvl1pPr>
              <a:lvl2pPr marL="742950" indent="-285750" eaLnBrk="0">
                <a:defRPr sz="2500" b="1">
                  <a:solidFill>
                    <a:srgbClr val="FFFFFF"/>
                  </a:solidFill>
                  <a:latin typeface="Lato" charset="0"/>
                  <a:ea typeface="MS PGothic" panose="020B0600070205080204" charset="-128"/>
                  <a:sym typeface="Lato" charset="0"/>
                </a:defRPr>
              </a:lvl2pPr>
              <a:lvl3pPr marL="1143000" indent="-228600" eaLnBrk="0">
                <a:defRPr sz="2500" b="1">
                  <a:solidFill>
                    <a:srgbClr val="FFFFFF"/>
                  </a:solidFill>
                  <a:latin typeface="Lato" charset="0"/>
                  <a:ea typeface="MS PGothic" panose="020B0600070205080204" charset="-128"/>
                  <a:sym typeface="Lato" charset="0"/>
                </a:defRPr>
              </a:lvl3pPr>
              <a:lvl4pPr marL="1600200" indent="-228600" eaLnBrk="0">
                <a:defRPr sz="2500" b="1">
                  <a:solidFill>
                    <a:srgbClr val="FFFFFF"/>
                  </a:solidFill>
                  <a:latin typeface="Lato" charset="0"/>
                  <a:ea typeface="MS PGothic" panose="020B0600070205080204" charset="-128"/>
                  <a:sym typeface="Lato" charset="0"/>
                </a:defRPr>
              </a:lvl4pPr>
              <a:lvl5pPr marL="2057400" indent="-228600" eaLnBrk="0">
                <a:defRPr sz="2500" b="1">
                  <a:solidFill>
                    <a:srgbClr val="FFFFFF"/>
                  </a:solidFill>
                  <a:latin typeface="Lato" charset="0"/>
                  <a:ea typeface="MS PGothic" panose="020B060007020508020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charset="-128"/>
                  <a:sym typeface="Lato" charset="0"/>
                </a:defRPr>
              </a:lvl9pPr>
            </a:lstStyle>
            <a:p>
              <a:pPr eaLnBrk="1">
                <a:lnSpc>
                  <a:spcPct val="160000"/>
                </a:lnSpc>
              </a:pPr>
              <a:r>
                <a:rPr lang="es-ES" altLang="zh-CN" sz="2000" b="0"/>
                <a:t>03</a:t>
              </a:r>
              <a:endParaRPr lang="es-ES" altLang="zh-CN"/>
            </a:p>
          </p:txBody>
        </p:sp>
      </p:grpSp>
      <p:grpSp>
        <p:nvGrpSpPr>
          <p:cNvPr id="13" name="组合 12"/>
          <p:cNvGrpSpPr/>
          <p:nvPr/>
        </p:nvGrpSpPr>
        <p:grpSpPr>
          <a:xfrm>
            <a:off x="6888989" y="1817061"/>
            <a:ext cx="664282" cy="2316163"/>
            <a:chOff x="5323684" y="1566494"/>
            <a:chExt cx="498276" cy="1737122"/>
          </a:xfrm>
          <a:solidFill>
            <a:srgbClr val="C440B2"/>
          </a:solidFill>
        </p:grpSpPr>
        <p:sp>
          <p:nvSpPr>
            <p:cNvPr id="14" name="AutoShape 16"/>
            <p:cNvSpPr/>
            <p:nvPr/>
          </p:nvSpPr>
          <p:spPr bwMode="auto">
            <a:xfrm>
              <a:off x="5323684" y="1566494"/>
              <a:ext cx="498276" cy="1737122"/>
            </a:xfrm>
            <a:custGeom>
              <a:avLst/>
              <a:gdLst>
                <a:gd name="T0" fmla="*/ 9022 w 18044"/>
                <a:gd name="T1" fmla="*/ 10800 h 21600"/>
                <a:gd name="T2" fmla="*/ 9022 w 18044"/>
                <a:gd name="T3" fmla="*/ 10800 h 21600"/>
                <a:gd name="T4" fmla="*/ 9022 w 18044"/>
                <a:gd name="T5" fmla="*/ 10800 h 21600"/>
                <a:gd name="T6" fmla="*/ 9022 w 18044"/>
                <a:gd name="T7" fmla="*/ 10800 h 21600"/>
              </a:gdLst>
              <a:ahLst/>
              <a:cxnLst>
                <a:cxn ang="0">
                  <a:pos x="T0" y="T1"/>
                </a:cxn>
                <a:cxn ang="0">
                  <a:pos x="T2" y="T3"/>
                </a:cxn>
                <a:cxn ang="0">
                  <a:pos x="T4" y="T5"/>
                </a:cxn>
                <a:cxn ang="0">
                  <a:pos x="T6" y="T7"/>
                </a:cxn>
              </a:cxnLst>
              <a:rect l="0" t="0" r="r" b="b"/>
              <a:pathLst>
                <a:path w="18044" h="21600">
                  <a:moveTo>
                    <a:pt x="0" y="0"/>
                  </a:moveTo>
                  <a:lnTo>
                    <a:pt x="0" y="21599"/>
                  </a:lnTo>
                  <a:cubicBezTo>
                    <a:pt x="2632" y="21070"/>
                    <a:pt x="5116" y="20418"/>
                    <a:pt x="7374" y="19643"/>
                  </a:cubicBezTo>
                  <a:cubicBezTo>
                    <a:pt x="21599" y="14759"/>
                    <a:pt x="21599" y="6839"/>
                    <a:pt x="7374" y="1954"/>
                  </a:cubicBezTo>
                  <a:cubicBezTo>
                    <a:pt x="5116" y="1179"/>
                    <a:pt x="2632" y="529"/>
                    <a:pt x="0" y="0"/>
                  </a:cubicBezTo>
                  <a:close/>
                </a:path>
              </a:pathLst>
            </a:custGeom>
            <a:grp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charset="-128"/>
                <a:cs typeface="Gill Sans" charset="0"/>
                <a:sym typeface="Gill Sans" charset="0"/>
              </a:endParaRPr>
            </a:p>
          </p:txBody>
        </p:sp>
        <p:sp>
          <p:nvSpPr>
            <p:cNvPr id="15" name="AutoShape 17"/>
            <p:cNvSpPr/>
            <p:nvPr/>
          </p:nvSpPr>
          <p:spPr bwMode="auto">
            <a:xfrm>
              <a:off x="5362379" y="2536853"/>
              <a:ext cx="364927"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2500" b="1">
                  <a:solidFill>
                    <a:srgbClr val="FFFFFF"/>
                  </a:solidFill>
                  <a:latin typeface="Lato" charset="0"/>
                  <a:ea typeface="MS PGothic" panose="020B0600070205080204" charset="-128"/>
                  <a:sym typeface="Lato" charset="0"/>
                </a:defRPr>
              </a:lvl1pPr>
              <a:lvl2pPr marL="742950" indent="-285750" eaLnBrk="0">
                <a:defRPr sz="2500" b="1">
                  <a:solidFill>
                    <a:srgbClr val="FFFFFF"/>
                  </a:solidFill>
                  <a:latin typeface="Lato" charset="0"/>
                  <a:ea typeface="MS PGothic" panose="020B0600070205080204" charset="-128"/>
                  <a:sym typeface="Lato" charset="0"/>
                </a:defRPr>
              </a:lvl2pPr>
              <a:lvl3pPr marL="1143000" indent="-228600" eaLnBrk="0">
                <a:defRPr sz="2500" b="1">
                  <a:solidFill>
                    <a:srgbClr val="FFFFFF"/>
                  </a:solidFill>
                  <a:latin typeface="Lato" charset="0"/>
                  <a:ea typeface="MS PGothic" panose="020B0600070205080204" charset="-128"/>
                  <a:sym typeface="Lato" charset="0"/>
                </a:defRPr>
              </a:lvl3pPr>
              <a:lvl4pPr marL="1600200" indent="-228600" eaLnBrk="0">
                <a:defRPr sz="2500" b="1">
                  <a:solidFill>
                    <a:srgbClr val="FFFFFF"/>
                  </a:solidFill>
                  <a:latin typeface="Lato" charset="0"/>
                  <a:ea typeface="MS PGothic" panose="020B0600070205080204" charset="-128"/>
                  <a:sym typeface="Lato" charset="0"/>
                </a:defRPr>
              </a:lvl4pPr>
              <a:lvl5pPr marL="2057400" indent="-228600" eaLnBrk="0">
                <a:defRPr sz="2500" b="1">
                  <a:solidFill>
                    <a:srgbClr val="FFFFFF"/>
                  </a:solidFill>
                  <a:latin typeface="Lato" charset="0"/>
                  <a:ea typeface="MS PGothic" panose="020B060007020508020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charset="-128"/>
                  <a:sym typeface="Lato" charset="0"/>
                </a:defRPr>
              </a:lvl9pPr>
            </a:lstStyle>
            <a:p>
              <a:pPr eaLnBrk="1">
                <a:lnSpc>
                  <a:spcPct val="160000"/>
                </a:lnSpc>
              </a:pPr>
              <a:r>
                <a:rPr lang="es-ES" altLang="zh-CN" sz="2000" b="0"/>
                <a:t>04</a:t>
              </a:r>
              <a:endParaRPr lang="es-ES" altLang="zh-CN"/>
            </a:p>
          </p:txBody>
        </p:sp>
      </p:grpSp>
      <p:grpSp>
        <p:nvGrpSpPr>
          <p:cNvPr id="16" name="组合 15"/>
          <p:cNvGrpSpPr/>
          <p:nvPr/>
        </p:nvGrpSpPr>
        <p:grpSpPr>
          <a:xfrm>
            <a:off x="3520752" y="3109285"/>
            <a:ext cx="570632" cy="570707"/>
            <a:chOff x="2797177" y="2535662"/>
            <a:chExt cx="428030" cy="428030"/>
          </a:xfrm>
        </p:grpSpPr>
        <p:sp>
          <p:nvSpPr>
            <p:cNvPr id="17" name="AutoShape 19"/>
            <p:cNvSpPr/>
            <p:nvPr/>
          </p:nvSpPr>
          <p:spPr bwMode="auto">
            <a:xfrm>
              <a:off x="2797177" y="2535662"/>
              <a:ext cx="428030" cy="428030"/>
            </a:xfrm>
            <a:custGeom>
              <a:avLst/>
              <a:gdLst>
                <a:gd name="T0" fmla="*/ 570706 w 21600"/>
                <a:gd name="T1" fmla="*/ 570706 h 21600"/>
                <a:gd name="T2" fmla="*/ 570706 w 21600"/>
                <a:gd name="T3" fmla="*/ 570706 h 21600"/>
                <a:gd name="T4" fmla="*/ 570706 w 21600"/>
                <a:gd name="T5" fmla="*/ 570706 h 21600"/>
                <a:gd name="T6" fmla="*/ 570706 w 21600"/>
                <a:gd name="T7" fmla="*/ 5707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lnTo>
                    <a:pt x="21599" y="10800"/>
                  </a:lnTo>
                  <a:close/>
                </a:path>
              </a:pathLst>
            </a:custGeom>
            <a:solidFill>
              <a:srgbClr val="DBDBDB"/>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dirty="0">
                <a:latin typeface="阿里巴巴普惠体 R" panose="00020600040101010101" pitchFamily="18" charset="-122"/>
                <a:ea typeface="阿里巴巴普惠体 R" panose="00020600040101010101" pitchFamily="18" charset="-122"/>
              </a:endParaRPr>
            </a:p>
          </p:txBody>
        </p:sp>
        <p:sp>
          <p:nvSpPr>
            <p:cNvPr id="18" name="AutoShape 20"/>
            <p:cNvSpPr/>
            <p:nvPr/>
          </p:nvSpPr>
          <p:spPr bwMode="auto">
            <a:xfrm>
              <a:off x="2862066" y="2596384"/>
              <a:ext cx="302419" cy="3024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rgbClr val="C440B2"/>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charset="-128"/>
                <a:cs typeface="Gill Sans" charset="0"/>
                <a:sym typeface="Gill Sans" charset="0"/>
              </a:endParaRPr>
            </a:p>
          </p:txBody>
        </p:sp>
      </p:grpSp>
      <p:sp>
        <p:nvSpPr>
          <p:cNvPr id="19" name="Line 22"/>
          <p:cNvSpPr>
            <a:spLocks noChangeShapeType="1"/>
          </p:cNvSpPr>
          <p:nvPr/>
        </p:nvSpPr>
        <p:spPr bwMode="auto">
          <a:xfrm>
            <a:off x="4210432" y="3397416"/>
            <a:ext cx="376983" cy="0"/>
          </a:xfrm>
          <a:prstGeom prst="line">
            <a:avLst/>
          </a:prstGeom>
          <a:noFill/>
          <a:ln w="15875" cap="flat" cmpd="sng">
            <a:solidFill>
              <a:srgbClr val="C440B2"/>
            </a:solidFill>
            <a:prstDash val="sysDash"/>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8600">
              <a:defRPr/>
            </a:pPr>
            <a:endParaRPr lang="es-ES" sz="700">
              <a:solidFill>
                <a:srgbClr val="000000"/>
              </a:solidFill>
              <a:latin typeface="Helvetica" charset="0"/>
              <a:ea typeface="MS PGothic" panose="020B0600070205080204" charset="-128"/>
              <a:sym typeface="Helvetica" charset="0"/>
            </a:endParaRPr>
          </a:p>
        </p:txBody>
      </p:sp>
      <p:grpSp>
        <p:nvGrpSpPr>
          <p:cNvPr id="20" name="组合 19"/>
          <p:cNvGrpSpPr/>
          <p:nvPr/>
        </p:nvGrpSpPr>
        <p:grpSpPr>
          <a:xfrm>
            <a:off x="4362416" y="5087196"/>
            <a:ext cx="571426" cy="570707"/>
            <a:chOff x="3428507" y="4019095"/>
            <a:chExt cx="428625" cy="428030"/>
          </a:xfrm>
        </p:grpSpPr>
        <p:sp>
          <p:nvSpPr>
            <p:cNvPr id="21" name="AutoShape 24"/>
            <p:cNvSpPr/>
            <p:nvPr/>
          </p:nvSpPr>
          <p:spPr bwMode="auto">
            <a:xfrm>
              <a:off x="3428507" y="4019095"/>
              <a:ext cx="428625" cy="428030"/>
            </a:xfrm>
            <a:custGeom>
              <a:avLst/>
              <a:gdLst>
                <a:gd name="T0" fmla="*/ 571500 w 21600"/>
                <a:gd name="T1" fmla="*/ 570707 h 21600"/>
                <a:gd name="T2" fmla="*/ 571500 w 21600"/>
                <a:gd name="T3" fmla="*/ 570707 h 21600"/>
                <a:gd name="T4" fmla="*/ 571500 w 21600"/>
                <a:gd name="T5" fmla="*/ 570707 h 21600"/>
                <a:gd name="T6" fmla="*/ 571500 w 21600"/>
                <a:gd name="T7" fmla="*/ 5707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lnTo>
                    <a:pt x="21599" y="10800"/>
                  </a:lnTo>
                  <a:close/>
                </a:path>
              </a:pathLst>
            </a:custGeom>
            <a:solidFill>
              <a:srgbClr val="DBDBDB"/>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dirty="0">
                <a:latin typeface="阿里巴巴普惠体 R" panose="00020600040101010101" pitchFamily="18" charset="-122"/>
                <a:ea typeface="阿里巴巴普惠体 R" panose="00020600040101010101" pitchFamily="18" charset="-122"/>
              </a:endParaRPr>
            </a:p>
          </p:txBody>
        </p:sp>
        <p:sp>
          <p:nvSpPr>
            <p:cNvPr id="22" name="AutoShape 25"/>
            <p:cNvSpPr/>
            <p:nvPr/>
          </p:nvSpPr>
          <p:spPr bwMode="auto">
            <a:xfrm>
              <a:off x="3494586" y="4079817"/>
              <a:ext cx="302419" cy="3030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rgbClr val="952DAC"/>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charset="-128"/>
                <a:cs typeface="Gill Sans" charset="0"/>
                <a:sym typeface="Gill Sans" charset="0"/>
              </a:endParaRPr>
            </a:p>
          </p:txBody>
        </p:sp>
      </p:grpSp>
      <p:sp>
        <p:nvSpPr>
          <p:cNvPr id="23" name="Line 31"/>
          <p:cNvSpPr>
            <a:spLocks noChangeShapeType="1"/>
          </p:cNvSpPr>
          <p:nvPr/>
        </p:nvSpPr>
        <p:spPr bwMode="auto">
          <a:xfrm flipH="1">
            <a:off x="4992173" y="4667038"/>
            <a:ext cx="789760" cy="459979"/>
          </a:xfrm>
          <a:prstGeom prst="line">
            <a:avLst/>
          </a:prstGeom>
          <a:noFill/>
          <a:ln w="15875" cap="flat" cmpd="sng">
            <a:solidFill>
              <a:srgbClr val="952DAC"/>
            </a:solidFill>
            <a:prstDash val="sys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8600">
              <a:defRPr/>
            </a:pPr>
            <a:endParaRPr lang="es-ES" sz="700">
              <a:solidFill>
                <a:srgbClr val="000000"/>
              </a:solidFill>
              <a:latin typeface="Helvetica" charset="0"/>
              <a:ea typeface="MS PGothic" panose="020B0600070205080204" charset="-128"/>
              <a:sym typeface="Helvetica" charset="0"/>
            </a:endParaRPr>
          </a:p>
        </p:txBody>
      </p:sp>
      <p:grpSp>
        <p:nvGrpSpPr>
          <p:cNvPr id="24" name="组合 23"/>
          <p:cNvGrpSpPr/>
          <p:nvPr/>
        </p:nvGrpSpPr>
        <p:grpSpPr>
          <a:xfrm>
            <a:off x="8385013" y="3198185"/>
            <a:ext cx="570632" cy="570707"/>
            <a:chOff x="6445848" y="2602337"/>
            <a:chExt cx="428030" cy="428030"/>
          </a:xfrm>
        </p:grpSpPr>
        <p:sp>
          <p:nvSpPr>
            <p:cNvPr id="25" name="AutoShape 44"/>
            <p:cNvSpPr/>
            <p:nvPr/>
          </p:nvSpPr>
          <p:spPr bwMode="auto">
            <a:xfrm>
              <a:off x="6445848" y="2602337"/>
              <a:ext cx="428030" cy="428030"/>
            </a:xfrm>
            <a:custGeom>
              <a:avLst/>
              <a:gdLst>
                <a:gd name="T0" fmla="*/ 570707 w 21600"/>
                <a:gd name="T1" fmla="*/ 570706 h 21600"/>
                <a:gd name="T2" fmla="*/ 570707 w 21600"/>
                <a:gd name="T3" fmla="*/ 570706 h 21600"/>
                <a:gd name="T4" fmla="*/ 570707 w 21600"/>
                <a:gd name="T5" fmla="*/ 570706 h 21600"/>
                <a:gd name="T6" fmla="*/ 570707 w 21600"/>
                <a:gd name="T7" fmla="*/ 5707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lnTo>
                    <a:pt x="21599" y="10800"/>
                  </a:lnTo>
                  <a:close/>
                </a:path>
              </a:pathLst>
            </a:custGeom>
            <a:solidFill>
              <a:srgbClr val="DBDBDB"/>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dirty="0">
                <a:latin typeface="阿里巴巴普惠体 R" panose="00020600040101010101" pitchFamily="18" charset="-122"/>
                <a:ea typeface="阿里巴巴普惠体 R" panose="00020600040101010101" pitchFamily="18" charset="-122"/>
              </a:endParaRPr>
            </a:p>
          </p:txBody>
        </p:sp>
        <p:sp>
          <p:nvSpPr>
            <p:cNvPr id="26" name="AutoShape 45"/>
            <p:cNvSpPr/>
            <p:nvPr/>
          </p:nvSpPr>
          <p:spPr bwMode="auto">
            <a:xfrm>
              <a:off x="6510737" y="2663059"/>
              <a:ext cx="302419" cy="3024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rgbClr val="952DAC"/>
            </a:solidFill>
            <a:ln>
              <a:noFill/>
            </a:ln>
            <a:effectLst/>
          </p:spPr>
          <p:txBody>
            <a:bodyPr lIns="0" tIns="0" rIns="0" bIns="0" anchor="ctr"/>
            <a:lstStyle/>
            <a:p>
              <a:pPr>
                <a:lnSpc>
                  <a:spcPct val="100000"/>
                </a:lnSpc>
                <a:defRPr/>
              </a:pPr>
              <a:endParaRPr lang="es-ES" sz="2800" dirty="0">
                <a:effectLst>
                  <a:outerShdw blurRad="38100" dist="38100" dir="2700000" algn="tl">
                    <a:srgbClr val="000000"/>
                  </a:outerShdw>
                </a:effectLst>
                <a:latin typeface="Gill Sans" charset="0"/>
                <a:ea typeface="MS PGothic" panose="020B0600070205080204" charset="-128"/>
                <a:cs typeface="Gill Sans" charset="0"/>
                <a:sym typeface="Gill Sans" charset="0"/>
              </a:endParaRPr>
            </a:p>
          </p:txBody>
        </p:sp>
      </p:grpSp>
      <p:sp>
        <p:nvSpPr>
          <p:cNvPr id="27" name="Line 47"/>
          <p:cNvSpPr>
            <a:spLocks noChangeShapeType="1"/>
          </p:cNvSpPr>
          <p:nvPr/>
        </p:nvSpPr>
        <p:spPr bwMode="auto">
          <a:xfrm>
            <a:off x="7890571" y="3466472"/>
            <a:ext cx="376982" cy="0"/>
          </a:xfrm>
          <a:prstGeom prst="line">
            <a:avLst/>
          </a:prstGeom>
          <a:noFill/>
          <a:ln w="15875" cap="flat" cmpd="sng">
            <a:solidFill>
              <a:srgbClr val="952DAC"/>
            </a:solidFill>
            <a:prstDash val="sys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8600">
              <a:defRPr/>
            </a:pPr>
            <a:endParaRPr lang="es-ES" sz="700">
              <a:solidFill>
                <a:srgbClr val="000000"/>
              </a:solidFill>
              <a:latin typeface="Helvetica" charset="0"/>
              <a:ea typeface="MS PGothic" panose="020B0600070205080204" charset="-128"/>
              <a:sym typeface="Helvetica" charset="0"/>
            </a:endParaRPr>
          </a:p>
        </p:txBody>
      </p:sp>
      <p:grpSp>
        <p:nvGrpSpPr>
          <p:cNvPr id="28" name="组合 27"/>
          <p:cNvGrpSpPr/>
          <p:nvPr/>
        </p:nvGrpSpPr>
        <p:grpSpPr>
          <a:xfrm>
            <a:off x="1537090" y="2962481"/>
            <a:ext cx="2711676" cy="2706097"/>
            <a:chOff x="1309237" y="2425559"/>
            <a:chExt cx="2034022" cy="2029573"/>
          </a:xfrm>
        </p:grpSpPr>
        <p:sp>
          <p:nvSpPr>
            <p:cNvPr id="29" name="TextBox 89"/>
            <p:cNvSpPr txBox="1"/>
            <p:nvPr/>
          </p:nvSpPr>
          <p:spPr>
            <a:xfrm>
              <a:off x="2073079" y="2425559"/>
              <a:ext cx="823317" cy="230833"/>
            </a:xfrm>
            <a:prstGeom prst="rect">
              <a:avLst/>
            </a:prstGeom>
            <a:noFill/>
          </p:spPr>
          <p:txBody>
            <a:bodyPr wrap="square" rtlCol="0">
              <a:spAutoFit/>
            </a:bodyPr>
            <a:lstStyle/>
            <a:p>
              <a:r>
                <a:rPr lang="zh-CN" altLang="en-US" sz="1400" b="1"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添加标题</a:t>
              </a:r>
              <a:endParaRPr lang="zh-CN" altLang="en-US" sz="1400" b="1"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30" name="TextBox 90"/>
            <p:cNvSpPr txBox="1"/>
            <p:nvPr/>
          </p:nvSpPr>
          <p:spPr>
            <a:xfrm>
              <a:off x="1309237" y="2637157"/>
              <a:ext cx="1556624" cy="323165"/>
            </a:xfrm>
            <a:prstGeom prst="rect">
              <a:avLst/>
            </a:prstGeom>
            <a:noFill/>
          </p:spPr>
          <p:txBody>
            <a:bodyPr wrap="square" rtlCol="0">
              <a:spAutoFit/>
            </a:bodyPr>
            <a:lstStyle/>
            <a:p>
              <a:r>
                <a:rPr lang="zh-CN" altLang="en-US" sz="1100" dirty="0">
                  <a:solidFill>
                    <a:schemeClr val="bg1">
                      <a:lumMod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添加你的饿内容文字，添加你的饿内容文字，的内容内容添</a:t>
              </a:r>
              <a:endParaRPr lang="id-ID" sz="1100" dirty="0">
                <a:solidFill>
                  <a:schemeClr val="bg1">
                    <a:lumMod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p:txBody>
        </p:sp>
        <p:sp>
          <p:nvSpPr>
            <p:cNvPr id="31" name="TextBox 91"/>
            <p:cNvSpPr txBox="1"/>
            <p:nvPr/>
          </p:nvSpPr>
          <p:spPr>
            <a:xfrm>
              <a:off x="2519942" y="3969714"/>
              <a:ext cx="823317" cy="230833"/>
            </a:xfrm>
            <a:prstGeom prst="rect">
              <a:avLst/>
            </a:prstGeom>
            <a:noFill/>
          </p:spPr>
          <p:txBody>
            <a:bodyPr wrap="square" rtlCol="0">
              <a:spAutoFit/>
            </a:bodyPr>
            <a:lstStyle/>
            <a:p>
              <a:r>
                <a:rPr lang="zh-CN" altLang="en-US" sz="1400" b="1"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添加标题</a:t>
              </a:r>
              <a:endParaRPr lang="zh-CN" altLang="en-US" sz="1400" b="1"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32" name="TextBox 92"/>
            <p:cNvSpPr txBox="1"/>
            <p:nvPr/>
          </p:nvSpPr>
          <p:spPr>
            <a:xfrm>
              <a:off x="1779730" y="4170967"/>
              <a:ext cx="1556624" cy="284165"/>
            </a:xfrm>
            <a:prstGeom prst="rect">
              <a:avLst/>
            </a:prstGeom>
            <a:noFill/>
          </p:spPr>
          <p:txBody>
            <a:bodyPr wrap="square" rtlCol="0">
              <a:spAutoFit/>
            </a:bodyPr>
            <a:lstStyle/>
            <a:p>
              <a:pPr>
                <a:lnSpc>
                  <a:spcPts val="1145"/>
                </a:lnSpc>
              </a:pPr>
              <a:r>
                <a:rPr lang="zh-CN" altLang="en-US" sz="1100" dirty="0">
                  <a:solidFill>
                    <a:schemeClr val="bg1">
                      <a:lumMod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添加你的饿内容文字，添加你的饿内容文字，的内容内容添</a:t>
              </a:r>
              <a:endParaRPr lang="id-ID" sz="1100" dirty="0">
                <a:solidFill>
                  <a:schemeClr val="bg1">
                    <a:lumMod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p:txBody>
        </p:sp>
      </p:grpSp>
      <p:sp>
        <p:nvSpPr>
          <p:cNvPr id="33" name="Line 31"/>
          <p:cNvSpPr>
            <a:spLocks noChangeShapeType="1"/>
          </p:cNvSpPr>
          <p:nvPr/>
        </p:nvSpPr>
        <p:spPr bwMode="auto">
          <a:xfrm>
            <a:off x="6753741" y="4760008"/>
            <a:ext cx="673342" cy="408151"/>
          </a:xfrm>
          <a:prstGeom prst="line">
            <a:avLst/>
          </a:prstGeom>
          <a:noFill/>
          <a:ln w="15875" cap="flat" cmpd="sng">
            <a:solidFill>
              <a:srgbClr val="C440B2"/>
            </a:solidFill>
            <a:prstDash val="sys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8600">
              <a:defRPr/>
            </a:pPr>
            <a:endParaRPr lang="es-ES" sz="700">
              <a:solidFill>
                <a:srgbClr val="000000"/>
              </a:solidFill>
              <a:latin typeface="Helvetica" charset="0"/>
              <a:ea typeface="MS PGothic" panose="020B0600070205080204" charset="-128"/>
              <a:sym typeface="Helvetica" charset="0"/>
            </a:endParaRPr>
          </a:p>
        </p:txBody>
      </p:sp>
      <p:grpSp>
        <p:nvGrpSpPr>
          <p:cNvPr id="34" name="组合 33"/>
          <p:cNvGrpSpPr/>
          <p:nvPr/>
        </p:nvGrpSpPr>
        <p:grpSpPr>
          <a:xfrm>
            <a:off x="7591288" y="5110138"/>
            <a:ext cx="571426" cy="570707"/>
            <a:chOff x="5850476" y="4036302"/>
            <a:chExt cx="428625" cy="428030"/>
          </a:xfrm>
        </p:grpSpPr>
        <p:sp>
          <p:nvSpPr>
            <p:cNvPr id="35" name="AutoShape 24"/>
            <p:cNvSpPr/>
            <p:nvPr/>
          </p:nvSpPr>
          <p:spPr bwMode="auto">
            <a:xfrm>
              <a:off x="5850476" y="4036302"/>
              <a:ext cx="428625" cy="428030"/>
            </a:xfrm>
            <a:custGeom>
              <a:avLst/>
              <a:gdLst>
                <a:gd name="T0" fmla="*/ 571500 w 21600"/>
                <a:gd name="T1" fmla="*/ 570707 h 21600"/>
                <a:gd name="T2" fmla="*/ 571500 w 21600"/>
                <a:gd name="T3" fmla="*/ 570707 h 21600"/>
                <a:gd name="T4" fmla="*/ 571500 w 21600"/>
                <a:gd name="T5" fmla="*/ 570707 h 21600"/>
                <a:gd name="T6" fmla="*/ 571500 w 21600"/>
                <a:gd name="T7" fmla="*/ 5707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lnTo>
                    <a:pt x="21599" y="10800"/>
                  </a:lnTo>
                  <a:close/>
                </a:path>
              </a:pathLst>
            </a:custGeom>
            <a:solidFill>
              <a:srgbClr val="DBDBDB"/>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dirty="0">
                <a:latin typeface="阿里巴巴普惠体 R" panose="00020600040101010101" pitchFamily="18" charset="-122"/>
                <a:ea typeface="阿里巴巴普惠体 R" panose="00020600040101010101" pitchFamily="18" charset="-122"/>
              </a:endParaRPr>
            </a:p>
          </p:txBody>
        </p:sp>
        <p:sp>
          <p:nvSpPr>
            <p:cNvPr id="36" name="AutoShape 25"/>
            <p:cNvSpPr/>
            <p:nvPr/>
          </p:nvSpPr>
          <p:spPr bwMode="auto">
            <a:xfrm>
              <a:off x="5916555" y="4097024"/>
              <a:ext cx="302419" cy="3030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rgbClr val="C440B2"/>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charset="-128"/>
                <a:cs typeface="Gill Sans" charset="0"/>
                <a:sym typeface="Gill Sans" charset="0"/>
              </a:endParaRPr>
            </a:p>
          </p:txBody>
        </p:sp>
      </p:grpSp>
      <p:grpSp>
        <p:nvGrpSpPr>
          <p:cNvPr id="37" name="组合 36"/>
          <p:cNvGrpSpPr/>
          <p:nvPr/>
        </p:nvGrpSpPr>
        <p:grpSpPr>
          <a:xfrm>
            <a:off x="8233745" y="3070204"/>
            <a:ext cx="2887897" cy="2598373"/>
            <a:chOff x="6332381" y="2506352"/>
            <a:chExt cx="2166205" cy="1948780"/>
          </a:xfrm>
        </p:grpSpPr>
        <p:sp>
          <p:nvSpPr>
            <p:cNvPr id="38" name="TextBox 98"/>
            <p:cNvSpPr txBox="1"/>
            <p:nvPr/>
          </p:nvSpPr>
          <p:spPr>
            <a:xfrm>
              <a:off x="6332381" y="3967649"/>
              <a:ext cx="823317" cy="230833"/>
            </a:xfrm>
            <a:prstGeom prst="rect">
              <a:avLst/>
            </a:prstGeom>
            <a:noFill/>
          </p:spPr>
          <p:txBody>
            <a:bodyPr wrap="square" rtlCol="0">
              <a:spAutoFit/>
            </a:bodyPr>
            <a:lstStyle/>
            <a:p>
              <a:r>
                <a:rPr lang="zh-CN" altLang="en-US" sz="1400" b="1"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添加标题</a:t>
              </a:r>
              <a:endParaRPr lang="zh-CN" altLang="en-US" sz="1400" b="1"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39" name="TextBox 99"/>
            <p:cNvSpPr txBox="1"/>
            <p:nvPr/>
          </p:nvSpPr>
          <p:spPr>
            <a:xfrm>
              <a:off x="6332381" y="4170967"/>
              <a:ext cx="1556624" cy="284165"/>
            </a:xfrm>
            <a:prstGeom prst="rect">
              <a:avLst/>
            </a:prstGeom>
            <a:noFill/>
          </p:spPr>
          <p:txBody>
            <a:bodyPr wrap="square" rtlCol="0">
              <a:spAutoFit/>
            </a:bodyPr>
            <a:lstStyle/>
            <a:p>
              <a:pPr>
                <a:lnSpc>
                  <a:spcPts val="1145"/>
                </a:lnSpc>
              </a:pPr>
              <a:r>
                <a:rPr lang="zh-CN" altLang="en-US" sz="1100" dirty="0">
                  <a:solidFill>
                    <a:schemeClr val="bg1">
                      <a:lumMod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添加你的饿内容文字，添加你的饿内容文字，的内容内容添</a:t>
              </a:r>
              <a:endParaRPr lang="id-ID" sz="1100" dirty="0">
                <a:solidFill>
                  <a:schemeClr val="bg1">
                    <a:lumMod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p:txBody>
        </p:sp>
        <p:sp>
          <p:nvSpPr>
            <p:cNvPr id="40" name="TextBox 100"/>
            <p:cNvSpPr txBox="1"/>
            <p:nvPr/>
          </p:nvSpPr>
          <p:spPr>
            <a:xfrm>
              <a:off x="6941962" y="2506352"/>
              <a:ext cx="823317" cy="230833"/>
            </a:xfrm>
            <a:prstGeom prst="rect">
              <a:avLst/>
            </a:prstGeom>
            <a:noFill/>
          </p:spPr>
          <p:txBody>
            <a:bodyPr wrap="square" rtlCol="0">
              <a:spAutoFit/>
            </a:bodyPr>
            <a:lstStyle/>
            <a:p>
              <a:r>
                <a:rPr lang="zh-CN" altLang="en-US" sz="1400" b="1"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添加标题</a:t>
              </a:r>
              <a:endParaRPr lang="zh-CN" altLang="en-US" sz="1400" b="1"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41" name="TextBox 101"/>
            <p:cNvSpPr txBox="1"/>
            <p:nvPr/>
          </p:nvSpPr>
          <p:spPr>
            <a:xfrm>
              <a:off x="6941962" y="2713941"/>
              <a:ext cx="1556624" cy="284165"/>
            </a:xfrm>
            <a:prstGeom prst="rect">
              <a:avLst/>
            </a:prstGeom>
            <a:noFill/>
          </p:spPr>
          <p:txBody>
            <a:bodyPr wrap="square" rtlCol="0">
              <a:spAutoFit/>
            </a:bodyPr>
            <a:lstStyle/>
            <a:p>
              <a:pPr>
                <a:lnSpc>
                  <a:spcPts val="1145"/>
                </a:lnSpc>
              </a:pPr>
              <a:r>
                <a:rPr lang="zh-CN" altLang="en-US" sz="1100" dirty="0">
                  <a:solidFill>
                    <a:schemeClr val="bg1">
                      <a:lumMod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添加你的饿内容文字，添加你的饿内容文字，的内容内容添</a:t>
              </a:r>
              <a:endParaRPr lang="id-ID" sz="1100" dirty="0">
                <a:solidFill>
                  <a:schemeClr val="bg1">
                    <a:lumMod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p:txBody>
        </p:sp>
      </p:grpSp>
      <p:grpSp>
        <p:nvGrpSpPr>
          <p:cNvPr id="42" name="组合 41"/>
          <p:cNvGrpSpPr/>
          <p:nvPr/>
        </p:nvGrpSpPr>
        <p:grpSpPr>
          <a:xfrm>
            <a:off x="4450510" y="3311294"/>
            <a:ext cx="3496410" cy="1387475"/>
            <a:chOff x="3494586" y="2687169"/>
            <a:chExt cx="2622649" cy="1040606"/>
          </a:xfrm>
        </p:grpSpPr>
        <p:sp>
          <p:nvSpPr>
            <p:cNvPr id="43" name="AutoShape 28"/>
            <p:cNvSpPr/>
            <p:nvPr/>
          </p:nvSpPr>
          <p:spPr bwMode="auto">
            <a:xfrm>
              <a:off x="4410475" y="3635204"/>
              <a:ext cx="749498" cy="64294"/>
            </a:xfrm>
            <a:custGeom>
              <a:avLst/>
              <a:gdLst>
                <a:gd name="T0" fmla="*/ 999331 w 21600"/>
                <a:gd name="T1" fmla="*/ 85721 h 21275"/>
                <a:gd name="T2" fmla="*/ 999331 w 21600"/>
                <a:gd name="T3" fmla="*/ 85721 h 21275"/>
                <a:gd name="T4" fmla="*/ 999331 w 21600"/>
                <a:gd name="T5" fmla="*/ 85721 h 21275"/>
                <a:gd name="T6" fmla="*/ 999331 w 21600"/>
                <a:gd name="T7" fmla="*/ 85721 h 212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275">
                  <a:moveTo>
                    <a:pt x="0" y="0"/>
                  </a:moveTo>
                  <a:cubicBezTo>
                    <a:pt x="3775" y="13687"/>
                    <a:pt x="7706" y="20851"/>
                    <a:pt x="11664" y="21257"/>
                  </a:cubicBezTo>
                  <a:cubicBezTo>
                    <a:pt x="15012" y="21599"/>
                    <a:pt x="18350" y="17101"/>
                    <a:pt x="21600" y="7866"/>
                  </a:cubicBezTo>
                </a:path>
              </a:pathLst>
            </a:custGeom>
            <a:noFill/>
            <a:ln w="101600" cap="flat" cmpd="sng">
              <a:solidFill>
                <a:srgbClr val="C440B2"/>
              </a:solidFill>
              <a:prstDash val="solid"/>
              <a:miter lim="0"/>
              <a:headEnd type="none" w="med" len="med"/>
              <a:tailEnd type="non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dirty="0">
                <a:latin typeface="阿里巴巴普惠体 R" panose="00020600040101010101" pitchFamily="18" charset="-122"/>
                <a:ea typeface="阿里巴巴普惠体 R" panose="00020600040101010101" pitchFamily="18" charset="-122"/>
              </a:endParaRPr>
            </a:p>
          </p:txBody>
        </p:sp>
        <p:grpSp>
          <p:nvGrpSpPr>
            <p:cNvPr id="44" name="组合 43"/>
            <p:cNvGrpSpPr/>
            <p:nvPr/>
          </p:nvGrpSpPr>
          <p:grpSpPr>
            <a:xfrm>
              <a:off x="5626698" y="2742831"/>
              <a:ext cx="490537" cy="693539"/>
              <a:chOff x="5626698" y="2742831"/>
              <a:chExt cx="490537" cy="693539"/>
            </a:xfrm>
          </p:grpSpPr>
          <p:sp>
            <p:nvSpPr>
              <p:cNvPr id="54" name="AutoShape 38"/>
              <p:cNvSpPr/>
              <p:nvPr/>
            </p:nvSpPr>
            <p:spPr bwMode="auto">
              <a:xfrm rot="172778" flipH="1">
                <a:off x="5626698" y="2788670"/>
                <a:ext cx="410766" cy="647700"/>
              </a:xfrm>
              <a:custGeom>
                <a:avLst/>
                <a:gdLst>
                  <a:gd name="T0" fmla="*/ 547688 w 21600"/>
                  <a:gd name="T1" fmla="*/ 863600 h 21600"/>
                  <a:gd name="T2" fmla="*/ 547688 w 21600"/>
                  <a:gd name="T3" fmla="*/ 863600 h 21600"/>
                  <a:gd name="T4" fmla="*/ 547688 w 21600"/>
                  <a:gd name="T5" fmla="*/ 863600 h 21600"/>
                  <a:gd name="T6" fmla="*/ 547688 w 21600"/>
                  <a:gd name="T7" fmla="*/ 8636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1541" y="4059"/>
                      <a:pt x="4096" y="7943"/>
                      <a:pt x="7570" y="11508"/>
                    </a:cubicBezTo>
                    <a:cubicBezTo>
                      <a:pt x="11303" y="15340"/>
                      <a:pt x="16046" y="18752"/>
                      <a:pt x="21599" y="21600"/>
                    </a:cubicBezTo>
                  </a:path>
                </a:pathLst>
              </a:custGeom>
              <a:noFill/>
              <a:ln w="101600" cap="flat" cmpd="sng">
                <a:solidFill>
                  <a:srgbClr val="C440B2"/>
                </a:solidFill>
                <a:prstDash val="solid"/>
                <a:miter lim="0"/>
                <a:headEnd type="oval"/>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dirty="0">
                  <a:latin typeface="阿里巴巴普惠体 R" panose="00020600040101010101" pitchFamily="18" charset="-122"/>
                  <a:ea typeface="阿里巴巴普惠体 R" panose="00020600040101010101" pitchFamily="18" charset="-122"/>
                </a:endParaRPr>
              </a:p>
            </p:txBody>
          </p:sp>
          <p:sp>
            <p:nvSpPr>
              <p:cNvPr id="55" name="AutoShape 43"/>
              <p:cNvSpPr/>
              <p:nvPr/>
            </p:nvSpPr>
            <p:spPr bwMode="auto">
              <a:xfrm>
                <a:off x="5996387" y="2742831"/>
                <a:ext cx="120848" cy="12084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charset="-128"/>
                  <a:cs typeface="Gill Sans" charset="0"/>
                  <a:sym typeface="Gill Sans" charset="0"/>
                </a:endParaRPr>
              </a:p>
            </p:txBody>
          </p:sp>
        </p:grpSp>
        <p:grpSp>
          <p:nvGrpSpPr>
            <p:cNvPr id="45" name="组合 44"/>
            <p:cNvGrpSpPr/>
            <p:nvPr/>
          </p:nvGrpSpPr>
          <p:grpSpPr>
            <a:xfrm>
              <a:off x="3868144" y="3297663"/>
              <a:ext cx="707231" cy="425350"/>
              <a:chOff x="3868144" y="3297663"/>
              <a:chExt cx="707231" cy="425350"/>
            </a:xfrm>
          </p:grpSpPr>
          <p:sp>
            <p:nvSpPr>
              <p:cNvPr id="52" name="AutoShape 23"/>
              <p:cNvSpPr/>
              <p:nvPr/>
            </p:nvSpPr>
            <p:spPr bwMode="auto">
              <a:xfrm>
                <a:off x="3868144" y="3297663"/>
                <a:ext cx="642938" cy="364926"/>
              </a:xfrm>
              <a:custGeom>
                <a:avLst/>
                <a:gdLst>
                  <a:gd name="T0" fmla="*/ 857250 w 21600"/>
                  <a:gd name="T1" fmla="*/ 486568 h 21600"/>
                  <a:gd name="T2" fmla="*/ 857250 w 21600"/>
                  <a:gd name="T3" fmla="*/ 486568 h 21600"/>
                  <a:gd name="T4" fmla="*/ 857250 w 21600"/>
                  <a:gd name="T5" fmla="*/ 486568 h 21600"/>
                  <a:gd name="T6" fmla="*/ 857250 w 21600"/>
                  <a:gd name="T7" fmla="*/ 48656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2952" y="5171"/>
                      <a:pt x="6281" y="9632"/>
                      <a:pt x="9898" y="13266"/>
                    </a:cubicBezTo>
                    <a:cubicBezTo>
                      <a:pt x="13569" y="16954"/>
                      <a:pt x="17505" y="19757"/>
                      <a:pt x="21600" y="21599"/>
                    </a:cubicBezTo>
                  </a:path>
                </a:pathLst>
              </a:custGeom>
              <a:noFill/>
              <a:ln w="101600" cap="flat" cmpd="sng">
                <a:solidFill>
                  <a:srgbClr val="952DAC"/>
                </a:solidFill>
                <a:prstDash val="solid"/>
                <a:miter lim="0"/>
                <a:headEnd type="none" w="med" len="med"/>
                <a:tailEnd type="ova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dirty="0">
                  <a:latin typeface="阿里巴巴普惠体 R" panose="00020600040101010101" pitchFamily="18" charset="-122"/>
                  <a:ea typeface="阿里巴巴普惠体 R" panose="00020600040101010101" pitchFamily="18" charset="-122"/>
                </a:endParaRPr>
              </a:p>
            </p:txBody>
          </p:sp>
          <p:sp>
            <p:nvSpPr>
              <p:cNvPr id="53" name="AutoShape 43"/>
              <p:cNvSpPr/>
              <p:nvPr/>
            </p:nvSpPr>
            <p:spPr bwMode="auto">
              <a:xfrm>
                <a:off x="4454527" y="3602165"/>
                <a:ext cx="120848" cy="12084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charset="-128"/>
                  <a:cs typeface="Gill Sans" charset="0"/>
                  <a:sym typeface="Gill Sans" charset="0"/>
                </a:endParaRPr>
              </a:p>
            </p:txBody>
          </p:sp>
        </p:grpSp>
        <p:grpSp>
          <p:nvGrpSpPr>
            <p:cNvPr id="46" name="组合 45"/>
            <p:cNvGrpSpPr/>
            <p:nvPr/>
          </p:nvGrpSpPr>
          <p:grpSpPr>
            <a:xfrm>
              <a:off x="3494586" y="2687169"/>
              <a:ext cx="406301" cy="645617"/>
              <a:chOff x="3494586" y="2687169"/>
              <a:chExt cx="406301" cy="645617"/>
            </a:xfrm>
          </p:grpSpPr>
          <p:sp>
            <p:nvSpPr>
              <p:cNvPr id="50" name="AutoShape 18"/>
              <p:cNvSpPr/>
              <p:nvPr/>
            </p:nvSpPr>
            <p:spPr bwMode="auto">
              <a:xfrm>
                <a:off x="3555010" y="2751166"/>
                <a:ext cx="345877" cy="581620"/>
              </a:xfrm>
              <a:custGeom>
                <a:avLst/>
                <a:gdLst>
                  <a:gd name="T0" fmla="*/ 461169 w 21600"/>
                  <a:gd name="T1" fmla="*/ 775494 h 21600"/>
                  <a:gd name="T2" fmla="*/ 461169 w 21600"/>
                  <a:gd name="T3" fmla="*/ 775494 h 21600"/>
                  <a:gd name="T4" fmla="*/ 461169 w 21600"/>
                  <a:gd name="T5" fmla="*/ 775494 h 21600"/>
                  <a:gd name="T6" fmla="*/ 461169 w 21600"/>
                  <a:gd name="T7" fmla="*/ 7754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2057" y="4474"/>
                      <a:pt x="5213" y="8744"/>
                      <a:pt x="9365" y="12671"/>
                    </a:cubicBezTo>
                    <a:cubicBezTo>
                      <a:pt x="12814" y="15934"/>
                      <a:pt x="16923" y="18932"/>
                      <a:pt x="21600" y="21599"/>
                    </a:cubicBezTo>
                  </a:path>
                </a:pathLst>
              </a:custGeom>
              <a:noFill/>
              <a:ln w="101600" cap="flat" cmpd="sng">
                <a:solidFill>
                  <a:srgbClr val="C440B2"/>
                </a:solidFill>
                <a:prstDash val="solid"/>
                <a:miter lim="0"/>
                <a:headEnd type="oval"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dirty="0">
                  <a:latin typeface="阿里巴巴普惠体 R" panose="00020600040101010101" pitchFamily="18" charset="-122"/>
                  <a:ea typeface="阿里巴巴普惠体 R" panose="00020600040101010101" pitchFamily="18" charset="-122"/>
                </a:endParaRPr>
              </a:p>
            </p:txBody>
          </p:sp>
          <p:sp>
            <p:nvSpPr>
              <p:cNvPr id="51" name="AutoShape 43"/>
              <p:cNvSpPr/>
              <p:nvPr/>
            </p:nvSpPr>
            <p:spPr bwMode="auto">
              <a:xfrm>
                <a:off x="3494586" y="2687169"/>
                <a:ext cx="120848" cy="12084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charset="-128"/>
                  <a:cs typeface="Gill Sans" charset="0"/>
                  <a:sym typeface="Gill Sans" charset="0"/>
                </a:endParaRPr>
              </a:p>
            </p:txBody>
          </p:sp>
        </p:grpSp>
        <p:grpSp>
          <p:nvGrpSpPr>
            <p:cNvPr id="47" name="组合 46"/>
            <p:cNvGrpSpPr/>
            <p:nvPr/>
          </p:nvGrpSpPr>
          <p:grpSpPr>
            <a:xfrm>
              <a:off x="5054304" y="3319094"/>
              <a:ext cx="702172" cy="408681"/>
              <a:chOff x="5054304" y="3319094"/>
              <a:chExt cx="702172" cy="408681"/>
            </a:xfrm>
          </p:grpSpPr>
          <p:sp>
            <p:nvSpPr>
              <p:cNvPr id="48" name="AutoShape 33"/>
              <p:cNvSpPr/>
              <p:nvPr/>
            </p:nvSpPr>
            <p:spPr bwMode="auto">
              <a:xfrm rot="10627777" flipV="1">
                <a:off x="5101037" y="3319094"/>
                <a:ext cx="655439" cy="333970"/>
              </a:xfrm>
              <a:custGeom>
                <a:avLst/>
                <a:gdLst>
                  <a:gd name="T0" fmla="*/ 873919 w 21600"/>
                  <a:gd name="T1" fmla="*/ 445293 h 21600"/>
                  <a:gd name="T2" fmla="*/ 873919 w 21600"/>
                  <a:gd name="T3" fmla="*/ 445293 h 21600"/>
                  <a:gd name="T4" fmla="*/ 873919 w 21600"/>
                  <a:gd name="T5" fmla="*/ 445293 h 21600"/>
                  <a:gd name="T6" fmla="*/ 873919 w 21600"/>
                  <a:gd name="T7" fmla="*/ 44529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2132" y="3949"/>
                      <a:pt x="4452" y="7455"/>
                      <a:pt x="6927" y="10463"/>
                    </a:cubicBezTo>
                    <a:cubicBezTo>
                      <a:pt x="11450" y="15964"/>
                      <a:pt x="16422" y="19738"/>
                      <a:pt x="21599" y="21600"/>
                    </a:cubicBezTo>
                  </a:path>
                </a:pathLst>
              </a:custGeom>
              <a:solidFill>
                <a:srgbClr val="FFFFFF"/>
              </a:solidFill>
              <a:ln w="101600" cap="flat" cmpd="sng">
                <a:solidFill>
                  <a:srgbClr val="952DAC"/>
                </a:solidFill>
                <a:prstDash val="solid"/>
                <a:miter lim="0"/>
                <a:tailEnd type="oval" w="med" len="me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dirty="0">
                  <a:latin typeface="阿里巴巴普惠体 R" panose="00020600040101010101" pitchFamily="18" charset="-122"/>
                  <a:ea typeface="阿里巴巴普惠体 R" panose="00020600040101010101" pitchFamily="18" charset="-122"/>
                </a:endParaRPr>
              </a:p>
            </p:txBody>
          </p:sp>
          <p:sp>
            <p:nvSpPr>
              <p:cNvPr id="49" name="AutoShape 43"/>
              <p:cNvSpPr/>
              <p:nvPr/>
            </p:nvSpPr>
            <p:spPr bwMode="auto">
              <a:xfrm>
                <a:off x="5054304" y="3606927"/>
                <a:ext cx="120848" cy="12084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charset="-128"/>
                  <a:cs typeface="Gill Sans" charset="0"/>
                  <a:sym typeface="Gill Sans"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down)">
                                      <p:cBhvr>
                                        <p:cTn id="23" dur="500"/>
                                        <p:tgtEl>
                                          <p:spTgt spid="42"/>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up)">
                                      <p:cBhvr>
                                        <p:cTn id="29" dur="500"/>
                                        <p:tgtEl>
                                          <p:spTgt spid="33"/>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right)">
                                      <p:cBhvr>
                                        <p:cTn id="32" dur="500"/>
                                        <p:tgtEl>
                                          <p:spTgt spid="1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par>
                                <p:cTn id="42" presetID="53" presetClass="entr" presetSubtype="16"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p:cTn id="44" dur="500" fill="hold"/>
                                        <p:tgtEl>
                                          <p:spTgt spid="20"/>
                                        </p:tgtEl>
                                        <p:attrNameLst>
                                          <p:attrName>ppt_w</p:attrName>
                                        </p:attrNameLst>
                                      </p:cBhvr>
                                      <p:tavLst>
                                        <p:tav tm="0">
                                          <p:val>
                                            <p:fltVal val="0"/>
                                          </p:val>
                                        </p:tav>
                                        <p:tav tm="100000">
                                          <p:val>
                                            <p:strVal val="#ppt_w"/>
                                          </p:val>
                                        </p:tav>
                                      </p:tavLst>
                                    </p:anim>
                                    <p:anim calcmode="lin" valueType="num">
                                      <p:cBhvr>
                                        <p:cTn id="45" dur="500" fill="hold"/>
                                        <p:tgtEl>
                                          <p:spTgt spid="20"/>
                                        </p:tgtEl>
                                        <p:attrNameLst>
                                          <p:attrName>ppt_h</p:attrName>
                                        </p:attrNameLst>
                                      </p:cBhvr>
                                      <p:tavLst>
                                        <p:tav tm="0">
                                          <p:val>
                                            <p:fltVal val="0"/>
                                          </p:val>
                                        </p:tav>
                                        <p:tav tm="100000">
                                          <p:val>
                                            <p:strVal val="#ppt_h"/>
                                          </p:val>
                                        </p:tav>
                                      </p:tavLst>
                                    </p:anim>
                                    <p:animEffect transition="in" filter="fade">
                                      <p:cBhvr>
                                        <p:cTn id="46" dur="500"/>
                                        <p:tgtEl>
                                          <p:spTgt spid="20"/>
                                        </p:tgtEl>
                                      </p:cBhvr>
                                    </p:animEffect>
                                  </p:childTnLst>
                                </p:cTn>
                              </p:par>
                              <p:par>
                                <p:cTn id="47" presetID="53" presetClass="entr" presetSubtype="16"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p:cTn id="49" dur="500" fill="hold"/>
                                        <p:tgtEl>
                                          <p:spTgt spid="34"/>
                                        </p:tgtEl>
                                        <p:attrNameLst>
                                          <p:attrName>ppt_w</p:attrName>
                                        </p:attrNameLst>
                                      </p:cBhvr>
                                      <p:tavLst>
                                        <p:tav tm="0">
                                          <p:val>
                                            <p:fltVal val="0"/>
                                          </p:val>
                                        </p:tav>
                                        <p:tav tm="100000">
                                          <p:val>
                                            <p:strVal val="#ppt_w"/>
                                          </p:val>
                                        </p:tav>
                                      </p:tavLst>
                                    </p:anim>
                                    <p:anim calcmode="lin" valueType="num">
                                      <p:cBhvr>
                                        <p:cTn id="50" dur="500" fill="hold"/>
                                        <p:tgtEl>
                                          <p:spTgt spid="34"/>
                                        </p:tgtEl>
                                        <p:attrNameLst>
                                          <p:attrName>ppt_h</p:attrName>
                                        </p:attrNameLst>
                                      </p:cBhvr>
                                      <p:tavLst>
                                        <p:tav tm="0">
                                          <p:val>
                                            <p:fltVal val="0"/>
                                          </p:val>
                                        </p:tav>
                                        <p:tav tm="100000">
                                          <p:val>
                                            <p:strVal val="#ppt_h"/>
                                          </p:val>
                                        </p:tav>
                                      </p:tavLst>
                                    </p:anim>
                                    <p:animEffect transition="in" filter="fade">
                                      <p:cBhvr>
                                        <p:cTn id="51" dur="500"/>
                                        <p:tgtEl>
                                          <p:spTgt spid="34"/>
                                        </p:tgtEl>
                                      </p:cBhvr>
                                    </p:animEffect>
                                  </p:childTnLst>
                                </p:cTn>
                              </p:par>
                              <p:par>
                                <p:cTn id="52" presetID="53" presetClass="entr" presetSubtype="16" fill="hold" nodeType="with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p:cTn id="54" dur="500" fill="hold"/>
                                        <p:tgtEl>
                                          <p:spTgt spid="24"/>
                                        </p:tgtEl>
                                        <p:attrNameLst>
                                          <p:attrName>ppt_w</p:attrName>
                                        </p:attrNameLst>
                                      </p:cBhvr>
                                      <p:tavLst>
                                        <p:tav tm="0">
                                          <p:val>
                                            <p:fltVal val="0"/>
                                          </p:val>
                                        </p:tav>
                                        <p:tav tm="100000">
                                          <p:val>
                                            <p:strVal val="#ppt_w"/>
                                          </p:val>
                                        </p:tav>
                                      </p:tavLst>
                                    </p:anim>
                                    <p:anim calcmode="lin" valueType="num">
                                      <p:cBhvr>
                                        <p:cTn id="55" dur="500" fill="hold"/>
                                        <p:tgtEl>
                                          <p:spTgt spid="24"/>
                                        </p:tgtEl>
                                        <p:attrNameLst>
                                          <p:attrName>ppt_h</p:attrName>
                                        </p:attrNameLst>
                                      </p:cBhvr>
                                      <p:tavLst>
                                        <p:tav tm="0">
                                          <p:val>
                                            <p:fltVal val="0"/>
                                          </p:val>
                                        </p:tav>
                                        <p:tav tm="100000">
                                          <p:val>
                                            <p:strVal val="#ppt_h"/>
                                          </p:val>
                                        </p:tav>
                                      </p:tavLst>
                                    </p:anim>
                                    <p:animEffect transition="in" filter="fade">
                                      <p:cBhvr>
                                        <p:cTn id="56" dur="500"/>
                                        <p:tgtEl>
                                          <p:spTgt spid="24"/>
                                        </p:tgtEl>
                                      </p:cBhvr>
                                    </p:animEffect>
                                  </p:childTnLst>
                                </p:cTn>
                              </p:par>
                            </p:childTnLst>
                          </p:cTn>
                        </p:par>
                        <p:par>
                          <p:cTn id="57" fill="hold">
                            <p:stCondLst>
                              <p:cond delay="3000"/>
                            </p:stCondLst>
                            <p:childTnLst>
                              <p:par>
                                <p:cTn id="58" presetID="2" presetClass="entr" presetSubtype="8" fill="hold" nodeType="after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additive="base">
                                        <p:cTn id="60" dur="500" fill="hold"/>
                                        <p:tgtEl>
                                          <p:spTgt spid="28"/>
                                        </p:tgtEl>
                                        <p:attrNameLst>
                                          <p:attrName>ppt_x</p:attrName>
                                        </p:attrNameLst>
                                      </p:cBhvr>
                                      <p:tavLst>
                                        <p:tav tm="0">
                                          <p:val>
                                            <p:strVal val="0-#ppt_w/2"/>
                                          </p:val>
                                        </p:tav>
                                        <p:tav tm="100000">
                                          <p:val>
                                            <p:strVal val="#ppt_x"/>
                                          </p:val>
                                        </p:tav>
                                      </p:tavLst>
                                    </p:anim>
                                    <p:anim calcmode="lin" valueType="num">
                                      <p:cBhvr additive="base">
                                        <p:cTn id="61" dur="500" fill="hold"/>
                                        <p:tgtEl>
                                          <p:spTgt spid="28"/>
                                        </p:tgtEl>
                                        <p:attrNameLst>
                                          <p:attrName>ppt_y</p:attrName>
                                        </p:attrNameLst>
                                      </p:cBhvr>
                                      <p:tavLst>
                                        <p:tav tm="0">
                                          <p:val>
                                            <p:strVal val="#ppt_y"/>
                                          </p:val>
                                        </p:tav>
                                        <p:tav tm="100000">
                                          <p:val>
                                            <p:strVal val="#ppt_y"/>
                                          </p:val>
                                        </p:tav>
                                      </p:tavLst>
                                    </p:anim>
                                  </p:childTnLst>
                                </p:cTn>
                              </p:par>
                              <p:par>
                                <p:cTn id="62" presetID="2" presetClass="entr" presetSubtype="2" fill="hold" nodeType="withEffect">
                                  <p:stCondLst>
                                    <p:cond delay="0"/>
                                  </p:stCondLst>
                                  <p:childTnLst>
                                    <p:set>
                                      <p:cBhvr>
                                        <p:cTn id="63" dur="1" fill="hold">
                                          <p:stCondLst>
                                            <p:cond delay="0"/>
                                          </p:stCondLst>
                                        </p:cTn>
                                        <p:tgtEl>
                                          <p:spTgt spid="37"/>
                                        </p:tgtEl>
                                        <p:attrNameLst>
                                          <p:attrName>style.visibility</p:attrName>
                                        </p:attrNameLst>
                                      </p:cBhvr>
                                      <p:to>
                                        <p:strVal val="visible"/>
                                      </p:to>
                                    </p:set>
                                    <p:anim calcmode="lin" valueType="num">
                                      <p:cBhvr additive="base">
                                        <p:cTn id="64" dur="500" fill="hold"/>
                                        <p:tgtEl>
                                          <p:spTgt spid="37"/>
                                        </p:tgtEl>
                                        <p:attrNameLst>
                                          <p:attrName>ppt_x</p:attrName>
                                        </p:attrNameLst>
                                      </p:cBhvr>
                                      <p:tavLst>
                                        <p:tav tm="0">
                                          <p:val>
                                            <p:strVal val="1+#ppt_w/2"/>
                                          </p:val>
                                        </p:tav>
                                        <p:tav tm="100000">
                                          <p:val>
                                            <p:strVal val="#ppt_x"/>
                                          </p:val>
                                        </p:tav>
                                      </p:tavLst>
                                    </p:anim>
                                    <p:anim calcmode="lin" valueType="num">
                                      <p:cBhvr additive="base">
                                        <p:cTn id="65" dur="500" fill="hold"/>
                                        <p:tgtEl>
                                          <p:spTgt spid="37"/>
                                        </p:tgtEl>
                                        <p:attrNameLst>
                                          <p:attrName>ppt_y</p:attrName>
                                        </p:attrNameLst>
                                      </p:cBhvr>
                                      <p:tavLst>
                                        <p:tav tm="0">
                                          <p:val>
                                            <p:strVal val="#ppt_y"/>
                                          </p:val>
                                        </p:tav>
                                        <p:tav tm="100000">
                                          <p:val>
                                            <p:strVal val="#ppt_y"/>
                                          </p:val>
                                        </p:tav>
                                      </p:tavLst>
                                    </p:anim>
                                  </p:childTnLst>
                                </p:cTn>
                              </p:par>
                            </p:childTnLst>
                          </p:cTn>
                        </p:par>
                        <p:par>
                          <p:cTn id="66" fill="hold">
                            <p:stCondLst>
                              <p:cond delay="3500"/>
                            </p:stCondLst>
                            <p:childTnLst>
                              <p:par>
                                <p:cTn id="67" presetID="16" presetClass="entr" presetSubtype="21" fill="hold" grpId="0" nodeType="after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barn(inVertical)">
                                      <p:cBhvr>
                                        <p:cTn id="6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animBg="1"/>
      <p:bldP spid="23" grpId="0" animBg="1"/>
      <p:bldP spid="27" grpId="0" animBg="1"/>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8"/>
          <p:cNvSpPr txBox="1">
            <a:spLocks noChangeArrowheads="1"/>
          </p:cNvSpPr>
          <p:nvPr/>
        </p:nvSpPr>
        <p:spPr bwMode="auto">
          <a:xfrm>
            <a:off x="2406955" y="2094519"/>
            <a:ext cx="737808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96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谢谢观看</a:t>
            </a:r>
            <a:endParaRPr lang="zh-CN" altLang="en-US" sz="96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4" name="矩形 9"/>
          <p:cNvSpPr>
            <a:spLocks noChangeArrowheads="1"/>
          </p:cNvSpPr>
          <p:nvPr/>
        </p:nvSpPr>
        <p:spPr bwMode="auto">
          <a:xfrm>
            <a:off x="4637280" y="3462273"/>
            <a:ext cx="30099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4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ADD YOUR TITLE</a:t>
            </a:r>
            <a:endParaRPr lang="zh-CN" altLang="en-US" sz="24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0"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468" y="1400699"/>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15172" y="264389"/>
            <a:ext cx="4457016" cy="769441"/>
          </a:xfrm>
          <a:prstGeom prst="rect">
            <a:avLst/>
          </a:prstGeom>
          <a:noFill/>
        </p:spPr>
        <p:txBody>
          <a:bodyPr wrap="square" rtlCol="0">
            <a:spAutoFit/>
          </a:bodyPr>
          <a:lstStyle/>
          <a:p>
            <a:r>
              <a:rPr lang="en-US" altLang="zh-CN" sz="44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CONTENTS</a:t>
            </a:r>
            <a:endParaRPr lang="zh-CN" altLang="en-US" sz="44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endParaRPr>
          </a:p>
        </p:txBody>
      </p:sp>
      <p:grpSp>
        <p:nvGrpSpPr>
          <p:cNvPr id="5" name="组合 4"/>
          <p:cNvGrpSpPr/>
          <p:nvPr/>
        </p:nvGrpSpPr>
        <p:grpSpPr>
          <a:xfrm>
            <a:off x="4225215" y="1399259"/>
            <a:ext cx="4886212" cy="773723"/>
            <a:chOff x="562412" y="1130197"/>
            <a:chExt cx="4195822" cy="664400"/>
          </a:xfrm>
        </p:grpSpPr>
        <p:sp>
          <p:nvSpPr>
            <p:cNvPr id="6" name="TextBox 25"/>
            <p:cNvSpPr txBox="1"/>
            <p:nvPr/>
          </p:nvSpPr>
          <p:spPr>
            <a:xfrm>
              <a:off x="562412" y="1530307"/>
              <a:ext cx="4195822" cy="264290"/>
            </a:xfrm>
            <a:prstGeom prst="rect">
              <a:avLst/>
            </a:prstGeom>
            <a:noFill/>
          </p:spPr>
          <p:txBody>
            <a:bodyPr wrap="square" rtlCol="0">
              <a:spAutoFit/>
            </a:bodyPr>
            <a:lstStyle/>
            <a:p>
              <a:pPr algn="just">
                <a:defRPr/>
              </a:pPr>
              <a:r>
                <a:rPr lang="zh-CN" altLang="en-US" sz="1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单击此处添加文字阐述，添加简短问题说明文字。</a:t>
              </a:r>
              <a:endParaRPr lang="en-US" altLang="zh-CN" sz="1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7" name="Rectangle 11"/>
            <p:cNvSpPr>
              <a:spLocks noChangeArrowheads="1"/>
            </p:cNvSpPr>
            <p:nvPr/>
          </p:nvSpPr>
          <p:spPr bwMode="gray">
            <a:xfrm>
              <a:off x="562412" y="1130197"/>
              <a:ext cx="2423096" cy="396434"/>
            </a:xfrm>
            <a:prstGeom prst="rect">
              <a:avLst/>
            </a:prstGeom>
            <a:noFill/>
            <a:ln>
              <a:noFill/>
            </a:ln>
          </p:spPr>
          <p:txBody>
            <a:bodyPr wrap="square">
              <a:spAutoFit/>
            </a:bodyPr>
            <a:lstStyle/>
            <a:p>
              <a:r>
                <a:rPr lang="zh-CN" altLang="en-US" sz="2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单击此处添加标题</a:t>
              </a:r>
              <a:endParaRPr lang="zh-CN" altLang="en-US" sz="2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nvGrpSpPr>
          <p:cNvPr id="8" name="组合 7"/>
          <p:cNvGrpSpPr/>
          <p:nvPr/>
        </p:nvGrpSpPr>
        <p:grpSpPr>
          <a:xfrm>
            <a:off x="4225215" y="2565882"/>
            <a:ext cx="4886212" cy="773723"/>
            <a:chOff x="562412" y="1130197"/>
            <a:chExt cx="4195822" cy="664400"/>
          </a:xfrm>
        </p:grpSpPr>
        <p:sp>
          <p:nvSpPr>
            <p:cNvPr id="9" name="TextBox 28"/>
            <p:cNvSpPr txBox="1"/>
            <p:nvPr/>
          </p:nvSpPr>
          <p:spPr>
            <a:xfrm>
              <a:off x="562412" y="1530307"/>
              <a:ext cx="4195822" cy="264290"/>
            </a:xfrm>
            <a:prstGeom prst="rect">
              <a:avLst/>
            </a:prstGeom>
            <a:noFill/>
          </p:spPr>
          <p:txBody>
            <a:bodyPr wrap="square" rtlCol="0">
              <a:spAutoFit/>
            </a:bodyPr>
            <a:lstStyle/>
            <a:p>
              <a:pPr algn="just">
                <a:defRPr/>
              </a:pPr>
              <a:r>
                <a:rPr lang="zh-CN" altLang="en-US" sz="1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单击此处添加文字阐述，添加简短问题说明文字。</a:t>
              </a:r>
              <a:endParaRPr lang="en-US" altLang="zh-CN" sz="1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0" name="Rectangle 11"/>
            <p:cNvSpPr>
              <a:spLocks noChangeArrowheads="1"/>
            </p:cNvSpPr>
            <p:nvPr/>
          </p:nvSpPr>
          <p:spPr bwMode="gray">
            <a:xfrm>
              <a:off x="562412" y="1130197"/>
              <a:ext cx="2423096" cy="396434"/>
            </a:xfrm>
            <a:prstGeom prst="rect">
              <a:avLst/>
            </a:prstGeom>
            <a:noFill/>
            <a:ln>
              <a:noFill/>
            </a:ln>
          </p:spPr>
          <p:txBody>
            <a:bodyPr wrap="square">
              <a:spAutoFit/>
            </a:bodyPr>
            <a:lstStyle/>
            <a:p>
              <a:r>
                <a:rPr lang="zh-CN" altLang="en-US" sz="2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单击此处添加标题</a:t>
              </a:r>
              <a:endParaRPr lang="zh-CN" altLang="en-US" sz="2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nvGrpSpPr>
          <p:cNvPr id="11" name="组合 10"/>
          <p:cNvGrpSpPr/>
          <p:nvPr/>
        </p:nvGrpSpPr>
        <p:grpSpPr>
          <a:xfrm>
            <a:off x="4225215" y="3732505"/>
            <a:ext cx="4886212" cy="773723"/>
            <a:chOff x="562412" y="1130197"/>
            <a:chExt cx="4195822" cy="664400"/>
          </a:xfrm>
        </p:grpSpPr>
        <p:sp>
          <p:nvSpPr>
            <p:cNvPr id="12" name="TextBox 31"/>
            <p:cNvSpPr txBox="1"/>
            <p:nvPr/>
          </p:nvSpPr>
          <p:spPr>
            <a:xfrm>
              <a:off x="562412" y="1530307"/>
              <a:ext cx="4195822" cy="264290"/>
            </a:xfrm>
            <a:prstGeom prst="rect">
              <a:avLst/>
            </a:prstGeom>
            <a:noFill/>
          </p:spPr>
          <p:txBody>
            <a:bodyPr wrap="square" rtlCol="0">
              <a:spAutoFit/>
            </a:bodyPr>
            <a:lstStyle/>
            <a:p>
              <a:pPr algn="just">
                <a:defRPr/>
              </a:pPr>
              <a:r>
                <a:rPr lang="zh-CN" altLang="en-US" sz="1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单击此处添加文字阐述，添加简短问题说明文字。</a:t>
              </a:r>
              <a:endParaRPr lang="en-US" altLang="zh-CN" sz="1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3" name="Rectangle 11"/>
            <p:cNvSpPr>
              <a:spLocks noChangeArrowheads="1"/>
            </p:cNvSpPr>
            <p:nvPr/>
          </p:nvSpPr>
          <p:spPr bwMode="gray">
            <a:xfrm>
              <a:off x="562412" y="1130197"/>
              <a:ext cx="2423096" cy="396434"/>
            </a:xfrm>
            <a:prstGeom prst="rect">
              <a:avLst/>
            </a:prstGeom>
            <a:noFill/>
            <a:ln>
              <a:noFill/>
            </a:ln>
          </p:spPr>
          <p:txBody>
            <a:bodyPr wrap="square">
              <a:spAutoFit/>
            </a:bodyPr>
            <a:lstStyle/>
            <a:p>
              <a:r>
                <a:rPr lang="zh-CN" altLang="en-US" sz="2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单击此处添加标题</a:t>
              </a:r>
              <a:endParaRPr lang="zh-CN" altLang="en-US" sz="2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nvGrpSpPr>
          <p:cNvPr id="14" name="组合 13"/>
          <p:cNvGrpSpPr/>
          <p:nvPr/>
        </p:nvGrpSpPr>
        <p:grpSpPr>
          <a:xfrm>
            <a:off x="4225215" y="4899127"/>
            <a:ext cx="4886212" cy="773723"/>
            <a:chOff x="562412" y="1130197"/>
            <a:chExt cx="4195822" cy="664400"/>
          </a:xfrm>
        </p:grpSpPr>
        <p:sp>
          <p:nvSpPr>
            <p:cNvPr id="15" name="TextBox 34"/>
            <p:cNvSpPr txBox="1"/>
            <p:nvPr/>
          </p:nvSpPr>
          <p:spPr>
            <a:xfrm>
              <a:off x="562412" y="1530307"/>
              <a:ext cx="4195822" cy="264290"/>
            </a:xfrm>
            <a:prstGeom prst="rect">
              <a:avLst/>
            </a:prstGeom>
            <a:noFill/>
          </p:spPr>
          <p:txBody>
            <a:bodyPr wrap="square" rtlCol="0">
              <a:spAutoFit/>
            </a:bodyPr>
            <a:lstStyle/>
            <a:p>
              <a:pPr algn="just">
                <a:defRPr/>
              </a:pPr>
              <a:r>
                <a:rPr lang="zh-CN" altLang="en-US" sz="1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单击此处添加文字阐述，添加简短问题说明文字。</a:t>
              </a:r>
              <a:endParaRPr lang="en-US" altLang="zh-CN" sz="1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6" name="Rectangle 11"/>
            <p:cNvSpPr>
              <a:spLocks noChangeArrowheads="1"/>
            </p:cNvSpPr>
            <p:nvPr/>
          </p:nvSpPr>
          <p:spPr bwMode="gray">
            <a:xfrm>
              <a:off x="562412" y="1130197"/>
              <a:ext cx="2423096" cy="396434"/>
            </a:xfrm>
            <a:prstGeom prst="rect">
              <a:avLst/>
            </a:prstGeom>
            <a:noFill/>
            <a:ln>
              <a:noFill/>
            </a:ln>
          </p:spPr>
          <p:txBody>
            <a:bodyPr wrap="square">
              <a:spAutoFit/>
            </a:bodyPr>
            <a:lstStyle/>
            <a:p>
              <a:r>
                <a:rPr lang="zh-CN" altLang="en-US" sz="2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单击此处添加标题</a:t>
              </a:r>
              <a:endParaRPr lang="zh-CN" altLang="en-US" sz="2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nvGrpSpPr>
          <p:cNvPr id="17" name="组合 16"/>
          <p:cNvGrpSpPr/>
          <p:nvPr/>
        </p:nvGrpSpPr>
        <p:grpSpPr>
          <a:xfrm>
            <a:off x="3128874" y="1347548"/>
            <a:ext cx="1025704" cy="842059"/>
            <a:chOff x="2215144" y="982844"/>
            <a:chExt cx="1312607" cy="842780"/>
          </a:xfrm>
        </p:grpSpPr>
        <p:sp>
          <p:nvSpPr>
            <p:cNvPr id="18" name="平行四边形 17"/>
            <p:cNvSpPr/>
            <p:nvPr/>
          </p:nvSpPr>
          <p:spPr>
            <a:xfrm>
              <a:off x="2215144" y="982844"/>
              <a:ext cx="1120898" cy="842780"/>
            </a:xfrm>
            <a:prstGeom prst="parallelogram">
              <a:avLst>
                <a:gd name="adj"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9" name="文本框 9"/>
            <p:cNvSpPr txBox="1"/>
            <p:nvPr/>
          </p:nvSpPr>
          <p:spPr>
            <a:xfrm>
              <a:off x="2460951" y="1131274"/>
              <a:ext cx="1066800" cy="523540"/>
            </a:xfrm>
            <a:prstGeom prst="rect">
              <a:avLst/>
            </a:prstGeom>
            <a:noFill/>
          </p:spPr>
          <p:txBody>
            <a:bodyPr wrap="square" rtlCol="0">
              <a:spAutoFit/>
            </a:bodyPr>
            <a:lstStyle/>
            <a:p>
              <a:r>
                <a:rPr lang="en-US" altLang="zh-CN" sz="28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01</a:t>
              </a:r>
              <a:endParaRPr lang="zh-CN" altLang="en-US" sz="28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nvGrpSpPr>
          <p:cNvPr id="20" name="组合 19"/>
          <p:cNvGrpSpPr/>
          <p:nvPr/>
        </p:nvGrpSpPr>
        <p:grpSpPr>
          <a:xfrm>
            <a:off x="3142200" y="2502202"/>
            <a:ext cx="999053" cy="842061"/>
            <a:chOff x="2215144" y="2033848"/>
            <a:chExt cx="1278498" cy="842781"/>
          </a:xfrm>
        </p:grpSpPr>
        <p:sp>
          <p:nvSpPr>
            <p:cNvPr id="21" name="平行四边形 20"/>
            <p:cNvSpPr/>
            <p:nvPr/>
          </p:nvSpPr>
          <p:spPr>
            <a:xfrm>
              <a:off x="2215144" y="2033848"/>
              <a:ext cx="1120898" cy="842781"/>
            </a:xfrm>
            <a:prstGeom prst="parallelogram">
              <a:avLst>
                <a:gd name="adj"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2" name="文本框 10"/>
            <p:cNvSpPr txBox="1"/>
            <p:nvPr/>
          </p:nvSpPr>
          <p:spPr>
            <a:xfrm>
              <a:off x="2426844" y="2199201"/>
              <a:ext cx="1066798" cy="523539"/>
            </a:xfrm>
            <a:prstGeom prst="rect">
              <a:avLst/>
            </a:prstGeom>
            <a:noFill/>
          </p:spPr>
          <p:txBody>
            <a:bodyPr wrap="square" rtlCol="0">
              <a:spAutoFit/>
            </a:bodyPr>
            <a:lstStyle/>
            <a:p>
              <a:r>
                <a:rPr lang="en-US" altLang="zh-CN" sz="28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02</a:t>
              </a:r>
              <a:endParaRPr lang="zh-CN" altLang="en-US" sz="28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nvGrpSpPr>
          <p:cNvPr id="23" name="组合 22"/>
          <p:cNvGrpSpPr/>
          <p:nvPr/>
        </p:nvGrpSpPr>
        <p:grpSpPr>
          <a:xfrm>
            <a:off x="3135234" y="3656858"/>
            <a:ext cx="1012985" cy="842061"/>
            <a:chOff x="2215144" y="3084852"/>
            <a:chExt cx="1296329" cy="842781"/>
          </a:xfrm>
        </p:grpSpPr>
        <p:sp>
          <p:nvSpPr>
            <p:cNvPr id="24" name="平行四边形 23"/>
            <p:cNvSpPr/>
            <p:nvPr/>
          </p:nvSpPr>
          <p:spPr>
            <a:xfrm>
              <a:off x="2215144" y="3084852"/>
              <a:ext cx="1120898" cy="842781"/>
            </a:xfrm>
            <a:prstGeom prst="parallelogram">
              <a:avLst>
                <a:gd name="adj"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5" name="文本框 11"/>
            <p:cNvSpPr txBox="1"/>
            <p:nvPr/>
          </p:nvSpPr>
          <p:spPr>
            <a:xfrm>
              <a:off x="2444674" y="3235978"/>
              <a:ext cx="1066799" cy="523539"/>
            </a:xfrm>
            <a:prstGeom prst="rect">
              <a:avLst/>
            </a:prstGeom>
            <a:noFill/>
          </p:spPr>
          <p:txBody>
            <a:bodyPr wrap="square" rtlCol="0">
              <a:spAutoFit/>
            </a:bodyPr>
            <a:lstStyle/>
            <a:p>
              <a:r>
                <a:rPr lang="en-US" altLang="zh-CN" sz="28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03</a:t>
              </a:r>
              <a:endParaRPr lang="zh-CN" altLang="en-US" sz="28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nvGrpSpPr>
          <p:cNvPr id="26" name="组合 25"/>
          <p:cNvGrpSpPr/>
          <p:nvPr/>
        </p:nvGrpSpPr>
        <p:grpSpPr>
          <a:xfrm>
            <a:off x="3130926" y="4811513"/>
            <a:ext cx="1021601" cy="842059"/>
            <a:chOff x="2215144" y="4135856"/>
            <a:chExt cx="1307355" cy="842781"/>
          </a:xfrm>
        </p:grpSpPr>
        <p:sp>
          <p:nvSpPr>
            <p:cNvPr id="27" name="平行四边形 26"/>
            <p:cNvSpPr/>
            <p:nvPr/>
          </p:nvSpPr>
          <p:spPr>
            <a:xfrm>
              <a:off x="2215144" y="4135856"/>
              <a:ext cx="1120898" cy="842781"/>
            </a:xfrm>
            <a:prstGeom prst="parallelogram">
              <a:avLst>
                <a:gd name="adj"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8" name="文本框 12"/>
            <p:cNvSpPr txBox="1"/>
            <p:nvPr/>
          </p:nvSpPr>
          <p:spPr>
            <a:xfrm>
              <a:off x="2455700" y="4308455"/>
              <a:ext cx="1066799" cy="523541"/>
            </a:xfrm>
            <a:prstGeom prst="rect">
              <a:avLst/>
            </a:prstGeom>
            <a:noFill/>
          </p:spPr>
          <p:txBody>
            <a:bodyPr wrap="square" rtlCol="0">
              <a:spAutoFit/>
            </a:bodyPr>
            <a:lstStyle/>
            <a:p>
              <a:r>
                <a:rPr lang="en-US" altLang="zh-CN" sz="28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04</a:t>
              </a:r>
              <a:endParaRPr lang="zh-CN" altLang="en-US" sz="28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0-#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0-#ppt_w/2"/>
                                          </p:val>
                                        </p:tav>
                                        <p:tav tm="100000">
                                          <p:val>
                                            <p:strVal val="#ppt_x"/>
                                          </p:val>
                                        </p:tav>
                                      </p:tavLst>
                                    </p:anim>
                                    <p:anim calcmode="lin" valueType="num">
                                      <p:cBhvr additive="base">
                                        <p:cTn id="19" dur="50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0-#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0-#ppt_w/2"/>
                                          </p:val>
                                        </p:tav>
                                        <p:tav tm="100000">
                                          <p:val>
                                            <p:strVal val="#ppt_x"/>
                                          </p:val>
                                        </p:tav>
                                      </p:tavLst>
                                    </p:anim>
                                    <p:anim calcmode="lin" valueType="num">
                                      <p:cBhvr additive="base">
                                        <p:cTn id="29" dur="500" fill="hold"/>
                                        <p:tgtEl>
                                          <p:spTgt spid="26"/>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42" presetClass="entr" presetSubtype="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anim calcmode="lin" valueType="num">
                                      <p:cBhvr>
                                        <p:cTn id="34" dur="500" fill="hold"/>
                                        <p:tgtEl>
                                          <p:spTgt spid="5"/>
                                        </p:tgtEl>
                                        <p:attrNameLst>
                                          <p:attrName>ppt_x</p:attrName>
                                        </p:attrNameLst>
                                      </p:cBhvr>
                                      <p:tavLst>
                                        <p:tav tm="0">
                                          <p:val>
                                            <p:strVal val="#ppt_x"/>
                                          </p:val>
                                        </p:tav>
                                        <p:tav tm="100000">
                                          <p:val>
                                            <p:strVal val="#ppt_x"/>
                                          </p:val>
                                        </p:tav>
                                      </p:tavLst>
                                    </p:anim>
                                    <p:anim calcmode="lin" valueType="num">
                                      <p:cBhvr>
                                        <p:cTn id="35" dur="500" fill="hold"/>
                                        <p:tgtEl>
                                          <p:spTgt spid="5"/>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anim calcmode="lin" valueType="num">
                                      <p:cBhvr>
                                        <p:cTn id="40" dur="500" fill="hold"/>
                                        <p:tgtEl>
                                          <p:spTgt spid="8"/>
                                        </p:tgtEl>
                                        <p:attrNameLst>
                                          <p:attrName>ppt_x</p:attrName>
                                        </p:attrNameLst>
                                      </p:cBhvr>
                                      <p:tavLst>
                                        <p:tav tm="0">
                                          <p:val>
                                            <p:strVal val="#ppt_x"/>
                                          </p:val>
                                        </p:tav>
                                        <p:tav tm="100000">
                                          <p:val>
                                            <p:strVal val="#ppt_x"/>
                                          </p:val>
                                        </p:tav>
                                      </p:tavLst>
                                    </p:anim>
                                    <p:anim calcmode="lin" valueType="num">
                                      <p:cBhvr>
                                        <p:cTn id="41" dur="5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anim calcmode="lin" valueType="num">
                                      <p:cBhvr>
                                        <p:cTn id="46" dur="500" fill="hold"/>
                                        <p:tgtEl>
                                          <p:spTgt spid="11"/>
                                        </p:tgtEl>
                                        <p:attrNameLst>
                                          <p:attrName>ppt_x</p:attrName>
                                        </p:attrNameLst>
                                      </p:cBhvr>
                                      <p:tavLst>
                                        <p:tav tm="0">
                                          <p:val>
                                            <p:strVal val="#ppt_x"/>
                                          </p:val>
                                        </p:tav>
                                        <p:tav tm="100000">
                                          <p:val>
                                            <p:strVal val="#ppt_x"/>
                                          </p:val>
                                        </p:tav>
                                      </p:tavLst>
                                    </p:anim>
                                    <p:anim calcmode="lin" valueType="num">
                                      <p:cBhvr>
                                        <p:cTn id="47" dur="500" fill="hold"/>
                                        <p:tgtEl>
                                          <p:spTgt spid="1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anim calcmode="lin" valueType="num">
                                      <p:cBhvr>
                                        <p:cTn id="52" dur="500" fill="hold"/>
                                        <p:tgtEl>
                                          <p:spTgt spid="14"/>
                                        </p:tgtEl>
                                        <p:attrNameLst>
                                          <p:attrName>ppt_x</p:attrName>
                                        </p:attrNameLst>
                                      </p:cBhvr>
                                      <p:tavLst>
                                        <p:tav tm="0">
                                          <p:val>
                                            <p:strVal val="#ppt_x"/>
                                          </p:val>
                                        </p:tav>
                                        <p:tav tm="100000">
                                          <p:val>
                                            <p:strVal val="#ppt_x"/>
                                          </p:val>
                                        </p:tav>
                                      </p:tavLst>
                                    </p:anim>
                                    <p:anim calcmode="lin" valueType="num">
                                      <p:cBhvr>
                                        <p:cTn id="53"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7"/>
          <p:cNvSpPr txBox="1">
            <a:spLocks noChangeArrowheads="1"/>
          </p:cNvSpPr>
          <p:nvPr/>
        </p:nvSpPr>
        <p:spPr bwMode="auto">
          <a:xfrm>
            <a:off x="4536617" y="1554263"/>
            <a:ext cx="309511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a:lnSpc>
                <a:spcPct val="100000"/>
              </a:lnSpc>
              <a:spcBef>
                <a:spcPct val="0"/>
              </a:spcBef>
              <a:buFontTx/>
              <a:buNone/>
              <a:defRPr sz="6000" b="1">
                <a:solidFill>
                  <a:schemeClr val="bg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r>
              <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01</a:t>
            </a:r>
            <a:endPar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3" name="文本框 18"/>
          <p:cNvSpPr txBox="1">
            <a:spLocks noChangeArrowheads="1"/>
          </p:cNvSpPr>
          <p:nvPr/>
        </p:nvSpPr>
        <p:spPr bwMode="auto">
          <a:xfrm>
            <a:off x="2395130" y="2484949"/>
            <a:ext cx="7378089" cy="101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6000" b="1">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点击输入标题</a:t>
            </a:r>
            <a:endParaRPr lang="zh-CN" altLang="en-US" sz="6000" b="1">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4" name="矩形 9"/>
          <p:cNvSpPr>
            <a:spLocks noChangeArrowheads="1"/>
          </p:cNvSpPr>
          <p:nvPr/>
        </p:nvSpPr>
        <p:spPr bwMode="auto">
          <a:xfrm>
            <a:off x="4637280" y="3462273"/>
            <a:ext cx="30099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4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ADD YOUR TITLE</a:t>
            </a:r>
            <a:endParaRPr lang="zh-CN" altLang="en-US" sz="24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747485"/>
            <a:ext cx="12540343" cy="6125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3" name="标题 1"/>
          <p:cNvSpPr txBox="1"/>
          <p:nvPr/>
        </p:nvSpPr>
        <p:spPr>
          <a:xfrm>
            <a:off x="139931" y="133325"/>
            <a:ext cx="10515600" cy="61651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单击此处添加标题</a:t>
            </a:r>
            <a:endParaRPr lang="zh-CN" altLang="en-US" sz="3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pic>
        <p:nvPicPr>
          <p:cNvPr id="4" name="Picture 1"/>
          <p:cNvPicPr>
            <a:picLocks noChangeAspect="1" noChangeArrowheads="1"/>
          </p:cNvPicPr>
          <p:nvPr/>
        </p:nvPicPr>
        <p:blipFill>
          <a:blip r:embed="rId1">
            <a:grayscl/>
            <a:extLst>
              <a:ext uri="{28A0092B-C50C-407E-A947-70E740481C1C}">
                <a14:useLocalDpi xmlns:a14="http://schemas.microsoft.com/office/drawing/2010/main" val="0"/>
              </a:ext>
            </a:extLst>
          </a:blip>
          <a:srcRect t="1362" b="1362"/>
          <a:stretch>
            <a:fillRect/>
          </a:stretch>
        </p:blipFill>
        <p:spPr bwMode="auto">
          <a:xfrm>
            <a:off x="1416327" y="1908842"/>
            <a:ext cx="9555502"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 name="AutoShape 15"/>
          <p:cNvSpPr/>
          <p:nvPr/>
        </p:nvSpPr>
        <p:spPr bwMode="auto">
          <a:xfrm rot="16200000">
            <a:off x="1437603" y="1883597"/>
            <a:ext cx="2330451" cy="2373003"/>
          </a:xfrm>
          <a:custGeom>
            <a:avLst/>
            <a:gdLst/>
            <a:ahLst/>
            <a:cxnLst/>
            <a:rect l="0" t="0" r="r" b="b"/>
            <a:pathLst>
              <a:path w="21600" h="21600">
                <a:moveTo>
                  <a:pt x="0" y="0"/>
                </a:moveTo>
                <a:lnTo>
                  <a:pt x="21600" y="0"/>
                </a:lnTo>
                <a:lnTo>
                  <a:pt x="21600" y="21600"/>
                </a:lnTo>
                <a:lnTo>
                  <a:pt x="0" y="21600"/>
                </a:lnTo>
                <a:close/>
                <a:moveTo>
                  <a:pt x="0" y="0"/>
                </a:moveTo>
              </a:path>
            </a:pathLst>
          </a:custGeom>
          <a:solidFill>
            <a:srgbClr val="C440B2">
              <a:alpha val="80000"/>
            </a:srgbClr>
          </a:solidFill>
          <a:ln>
            <a:noFill/>
          </a:ln>
        </p:spPr>
        <p:txBody>
          <a:bodyPr lIns="0" tIns="0" rIns="0" bIns="0"/>
          <a:lstStyle/>
          <a:p>
            <a:pPr algn="ctr" fontAlgn="base">
              <a:spcBef>
                <a:spcPct val="0"/>
              </a:spcBef>
              <a:spcAft>
                <a:spcPct val="0"/>
              </a:spcAft>
              <a:defRPr/>
            </a:pPr>
            <a:endParaRPr lang="en-US" sz="2800" kern="0" dirty="0">
              <a:solidFill>
                <a:srgbClr val="16AFC8"/>
              </a:solidFill>
              <a:latin typeface="阿里巴巴普惠体 R" panose="00020600040101010101" pitchFamily="18" charset="-122"/>
              <a:ea typeface="阿里巴巴普惠体 R" panose="00020600040101010101" pitchFamily="18" charset="-122"/>
              <a:sym typeface="Gill Sans" charset="0"/>
            </a:endParaRPr>
          </a:p>
        </p:txBody>
      </p:sp>
      <p:sp>
        <p:nvSpPr>
          <p:cNvPr id="6" name="AutoShape 16"/>
          <p:cNvSpPr/>
          <p:nvPr/>
        </p:nvSpPr>
        <p:spPr bwMode="auto">
          <a:xfrm rot="16200000">
            <a:off x="6228847" y="1883597"/>
            <a:ext cx="2330451" cy="2373003"/>
          </a:xfrm>
          <a:custGeom>
            <a:avLst/>
            <a:gdLst/>
            <a:ahLst/>
            <a:cxnLst/>
            <a:rect l="0" t="0" r="r" b="b"/>
            <a:pathLst>
              <a:path w="21600" h="21600">
                <a:moveTo>
                  <a:pt x="0" y="0"/>
                </a:moveTo>
                <a:lnTo>
                  <a:pt x="21600" y="0"/>
                </a:lnTo>
                <a:lnTo>
                  <a:pt x="21600" y="21600"/>
                </a:lnTo>
                <a:lnTo>
                  <a:pt x="0" y="21600"/>
                </a:lnTo>
                <a:close/>
                <a:moveTo>
                  <a:pt x="0" y="0"/>
                </a:moveTo>
              </a:path>
            </a:pathLst>
          </a:custGeom>
          <a:solidFill>
            <a:srgbClr val="861580">
              <a:alpha val="70000"/>
            </a:srgbClr>
          </a:solidFill>
          <a:ln>
            <a:noFill/>
          </a:ln>
        </p:spPr>
        <p:txBody>
          <a:bodyPr lIns="0" tIns="0" rIns="0" bIns="0"/>
          <a:lstStyle/>
          <a:p>
            <a:pPr algn="ctr" fontAlgn="base">
              <a:spcBef>
                <a:spcPct val="0"/>
              </a:spcBef>
              <a:spcAft>
                <a:spcPct val="0"/>
              </a:spcAft>
              <a:defRPr/>
            </a:pPr>
            <a:endParaRPr lang="en-US" sz="2800" kern="0" dirty="0">
              <a:solidFill>
                <a:srgbClr val="000000"/>
              </a:solidFill>
              <a:latin typeface="阿里巴巴普惠体 R" panose="00020600040101010101" pitchFamily="18" charset="-122"/>
              <a:ea typeface="阿里巴巴普惠体 R" panose="00020600040101010101" pitchFamily="18" charset="-122"/>
              <a:sym typeface="Gill Sans" charset="0"/>
            </a:endParaRPr>
          </a:p>
        </p:txBody>
      </p:sp>
      <p:pic>
        <p:nvPicPr>
          <p:cNvPr id="7" name="Picture 1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49656" y="2617661"/>
            <a:ext cx="1117454" cy="937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nvGrpSpPr>
          <p:cNvPr id="8" name="Group 18"/>
          <p:cNvGrpSpPr/>
          <p:nvPr/>
        </p:nvGrpSpPr>
        <p:grpSpPr>
          <a:xfrm>
            <a:off x="1420294" y="4448841"/>
            <a:ext cx="2088879" cy="1168400"/>
            <a:chOff x="0" y="0"/>
            <a:chExt cx="2632" cy="1472"/>
          </a:xfrm>
        </p:grpSpPr>
        <p:sp>
          <p:nvSpPr>
            <p:cNvPr id="9" name="Rectangle 19"/>
            <p:cNvSpPr/>
            <p:nvPr/>
          </p:nvSpPr>
          <p:spPr bwMode="auto">
            <a:xfrm>
              <a:off x="0" y="448"/>
              <a:ext cx="2632"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pPr>
              <a:r>
                <a:rPr lang="zh-CN" altLang="en-US" sz="1200" dirty="0">
                  <a:solidFill>
                    <a:srgbClr val="000000"/>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Lato Light" charset="0"/>
                </a:rPr>
                <a:t>此处添加详细文本描述，建议与标题相关并符合整体语言风格，语言描述尽量简洁生动。尽量将每页幻灯片的字数</a:t>
              </a:r>
              <a:endParaRPr lang="en-US" sz="1200" dirty="0">
                <a:solidFill>
                  <a:srgbClr val="000000"/>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Lato Light" charset="0"/>
              </a:endParaRPr>
            </a:p>
          </p:txBody>
        </p:sp>
        <p:sp>
          <p:nvSpPr>
            <p:cNvPr id="10" name="Rectangle 20"/>
            <p:cNvSpPr/>
            <p:nvPr/>
          </p:nvSpPr>
          <p:spPr bwMode="auto">
            <a:xfrm>
              <a:off x="0" y="0"/>
              <a:ext cx="263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80000"/>
                </a:lnSpc>
                <a:spcBef>
                  <a:spcPct val="0"/>
                </a:spcBef>
                <a:spcAft>
                  <a:spcPct val="0"/>
                </a:spcAft>
              </a:pPr>
              <a:r>
                <a:rPr lang="zh-CN" altLang="en-US" sz="2000" dirty="0">
                  <a:solidFill>
                    <a:srgbClr val="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Bebas Neue" charset="0"/>
                </a:rPr>
                <a:t>添加标题</a:t>
              </a:r>
              <a:endParaRPr lang="zh-CN" altLang="en-US" sz="2000" dirty="0">
                <a:solidFill>
                  <a:srgbClr val="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Bebas Neue" charset="0"/>
              </a:endParaRPr>
            </a:p>
          </p:txBody>
        </p:sp>
      </p:grpSp>
      <p:grpSp>
        <p:nvGrpSpPr>
          <p:cNvPr id="11" name="Group 21"/>
          <p:cNvGrpSpPr/>
          <p:nvPr/>
        </p:nvGrpSpPr>
        <p:grpSpPr>
          <a:xfrm>
            <a:off x="3820282" y="4448841"/>
            <a:ext cx="2088879" cy="1168400"/>
            <a:chOff x="0" y="0"/>
            <a:chExt cx="2632" cy="1472"/>
          </a:xfrm>
        </p:grpSpPr>
        <p:sp>
          <p:nvSpPr>
            <p:cNvPr id="12" name="Rectangle 22"/>
            <p:cNvSpPr/>
            <p:nvPr/>
          </p:nvSpPr>
          <p:spPr bwMode="auto">
            <a:xfrm>
              <a:off x="0" y="448"/>
              <a:ext cx="2632"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pPr>
              <a:r>
                <a:rPr lang="zh-CN" altLang="en-US" sz="1200" dirty="0">
                  <a:solidFill>
                    <a:srgbClr val="000000"/>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Lato Light" charset="0"/>
                </a:rPr>
                <a:t>此处添加详细文本描述，建议与标题相关并符合整体语言风格，语言描述尽量简洁生动。尽量将每页幻灯片的字数</a:t>
              </a:r>
              <a:endParaRPr lang="en-US" altLang="zh-CN" sz="1200" dirty="0">
                <a:solidFill>
                  <a:srgbClr val="000000"/>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Lato Light" charset="0"/>
              </a:endParaRPr>
            </a:p>
          </p:txBody>
        </p:sp>
        <p:sp>
          <p:nvSpPr>
            <p:cNvPr id="13" name="Rectangle 23"/>
            <p:cNvSpPr/>
            <p:nvPr/>
          </p:nvSpPr>
          <p:spPr bwMode="auto">
            <a:xfrm>
              <a:off x="0" y="0"/>
              <a:ext cx="263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80000"/>
                </a:lnSpc>
                <a:spcBef>
                  <a:spcPct val="0"/>
                </a:spcBef>
                <a:spcAft>
                  <a:spcPct val="0"/>
                </a:spcAft>
              </a:pPr>
              <a:r>
                <a:rPr lang="zh-CN" altLang="en-US" sz="2000">
                  <a:solidFill>
                    <a:srgbClr val="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Bebas Neue" charset="0"/>
                </a:rPr>
                <a:t>添加标题</a:t>
              </a:r>
              <a:endParaRPr lang="zh-CN" altLang="en-US" sz="2000">
                <a:solidFill>
                  <a:srgbClr val="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Bebas Neue" charset="0"/>
              </a:endParaRPr>
            </a:p>
          </p:txBody>
        </p:sp>
      </p:grpSp>
      <p:grpSp>
        <p:nvGrpSpPr>
          <p:cNvPr id="14" name="Group 24"/>
          <p:cNvGrpSpPr/>
          <p:nvPr/>
        </p:nvGrpSpPr>
        <p:grpSpPr>
          <a:xfrm>
            <a:off x="6226619" y="4448841"/>
            <a:ext cx="2088879" cy="1168400"/>
            <a:chOff x="0" y="0"/>
            <a:chExt cx="2632" cy="1472"/>
          </a:xfrm>
        </p:grpSpPr>
        <p:sp>
          <p:nvSpPr>
            <p:cNvPr id="15" name="Rectangle 25"/>
            <p:cNvSpPr/>
            <p:nvPr/>
          </p:nvSpPr>
          <p:spPr bwMode="auto">
            <a:xfrm>
              <a:off x="0" y="448"/>
              <a:ext cx="2632"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pPr>
              <a:r>
                <a:rPr lang="zh-CN" altLang="en-US" sz="1200" dirty="0">
                  <a:solidFill>
                    <a:srgbClr val="000000"/>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Lato Light" charset="0"/>
                </a:rPr>
                <a:t>此处添加详细文本描述，建议与标题相关并符合整体语言风格，语言描述尽量简洁生动。尽量将每页幻灯片的字数</a:t>
              </a:r>
              <a:endParaRPr lang="en-US" altLang="zh-CN" sz="1200" dirty="0">
                <a:solidFill>
                  <a:srgbClr val="000000"/>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Lato Light" charset="0"/>
              </a:endParaRPr>
            </a:p>
          </p:txBody>
        </p:sp>
        <p:sp>
          <p:nvSpPr>
            <p:cNvPr id="16" name="Rectangle 26"/>
            <p:cNvSpPr/>
            <p:nvPr/>
          </p:nvSpPr>
          <p:spPr bwMode="auto">
            <a:xfrm>
              <a:off x="0" y="0"/>
              <a:ext cx="263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80000"/>
                </a:lnSpc>
                <a:spcBef>
                  <a:spcPct val="0"/>
                </a:spcBef>
                <a:spcAft>
                  <a:spcPct val="0"/>
                </a:spcAft>
              </a:pPr>
              <a:r>
                <a:rPr lang="zh-CN" altLang="en-US" sz="2000">
                  <a:solidFill>
                    <a:srgbClr val="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Bebas Neue" charset="0"/>
                </a:rPr>
                <a:t>添加标题</a:t>
              </a:r>
              <a:endParaRPr lang="zh-CN" altLang="en-US" sz="2000">
                <a:solidFill>
                  <a:srgbClr val="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Bebas Neue" charset="0"/>
              </a:endParaRPr>
            </a:p>
          </p:txBody>
        </p:sp>
      </p:grpSp>
      <p:grpSp>
        <p:nvGrpSpPr>
          <p:cNvPr id="17" name="Group 27"/>
          <p:cNvGrpSpPr/>
          <p:nvPr/>
        </p:nvGrpSpPr>
        <p:grpSpPr>
          <a:xfrm>
            <a:off x="8626606" y="4448841"/>
            <a:ext cx="2088879" cy="1168400"/>
            <a:chOff x="0" y="0"/>
            <a:chExt cx="2632" cy="1472"/>
          </a:xfrm>
        </p:grpSpPr>
        <p:sp>
          <p:nvSpPr>
            <p:cNvPr id="18" name="Rectangle 28"/>
            <p:cNvSpPr/>
            <p:nvPr/>
          </p:nvSpPr>
          <p:spPr bwMode="auto">
            <a:xfrm>
              <a:off x="0" y="448"/>
              <a:ext cx="2632"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pPr>
              <a:r>
                <a:rPr lang="zh-CN" altLang="en-US" sz="1200" dirty="0">
                  <a:solidFill>
                    <a:srgbClr val="000000"/>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Lato Light" charset="0"/>
                </a:rPr>
                <a:t>此处添加详细文本描述，建议与标题相关并符合整体语言风格，语言描述尽量简洁生动。尽量将每页幻灯片的字数</a:t>
              </a:r>
              <a:endParaRPr lang="en-US" altLang="zh-CN" sz="1200" dirty="0">
                <a:solidFill>
                  <a:srgbClr val="000000"/>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Lato Light" charset="0"/>
              </a:endParaRPr>
            </a:p>
          </p:txBody>
        </p:sp>
        <p:sp>
          <p:nvSpPr>
            <p:cNvPr id="19" name="Rectangle 29"/>
            <p:cNvSpPr/>
            <p:nvPr/>
          </p:nvSpPr>
          <p:spPr bwMode="auto">
            <a:xfrm>
              <a:off x="0" y="0"/>
              <a:ext cx="263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80000"/>
                </a:lnSpc>
                <a:spcBef>
                  <a:spcPct val="0"/>
                </a:spcBef>
                <a:spcAft>
                  <a:spcPct val="0"/>
                </a:spcAft>
              </a:pPr>
              <a:r>
                <a:rPr lang="zh-CN" altLang="en-US" sz="2000">
                  <a:solidFill>
                    <a:srgbClr val="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Bebas Neue" charset="0"/>
                </a:rPr>
                <a:t>添加标题</a:t>
              </a:r>
              <a:endParaRPr lang="zh-CN" altLang="en-US" sz="2000">
                <a:solidFill>
                  <a:srgbClr val="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Bebas Neue" charset="0"/>
              </a:endParaRPr>
            </a:p>
          </p:txBody>
        </p:sp>
      </p:grpSp>
      <p:pic>
        <p:nvPicPr>
          <p:cNvPr id="20" name="Picture 3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00439" y="2695448"/>
            <a:ext cx="1390469"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1" name="Picture 3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52805" y="2612104"/>
            <a:ext cx="723806" cy="94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2" name="Picture 3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525015" y="2613692"/>
            <a:ext cx="567458" cy="946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200"/>
                                        <p:tgtEl>
                                          <p:spTgt spid="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200"/>
                                        <p:tgtEl>
                                          <p:spTgt spid="6"/>
                                        </p:tgtEl>
                                      </p:cBhvr>
                                    </p:animEffect>
                                  </p:childTnLst>
                                </p:cTn>
                              </p:par>
                            </p:childTnLst>
                          </p:cTn>
                        </p:par>
                        <p:par>
                          <p:cTn id="14" fill="hold">
                            <p:stCondLst>
                              <p:cond delay="500"/>
                            </p:stCondLst>
                            <p:childTnLst>
                              <p:par>
                                <p:cTn id="15" presetID="2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200" fill="hold"/>
                                        <p:tgtEl>
                                          <p:spTgt spid="7"/>
                                        </p:tgtEl>
                                        <p:attrNameLst>
                                          <p:attrName>ppt_w</p:attrName>
                                        </p:attrNameLst>
                                      </p:cBhvr>
                                      <p:tavLst>
                                        <p:tav tm="0">
                                          <p:val>
                                            <p:fltVal val="0"/>
                                          </p:val>
                                        </p:tav>
                                        <p:tav tm="100000">
                                          <p:val>
                                            <p:strVal val="#ppt_w"/>
                                          </p:val>
                                        </p:tav>
                                      </p:tavLst>
                                    </p:anim>
                                    <p:anim calcmode="lin" valueType="num">
                                      <p:cBhvr>
                                        <p:cTn id="18" dur="200" fill="hold"/>
                                        <p:tgtEl>
                                          <p:spTgt spid="7"/>
                                        </p:tgtEl>
                                        <p:attrNameLst>
                                          <p:attrName>ppt_h</p:attrName>
                                        </p:attrNameLst>
                                      </p:cBhvr>
                                      <p:tavLst>
                                        <p:tav tm="0">
                                          <p:val>
                                            <p:fltVal val="0"/>
                                          </p:val>
                                        </p:tav>
                                        <p:tav tm="100000">
                                          <p:val>
                                            <p:strVal val="#ppt_h"/>
                                          </p:val>
                                        </p:tav>
                                      </p:tavLst>
                                    </p:anim>
                                  </p:childTnLst>
                                </p:cTn>
                              </p:par>
                              <p:par>
                                <p:cTn id="19" presetID="22" presetClass="entr" presetSubtype="1"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200"/>
                                        <p:tgtEl>
                                          <p:spTgt spid="8"/>
                                        </p:tgtEl>
                                      </p:cBhvr>
                                    </p:animEffect>
                                  </p:childTnLst>
                                </p:cTn>
                              </p:par>
                            </p:childTnLst>
                          </p:cTn>
                        </p:par>
                        <p:par>
                          <p:cTn id="22" fill="hold">
                            <p:stCondLst>
                              <p:cond delay="1000"/>
                            </p:stCondLst>
                            <p:childTnLst>
                              <p:par>
                                <p:cTn id="23" presetID="23" presetClass="entr" presetSubtype="16"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00" fill="hold"/>
                                        <p:tgtEl>
                                          <p:spTgt spid="20"/>
                                        </p:tgtEl>
                                        <p:attrNameLst>
                                          <p:attrName>ppt_w</p:attrName>
                                        </p:attrNameLst>
                                      </p:cBhvr>
                                      <p:tavLst>
                                        <p:tav tm="0">
                                          <p:val>
                                            <p:fltVal val="0"/>
                                          </p:val>
                                        </p:tav>
                                        <p:tav tm="100000">
                                          <p:val>
                                            <p:strVal val="#ppt_w"/>
                                          </p:val>
                                        </p:tav>
                                      </p:tavLst>
                                    </p:anim>
                                    <p:anim calcmode="lin" valueType="num">
                                      <p:cBhvr>
                                        <p:cTn id="26" dur="200" fill="hold"/>
                                        <p:tgtEl>
                                          <p:spTgt spid="20"/>
                                        </p:tgtEl>
                                        <p:attrNameLst>
                                          <p:attrName>ppt_h</p:attrName>
                                        </p:attrNameLst>
                                      </p:cBhvr>
                                      <p:tavLst>
                                        <p:tav tm="0">
                                          <p:val>
                                            <p:fltVal val="0"/>
                                          </p:val>
                                        </p:tav>
                                        <p:tav tm="100000">
                                          <p:val>
                                            <p:strVal val="#ppt_h"/>
                                          </p:val>
                                        </p:tav>
                                      </p:tavLst>
                                    </p:anim>
                                  </p:childTnLst>
                                </p:cTn>
                              </p:par>
                              <p:par>
                                <p:cTn id="27" presetID="22" presetClass="entr" presetSubtype="8"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200"/>
                                        <p:tgtEl>
                                          <p:spTgt spid="11"/>
                                        </p:tgtEl>
                                      </p:cBhvr>
                                    </p:animEffect>
                                  </p:childTnLst>
                                </p:cTn>
                              </p:par>
                            </p:childTnLst>
                          </p:cTn>
                        </p:par>
                        <p:par>
                          <p:cTn id="30" fill="hold">
                            <p:stCondLst>
                              <p:cond delay="1500"/>
                            </p:stCondLst>
                            <p:childTnLst>
                              <p:par>
                                <p:cTn id="31" presetID="23" presetClass="entr" presetSubtype="16"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200" fill="hold"/>
                                        <p:tgtEl>
                                          <p:spTgt spid="21"/>
                                        </p:tgtEl>
                                        <p:attrNameLst>
                                          <p:attrName>ppt_w</p:attrName>
                                        </p:attrNameLst>
                                      </p:cBhvr>
                                      <p:tavLst>
                                        <p:tav tm="0">
                                          <p:val>
                                            <p:fltVal val="0"/>
                                          </p:val>
                                        </p:tav>
                                        <p:tav tm="100000">
                                          <p:val>
                                            <p:strVal val="#ppt_w"/>
                                          </p:val>
                                        </p:tav>
                                      </p:tavLst>
                                    </p:anim>
                                    <p:anim calcmode="lin" valueType="num">
                                      <p:cBhvr>
                                        <p:cTn id="34" dur="200" fill="hold"/>
                                        <p:tgtEl>
                                          <p:spTgt spid="21"/>
                                        </p:tgtEl>
                                        <p:attrNameLst>
                                          <p:attrName>ppt_h</p:attrName>
                                        </p:attrNameLst>
                                      </p:cBhvr>
                                      <p:tavLst>
                                        <p:tav tm="0">
                                          <p:val>
                                            <p:fltVal val="0"/>
                                          </p:val>
                                        </p:tav>
                                        <p:tav tm="100000">
                                          <p:val>
                                            <p:strVal val="#ppt_h"/>
                                          </p:val>
                                        </p:tav>
                                      </p:tavLst>
                                    </p:anim>
                                  </p:childTnLst>
                                </p:cTn>
                              </p:par>
                              <p:par>
                                <p:cTn id="35" presetID="22" presetClass="entr" presetSubtype="8"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200"/>
                                        <p:tgtEl>
                                          <p:spTgt spid="14"/>
                                        </p:tgtEl>
                                      </p:cBhvr>
                                    </p:animEffect>
                                  </p:childTnLst>
                                </p:cTn>
                              </p:par>
                            </p:childTnLst>
                          </p:cTn>
                        </p:par>
                        <p:par>
                          <p:cTn id="38" fill="hold">
                            <p:stCondLst>
                              <p:cond delay="2000"/>
                            </p:stCondLst>
                            <p:childTnLst>
                              <p:par>
                                <p:cTn id="39" presetID="23" presetClass="entr" presetSubtype="16"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00" fill="hold"/>
                                        <p:tgtEl>
                                          <p:spTgt spid="22"/>
                                        </p:tgtEl>
                                        <p:attrNameLst>
                                          <p:attrName>ppt_w</p:attrName>
                                        </p:attrNameLst>
                                      </p:cBhvr>
                                      <p:tavLst>
                                        <p:tav tm="0">
                                          <p:val>
                                            <p:fltVal val="0"/>
                                          </p:val>
                                        </p:tav>
                                        <p:tav tm="100000">
                                          <p:val>
                                            <p:strVal val="#ppt_w"/>
                                          </p:val>
                                        </p:tav>
                                      </p:tavLst>
                                    </p:anim>
                                    <p:anim calcmode="lin" valueType="num">
                                      <p:cBhvr>
                                        <p:cTn id="42" dur="200" fill="hold"/>
                                        <p:tgtEl>
                                          <p:spTgt spid="22"/>
                                        </p:tgtEl>
                                        <p:attrNameLst>
                                          <p:attrName>ppt_h</p:attrName>
                                        </p:attrNameLst>
                                      </p:cBhvr>
                                      <p:tavLst>
                                        <p:tav tm="0">
                                          <p:val>
                                            <p:fltVal val="0"/>
                                          </p:val>
                                        </p:tav>
                                        <p:tav tm="100000">
                                          <p:val>
                                            <p:strVal val="#ppt_h"/>
                                          </p:val>
                                        </p:tav>
                                      </p:tavLst>
                                    </p:anim>
                                  </p:childTnLst>
                                </p:cTn>
                              </p:par>
                              <p:par>
                                <p:cTn id="43" presetID="22" presetClass="entr" presetSubtype="1"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up)">
                                      <p:cBhvr>
                                        <p:cTn id="45" dur="200"/>
                                        <p:tgtEl>
                                          <p:spTgt spid="17"/>
                                        </p:tgtEl>
                                      </p:cBhvr>
                                    </p:animEffect>
                                  </p:childTnLst>
                                </p:cTn>
                              </p:par>
                            </p:childTnLst>
                          </p:cTn>
                        </p:par>
                        <p:par>
                          <p:cTn id="46" fill="hold">
                            <p:stCondLst>
                              <p:cond delay="2500"/>
                            </p:stCondLst>
                            <p:childTnLst>
                              <p:par>
                                <p:cTn id="47" presetID="16" presetClass="entr" presetSubtype="21" fill="hold" grpId="0"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barn(inVertical)">
                                      <p:cBhvr>
                                        <p:cTn id="4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747485"/>
            <a:ext cx="12540343" cy="6125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3" name="标题 1"/>
          <p:cNvSpPr txBox="1"/>
          <p:nvPr/>
        </p:nvSpPr>
        <p:spPr>
          <a:xfrm>
            <a:off x="139931" y="133325"/>
            <a:ext cx="10515600" cy="61651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单击此处添加标题</a:t>
            </a:r>
            <a:endParaRPr lang="zh-CN" altLang="en-US" sz="3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nvGrpSpPr>
          <p:cNvPr id="4" name="组合 3"/>
          <p:cNvGrpSpPr/>
          <p:nvPr/>
        </p:nvGrpSpPr>
        <p:grpSpPr>
          <a:xfrm>
            <a:off x="8666713" y="5274499"/>
            <a:ext cx="688141" cy="687982"/>
            <a:chOff x="671649" y="4012622"/>
            <a:chExt cx="468008" cy="468008"/>
          </a:xfrm>
        </p:grpSpPr>
        <p:sp>
          <p:nvSpPr>
            <p:cNvPr id="5" name="矩形 4"/>
            <p:cNvSpPr/>
            <p:nvPr/>
          </p:nvSpPr>
          <p:spPr>
            <a:xfrm>
              <a:off x="671649" y="4012622"/>
              <a:ext cx="468008" cy="46800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阿里巴巴普惠体 R" panose="00020600040101010101" pitchFamily="18" charset="-122"/>
                <a:ea typeface="阿里巴巴普惠体 R" panose="00020600040101010101" pitchFamily="18" charset="-122"/>
              </a:endParaRPr>
            </a:p>
          </p:txBody>
        </p:sp>
        <p:sp>
          <p:nvSpPr>
            <p:cNvPr id="6" name="Freeform 217"/>
            <p:cNvSpPr>
              <a:spLocks noChangeAspect="1" noEditPoints="1"/>
            </p:cNvSpPr>
            <p:nvPr/>
          </p:nvSpPr>
          <p:spPr bwMode="auto">
            <a:xfrm>
              <a:off x="759348" y="4100382"/>
              <a:ext cx="292609" cy="291112"/>
            </a:xfrm>
            <a:custGeom>
              <a:avLst/>
              <a:gdLst>
                <a:gd name="T0" fmla="*/ 72 w 87"/>
                <a:gd name="T1" fmla="*/ 33 h 87"/>
                <a:gd name="T2" fmla="*/ 59 w 87"/>
                <a:gd name="T3" fmla="*/ 45 h 87"/>
                <a:gd name="T4" fmla="*/ 51 w 87"/>
                <a:gd name="T5" fmla="*/ 37 h 87"/>
                <a:gd name="T6" fmla="*/ 57 w 87"/>
                <a:gd name="T7" fmla="*/ 30 h 87"/>
                <a:gd name="T8" fmla="*/ 57 w 87"/>
                <a:gd name="T9" fmla="*/ 27 h 87"/>
                <a:gd name="T10" fmla="*/ 57 w 87"/>
                <a:gd name="T11" fmla="*/ 27 h 87"/>
                <a:gd name="T12" fmla="*/ 53 w 87"/>
                <a:gd name="T13" fmla="*/ 27 h 87"/>
                <a:gd name="T14" fmla="*/ 47 w 87"/>
                <a:gd name="T15" fmla="*/ 33 h 87"/>
                <a:gd name="T16" fmla="*/ 42 w 87"/>
                <a:gd name="T17" fmla="*/ 28 h 87"/>
                <a:gd name="T18" fmla="*/ 55 w 87"/>
                <a:gd name="T19" fmla="*/ 16 h 87"/>
                <a:gd name="T20" fmla="*/ 72 w 87"/>
                <a:gd name="T21" fmla="*/ 33 h 87"/>
                <a:gd name="T22" fmla="*/ 45 w 87"/>
                <a:gd name="T23" fmla="*/ 60 h 87"/>
                <a:gd name="T24" fmla="*/ 36 w 87"/>
                <a:gd name="T25" fmla="*/ 51 h 87"/>
                <a:gd name="T26" fmla="*/ 21 w 87"/>
                <a:gd name="T27" fmla="*/ 66 h 87"/>
                <a:gd name="T28" fmla="*/ 17 w 87"/>
                <a:gd name="T29" fmla="*/ 66 h 87"/>
                <a:gd name="T30" fmla="*/ 17 w 87"/>
                <a:gd name="T31" fmla="*/ 66 h 87"/>
                <a:gd name="T32" fmla="*/ 17 w 87"/>
                <a:gd name="T33" fmla="*/ 63 h 87"/>
                <a:gd name="T34" fmla="*/ 33 w 87"/>
                <a:gd name="T35" fmla="*/ 47 h 87"/>
                <a:gd name="T36" fmla="*/ 28 w 87"/>
                <a:gd name="T37" fmla="*/ 43 h 87"/>
                <a:gd name="T38" fmla="*/ 9 w 87"/>
                <a:gd name="T39" fmla="*/ 62 h 87"/>
                <a:gd name="T40" fmla="*/ 2 w 87"/>
                <a:gd name="T41" fmla="*/ 86 h 87"/>
                <a:gd name="T42" fmla="*/ 26 w 87"/>
                <a:gd name="T43" fmla="*/ 79 h 87"/>
                <a:gd name="T44" fmla="*/ 45 w 87"/>
                <a:gd name="T45" fmla="*/ 60 h 87"/>
                <a:gd name="T46" fmla="*/ 76 w 87"/>
                <a:gd name="T47" fmla="*/ 29 h 87"/>
                <a:gd name="T48" fmla="*/ 87 w 87"/>
                <a:gd name="T49" fmla="*/ 17 h 87"/>
                <a:gd name="T50" fmla="*/ 70 w 87"/>
                <a:gd name="T51" fmla="*/ 0 h 87"/>
                <a:gd name="T52" fmla="*/ 59 w 87"/>
                <a:gd name="T53" fmla="*/ 12 h 87"/>
                <a:gd name="T54" fmla="*/ 76 w 87"/>
                <a:gd name="T55" fmla="*/ 29 h 87"/>
                <a:gd name="T56" fmla="*/ 66 w 87"/>
                <a:gd name="T57" fmla="*/ 51 h 87"/>
                <a:gd name="T58" fmla="*/ 62 w 87"/>
                <a:gd name="T59" fmla="*/ 51 h 87"/>
                <a:gd name="T60" fmla="*/ 35 w 87"/>
                <a:gd name="T61" fmla="*/ 25 h 87"/>
                <a:gd name="T62" fmla="*/ 36 w 87"/>
                <a:gd name="T63" fmla="*/ 18 h 87"/>
                <a:gd name="T64" fmla="*/ 18 w 87"/>
                <a:gd name="T65" fmla="*/ 0 h 87"/>
                <a:gd name="T66" fmla="*/ 18 w 87"/>
                <a:gd name="T67" fmla="*/ 0 h 87"/>
                <a:gd name="T68" fmla="*/ 19 w 87"/>
                <a:gd name="T69" fmla="*/ 5 h 87"/>
                <a:gd name="T70" fmla="*/ 25 w 87"/>
                <a:gd name="T71" fmla="*/ 15 h 87"/>
                <a:gd name="T72" fmla="*/ 15 w 87"/>
                <a:gd name="T73" fmla="*/ 25 h 87"/>
                <a:gd name="T74" fmla="*/ 4 w 87"/>
                <a:gd name="T75" fmla="*/ 16 h 87"/>
                <a:gd name="T76" fmla="*/ 1 w 87"/>
                <a:gd name="T77" fmla="*/ 13 h 87"/>
                <a:gd name="T78" fmla="*/ 0 w 87"/>
                <a:gd name="T79" fmla="*/ 18 h 87"/>
                <a:gd name="T80" fmla="*/ 18 w 87"/>
                <a:gd name="T81" fmla="*/ 36 h 87"/>
                <a:gd name="T82" fmla="*/ 23 w 87"/>
                <a:gd name="T83" fmla="*/ 36 h 87"/>
                <a:gd name="T84" fmla="*/ 50 w 87"/>
                <a:gd name="T85" fmla="*/ 62 h 87"/>
                <a:gd name="T86" fmla="*/ 49 w 87"/>
                <a:gd name="T87" fmla="*/ 69 h 87"/>
                <a:gd name="T88" fmla="*/ 67 w 87"/>
                <a:gd name="T89" fmla="*/ 87 h 87"/>
                <a:gd name="T90" fmla="*/ 67 w 87"/>
                <a:gd name="T91" fmla="*/ 87 h 87"/>
                <a:gd name="T92" fmla="*/ 66 w 87"/>
                <a:gd name="T93" fmla="*/ 82 h 87"/>
                <a:gd name="T94" fmla="*/ 60 w 87"/>
                <a:gd name="T95" fmla="*/ 73 h 87"/>
                <a:gd name="T96" fmla="*/ 70 w 87"/>
                <a:gd name="T97" fmla="*/ 62 h 87"/>
                <a:gd name="T98" fmla="*/ 80 w 87"/>
                <a:gd name="T99" fmla="*/ 71 h 87"/>
                <a:gd name="T100" fmla="*/ 84 w 87"/>
                <a:gd name="T101" fmla="*/ 74 h 87"/>
                <a:gd name="T102" fmla="*/ 84 w 87"/>
                <a:gd name="T103" fmla="*/ 69 h 87"/>
                <a:gd name="T104" fmla="*/ 66 w 87"/>
                <a:gd name="T105" fmla="*/ 5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 h="87">
                  <a:moveTo>
                    <a:pt x="72" y="33"/>
                  </a:moveTo>
                  <a:cubicBezTo>
                    <a:pt x="59" y="45"/>
                    <a:pt x="59" y="45"/>
                    <a:pt x="59" y="45"/>
                  </a:cubicBezTo>
                  <a:cubicBezTo>
                    <a:pt x="51" y="37"/>
                    <a:pt x="51" y="37"/>
                    <a:pt x="51" y="37"/>
                  </a:cubicBezTo>
                  <a:cubicBezTo>
                    <a:pt x="57" y="30"/>
                    <a:pt x="57" y="30"/>
                    <a:pt x="57" y="30"/>
                  </a:cubicBezTo>
                  <a:cubicBezTo>
                    <a:pt x="58" y="29"/>
                    <a:pt x="58" y="28"/>
                    <a:pt x="57" y="27"/>
                  </a:cubicBezTo>
                  <a:cubicBezTo>
                    <a:pt x="57" y="27"/>
                    <a:pt x="57" y="27"/>
                    <a:pt x="57" y="27"/>
                  </a:cubicBezTo>
                  <a:cubicBezTo>
                    <a:pt x="56" y="26"/>
                    <a:pt x="54" y="26"/>
                    <a:pt x="53" y="27"/>
                  </a:cubicBezTo>
                  <a:cubicBezTo>
                    <a:pt x="47" y="33"/>
                    <a:pt x="47" y="33"/>
                    <a:pt x="47" y="33"/>
                  </a:cubicBezTo>
                  <a:cubicBezTo>
                    <a:pt x="42" y="28"/>
                    <a:pt x="42" y="28"/>
                    <a:pt x="42" y="28"/>
                  </a:cubicBezTo>
                  <a:cubicBezTo>
                    <a:pt x="55" y="16"/>
                    <a:pt x="55" y="16"/>
                    <a:pt x="55" y="16"/>
                  </a:cubicBezTo>
                  <a:cubicBezTo>
                    <a:pt x="72" y="33"/>
                    <a:pt x="72" y="33"/>
                    <a:pt x="72" y="33"/>
                  </a:cubicBezTo>
                  <a:close/>
                  <a:moveTo>
                    <a:pt x="45" y="60"/>
                  </a:moveTo>
                  <a:cubicBezTo>
                    <a:pt x="36" y="51"/>
                    <a:pt x="36" y="51"/>
                    <a:pt x="36" y="51"/>
                  </a:cubicBezTo>
                  <a:cubicBezTo>
                    <a:pt x="21" y="66"/>
                    <a:pt x="21" y="66"/>
                    <a:pt x="21" y="66"/>
                  </a:cubicBezTo>
                  <a:cubicBezTo>
                    <a:pt x="20" y="67"/>
                    <a:pt x="18" y="67"/>
                    <a:pt x="17" y="66"/>
                  </a:cubicBezTo>
                  <a:cubicBezTo>
                    <a:pt x="17" y="66"/>
                    <a:pt x="17" y="66"/>
                    <a:pt x="17" y="66"/>
                  </a:cubicBezTo>
                  <a:cubicBezTo>
                    <a:pt x="16" y="65"/>
                    <a:pt x="16" y="64"/>
                    <a:pt x="17" y="63"/>
                  </a:cubicBezTo>
                  <a:cubicBezTo>
                    <a:pt x="33" y="47"/>
                    <a:pt x="33" y="47"/>
                    <a:pt x="33" y="47"/>
                  </a:cubicBezTo>
                  <a:cubicBezTo>
                    <a:pt x="28" y="43"/>
                    <a:pt x="28" y="43"/>
                    <a:pt x="28" y="43"/>
                  </a:cubicBezTo>
                  <a:cubicBezTo>
                    <a:pt x="9" y="62"/>
                    <a:pt x="9" y="62"/>
                    <a:pt x="9" y="62"/>
                  </a:cubicBezTo>
                  <a:cubicBezTo>
                    <a:pt x="2" y="86"/>
                    <a:pt x="2" y="86"/>
                    <a:pt x="2" y="86"/>
                  </a:cubicBezTo>
                  <a:cubicBezTo>
                    <a:pt x="26" y="79"/>
                    <a:pt x="26" y="79"/>
                    <a:pt x="26" y="79"/>
                  </a:cubicBezTo>
                  <a:lnTo>
                    <a:pt x="45" y="60"/>
                  </a:lnTo>
                  <a:close/>
                  <a:moveTo>
                    <a:pt x="76" y="29"/>
                  </a:moveTo>
                  <a:cubicBezTo>
                    <a:pt x="87" y="17"/>
                    <a:pt x="87" y="17"/>
                    <a:pt x="87" y="17"/>
                  </a:cubicBezTo>
                  <a:cubicBezTo>
                    <a:pt x="70" y="0"/>
                    <a:pt x="70" y="0"/>
                    <a:pt x="70" y="0"/>
                  </a:cubicBezTo>
                  <a:cubicBezTo>
                    <a:pt x="59" y="12"/>
                    <a:pt x="59" y="12"/>
                    <a:pt x="59" y="12"/>
                  </a:cubicBezTo>
                  <a:lnTo>
                    <a:pt x="76" y="29"/>
                  </a:lnTo>
                  <a:close/>
                  <a:moveTo>
                    <a:pt x="66" y="51"/>
                  </a:moveTo>
                  <a:cubicBezTo>
                    <a:pt x="65" y="51"/>
                    <a:pt x="64" y="51"/>
                    <a:pt x="62" y="51"/>
                  </a:cubicBezTo>
                  <a:cubicBezTo>
                    <a:pt x="35" y="25"/>
                    <a:pt x="35" y="25"/>
                    <a:pt x="35" y="25"/>
                  </a:cubicBezTo>
                  <a:cubicBezTo>
                    <a:pt x="36" y="23"/>
                    <a:pt x="36" y="21"/>
                    <a:pt x="36" y="18"/>
                  </a:cubicBezTo>
                  <a:cubicBezTo>
                    <a:pt x="36" y="8"/>
                    <a:pt x="28" y="0"/>
                    <a:pt x="18" y="0"/>
                  </a:cubicBezTo>
                  <a:cubicBezTo>
                    <a:pt x="18" y="0"/>
                    <a:pt x="18" y="0"/>
                    <a:pt x="18" y="0"/>
                  </a:cubicBezTo>
                  <a:cubicBezTo>
                    <a:pt x="19" y="5"/>
                    <a:pt x="19" y="5"/>
                    <a:pt x="19" y="5"/>
                  </a:cubicBezTo>
                  <a:cubicBezTo>
                    <a:pt x="23" y="7"/>
                    <a:pt x="25" y="11"/>
                    <a:pt x="25" y="15"/>
                  </a:cubicBezTo>
                  <a:cubicBezTo>
                    <a:pt x="25" y="20"/>
                    <a:pt x="21" y="25"/>
                    <a:pt x="15" y="25"/>
                  </a:cubicBezTo>
                  <a:cubicBezTo>
                    <a:pt x="10" y="25"/>
                    <a:pt x="5" y="21"/>
                    <a:pt x="4" y="16"/>
                  </a:cubicBezTo>
                  <a:cubicBezTo>
                    <a:pt x="1" y="13"/>
                    <a:pt x="1" y="13"/>
                    <a:pt x="1" y="13"/>
                  </a:cubicBezTo>
                  <a:cubicBezTo>
                    <a:pt x="1" y="15"/>
                    <a:pt x="0" y="17"/>
                    <a:pt x="0" y="18"/>
                  </a:cubicBezTo>
                  <a:cubicBezTo>
                    <a:pt x="0" y="28"/>
                    <a:pt x="9" y="36"/>
                    <a:pt x="18" y="36"/>
                  </a:cubicBezTo>
                  <a:cubicBezTo>
                    <a:pt x="20" y="36"/>
                    <a:pt x="22" y="36"/>
                    <a:pt x="23" y="36"/>
                  </a:cubicBezTo>
                  <a:cubicBezTo>
                    <a:pt x="50" y="62"/>
                    <a:pt x="50" y="62"/>
                    <a:pt x="50" y="62"/>
                  </a:cubicBezTo>
                  <a:cubicBezTo>
                    <a:pt x="49" y="64"/>
                    <a:pt x="49" y="67"/>
                    <a:pt x="49" y="69"/>
                  </a:cubicBezTo>
                  <a:cubicBezTo>
                    <a:pt x="49" y="79"/>
                    <a:pt x="57" y="87"/>
                    <a:pt x="67" y="87"/>
                  </a:cubicBezTo>
                  <a:cubicBezTo>
                    <a:pt x="67" y="87"/>
                    <a:pt x="67" y="87"/>
                    <a:pt x="67" y="87"/>
                  </a:cubicBezTo>
                  <a:cubicBezTo>
                    <a:pt x="66" y="82"/>
                    <a:pt x="66" y="82"/>
                    <a:pt x="66" y="82"/>
                  </a:cubicBezTo>
                  <a:cubicBezTo>
                    <a:pt x="62" y="80"/>
                    <a:pt x="60" y="77"/>
                    <a:pt x="60" y="73"/>
                  </a:cubicBezTo>
                  <a:cubicBezTo>
                    <a:pt x="60" y="67"/>
                    <a:pt x="64" y="62"/>
                    <a:pt x="70" y="62"/>
                  </a:cubicBezTo>
                  <a:cubicBezTo>
                    <a:pt x="75" y="62"/>
                    <a:pt x="80" y="66"/>
                    <a:pt x="80" y="71"/>
                  </a:cubicBezTo>
                  <a:cubicBezTo>
                    <a:pt x="84" y="74"/>
                    <a:pt x="84" y="74"/>
                    <a:pt x="84" y="74"/>
                  </a:cubicBezTo>
                  <a:cubicBezTo>
                    <a:pt x="84" y="73"/>
                    <a:pt x="85" y="71"/>
                    <a:pt x="84" y="69"/>
                  </a:cubicBezTo>
                  <a:cubicBezTo>
                    <a:pt x="84" y="59"/>
                    <a:pt x="76" y="51"/>
                    <a:pt x="66" y="51"/>
                  </a:cubicBezTo>
                  <a:close/>
                </a:path>
              </a:pathLst>
            </a:custGeom>
            <a:solidFill>
              <a:srgbClr val="FFFFFF"/>
            </a:solidFill>
            <a:ln>
              <a:noFill/>
            </a:ln>
          </p:spPr>
          <p:txBody>
            <a:bodyPr vert="horz" wrap="square" lIns="91440" tIns="45720" rIns="91440" bIns="45720" numCol="1" anchor="t" anchorCtr="0" compatLnSpc="1"/>
            <a:lstStyle/>
            <a:p>
              <a:endParaRPr lang="en-US" dirty="0">
                <a:solidFill>
                  <a:schemeClr val="tx1">
                    <a:lumMod val="85000"/>
                    <a:lumOff val="15000"/>
                  </a:schemeClr>
                </a:solidFill>
                <a:latin typeface="阿里巴巴普惠体 R" panose="00020600040101010101" pitchFamily="18" charset="-122"/>
                <a:ea typeface="阿里巴巴普惠体 R" panose="00020600040101010101" pitchFamily="18" charset="-122"/>
              </a:endParaRPr>
            </a:p>
          </p:txBody>
        </p:sp>
      </p:grpSp>
      <p:grpSp>
        <p:nvGrpSpPr>
          <p:cNvPr id="7" name="组合 6"/>
          <p:cNvGrpSpPr/>
          <p:nvPr/>
        </p:nvGrpSpPr>
        <p:grpSpPr>
          <a:xfrm>
            <a:off x="9646364" y="5273487"/>
            <a:ext cx="739105" cy="687982"/>
            <a:chOff x="1197283" y="4012622"/>
            <a:chExt cx="502669" cy="468008"/>
          </a:xfrm>
        </p:grpSpPr>
        <p:sp>
          <p:nvSpPr>
            <p:cNvPr id="8" name="矩形 7"/>
            <p:cNvSpPr/>
            <p:nvPr/>
          </p:nvSpPr>
          <p:spPr>
            <a:xfrm>
              <a:off x="1231944" y="4012622"/>
              <a:ext cx="468008" cy="46800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阿里巴巴普惠体 R" panose="00020600040101010101" pitchFamily="18" charset="-122"/>
                <a:ea typeface="阿里巴巴普惠体 R" panose="00020600040101010101" pitchFamily="18" charset="-122"/>
              </a:endParaRPr>
            </a:p>
          </p:txBody>
        </p:sp>
        <p:pic>
          <p:nvPicPr>
            <p:cNvPr id="9" name="Picture 2" descr="\\MAGNUM\Projects\Microsoft\Cloud Power FY12\Design\ICONS_PNG\Building.png"/>
            <p:cNvPicPr>
              <a:picLocks noChangeAspect="1" noChangeArrowheads="1"/>
            </p:cNvPicPr>
            <p:nvPr/>
          </p:nvPicPr>
          <p:blipFill>
            <a:blip r:embed="rId1">
              <a:biLevel thresh="50000"/>
            </a:blip>
            <a:stretch>
              <a:fillRect/>
            </a:stretch>
          </p:blipFill>
          <p:spPr bwMode="auto">
            <a:xfrm>
              <a:off x="1197283" y="4012622"/>
              <a:ext cx="489073" cy="429309"/>
            </a:xfrm>
            <a:prstGeom prst="rect">
              <a:avLst/>
            </a:prstGeom>
            <a:noFill/>
          </p:spPr>
        </p:pic>
      </p:grpSp>
      <p:grpSp>
        <p:nvGrpSpPr>
          <p:cNvPr id="10" name="组合 9"/>
          <p:cNvGrpSpPr/>
          <p:nvPr/>
        </p:nvGrpSpPr>
        <p:grpSpPr>
          <a:xfrm>
            <a:off x="10707950" y="5273486"/>
            <a:ext cx="737872" cy="687982"/>
            <a:chOff x="1775328" y="4012622"/>
            <a:chExt cx="501830" cy="468008"/>
          </a:xfrm>
        </p:grpSpPr>
        <p:sp>
          <p:nvSpPr>
            <p:cNvPr id="11" name="矩形 10"/>
            <p:cNvSpPr/>
            <p:nvPr/>
          </p:nvSpPr>
          <p:spPr>
            <a:xfrm>
              <a:off x="1792239" y="4012622"/>
              <a:ext cx="468008" cy="46800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阿里巴巴普惠体 R" panose="00020600040101010101" pitchFamily="18" charset="-122"/>
                <a:ea typeface="阿里巴巴普惠体 R" panose="00020600040101010101" pitchFamily="18" charset="-122"/>
              </a:endParaRPr>
            </a:p>
          </p:txBody>
        </p:sp>
        <p:pic>
          <p:nvPicPr>
            <p:cNvPr id="12" name="Picture 2" descr="\\MAGNUM\Projects\Microsoft\Cloud Power FY12\Design\Icons\PNGs\Cloud_on_your_terms.png"/>
            <p:cNvPicPr>
              <a:picLocks noChangeAspect="1" noChangeArrowheads="1"/>
            </p:cNvPicPr>
            <p:nvPr/>
          </p:nvPicPr>
          <p:blipFill>
            <a:blip r:embed="rId2">
              <a:lum bright="100000"/>
            </a:blip>
            <a:stretch>
              <a:fillRect/>
            </a:stretch>
          </p:blipFill>
          <p:spPr bwMode="auto">
            <a:xfrm>
              <a:off x="1775328" y="4026372"/>
              <a:ext cx="501830" cy="440508"/>
            </a:xfrm>
            <a:prstGeom prst="rect">
              <a:avLst/>
            </a:prstGeom>
            <a:noFill/>
            <a:ln>
              <a:noFill/>
            </a:ln>
          </p:spPr>
        </p:pic>
      </p:grpSp>
      <p:sp>
        <p:nvSpPr>
          <p:cNvPr id="13" name="文本框 40"/>
          <p:cNvSpPr txBox="1"/>
          <p:nvPr/>
        </p:nvSpPr>
        <p:spPr>
          <a:xfrm>
            <a:off x="1199458" y="1707460"/>
            <a:ext cx="2954655" cy="461558"/>
          </a:xfrm>
          <a:prstGeom prst="rect">
            <a:avLst/>
          </a:prstGeom>
          <a:noFill/>
        </p:spPr>
        <p:txBody>
          <a:bodyPr wrap="none" rtlCol="0">
            <a:spAutoFit/>
          </a:bodyPr>
          <a:lstStyle/>
          <a:p>
            <a:r>
              <a:rPr lang="zh-CN" altLang="en-US" sz="2400" b="1" dirty="0">
                <a:solidFill>
                  <a:schemeClr val="tx1">
                    <a:lumMod val="50000"/>
                    <a:lumOff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请在此处添加小标题</a:t>
            </a:r>
            <a:endParaRPr lang="zh-CN" altLang="en-US" sz="2400" b="1" dirty="0">
              <a:solidFill>
                <a:schemeClr val="tx1">
                  <a:lumMod val="50000"/>
                  <a:lumOff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4" name="文本框 41"/>
          <p:cNvSpPr txBox="1"/>
          <p:nvPr/>
        </p:nvSpPr>
        <p:spPr>
          <a:xfrm>
            <a:off x="1215305" y="2188593"/>
            <a:ext cx="4088609" cy="830805"/>
          </a:xfrm>
          <a:prstGeom prst="rect">
            <a:avLst/>
          </a:prstGeom>
          <a:noFill/>
        </p:spPr>
        <p:txBody>
          <a:bodyPr wrap="square" rtlCol="0">
            <a:spAutoFit/>
          </a:bodyPr>
          <a:lstStyle/>
          <a:p>
            <a:r>
              <a:rPr lang="zh-CN" altLang="en-US" sz="1600" dirty="0">
                <a:solidFill>
                  <a:schemeClr val="tx1">
                    <a:lumMod val="50000"/>
                    <a:lumOff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在此录入上述图表的描述说明，在此录入上述图表的描述说明，在此录入上述图表的描述说明。</a:t>
            </a:r>
            <a:endParaRPr lang="zh-CN" altLang="en-US" sz="1600" dirty="0">
              <a:solidFill>
                <a:schemeClr val="tx1">
                  <a:lumMod val="50000"/>
                  <a:lumOff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endParaRPr>
          </a:p>
        </p:txBody>
      </p:sp>
      <p:grpSp>
        <p:nvGrpSpPr>
          <p:cNvPr id="15" name="组合 14"/>
          <p:cNvGrpSpPr/>
          <p:nvPr/>
        </p:nvGrpSpPr>
        <p:grpSpPr>
          <a:xfrm>
            <a:off x="752179" y="1347503"/>
            <a:ext cx="10799741" cy="3810718"/>
            <a:chOff x="751383" y="1347815"/>
            <a:chExt cx="10799741" cy="3811600"/>
          </a:xfrm>
        </p:grpSpPr>
        <p:sp>
          <p:nvSpPr>
            <p:cNvPr id="16" name="流程图: 数据 15"/>
            <p:cNvSpPr/>
            <p:nvPr/>
          </p:nvSpPr>
          <p:spPr>
            <a:xfrm>
              <a:off x="3292519" y="3465370"/>
              <a:ext cx="3176332" cy="635267"/>
            </a:xfrm>
            <a:prstGeom prst="flowChartInputOutput">
              <a:avLst/>
            </a:prstGeom>
            <a:solidFill>
              <a:srgbClr val="842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阿里巴巴普惠体 R" panose="00020600040101010101" pitchFamily="18" charset="-122"/>
                <a:ea typeface="阿里巴巴普惠体 R" panose="00020600040101010101" pitchFamily="18" charset="-122"/>
              </a:endParaRPr>
            </a:p>
          </p:txBody>
        </p:sp>
        <p:sp>
          <p:nvSpPr>
            <p:cNvPr id="17" name="流程图: 数据 16"/>
            <p:cNvSpPr/>
            <p:nvPr/>
          </p:nvSpPr>
          <p:spPr>
            <a:xfrm>
              <a:off x="5833656" y="2406592"/>
              <a:ext cx="3176332" cy="635267"/>
            </a:xfrm>
            <a:prstGeom prst="flowChartInputOutput">
              <a:avLst/>
            </a:prstGeom>
            <a:solidFill>
              <a:srgbClr val="DA4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阿里巴巴普惠体 R" panose="00020600040101010101" pitchFamily="18" charset="-122"/>
                <a:ea typeface="阿里巴巴普惠体 R" panose="00020600040101010101" pitchFamily="18" charset="-122"/>
              </a:endParaRPr>
            </a:p>
          </p:txBody>
        </p:sp>
        <p:grpSp>
          <p:nvGrpSpPr>
            <p:cNvPr id="18" name="组合 17"/>
            <p:cNvGrpSpPr/>
            <p:nvPr/>
          </p:nvGrpSpPr>
          <p:grpSpPr>
            <a:xfrm>
              <a:off x="751383" y="4524147"/>
              <a:ext cx="3176332" cy="635266"/>
              <a:chOff x="751383" y="4374208"/>
              <a:chExt cx="3176332" cy="635266"/>
            </a:xfrm>
          </p:grpSpPr>
          <p:sp>
            <p:nvSpPr>
              <p:cNvPr id="32" name="流程图: 数据 31"/>
              <p:cNvSpPr/>
              <p:nvPr/>
            </p:nvSpPr>
            <p:spPr>
              <a:xfrm>
                <a:off x="751383" y="4374208"/>
                <a:ext cx="3176332" cy="635266"/>
              </a:xfrm>
              <a:prstGeom prst="flowChartInputOutput">
                <a:avLst/>
              </a:prstGeom>
              <a:solidFill>
                <a:srgbClr val="C44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阿里巴巴普惠体 R" panose="00020600040101010101" pitchFamily="18" charset="-122"/>
                  <a:ea typeface="阿里巴巴普惠体 R" panose="00020600040101010101" pitchFamily="18" charset="-122"/>
                </a:endParaRPr>
              </a:p>
            </p:txBody>
          </p:sp>
          <p:sp>
            <p:nvSpPr>
              <p:cNvPr id="33" name="文本框 42"/>
              <p:cNvSpPr txBox="1"/>
              <p:nvPr/>
            </p:nvSpPr>
            <p:spPr>
              <a:xfrm>
                <a:off x="1281019" y="4525307"/>
                <a:ext cx="1826141" cy="338554"/>
              </a:xfrm>
              <a:prstGeom prst="rect">
                <a:avLst/>
              </a:prstGeom>
              <a:noFill/>
            </p:spPr>
            <p:txBody>
              <a:bodyPr wrap="none" rtlCol="0">
                <a:spAutoFit/>
              </a:bodyPr>
              <a:lstStyle/>
              <a:p>
                <a:r>
                  <a:rPr lang="zh-CN" altLang="en-US" sz="16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请在此添加关键字</a:t>
                </a:r>
                <a:endParaRPr lang="zh-CN" altLang="en-US" sz="16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nvGrpSpPr>
            <p:cNvPr id="19" name="组合 18"/>
            <p:cNvGrpSpPr/>
            <p:nvPr/>
          </p:nvGrpSpPr>
          <p:grpSpPr>
            <a:xfrm>
              <a:off x="3292519" y="3613726"/>
              <a:ext cx="2421838" cy="1545689"/>
              <a:chOff x="3292519" y="3463787"/>
              <a:chExt cx="2421838" cy="1545689"/>
            </a:xfrm>
          </p:grpSpPr>
          <p:sp>
            <p:nvSpPr>
              <p:cNvPr id="29" name="矩形 12"/>
              <p:cNvSpPr/>
              <p:nvPr/>
            </p:nvSpPr>
            <p:spPr>
              <a:xfrm flipH="1" flipV="1">
                <a:off x="3292519" y="3950698"/>
                <a:ext cx="635196" cy="1058778"/>
              </a:xfrm>
              <a:custGeom>
                <a:avLst/>
                <a:gdLst/>
                <a:ahLst/>
                <a:cxnLst/>
                <a:rect l="l" t="t" r="r" b="b"/>
                <a:pathLst>
                  <a:path w="432000" h="720080">
                    <a:moveTo>
                      <a:pt x="432000" y="0"/>
                    </a:moveTo>
                    <a:lnTo>
                      <a:pt x="432000" y="432000"/>
                    </a:lnTo>
                    <a:lnTo>
                      <a:pt x="432000" y="720080"/>
                    </a:lnTo>
                    <a:lnTo>
                      <a:pt x="0" y="720080"/>
                    </a:lnTo>
                    <a:lnTo>
                      <a:pt x="0" y="43200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阿里巴巴普惠体 R" panose="00020600040101010101" pitchFamily="18" charset="-122"/>
                  <a:ea typeface="阿里巴巴普惠体 R" panose="00020600040101010101" pitchFamily="18" charset="-122"/>
                </a:endParaRPr>
              </a:p>
            </p:txBody>
          </p:sp>
          <p:sp>
            <p:nvSpPr>
              <p:cNvPr id="30" name="矩形 12"/>
              <p:cNvSpPr/>
              <p:nvPr/>
            </p:nvSpPr>
            <p:spPr>
              <a:xfrm rot="16200000" flipH="1" flipV="1">
                <a:off x="3292519" y="3953506"/>
                <a:ext cx="476397" cy="476397"/>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阿里巴巴普惠体 R" panose="00020600040101010101" pitchFamily="18" charset="-122"/>
                  <a:ea typeface="阿里巴巴普惠体 R" panose="00020600040101010101" pitchFamily="18" charset="-122"/>
                </a:endParaRPr>
              </a:p>
            </p:txBody>
          </p:sp>
          <p:sp>
            <p:nvSpPr>
              <p:cNvPr id="31" name="文本框 43"/>
              <p:cNvSpPr txBox="1"/>
              <p:nvPr/>
            </p:nvSpPr>
            <p:spPr>
              <a:xfrm>
                <a:off x="3888216" y="3463787"/>
                <a:ext cx="1826141" cy="338554"/>
              </a:xfrm>
              <a:prstGeom prst="rect">
                <a:avLst/>
              </a:prstGeom>
              <a:noFill/>
            </p:spPr>
            <p:txBody>
              <a:bodyPr wrap="none" rtlCol="0">
                <a:spAutoFit/>
              </a:bodyPr>
              <a:lstStyle/>
              <a:p>
                <a:r>
                  <a:rPr lang="zh-CN" altLang="en-US"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请在此添加关键字</a:t>
                </a:r>
                <a:endParaRPr lang="zh-CN" altLang="en-US"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nvGrpSpPr>
            <p:cNvPr id="20" name="组合 19"/>
            <p:cNvGrpSpPr/>
            <p:nvPr/>
          </p:nvGrpSpPr>
          <p:grpSpPr>
            <a:xfrm>
              <a:off x="5833656" y="2549719"/>
              <a:ext cx="2421837" cy="1550918"/>
              <a:chOff x="5833656" y="2399780"/>
              <a:chExt cx="2421837" cy="1550918"/>
            </a:xfrm>
          </p:grpSpPr>
          <p:sp>
            <p:nvSpPr>
              <p:cNvPr id="26" name="矩形 12"/>
              <p:cNvSpPr/>
              <p:nvPr/>
            </p:nvSpPr>
            <p:spPr>
              <a:xfrm flipH="1" flipV="1">
                <a:off x="5833656" y="2891920"/>
                <a:ext cx="635196" cy="1058778"/>
              </a:xfrm>
              <a:custGeom>
                <a:avLst/>
                <a:gdLst/>
                <a:ahLst/>
                <a:cxnLst/>
                <a:rect l="l" t="t" r="r" b="b"/>
                <a:pathLst>
                  <a:path w="432000" h="720080">
                    <a:moveTo>
                      <a:pt x="432000" y="0"/>
                    </a:moveTo>
                    <a:lnTo>
                      <a:pt x="432000" y="432000"/>
                    </a:lnTo>
                    <a:lnTo>
                      <a:pt x="432000" y="720080"/>
                    </a:lnTo>
                    <a:lnTo>
                      <a:pt x="0" y="720080"/>
                    </a:lnTo>
                    <a:lnTo>
                      <a:pt x="0" y="43200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阿里巴巴普惠体 R" panose="00020600040101010101" pitchFamily="18" charset="-122"/>
                  <a:ea typeface="阿里巴巴普惠体 R" panose="00020600040101010101" pitchFamily="18" charset="-122"/>
                </a:endParaRPr>
              </a:p>
            </p:txBody>
          </p:sp>
          <p:sp>
            <p:nvSpPr>
              <p:cNvPr id="27" name="矩形 12"/>
              <p:cNvSpPr/>
              <p:nvPr/>
            </p:nvSpPr>
            <p:spPr>
              <a:xfrm rot="16200000" flipH="1" flipV="1">
                <a:off x="5833656" y="2892830"/>
                <a:ext cx="476397" cy="476397"/>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阿里巴巴普惠体 R" panose="00020600040101010101" pitchFamily="18" charset="-122"/>
                  <a:ea typeface="阿里巴巴普惠体 R" panose="00020600040101010101" pitchFamily="18" charset="-122"/>
                </a:endParaRPr>
              </a:p>
            </p:txBody>
          </p:sp>
          <p:sp>
            <p:nvSpPr>
              <p:cNvPr id="28" name="文本框 44"/>
              <p:cNvSpPr txBox="1"/>
              <p:nvPr/>
            </p:nvSpPr>
            <p:spPr>
              <a:xfrm>
                <a:off x="6429352" y="2399780"/>
                <a:ext cx="1826141" cy="338554"/>
              </a:xfrm>
              <a:prstGeom prst="rect">
                <a:avLst/>
              </a:prstGeom>
              <a:noFill/>
            </p:spPr>
            <p:txBody>
              <a:bodyPr wrap="none" rtlCol="0">
                <a:spAutoFit/>
              </a:bodyPr>
              <a:lstStyle/>
              <a:p>
                <a:r>
                  <a:rPr lang="zh-CN" altLang="en-US"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请在此添加关键字</a:t>
                </a:r>
                <a:endParaRPr lang="zh-CN" altLang="en-US"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nvGrpSpPr>
            <p:cNvPr id="21" name="组合 20"/>
            <p:cNvGrpSpPr/>
            <p:nvPr/>
          </p:nvGrpSpPr>
          <p:grpSpPr>
            <a:xfrm>
              <a:off x="8374792" y="1347815"/>
              <a:ext cx="3176332" cy="1694045"/>
              <a:chOff x="8374792" y="1197876"/>
              <a:chExt cx="3176332" cy="1694045"/>
            </a:xfrm>
          </p:grpSpPr>
          <p:sp>
            <p:nvSpPr>
              <p:cNvPr id="22" name="流程图: 数据 21"/>
              <p:cNvSpPr/>
              <p:nvPr/>
            </p:nvSpPr>
            <p:spPr>
              <a:xfrm>
                <a:off x="8374792" y="1197876"/>
                <a:ext cx="3176332" cy="635267"/>
              </a:xfrm>
              <a:prstGeom prst="flowChartInputOutput">
                <a:avLst/>
              </a:prstGeom>
              <a:solidFill>
                <a:srgbClr val="701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阿里巴巴普惠体 R" panose="00020600040101010101" pitchFamily="18" charset="-122"/>
                  <a:ea typeface="阿里巴巴普惠体 R" panose="00020600040101010101" pitchFamily="18" charset="-122"/>
                </a:endParaRPr>
              </a:p>
            </p:txBody>
          </p:sp>
          <p:sp>
            <p:nvSpPr>
              <p:cNvPr id="23" name="矩形 12"/>
              <p:cNvSpPr/>
              <p:nvPr/>
            </p:nvSpPr>
            <p:spPr>
              <a:xfrm flipH="1" flipV="1">
                <a:off x="8374792" y="1833143"/>
                <a:ext cx="635196" cy="1058778"/>
              </a:xfrm>
              <a:custGeom>
                <a:avLst/>
                <a:gdLst/>
                <a:ahLst/>
                <a:cxnLst/>
                <a:rect l="l" t="t" r="r" b="b"/>
                <a:pathLst>
                  <a:path w="432000" h="720080">
                    <a:moveTo>
                      <a:pt x="432000" y="0"/>
                    </a:moveTo>
                    <a:lnTo>
                      <a:pt x="432000" y="432000"/>
                    </a:lnTo>
                    <a:lnTo>
                      <a:pt x="432000" y="720080"/>
                    </a:lnTo>
                    <a:lnTo>
                      <a:pt x="0" y="720080"/>
                    </a:lnTo>
                    <a:lnTo>
                      <a:pt x="0" y="43200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阿里巴巴普惠体 R" panose="00020600040101010101" pitchFamily="18" charset="-122"/>
                  <a:ea typeface="阿里巴巴普惠体 R" panose="00020600040101010101" pitchFamily="18" charset="-122"/>
                </a:endParaRPr>
              </a:p>
            </p:txBody>
          </p:sp>
          <p:sp>
            <p:nvSpPr>
              <p:cNvPr id="24" name="矩形 12"/>
              <p:cNvSpPr/>
              <p:nvPr/>
            </p:nvSpPr>
            <p:spPr>
              <a:xfrm rot="16200000" flipH="1" flipV="1">
                <a:off x="8374792" y="1833143"/>
                <a:ext cx="476397" cy="476397"/>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阿里巴巴普惠体 R" panose="00020600040101010101" pitchFamily="18" charset="-122"/>
                  <a:ea typeface="阿里巴巴普惠体 R" panose="00020600040101010101" pitchFamily="18" charset="-122"/>
                </a:endParaRPr>
              </a:p>
            </p:txBody>
          </p:sp>
          <p:sp>
            <p:nvSpPr>
              <p:cNvPr id="25" name="文本框 45"/>
              <p:cNvSpPr txBox="1"/>
              <p:nvPr/>
            </p:nvSpPr>
            <p:spPr>
              <a:xfrm>
                <a:off x="9092054" y="1318996"/>
                <a:ext cx="1826141" cy="338554"/>
              </a:xfrm>
              <a:prstGeom prst="rect">
                <a:avLst/>
              </a:prstGeom>
              <a:noFill/>
            </p:spPr>
            <p:txBody>
              <a:bodyPr wrap="none" rtlCol="0">
                <a:spAutoFit/>
              </a:bodyPr>
              <a:lstStyle/>
              <a:p>
                <a:r>
                  <a:rPr lang="zh-CN" altLang="en-US"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请在此添加关键字</a:t>
                </a:r>
                <a:endParaRPr lang="zh-CN" altLang="en-US"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sp>
        <p:nvSpPr>
          <p:cNvPr id="34" name="文本框 46"/>
          <p:cNvSpPr txBox="1"/>
          <p:nvPr/>
        </p:nvSpPr>
        <p:spPr>
          <a:xfrm>
            <a:off x="1256417" y="5273487"/>
            <a:ext cx="1850984" cy="1323133"/>
          </a:xfrm>
          <a:prstGeom prst="rect">
            <a:avLst/>
          </a:prstGeom>
          <a:noFill/>
        </p:spPr>
        <p:txBody>
          <a:bodyPr wrap="square" rtlCol="0">
            <a:spAutoFit/>
          </a:bodyPr>
          <a:lstStyle/>
          <a:p>
            <a:pPr algn="ctr">
              <a:spcBef>
                <a:spcPct val="0"/>
              </a:spcBef>
              <a:buNone/>
            </a:pPr>
            <a:r>
              <a:rPr lang="zh-CN" altLang="en-US" sz="1600" dirty="0">
                <a:solidFill>
                  <a:schemeClr val="tx1">
                    <a:lumMod val="50000"/>
                    <a:lumOff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在此录入上述图表的描述说明，在此录入上述图表的描述说明，在此录入上述图表描述说明。</a:t>
            </a:r>
            <a:endParaRPr lang="zh-CN" altLang="en-US" sz="1600" dirty="0">
              <a:solidFill>
                <a:schemeClr val="tx1">
                  <a:lumMod val="50000"/>
                  <a:lumOff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endParaRPr>
          </a:p>
        </p:txBody>
      </p:sp>
      <p:sp>
        <p:nvSpPr>
          <p:cNvPr id="35" name="文本框 47"/>
          <p:cNvSpPr txBox="1"/>
          <p:nvPr/>
        </p:nvSpPr>
        <p:spPr>
          <a:xfrm>
            <a:off x="4023592" y="4273251"/>
            <a:ext cx="1850984" cy="1323439"/>
          </a:xfrm>
          <a:prstGeom prst="rect">
            <a:avLst/>
          </a:prstGeom>
          <a:noFill/>
        </p:spPr>
        <p:txBody>
          <a:bodyPr wrap="square" rtlCol="0">
            <a:spAutoFit/>
          </a:bodyPr>
          <a:lstStyle/>
          <a:p>
            <a:pPr algn="ctr">
              <a:spcBef>
                <a:spcPct val="0"/>
              </a:spcBef>
              <a:buNone/>
            </a:pPr>
            <a:r>
              <a:rPr lang="zh-CN" altLang="en-US" sz="1600" dirty="0">
                <a:solidFill>
                  <a:schemeClr val="tx1">
                    <a:lumMod val="50000"/>
                    <a:lumOff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在此录入上述图表的描述说明，在此录入上述图表的描述说明，在此录入上述图表描述说明。</a:t>
            </a:r>
            <a:endParaRPr lang="zh-CN" altLang="en-US" sz="1600" dirty="0">
              <a:solidFill>
                <a:schemeClr val="tx1">
                  <a:lumMod val="50000"/>
                  <a:lumOff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endParaRPr>
          </a:p>
        </p:txBody>
      </p:sp>
      <p:sp>
        <p:nvSpPr>
          <p:cNvPr id="36" name="文本框 48"/>
          <p:cNvSpPr txBox="1"/>
          <p:nvPr/>
        </p:nvSpPr>
        <p:spPr>
          <a:xfrm>
            <a:off x="6646795" y="3176604"/>
            <a:ext cx="1850984" cy="1323133"/>
          </a:xfrm>
          <a:prstGeom prst="rect">
            <a:avLst/>
          </a:prstGeom>
          <a:noFill/>
        </p:spPr>
        <p:txBody>
          <a:bodyPr wrap="square" rtlCol="0">
            <a:spAutoFit/>
          </a:bodyPr>
          <a:lstStyle/>
          <a:p>
            <a:pPr algn="ctr">
              <a:spcBef>
                <a:spcPct val="0"/>
              </a:spcBef>
              <a:buNone/>
            </a:pPr>
            <a:r>
              <a:rPr lang="zh-CN" altLang="en-US" sz="1600" dirty="0">
                <a:solidFill>
                  <a:schemeClr val="tx1">
                    <a:lumMod val="50000"/>
                    <a:lumOff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在此录入上述图表的描述说明，在此录入上述图表的描述说明，在此录入上述图表描述说明。</a:t>
            </a:r>
            <a:endParaRPr lang="zh-CN" altLang="en-US" sz="1600" dirty="0">
              <a:solidFill>
                <a:schemeClr val="tx1">
                  <a:lumMod val="50000"/>
                  <a:lumOff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endParaRPr>
          </a:p>
        </p:txBody>
      </p:sp>
      <p:sp>
        <p:nvSpPr>
          <p:cNvPr id="37" name="文本框 49"/>
          <p:cNvSpPr txBox="1"/>
          <p:nvPr/>
        </p:nvSpPr>
        <p:spPr>
          <a:xfrm>
            <a:off x="9225902" y="2118056"/>
            <a:ext cx="1850984" cy="1323439"/>
          </a:xfrm>
          <a:prstGeom prst="rect">
            <a:avLst/>
          </a:prstGeom>
          <a:noFill/>
        </p:spPr>
        <p:txBody>
          <a:bodyPr wrap="square" rtlCol="0">
            <a:spAutoFit/>
          </a:bodyPr>
          <a:lstStyle/>
          <a:p>
            <a:pPr algn="ctr">
              <a:spcBef>
                <a:spcPct val="0"/>
              </a:spcBef>
              <a:buNone/>
            </a:pPr>
            <a:r>
              <a:rPr lang="zh-CN" altLang="en-US" sz="1600" dirty="0">
                <a:solidFill>
                  <a:schemeClr val="tx1">
                    <a:lumMod val="50000"/>
                    <a:lumOff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rPr>
              <a:t>在此录入上述图表的描述说明，在此录入上述图表的描述说明，在此录入上述图表描述说明。</a:t>
            </a:r>
            <a:endParaRPr lang="zh-CN" altLang="en-US" sz="1600" dirty="0">
              <a:solidFill>
                <a:schemeClr val="tx1">
                  <a:lumMod val="50000"/>
                  <a:lumOff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1500"/>
                            </p:stCondLst>
                            <p:childTnLst>
                              <p:par>
                                <p:cTn id="23" presetID="22" presetClass="entr" presetSubtype="4"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1500"/>
                                        <p:tgtEl>
                                          <p:spTgt spid="15"/>
                                        </p:tgtEl>
                                      </p:cBhvr>
                                    </p:animEffect>
                                  </p:childTnLst>
                                </p:cTn>
                              </p:par>
                            </p:childTnLst>
                          </p:cTn>
                        </p:par>
                        <p:par>
                          <p:cTn id="26" fill="hold">
                            <p:stCondLst>
                              <p:cond delay="3000"/>
                            </p:stCondLst>
                            <p:childTnLst>
                              <p:par>
                                <p:cTn id="27" presetID="2" presetClass="entr" presetSubtype="4"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500" fill="hold"/>
                                        <p:tgtEl>
                                          <p:spTgt spid="34"/>
                                        </p:tgtEl>
                                        <p:attrNameLst>
                                          <p:attrName>ppt_x</p:attrName>
                                        </p:attrNameLst>
                                      </p:cBhvr>
                                      <p:tavLst>
                                        <p:tav tm="0">
                                          <p:val>
                                            <p:strVal val="#ppt_x"/>
                                          </p:val>
                                        </p:tav>
                                        <p:tav tm="100000">
                                          <p:val>
                                            <p:strVal val="#ppt_x"/>
                                          </p:val>
                                        </p:tav>
                                      </p:tavLst>
                                    </p:anim>
                                    <p:anim calcmode="lin" valueType="num">
                                      <p:cBhvr additive="base">
                                        <p:cTn id="30" dur="500" fill="hold"/>
                                        <p:tgtEl>
                                          <p:spTgt spid="34"/>
                                        </p:tgtEl>
                                        <p:attrNameLst>
                                          <p:attrName>ppt_y</p:attrName>
                                        </p:attrNameLst>
                                      </p:cBhvr>
                                      <p:tavLst>
                                        <p:tav tm="0">
                                          <p:val>
                                            <p:strVal val="1+#ppt_h/2"/>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ppt_x"/>
                                          </p:val>
                                        </p:tav>
                                        <p:tav tm="100000">
                                          <p:val>
                                            <p:strVal val="#ppt_x"/>
                                          </p:val>
                                        </p:tav>
                                      </p:tavLst>
                                    </p:anim>
                                    <p:anim calcmode="lin" valueType="num">
                                      <p:cBhvr additive="base">
                                        <p:cTn id="35" dur="500" fill="hold"/>
                                        <p:tgtEl>
                                          <p:spTgt spid="35"/>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ppt_x"/>
                                          </p:val>
                                        </p:tav>
                                        <p:tav tm="100000">
                                          <p:val>
                                            <p:strVal val="#ppt_x"/>
                                          </p:val>
                                        </p:tav>
                                      </p:tavLst>
                                    </p:anim>
                                    <p:anim calcmode="lin" valueType="num">
                                      <p:cBhvr additive="base">
                                        <p:cTn id="40" dur="500" fill="hold"/>
                                        <p:tgtEl>
                                          <p:spTgt spid="36"/>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4" fill="hold" grpId="0" nodeType="after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additive="base">
                                        <p:cTn id="44" dur="500" fill="hold"/>
                                        <p:tgtEl>
                                          <p:spTgt spid="37"/>
                                        </p:tgtEl>
                                        <p:attrNameLst>
                                          <p:attrName>ppt_x</p:attrName>
                                        </p:attrNameLst>
                                      </p:cBhvr>
                                      <p:tavLst>
                                        <p:tav tm="0">
                                          <p:val>
                                            <p:strVal val="#ppt_x"/>
                                          </p:val>
                                        </p:tav>
                                        <p:tav tm="100000">
                                          <p:val>
                                            <p:strVal val="#ppt_x"/>
                                          </p:val>
                                        </p:tav>
                                      </p:tavLst>
                                    </p:anim>
                                    <p:anim calcmode="lin" valueType="num">
                                      <p:cBhvr additive="base">
                                        <p:cTn id="45" dur="500" fill="hold"/>
                                        <p:tgtEl>
                                          <p:spTgt spid="37"/>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16" presetClass="entr" presetSubtype="21" fill="hold" grpId="0"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barn(inVertical)">
                                      <p:cBhvr>
                                        <p:cTn id="4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34" grpId="0"/>
      <p:bldP spid="35" grpId="0"/>
      <p:bldP spid="36"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747485"/>
            <a:ext cx="12540343" cy="6125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3" name="标题 1"/>
          <p:cNvSpPr txBox="1"/>
          <p:nvPr/>
        </p:nvSpPr>
        <p:spPr>
          <a:xfrm>
            <a:off x="139931" y="133325"/>
            <a:ext cx="10515600" cy="61651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单击此处添加标题</a:t>
            </a:r>
            <a:endParaRPr lang="zh-CN" altLang="en-US" sz="3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nvGrpSpPr>
          <p:cNvPr id="4" name="组合 3"/>
          <p:cNvGrpSpPr/>
          <p:nvPr/>
        </p:nvGrpSpPr>
        <p:grpSpPr>
          <a:xfrm>
            <a:off x="2998161" y="1866467"/>
            <a:ext cx="6350847" cy="4033000"/>
            <a:chOff x="2193855" y="1206312"/>
            <a:chExt cx="4763755" cy="3024750"/>
          </a:xfrm>
        </p:grpSpPr>
        <p:sp>
          <p:nvSpPr>
            <p:cNvPr id="5" name="矩形 1"/>
            <p:cNvSpPr/>
            <p:nvPr/>
          </p:nvSpPr>
          <p:spPr>
            <a:xfrm rot="990775">
              <a:off x="3122695" y="3298562"/>
              <a:ext cx="2500445" cy="287685"/>
            </a:xfrm>
            <a:custGeom>
              <a:avLst/>
              <a:gdLst>
                <a:gd name="connsiteX0" fmla="*/ 0 w 4180787"/>
                <a:gd name="connsiteY0" fmla="*/ 0 h 432613"/>
                <a:gd name="connsiteX1" fmla="*/ 1779968 w 4180787"/>
                <a:gd name="connsiteY1" fmla="*/ 237145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lumMod val="75000"/>
              </a:schemeClr>
            </a:solidFill>
            <a:ln w="25400" cap="flat" cmpd="sng" algn="ctr">
              <a:noFill/>
              <a:prstDash val="solid"/>
            </a:ln>
            <a:effectLst/>
          </p:spPr>
          <p:txBody>
            <a:bodyPr rtlCol="0" anchor="ctr"/>
            <a:lstStyle/>
            <a:p>
              <a:pPr algn="ctr" defTabSz="1219200">
                <a:defRPr/>
              </a:pPr>
              <a:endParaRPr lang="en-US" sz="2400" kern="0" dirty="0">
                <a:solidFill>
                  <a:schemeClr val="bg1">
                    <a:lumMod val="50000"/>
                  </a:schemeClr>
                </a:solidFill>
                <a:latin typeface="阿里巴巴普惠体 R" panose="00020600040101010101" pitchFamily="18" charset="-122"/>
              </a:endParaRPr>
            </a:p>
          </p:txBody>
        </p:sp>
        <p:sp>
          <p:nvSpPr>
            <p:cNvPr id="6" name="矩形 1"/>
            <p:cNvSpPr/>
            <p:nvPr/>
          </p:nvSpPr>
          <p:spPr>
            <a:xfrm rot="293950">
              <a:off x="3281854" y="1630600"/>
              <a:ext cx="2848883" cy="294792"/>
            </a:xfrm>
            <a:custGeom>
              <a:avLst/>
              <a:gdLst>
                <a:gd name="connsiteX0" fmla="*/ 0 w 4180787"/>
                <a:gd name="connsiteY0" fmla="*/ 0 h 432613"/>
                <a:gd name="connsiteX1" fmla="*/ 1779968 w 4180787"/>
                <a:gd name="connsiteY1" fmla="*/ 237145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lumMod val="75000"/>
              </a:schemeClr>
            </a:solidFill>
            <a:ln w="25400" cap="flat" cmpd="sng" algn="ctr">
              <a:noFill/>
              <a:prstDash val="solid"/>
            </a:ln>
            <a:effectLst/>
          </p:spPr>
          <p:txBody>
            <a:bodyPr rtlCol="0" anchor="ctr"/>
            <a:lstStyle/>
            <a:p>
              <a:pPr algn="ctr" defTabSz="1219200">
                <a:defRPr/>
              </a:pPr>
              <a:endParaRPr lang="en-US" sz="2400" kern="0" dirty="0">
                <a:solidFill>
                  <a:schemeClr val="bg1">
                    <a:lumMod val="50000"/>
                  </a:schemeClr>
                </a:solidFill>
                <a:latin typeface="阿里巴巴普惠体 R" panose="00020600040101010101" pitchFamily="18" charset="-122"/>
              </a:endParaRPr>
            </a:p>
          </p:txBody>
        </p:sp>
        <p:sp>
          <p:nvSpPr>
            <p:cNvPr id="7" name="椭圆 6"/>
            <p:cNvSpPr/>
            <p:nvPr/>
          </p:nvSpPr>
          <p:spPr>
            <a:xfrm>
              <a:off x="2633023" y="1206312"/>
              <a:ext cx="694953" cy="694953"/>
            </a:xfrm>
            <a:prstGeom prst="ellipse">
              <a:avLst/>
            </a:prstGeom>
            <a:solidFill>
              <a:srgbClr val="701277"/>
            </a:solidFill>
            <a:ln w="57150" cap="flat" cmpd="sng" algn="ctr">
              <a:solidFill>
                <a:schemeClr val="bg1"/>
              </a:solidFill>
              <a:prstDash val="solid"/>
            </a:ln>
            <a:effectLst/>
          </p:spPr>
          <p:txBody>
            <a:bodyPr rot="0" spcFirstLastPara="0" vertOverflow="overflow" horzOverflow="overflow" vert="horz" wrap="square" lIns="0" tIns="0" rIns="0" bIns="0" numCol="1" spcCol="0" rtlCol="0" fromWordArt="0" anchor="ctr" anchorCtr="0" forceAA="0" compatLnSpc="1">
              <a:noAutofit/>
            </a:bodyPr>
            <a:lstStyle/>
            <a:p>
              <a:pPr algn="ctr" defTabSz="1219200">
                <a:defRPr/>
              </a:pPr>
              <a:r>
                <a:rPr lang="en-US" sz="4300" b="1" kern="0" dirty="0">
                  <a:ln w="18415" cmpd="sng">
                    <a:noFill/>
                    <a:prstDash val="solid"/>
                  </a:ln>
                  <a:solidFill>
                    <a:schemeClr val="bg1"/>
                  </a:solidFill>
                  <a:latin typeface="Arial" panose="020B0604020202020204" pitchFamily="34" charset="0"/>
                  <a:ea typeface="阿里巴巴普惠体 R" panose="00020600040101010101" pitchFamily="18" charset="-122"/>
                  <a:cs typeface="Times New Roman" panose="02020603050405020304" pitchFamily="18" charset="0"/>
                  <a:sym typeface="Arial" panose="020B0604020202020204" pitchFamily="34" charset="0"/>
                </a:rPr>
                <a:t>01</a:t>
              </a:r>
              <a:endParaRPr lang="en-US" sz="4300" b="1" kern="0" dirty="0">
                <a:ln w="18415" cmpd="sng">
                  <a:noFill/>
                  <a:prstDash val="solid"/>
                </a:ln>
                <a:solidFill>
                  <a:schemeClr val="bg1"/>
                </a:solidFill>
                <a:latin typeface="Arial" panose="020B0604020202020204" pitchFamily="34" charset="0"/>
                <a:ea typeface="阿里巴巴普惠体 R" panose="00020600040101010101" pitchFamily="18" charset="-122"/>
                <a:cs typeface="Times New Roman" panose="02020603050405020304" pitchFamily="18" charset="0"/>
                <a:sym typeface="Arial" panose="020B0604020202020204" pitchFamily="34" charset="0"/>
              </a:endParaRPr>
            </a:p>
          </p:txBody>
        </p:sp>
        <p:sp>
          <p:nvSpPr>
            <p:cNvPr id="8" name="矩形 1"/>
            <p:cNvSpPr/>
            <p:nvPr/>
          </p:nvSpPr>
          <p:spPr>
            <a:xfrm rot="20453418">
              <a:off x="2677142" y="2373544"/>
              <a:ext cx="3418338" cy="376174"/>
            </a:xfrm>
            <a:custGeom>
              <a:avLst/>
              <a:gdLst>
                <a:gd name="connsiteX0" fmla="*/ 0 w 4180787"/>
                <a:gd name="connsiteY0" fmla="*/ 0 h 432613"/>
                <a:gd name="connsiteX1" fmla="*/ 1779968 w 4180787"/>
                <a:gd name="connsiteY1" fmla="*/ 237145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lumMod val="75000"/>
              </a:schemeClr>
            </a:solidFill>
            <a:ln w="25400" cap="flat" cmpd="sng" algn="ctr">
              <a:noFill/>
              <a:prstDash val="solid"/>
            </a:ln>
            <a:effectLst/>
          </p:spPr>
          <p:txBody>
            <a:bodyPr rtlCol="0" anchor="ctr"/>
            <a:lstStyle/>
            <a:p>
              <a:pPr algn="ctr" defTabSz="1219200">
                <a:defRPr/>
              </a:pPr>
              <a:endParaRPr lang="en-US" sz="2400" kern="0" dirty="0">
                <a:solidFill>
                  <a:schemeClr val="bg1">
                    <a:lumMod val="50000"/>
                  </a:schemeClr>
                </a:solidFill>
                <a:latin typeface="阿里巴巴普惠体 R" panose="00020600040101010101" pitchFamily="18" charset="-122"/>
              </a:endParaRPr>
            </a:p>
          </p:txBody>
        </p:sp>
        <p:sp>
          <p:nvSpPr>
            <p:cNvPr id="9" name="椭圆 8"/>
            <p:cNvSpPr/>
            <p:nvPr/>
          </p:nvSpPr>
          <p:spPr>
            <a:xfrm>
              <a:off x="2193855" y="2586555"/>
              <a:ext cx="998364" cy="998364"/>
            </a:xfrm>
            <a:prstGeom prst="ellipse">
              <a:avLst/>
            </a:prstGeom>
            <a:solidFill>
              <a:srgbClr val="DA4FAF"/>
            </a:solidFill>
            <a:ln w="57150" cap="flat" cmpd="sng" algn="ctr">
              <a:solidFill>
                <a:schemeClr val="bg1"/>
              </a:solidFill>
              <a:prstDash val="solid"/>
            </a:ln>
            <a:effectLst/>
          </p:spPr>
          <p:txBody>
            <a:bodyPr rot="0" spcFirstLastPara="0" vertOverflow="overflow" horzOverflow="overflow" vert="horz" wrap="square" lIns="0" tIns="0" rIns="0" bIns="0" numCol="1" spcCol="0" rtlCol="0" fromWordArt="0" anchor="ctr" anchorCtr="0" forceAA="0" compatLnSpc="1">
              <a:noAutofit/>
            </a:bodyPr>
            <a:lstStyle/>
            <a:p>
              <a:pPr algn="ctr" defTabSz="1219200">
                <a:defRPr/>
              </a:pPr>
              <a:r>
                <a:rPr lang="en-US" sz="4800" b="1" kern="0" dirty="0">
                  <a:ln w="18415" cmpd="sng">
                    <a:noFill/>
                    <a:prstDash val="solid"/>
                  </a:ln>
                  <a:solidFill>
                    <a:schemeClr val="bg1"/>
                  </a:solidFill>
                  <a:latin typeface="Arial" panose="020B0604020202020204" pitchFamily="34" charset="0"/>
                  <a:ea typeface="阿里巴巴普惠体 R" panose="00020600040101010101" pitchFamily="18" charset="-122"/>
                  <a:cs typeface="Times New Roman" panose="02020603050405020304" pitchFamily="18" charset="0"/>
                  <a:sym typeface="Arial" panose="020B0604020202020204" pitchFamily="34" charset="0"/>
                </a:rPr>
                <a:t>03</a:t>
              </a:r>
              <a:endParaRPr lang="en-US" sz="4800" b="1" kern="0" dirty="0">
                <a:ln w="18415" cmpd="sng">
                  <a:noFill/>
                  <a:prstDash val="solid"/>
                </a:ln>
                <a:solidFill>
                  <a:schemeClr val="bg1"/>
                </a:solidFill>
                <a:latin typeface="Arial" panose="020B0604020202020204" pitchFamily="34" charset="0"/>
                <a:ea typeface="阿里巴巴普惠体 R" panose="00020600040101010101" pitchFamily="18" charset="-122"/>
                <a:cs typeface="Times New Roman" panose="02020603050405020304" pitchFamily="18" charset="0"/>
                <a:sym typeface="Arial" panose="020B0604020202020204" pitchFamily="34" charset="0"/>
              </a:endParaRPr>
            </a:p>
          </p:txBody>
        </p:sp>
        <p:sp>
          <p:nvSpPr>
            <p:cNvPr id="10" name="椭圆 9"/>
            <p:cNvSpPr/>
            <p:nvPr/>
          </p:nvSpPr>
          <p:spPr>
            <a:xfrm>
              <a:off x="5959246" y="1336462"/>
              <a:ext cx="998364" cy="998364"/>
            </a:xfrm>
            <a:prstGeom prst="ellipse">
              <a:avLst/>
            </a:prstGeom>
            <a:solidFill>
              <a:srgbClr val="C440B2"/>
            </a:solidFill>
            <a:ln w="57150" cap="flat" cmpd="sng" algn="ctr">
              <a:solidFill>
                <a:schemeClr val="bg1"/>
              </a:solidFill>
              <a:prstDash val="solid"/>
            </a:ln>
            <a:effectLst/>
          </p:spPr>
          <p:txBody>
            <a:bodyPr rot="0" spcFirstLastPara="0" vertOverflow="overflow" horzOverflow="overflow" vert="horz" wrap="square" lIns="0" tIns="0" rIns="0" bIns="0" numCol="1" spcCol="0" rtlCol="0" fromWordArt="0" anchor="ctr" anchorCtr="0" forceAA="0" compatLnSpc="1">
              <a:noAutofit/>
            </a:bodyPr>
            <a:lstStyle/>
            <a:p>
              <a:pPr algn="ctr" defTabSz="1219200">
                <a:defRPr/>
              </a:pPr>
              <a:r>
                <a:rPr lang="en-US" sz="4800" b="1" kern="0" dirty="0">
                  <a:ln w="18415" cmpd="sng">
                    <a:noFill/>
                    <a:prstDash val="solid"/>
                  </a:ln>
                  <a:solidFill>
                    <a:schemeClr val="bg1"/>
                  </a:solidFill>
                  <a:latin typeface="Arial" panose="020B0604020202020204" pitchFamily="34" charset="0"/>
                  <a:ea typeface="阿里巴巴普惠体 R" panose="00020600040101010101" pitchFamily="18" charset="-122"/>
                  <a:cs typeface="Times New Roman" panose="02020603050405020304" pitchFamily="18" charset="0"/>
                  <a:sym typeface="Arial" panose="020B0604020202020204" pitchFamily="34" charset="0"/>
                </a:rPr>
                <a:t>02</a:t>
              </a:r>
              <a:endParaRPr lang="en-US" sz="4800" b="1" kern="0" dirty="0">
                <a:ln w="18415" cmpd="sng">
                  <a:noFill/>
                  <a:prstDash val="solid"/>
                </a:ln>
                <a:solidFill>
                  <a:schemeClr val="bg1"/>
                </a:solidFill>
                <a:latin typeface="Arial" panose="020B0604020202020204" pitchFamily="34" charset="0"/>
                <a:ea typeface="阿里巴巴普惠体 R" panose="00020600040101010101" pitchFamily="18" charset="-122"/>
                <a:cs typeface="Times New Roman" panose="02020603050405020304" pitchFamily="18" charset="0"/>
                <a:sym typeface="Arial" panose="020B0604020202020204" pitchFamily="34" charset="0"/>
              </a:endParaRPr>
            </a:p>
          </p:txBody>
        </p:sp>
        <p:sp>
          <p:nvSpPr>
            <p:cNvPr id="11" name="椭圆 10"/>
            <p:cNvSpPr/>
            <p:nvPr/>
          </p:nvSpPr>
          <p:spPr>
            <a:xfrm>
              <a:off x="5361899" y="3556879"/>
              <a:ext cx="674183" cy="674183"/>
            </a:xfrm>
            <a:prstGeom prst="ellipse">
              <a:avLst/>
            </a:prstGeom>
            <a:solidFill>
              <a:srgbClr val="701277"/>
            </a:solidFill>
            <a:ln w="57150" cap="flat" cmpd="sng" algn="ctr">
              <a:solidFill>
                <a:schemeClr val="bg1"/>
              </a:solidFill>
              <a:prstDash val="solid"/>
            </a:ln>
            <a:effectLst/>
          </p:spPr>
          <p:txBody>
            <a:bodyPr rot="0" spcFirstLastPara="0" vertOverflow="overflow" horzOverflow="overflow" vert="horz" wrap="square" lIns="0" tIns="0" rIns="0" bIns="0" numCol="1" spcCol="0" rtlCol="0" fromWordArt="0" anchor="ctr" anchorCtr="0" forceAA="0" compatLnSpc="1">
              <a:noAutofit/>
            </a:bodyPr>
            <a:lstStyle/>
            <a:p>
              <a:pPr algn="ctr" defTabSz="1219200">
                <a:defRPr/>
              </a:pPr>
              <a:r>
                <a:rPr lang="en-US" sz="3700" b="1" kern="0" dirty="0">
                  <a:ln w="18415" cmpd="sng">
                    <a:noFill/>
                    <a:prstDash val="solid"/>
                  </a:ln>
                  <a:solidFill>
                    <a:schemeClr val="bg1"/>
                  </a:solidFill>
                  <a:latin typeface="Arial" panose="020B0604020202020204" pitchFamily="34" charset="0"/>
                  <a:ea typeface="阿里巴巴普惠体 R" panose="00020600040101010101" pitchFamily="18" charset="-122"/>
                  <a:cs typeface="Times New Roman" panose="02020603050405020304" pitchFamily="18" charset="0"/>
                  <a:sym typeface="Arial" panose="020B0604020202020204" pitchFamily="34" charset="0"/>
                </a:rPr>
                <a:t>04</a:t>
              </a:r>
              <a:endParaRPr lang="en-US" sz="3700" b="1" kern="0" dirty="0">
                <a:ln w="18415" cmpd="sng">
                  <a:noFill/>
                  <a:prstDash val="solid"/>
                </a:ln>
                <a:solidFill>
                  <a:schemeClr val="bg1"/>
                </a:solidFill>
                <a:latin typeface="Arial" panose="020B0604020202020204" pitchFamily="34" charset="0"/>
                <a:ea typeface="阿里巴巴普惠体 R" panose="00020600040101010101" pitchFamily="18" charset="-122"/>
                <a:cs typeface="Times New Roman" panose="02020603050405020304" pitchFamily="18" charset="0"/>
                <a:sym typeface="Arial" panose="020B0604020202020204" pitchFamily="34" charset="0"/>
              </a:endParaRPr>
            </a:p>
          </p:txBody>
        </p:sp>
      </p:grpSp>
      <p:sp>
        <p:nvSpPr>
          <p:cNvPr id="12" name="KSO_GT1"/>
          <p:cNvSpPr txBox="1"/>
          <p:nvPr/>
        </p:nvSpPr>
        <p:spPr>
          <a:xfrm>
            <a:off x="2624798" y="2678940"/>
            <a:ext cx="2823131" cy="970928"/>
          </a:xfrm>
          <a:prstGeom prst="rect">
            <a:avLst/>
          </a:prstGeom>
          <a:noFill/>
        </p:spPr>
        <p:txBody>
          <a:bodyPr wrap="square" lIns="0" tIns="0" rIns="0" bIns="0" rtlCol="0" anchor="ctr" anchorCtr="1">
            <a:noAutofit/>
          </a:bodyPr>
          <a:lstStyle/>
          <a:p>
            <a:pPr>
              <a:lnSpc>
                <a:spcPct val="120000"/>
              </a:lnSpc>
              <a:defRPr/>
            </a:pPr>
            <a:r>
              <a:rPr lang="zh-CN" altLang="en-US" sz="1400" kern="0" dirty="0">
                <a:solidFill>
                  <a:schemeClr val="bg1">
                    <a:lumMod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Arial" panose="020B0604020202020204" pitchFamily="34" charset="0"/>
              </a:rPr>
              <a:t>单击此处添加文本</a:t>
            </a:r>
            <a:endParaRPr lang="zh-CN" altLang="en-US" sz="1400" kern="0" dirty="0">
              <a:solidFill>
                <a:schemeClr val="bg1">
                  <a:lumMod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Arial" panose="020B0604020202020204" pitchFamily="34" charset="0"/>
            </a:endParaRPr>
          </a:p>
          <a:p>
            <a:pPr>
              <a:lnSpc>
                <a:spcPct val="120000"/>
              </a:lnSpc>
              <a:defRPr/>
            </a:pPr>
            <a:r>
              <a:rPr lang="zh-CN" altLang="en-US" sz="1400" kern="0" dirty="0">
                <a:solidFill>
                  <a:schemeClr val="bg1">
                    <a:lumMod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Arial" panose="020B0604020202020204" pitchFamily="34" charset="0"/>
              </a:rPr>
              <a:t>单击此处添加文本</a:t>
            </a:r>
            <a:endParaRPr lang="zh-CN" altLang="en-US" sz="1400" kern="0" dirty="0">
              <a:solidFill>
                <a:schemeClr val="bg1">
                  <a:lumMod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Arial" panose="020B0604020202020204" pitchFamily="34" charset="0"/>
            </a:endParaRPr>
          </a:p>
        </p:txBody>
      </p:sp>
      <p:sp>
        <p:nvSpPr>
          <p:cNvPr id="13" name="KSO_GT3"/>
          <p:cNvSpPr txBox="1"/>
          <p:nvPr/>
        </p:nvSpPr>
        <p:spPr>
          <a:xfrm>
            <a:off x="2264758" y="4911188"/>
            <a:ext cx="2823130" cy="970928"/>
          </a:xfrm>
          <a:prstGeom prst="rect">
            <a:avLst/>
          </a:prstGeom>
          <a:noFill/>
        </p:spPr>
        <p:txBody>
          <a:bodyPr wrap="square" lIns="0" tIns="0" rIns="0" bIns="0" rtlCol="0" anchor="ctr" anchorCtr="1">
            <a:noAutofit/>
          </a:bodyPr>
          <a:lstStyle/>
          <a:p>
            <a:pPr>
              <a:lnSpc>
                <a:spcPct val="120000"/>
              </a:lnSpc>
              <a:defRPr/>
            </a:pPr>
            <a:r>
              <a:rPr lang="zh-CN" altLang="en-US" sz="1400" kern="0" dirty="0">
                <a:solidFill>
                  <a:schemeClr val="bg1">
                    <a:lumMod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Arial" panose="020B0604020202020204" pitchFamily="34" charset="0"/>
              </a:rPr>
              <a:t>单击此处添加文本</a:t>
            </a:r>
            <a:endParaRPr lang="zh-CN" altLang="en-US" sz="1400" kern="0" dirty="0">
              <a:solidFill>
                <a:schemeClr val="bg1">
                  <a:lumMod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Arial" panose="020B0604020202020204" pitchFamily="34" charset="0"/>
            </a:endParaRPr>
          </a:p>
          <a:p>
            <a:pPr>
              <a:lnSpc>
                <a:spcPct val="120000"/>
              </a:lnSpc>
              <a:defRPr/>
            </a:pPr>
            <a:r>
              <a:rPr lang="zh-CN" altLang="en-US" sz="1400" kern="0" dirty="0">
                <a:solidFill>
                  <a:schemeClr val="bg1">
                    <a:lumMod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Arial" panose="020B0604020202020204" pitchFamily="34" charset="0"/>
              </a:rPr>
              <a:t>单击此处添加文本</a:t>
            </a:r>
            <a:endParaRPr lang="zh-CN" altLang="en-US" sz="1400" kern="0" dirty="0">
              <a:solidFill>
                <a:schemeClr val="bg1">
                  <a:lumMod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Arial" panose="020B0604020202020204" pitchFamily="34" charset="0"/>
            </a:endParaRPr>
          </a:p>
        </p:txBody>
      </p:sp>
      <p:sp>
        <p:nvSpPr>
          <p:cNvPr id="14" name="KSO_GT2"/>
          <p:cNvSpPr txBox="1"/>
          <p:nvPr/>
        </p:nvSpPr>
        <p:spPr>
          <a:xfrm>
            <a:off x="7305318" y="3255004"/>
            <a:ext cx="2823131" cy="970928"/>
          </a:xfrm>
          <a:prstGeom prst="rect">
            <a:avLst/>
          </a:prstGeom>
          <a:noFill/>
        </p:spPr>
        <p:txBody>
          <a:bodyPr wrap="square" lIns="0" tIns="0" rIns="0" bIns="0" rtlCol="0" anchor="ctr" anchorCtr="1">
            <a:noAutofit/>
          </a:bodyPr>
          <a:lstStyle/>
          <a:p>
            <a:pPr>
              <a:lnSpc>
                <a:spcPct val="120000"/>
              </a:lnSpc>
              <a:defRPr/>
            </a:pPr>
            <a:r>
              <a:rPr lang="zh-CN" altLang="en-US" sz="1400" kern="0" dirty="0">
                <a:solidFill>
                  <a:schemeClr val="bg1">
                    <a:lumMod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Arial" panose="020B0604020202020204" pitchFamily="34" charset="0"/>
              </a:rPr>
              <a:t>单击此处添加文本</a:t>
            </a:r>
            <a:endParaRPr lang="zh-CN" altLang="en-US" sz="1400" kern="0" dirty="0">
              <a:solidFill>
                <a:schemeClr val="bg1">
                  <a:lumMod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Arial" panose="020B0604020202020204" pitchFamily="34" charset="0"/>
            </a:endParaRPr>
          </a:p>
          <a:p>
            <a:pPr>
              <a:lnSpc>
                <a:spcPct val="120000"/>
              </a:lnSpc>
              <a:defRPr/>
            </a:pPr>
            <a:r>
              <a:rPr lang="zh-CN" altLang="en-US" sz="1400" kern="0" dirty="0">
                <a:solidFill>
                  <a:schemeClr val="bg1">
                    <a:lumMod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Arial" panose="020B0604020202020204" pitchFamily="34" charset="0"/>
              </a:rPr>
              <a:t>单击此处添加文本</a:t>
            </a:r>
            <a:endParaRPr lang="zh-CN" altLang="en-US" sz="1400" kern="0" dirty="0">
              <a:solidFill>
                <a:schemeClr val="bg1">
                  <a:lumMod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Arial" panose="020B0604020202020204" pitchFamily="34" charset="0"/>
            </a:endParaRPr>
          </a:p>
        </p:txBody>
      </p:sp>
      <p:sp>
        <p:nvSpPr>
          <p:cNvPr id="15" name="KSO_GT4"/>
          <p:cNvSpPr txBox="1"/>
          <p:nvPr/>
        </p:nvSpPr>
        <p:spPr>
          <a:xfrm>
            <a:off x="7752184" y="4839180"/>
            <a:ext cx="2656056" cy="1254116"/>
          </a:xfrm>
          <a:prstGeom prst="rect">
            <a:avLst/>
          </a:prstGeom>
          <a:noFill/>
        </p:spPr>
        <p:txBody>
          <a:bodyPr wrap="square" lIns="0" tIns="0" rIns="0" bIns="0" rtlCol="0" anchor="ctr" anchorCtr="1">
            <a:noAutofit/>
          </a:bodyPr>
          <a:lstStyle/>
          <a:p>
            <a:pPr>
              <a:lnSpc>
                <a:spcPct val="120000"/>
              </a:lnSpc>
              <a:defRPr/>
            </a:pPr>
            <a:r>
              <a:rPr lang="zh-CN" altLang="en-US" sz="1400" kern="0" dirty="0">
                <a:solidFill>
                  <a:schemeClr val="bg1">
                    <a:lumMod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Arial" panose="020B0604020202020204" pitchFamily="34" charset="0"/>
              </a:rPr>
              <a:t>单击此处添加文本</a:t>
            </a:r>
            <a:endParaRPr lang="zh-CN" altLang="en-US" sz="1400" kern="0" dirty="0">
              <a:solidFill>
                <a:schemeClr val="bg1">
                  <a:lumMod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Arial" panose="020B0604020202020204" pitchFamily="34" charset="0"/>
            </a:endParaRPr>
          </a:p>
          <a:p>
            <a:pPr>
              <a:lnSpc>
                <a:spcPct val="120000"/>
              </a:lnSpc>
              <a:defRPr/>
            </a:pPr>
            <a:r>
              <a:rPr lang="zh-CN" altLang="en-US" sz="1400" kern="0" dirty="0">
                <a:solidFill>
                  <a:schemeClr val="bg1">
                    <a:lumMod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Arial" panose="020B0604020202020204" pitchFamily="34" charset="0"/>
              </a:rPr>
              <a:t>单击此处添加文本</a:t>
            </a:r>
            <a:endParaRPr lang="zh-CN" altLang="en-US" sz="1400" kern="0" dirty="0">
              <a:solidFill>
                <a:schemeClr val="bg1">
                  <a:lumMod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par>
                                <p:cTn id="12" presetID="47" presetClass="entr" presetSubtype="0" fill="hold" grpId="0" nodeType="withEffect">
                                  <p:stCondLst>
                                    <p:cond delay="2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anim calcmode="lin" valueType="num">
                                      <p:cBhvr>
                                        <p:cTn id="15" dur="500" fill="hold"/>
                                        <p:tgtEl>
                                          <p:spTgt spid="14"/>
                                        </p:tgtEl>
                                        <p:attrNameLst>
                                          <p:attrName>ppt_x</p:attrName>
                                        </p:attrNameLst>
                                      </p:cBhvr>
                                      <p:tavLst>
                                        <p:tav tm="0">
                                          <p:val>
                                            <p:strVal val="#ppt_x"/>
                                          </p:val>
                                        </p:tav>
                                        <p:tav tm="100000">
                                          <p:val>
                                            <p:strVal val="#ppt_x"/>
                                          </p:val>
                                        </p:tav>
                                      </p:tavLst>
                                    </p:anim>
                                    <p:anim calcmode="lin" valueType="num">
                                      <p:cBhvr>
                                        <p:cTn id="16" dur="500" fill="hold"/>
                                        <p:tgtEl>
                                          <p:spTgt spid="14"/>
                                        </p:tgtEl>
                                        <p:attrNameLst>
                                          <p:attrName>ppt_y</p:attrName>
                                        </p:attrNameLst>
                                      </p:cBhvr>
                                      <p:tavLst>
                                        <p:tav tm="0">
                                          <p:val>
                                            <p:strVal val="#ppt_y-.1"/>
                                          </p:val>
                                        </p:tav>
                                        <p:tav tm="100000">
                                          <p:val>
                                            <p:strVal val="#ppt_y"/>
                                          </p:val>
                                        </p:tav>
                                      </p:tavLst>
                                    </p:anim>
                                  </p:childTnLst>
                                </p:cTn>
                              </p:par>
                              <p:par>
                                <p:cTn id="17" presetID="22" presetClass="entr" presetSubtype="1" fill="hold" grpId="0" nodeType="withEffect">
                                  <p:stCondLst>
                                    <p:cond delay="30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par>
                                <p:cTn id="20" presetID="47" presetClass="entr" presetSubtype="0" fill="hold" grpId="0" nodeType="withEffect">
                                  <p:stCondLst>
                                    <p:cond delay="4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16" presetClass="entr" presetSubtype="21"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inVertical)">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7"/>
          <p:cNvSpPr txBox="1">
            <a:spLocks noChangeArrowheads="1"/>
          </p:cNvSpPr>
          <p:nvPr/>
        </p:nvSpPr>
        <p:spPr bwMode="auto">
          <a:xfrm>
            <a:off x="4536617" y="1554263"/>
            <a:ext cx="309511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a:lnSpc>
                <a:spcPct val="100000"/>
              </a:lnSpc>
              <a:spcBef>
                <a:spcPct val="0"/>
              </a:spcBef>
              <a:buFontTx/>
              <a:buNone/>
              <a:defRPr sz="6000" b="1">
                <a:solidFill>
                  <a:schemeClr val="bg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r>
              <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02</a:t>
            </a:r>
            <a:endPar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3" name="文本框 18"/>
          <p:cNvSpPr txBox="1">
            <a:spLocks noChangeArrowheads="1"/>
          </p:cNvSpPr>
          <p:nvPr/>
        </p:nvSpPr>
        <p:spPr bwMode="auto">
          <a:xfrm>
            <a:off x="2395130" y="2484949"/>
            <a:ext cx="7378089" cy="101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6000" b="1">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点击输入标题</a:t>
            </a:r>
            <a:endParaRPr lang="zh-CN" altLang="en-US" sz="6000" b="1">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4" name="矩形 9"/>
          <p:cNvSpPr>
            <a:spLocks noChangeArrowheads="1"/>
          </p:cNvSpPr>
          <p:nvPr/>
        </p:nvSpPr>
        <p:spPr bwMode="auto">
          <a:xfrm>
            <a:off x="4637280" y="3462273"/>
            <a:ext cx="30099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4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ADD YOUR TITLE</a:t>
            </a:r>
            <a:endParaRPr lang="zh-CN" altLang="en-US" sz="24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747485"/>
            <a:ext cx="12540343" cy="6125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3" name="标题 1"/>
          <p:cNvSpPr txBox="1"/>
          <p:nvPr/>
        </p:nvSpPr>
        <p:spPr>
          <a:xfrm>
            <a:off x="139931" y="133325"/>
            <a:ext cx="10515600" cy="61651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单击此处添加标题</a:t>
            </a:r>
            <a:endParaRPr lang="zh-CN" altLang="en-US" sz="3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4" name="Freeform 69"/>
          <p:cNvSpPr/>
          <p:nvPr/>
        </p:nvSpPr>
        <p:spPr bwMode="auto">
          <a:xfrm rot="5400000">
            <a:off x="3843535" y="4223632"/>
            <a:ext cx="1481139" cy="565077"/>
          </a:xfrm>
          <a:custGeom>
            <a:avLst/>
            <a:gdLst>
              <a:gd name="T0" fmla="*/ 465 w 933"/>
              <a:gd name="T1" fmla="*/ 356 h 356"/>
              <a:gd name="T2" fmla="*/ 0 w 933"/>
              <a:gd name="T3" fmla="*/ 178 h 356"/>
              <a:gd name="T4" fmla="*/ 465 w 933"/>
              <a:gd name="T5" fmla="*/ 0 h 356"/>
              <a:gd name="T6" fmla="*/ 933 w 933"/>
              <a:gd name="T7" fmla="*/ 178 h 356"/>
              <a:gd name="T8" fmla="*/ 465 w 933"/>
              <a:gd name="T9" fmla="*/ 356 h 356"/>
            </a:gdLst>
            <a:ahLst/>
            <a:cxnLst>
              <a:cxn ang="0">
                <a:pos x="T0" y="T1"/>
              </a:cxn>
              <a:cxn ang="0">
                <a:pos x="T2" y="T3"/>
              </a:cxn>
              <a:cxn ang="0">
                <a:pos x="T4" y="T5"/>
              </a:cxn>
              <a:cxn ang="0">
                <a:pos x="T6" y="T7"/>
              </a:cxn>
              <a:cxn ang="0">
                <a:pos x="T8" y="T9"/>
              </a:cxn>
            </a:cxnLst>
            <a:rect l="0" t="0" r="r" b="b"/>
            <a:pathLst>
              <a:path w="933" h="356">
                <a:moveTo>
                  <a:pt x="465" y="356"/>
                </a:moveTo>
                <a:lnTo>
                  <a:pt x="0" y="178"/>
                </a:lnTo>
                <a:lnTo>
                  <a:pt x="465" y="0"/>
                </a:lnTo>
                <a:lnTo>
                  <a:pt x="933" y="178"/>
                </a:lnTo>
                <a:lnTo>
                  <a:pt x="465" y="356"/>
                </a:lnTo>
                <a:close/>
              </a:path>
            </a:pathLst>
          </a:custGeom>
          <a:solidFill>
            <a:srgbClr val="721481"/>
          </a:solidFill>
          <a:ln>
            <a:noFill/>
          </a:ln>
        </p:spPr>
        <p:txBody>
          <a:bodyPr vert="horz" wrap="square" lIns="91431" tIns="45715" rIns="91431" bIns="45715" numCol="1" anchor="t" anchorCtr="0" compatLnSpc="1"/>
          <a:lstStyle/>
          <a:p>
            <a:endParaRPr lang="id-ID" dirty="0">
              <a:solidFill>
                <a:schemeClr val="tx1">
                  <a:lumMod val="50000"/>
                  <a:lumOff val="50000"/>
                </a:schemeClr>
              </a:solidFill>
              <a:latin typeface="阿里巴巴普惠体 R" panose="00020600040101010101" pitchFamily="18" charset="-122"/>
            </a:endParaRPr>
          </a:p>
        </p:txBody>
      </p:sp>
      <p:sp>
        <p:nvSpPr>
          <p:cNvPr id="5" name="Freeform 70"/>
          <p:cNvSpPr/>
          <p:nvPr/>
        </p:nvSpPr>
        <p:spPr bwMode="auto">
          <a:xfrm rot="5400000">
            <a:off x="3703903" y="3623584"/>
            <a:ext cx="738188" cy="1022218"/>
          </a:xfrm>
          <a:custGeom>
            <a:avLst/>
            <a:gdLst>
              <a:gd name="T0" fmla="*/ 465 w 465"/>
              <a:gd name="T1" fmla="*/ 178 h 644"/>
              <a:gd name="T2" fmla="*/ 0 w 465"/>
              <a:gd name="T3" fmla="*/ 0 h 644"/>
              <a:gd name="T4" fmla="*/ 0 w 465"/>
              <a:gd name="T5" fmla="*/ 364 h 644"/>
              <a:gd name="T6" fmla="*/ 465 w 465"/>
              <a:gd name="T7" fmla="*/ 644 h 644"/>
              <a:gd name="T8" fmla="*/ 465 w 465"/>
              <a:gd name="T9" fmla="*/ 178 h 644"/>
            </a:gdLst>
            <a:ahLst/>
            <a:cxnLst>
              <a:cxn ang="0">
                <a:pos x="T0" y="T1"/>
              </a:cxn>
              <a:cxn ang="0">
                <a:pos x="T2" y="T3"/>
              </a:cxn>
              <a:cxn ang="0">
                <a:pos x="T4" y="T5"/>
              </a:cxn>
              <a:cxn ang="0">
                <a:pos x="T6" y="T7"/>
              </a:cxn>
              <a:cxn ang="0">
                <a:pos x="T8" y="T9"/>
              </a:cxn>
            </a:cxnLst>
            <a:rect l="0" t="0" r="r" b="b"/>
            <a:pathLst>
              <a:path w="465" h="644">
                <a:moveTo>
                  <a:pt x="465" y="178"/>
                </a:moveTo>
                <a:lnTo>
                  <a:pt x="0" y="0"/>
                </a:lnTo>
                <a:lnTo>
                  <a:pt x="0" y="364"/>
                </a:lnTo>
                <a:lnTo>
                  <a:pt x="465" y="644"/>
                </a:lnTo>
                <a:lnTo>
                  <a:pt x="465" y="178"/>
                </a:lnTo>
                <a:close/>
              </a:path>
            </a:pathLst>
          </a:custGeom>
          <a:solidFill>
            <a:srgbClr val="C73D9F"/>
          </a:solidFill>
          <a:ln>
            <a:noFill/>
          </a:ln>
        </p:spPr>
        <p:txBody>
          <a:bodyPr vert="horz" wrap="square" lIns="91431" tIns="45715" rIns="91431" bIns="45715" numCol="1" anchor="t" anchorCtr="0" compatLnSpc="1"/>
          <a:lstStyle/>
          <a:p>
            <a:endParaRPr lang="id-ID" dirty="0">
              <a:solidFill>
                <a:schemeClr val="tx1">
                  <a:lumMod val="50000"/>
                  <a:lumOff val="50000"/>
                </a:schemeClr>
              </a:solidFill>
              <a:latin typeface="阿里巴巴普惠体 R" panose="00020600040101010101" pitchFamily="18" charset="-122"/>
            </a:endParaRPr>
          </a:p>
        </p:txBody>
      </p:sp>
      <p:sp>
        <p:nvSpPr>
          <p:cNvPr id="6" name="Freeform 71"/>
          <p:cNvSpPr/>
          <p:nvPr/>
        </p:nvSpPr>
        <p:spPr bwMode="auto">
          <a:xfrm rot="5400000">
            <a:off x="3701523" y="4364154"/>
            <a:ext cx="742951" cy="1022218"/>
          </a:xfrm>
          <a:custGeom>
            <a:avLst/>
            <a:gdLst>
              <a:gd name="T0" fmla="*/ 0 w 468"/>
              <a:gd name="T1" fmla="*/ 178 h 644"/>
              <a:gd name="T2" fmla="*/ 468 w 468"/>
              <a:gd name="T3" fmla="*/ 0 h 644"/>
              <a:gd name="T4" fmla="*/ 468 w 468"/>
              <a:gd name="T5" fmla="*/ 364 h 644"/>
              <a:gd name="T6" fmla="*/ 0 w 468"/>
              <a:gd name="T7" fmla="*/ 644 h 644"/>
              <a:gd name="T8" fmla="*/ 0 w 468"/>
              <a:gd name="T9" fmla="*/ 178 h 644"/>
            </a:gdLst>
            <a:ahLst/>
            <a:cxnLst>
              <a:cxn ang="0">
                <a:pos x="T0" y="T1"/>
              </a:cxn>
              <a:cxn ang="0">
                <a:pos x="T2" y="T3"/>
              </a:cxn>
              <a:cxn ang="0">
                <a:pos x="T4" y="T5"/>
              </a:cxn>
              <a:cxn ang="0">
                <a:pos x="T6" y="T7"/>
              </a:cxn>
              <a:cxn ang="0">
                <a:pos x="T8" y="T9"/>
              </a:cxn>
            </a:cxnLst>
            <a:rect l="0" t="0" r="r" b="b"/>
            <a:pathLst>
              <a:path w="468" h="644">
                <a:moveTo>
                  <a:pt x="0" y="178"/>
                </a:moveTo>
                <a:lnTo>
                  <a:pt x="468" y="0"/>
                </a:lnTo>
                <a:lnTo>
                  <a:pt x="468" y="364"/>
                </a:lnTo>
                <a:lnTo>
                  <a:pt x="0" y="644"/>
                </a:lnTo>
                <a:lnTo>
                  <a:pt x="0" y="178"/>
                </a:lnTo>
                <a:close/>
              </a:path>
            </a:pathLst>
          </a:custGeom>
          <a:solidFill>
            <a:srgbClr val="8F1C7D"/>
          </a:solidFill>
          <a:ln>
            <a:noFill/>
          </a:ln>
        </p:spPr>
        <p:txBody>
          <a:bodyPr vert="horz" wrap="square" lIns="91431" tIns="45715" rIns="91431" bIns="45715" numCol="1" anchor="t" anchorCtr="0" compatLnSpc="1"/>
          <a:lstStyle/>
          <a:p>
            <a:endParaRPr lang="id-ID" dirty="0">
              <a:solidFill>
                <a:schemeClr val="tx1">
                  <a:lumMod val="50000"/>
                  <a:lumOff val="50000"/>
                </a:schemeClr>
              </a:solidFill>
              <a:latin typeface="阿里巴巴普惠体 R" panose="00020600040101010101" pitchFamily="18" charset="-122"/>
            </a:endParaRPr>
          </a:p>
        </p:txBody>
      </p:sp>
      <p:sp>
        <p:nvSpPr>
          <p:cNvPr id="7" name="Freeform 72"/>
          <p:cNvSpPr/>
          <p:nvPr/>
        </p:nvSpPr>
        <p:spPr bwMode="auto">
          <a:xfrm rot="5400000">
            <a:off x="4349032" y="4327598"/>
            <a:ext cx="2371725" cy="355554"/>
          </a:xfrm>
          <a:custGeom>
            <a:avLst/>
            <a:gdLst>
              <a:gd name="T0" fmla="*/ 746 w 1494"/>
              <a:gd name="T1" fmla="*/ 224 h 224"/>
              <a:gd name="T2" fmla="*/ 0 w 1494"/>
              <a:gd name="T3" fmla="*/ 112 h 224"/>
              <a:gd name="T4" fmla="*/ 746 w 1494"/>
              <a:gd name="T5" fmla="*/ 0 h 224"/>
              <a:gd name="T6" fmla="*/ 1494 w 1494"/>
              <a:gd name="T7" fmla="*/ 112 h 224"/>
              <a:gd name="T8" fmla="*/ 746 w 1494"/>
              <a:gd name="T9" fmla="*/ 224 h 224"/>
            </a:gdLst>
            <a:ahLst/>
            <a:cxnLst>
              <a:cxn ang="0">
                <a:pos x="T0" y="T1"/>
              </a:cxn>
              <a:cxn ang="0">
                <a:pos x="T2" y="T3"/>
              </a:cxn>
              <a:cxn ang="0">
                <a:pos x="T4" y="T5"/>
              </a:cxn>
              <a:cxn ang="0">
                <a:pos x="T6" y="T7"/>
              </a:cxn>
              <a:cxn ang="0">
                <a:pos x="T8" y="T9"/>
              </a:cxn>
            </a:cxnLst>
            <a:rect l="0" t="0" r="r" b="b"/>
            <a:pathLst>
              <a:path w="1494" h="224">
                <a:moveTo>
                  <a:pt x="746" y="224"/>
                </a:moveTo>
                <a:lnTo>
                  <a:pt x="0" y="112"/>
                </a:lnTo>
                <a:lnTo>
                  <a:pt x="746" y="0"/>
                </a:lnTo>
                <a:lnTo>
                  <a:pt x="1494" y="112"/>
                </a:lnTo>
                <a:lnTo>
                  <a:pt x="746" y="224"/>
                </a:lnTo>
                <a:close/>
              </a:path>
            </a:pathLst>
          </a:custGeom>
          <a:solidFill>
            <a:srgbClr val="861580"/>
          </a:solidFill>
          <a:ln>
            <a:noFill/>
          </a:ln>
        </p:spPr>
        <p:txBody>
          <a:bodyPr vert="horz" wrap="square" lIns="91431" tIns="45715" rIns="91431" bIns="45715" numCol="1" anchor="t" anchorCtr="0" compatLnSpc="1"/>
          <a:lstStyle/>
          <a:p>
            <a:endParaRPr lang="id-ID" dirty="0">
              <a:solidFill>
                <a:schemeClr val="tx1">
                  <a:lumMod val="50000"/>
                  <a:lumOff val="50000"/>
                </a:schemeClr>
              </a:solidFill>
              <a:latin typeface="阿里巴巴普惠体 R" panose="00020600040101010101" pitchFamily="18" charset="-122"/>
            </a:endParaRPr>
          </a:p>
        </p:txBody>
      </p:sp>
      <p:sp>
        <p:nvSpPr>
          <p:cNvPr id="8" name="Freeform 73"/>
          <p:cNvSpPr/>
          <p:nvPr/>
        </p:nvSpPr>
        <p:spPr bwMode="auto">
          <a:xfrm rot="5400000">
            <a:off x="4452284" y="3421178"/>
            <a:ext cx="1184275" cy="980947"/>
          </a:xfrm>
          <a:custGeom>
            <a:avLst/>
            <a:gdLst>
              <a:gd name="T0" fmla="*/ 746 w 746"/>
              <a:gd name="T1" fmla="*/ 112 h 618"/>
              <a:gd name="T2" fmla="*/ 0 w 746"/>
              <a:gd name="T3" fmla="*/ 0 h 618"/>
              <a:gd name="T4" fmla="*/ 0 w 746"/>
              <a:gd name="T5" fmla="*/ 394 h 618"/>
              <a:gd name="T6" fmla="*/ 746 w 746"/>
              <a:gd name="T7" fmla="*/ 618 h 618"/>
              <a:gd name="T8" fmla="*/ 746 w 746"/>
              <a:gd name="T9" fmla="*/ 112 h 618"/>
            </a:gdLst>
            <a:ahLst/>
            <a:cxnLst>
              <a:cxn ang="0">
                <a:pos x="T0" y="T1"/>
              </a:cxn>
              <a:cxn ang="0">
                <a:pos x="T2" y="T3"/>
              </a:cxn>
              <a:cxn ang="0">
                <a:pos x="T4" y="T5"/>
              </a:cxn>
              <a:cxn ang="0">
                <a:pos x="T6" y="T7"/>
              </a:cxn>
              <a:cxn ang="0">
                <a:pos x="T8" y="T9"/>
              </a:cxn>
            </a:cxnLst>
            <a:rect l="0" t="0" r="r" b="b"/>
            <a:pathLst>
              <a:path w="746" h="618">
                <a:moveTo>
                  <a:pt x="746" y="112"/>
                </a:moveTo>
                <a:lnTo>
                  <a:pt x="0" y="0"/>
                </a:lnTo>
                <a:lnTo>
                  <a:pt x="0" y="394"/>
                </a:lnTo>
                <a:lnTo>
                  <a:pt x="746" y="618"/>
                </a:lnTo>
                <a:lnTo>
                  <a:pt x="746" y="112"/>
                </a:lnTo>
                <a:close/>
              </a:path>
            </a:pathLst>
          </a:custGeom>
          <a:solidFill>
            <a:srgbClr val="C440B2"/>
          </a:solidFill>
          <a:ln>
            <a:noFill/>
          </a:ln>
        </p:spPr>
        <p:txBody>
          <a:bodyPr vert="horz" wrap="square" lIns="91431" tIns="45715" rIns="91431" bIns="45715" numCol="1" anchor="t" anchorCtr="0" compatLnSpc="1"/>
          <a:lstStyle/>
          <a:p>
            <a:endParaRPr lang="id-ID" dirty="0">
              <a:solidFill>
                <a:schemeClr val="tx1">
                  <a:lumMod val="50000"/>
                  <a:lumOff val="50000"/>
                </a:schemeClr>
              </a:solidFill>
              <a:latin typeface="阿里巴巴普惠体 R" panose="00020600040101010101" pitchFamily="18" charset="-122"/>
            </a:endParaRPr>
          </a:p>
        </p:txBody>
      </p:sp>
      <p:sp>
        <p:nvSpPr>
          <p:cNvPr id="9" name="Freeform 74"/>
          <p:cNvSpPr/>
          <p:nvPr/>
        </p:nvSpPr>
        <p:spPr bwMode="auto">
          <a:xfrm rot="5400000">
            <a:off x="4450696" y="4607040"/>
            <a:ext cx="1187451" cy="980947"/>
          </a:xfrm>
          <a:custGeom>
            <a:avLst/>
            <a:gdLst>
              <a:gd name="T0" fmla="*/ 0 w 748"/>
              <a:gd name="T1" fmla="*/ 112 h 618"/>
              <a:gd name="T2" fmla="*/ 748 w 748"/>
              <a:gd name="T3" fmla="*/ 0 h 618"/>
              <a:gd name="T4" fmla="*/ 748 w 748"/>
              <a:gd name="T5" fmla="*/ 394 h 618"/>
              <a:gd name="T6" fmla="*/ 0 w 748"/>
              <a:gd name="T7" fmla="*/ 618 h 618"/>
              <a:gd name="T8" fmla="*/ 0 w 748"/>
              <a:gd name="T9" fmla="*/ 112 h 618"/>
            </a:gdLst>
            <a:ahLst/>
            <a:cxnLst>
              <a:cxn ang="0">
                <a:pos x="T0" y="T1"/>
              </a:cxn>
              <a:cxn ang="0">
                <a:pos x="T2" y="T3"/>
              </a:cxn>
              <a:cxn ang="0">
                <a:pos x="T4" y="T5"/>
              </a:cxn>
              <a:cxn ang="0">
                <a:pos x="T6" y="T7"/>
              </a:cxn>
              <a:cxn ang="0">
                <a:pos x="T8" y="T9"/>
              </a:cxn>
            </a:cxnLst>
            <a:rect l="0" t="0" r="r" b="b"/>
            <a:pathLst>
              <a:path w="748" h="618">
                <a:moveTo>
                  <a:pt x="0" y="112"/>
                </a:moveTo>
                <a:lnTo>
                  <a:pt x="748" y="0"/>
                </a:lnTo>
                <a:lnTo>
                  <a:pt x="748" y="394"/>
                </a:lnTo>
                <a:lnTo>
                  <a:pt x="0" y="618"/>
                </a:lnTo>
                <a:lnTo>
                  <a:pt x="0" y="112"/>
                </a:lnTo>
                <a:close/>
              </a:path>
            </a:pathLst>
          </a:custGeom>
          <a:solidFill>
            <a:srgbClr val="952DAC"/>
          </a:solidFill>
          <a:ln>
            <a:noFill/>
          </a:ln>
        </p:spPr>
        <p:txBody>
          <a:bodyPr vert="horz" wrap="square" lIns="91431" tIns="45715" rIns="91431" bIns="45715" numCol="1" anchor="t" anchorCtr="0" compatLnSpc="1"/>
          <a:lstStyle/>
          <a:p>
            <a:endParaRPr lang="id-ID" dirty="0">
              <a:solidFill>
                <a:schemeClr val="tx1">
                  <a:lumMod val="50000"/>
                  <a:lumOff val="50000"/>
                </a:schemeClr>
              </a:solidFill>
              <a:latin typeface="阿里巴巴普惠体 R" panose="00020600040101010101" pitchFamily="18" charset="-122"/>
            </a:endParaRPr>
          </a:p>
        </p:txBody>
      </p:sp>
      <p:sp>
        <p:nvSpPr>
          <p:cNvPr id="10" name="Freeform 75"/>
          <p:cNvSpPr/>
          <p:nvPr/>
        </p:nvSpPr>
        <p:spPr bwMode="auto">
          <a:xfrm rot="5400000">
            <a:off x="6866535" y="4224425"/>
            <a:ext cx="1481139" cy="563489"/>
          </a:xfrm>
          <a:custGeom>
            <a:avLst/>
            <a:gdLst>
              <a:gd name="T0" fmla="*/ 465 w 933"/>
              <a:gd name="T1" fmla="*/ 0 h 355"/>
              <a:gd name="T2" fmla="*/ 0 w 933"/>
              <a:gd name="T3" fmla="*/ 177 h 355"/>
              <a:gd name="T4" fmla="*/ 465 w 933"/>
              <a:gd name="T5" fmla="*/ 355 h 355"/>
              <a:gd name="T6" fmla="*/ 933 w 933"/>
              <a:gd name="T7" fmla="*/ 177 h 355"/>
              <a:gd name="T8" fmla="*/ 465 w 933"/>
              <a:gd name="T9" fmla="*/ 0 h 355"/>
            </a:gdLst>
            <a:ahLst/>
            <a:cxnLst>
              <a:cxn ang="0">
                <a:pos x="T0" y="T1"/>
              </a:cxn>
              <a:cxn ang="0">
                <a:pos x="T2" y="T3"/>
              </a:cxn>
              <a:cxn ang="0">
                <a:pos x="T4" y="T5"/>
              </a:cxn>
              <a:cxn ang="0">
                <a:pos x="T6" y="T7"/>
              </a:cxn>
              <a:cxn ang="0">
                <a:pos x="T8" y="T9"/>
              </a:cxn>
            </a:cxnLst>
            <a:rect l="0" t="0" r="r" b="b"/>
            <a:pathLst>
              <a:path w="933" h="355">
                <a:moveTo>
                  <a:pt x="465" y="0"/>
                </a:moveTo>
                <a:lnTo>
                  <a:pt x="0" y="177"/>
                </a:lnTo>
                <a:lnTo>
                  <a:pt x="465" y="355"/>
                </a:lnTo>
                <a:lnTo>
                  <a:pt x="933" y="177"/>
                </a:lnTo>
                <a:lnTo>
                  <a:pt x="465" y="0"/>
                </a:lnTo>
                <a:close/>
              </a:path>
            </a:pathLst>
          </a:custGeom>
          <a:solidFill>
            <a:srgbClr val="9429B1"/>
          </a:solidFill>
          <a:ln>
            <a:noFill/>
          </a:ln>
        </p:spPr>
        <p:txBody>
          <a:bodyPr vert="horz" wrap="square" lIns="91431" tIns="45715" rIns="91431" bIns="45715" numCol="1" anchor="t" anchorCtr="0" compatLnSpc="1"/>
          <a:lstStyle/>
          <a:p>
            <a:endParaRPr lang="id-ID" dirty="0">
              <a:solidFill>
                <a:schemeClr val="tx1">
                  <a:lumMod val="50000"/>
                  <a:lumOff val="50000"/>
                </a:schemeClr>
              </a:solidFill>
              <a:latin typeface="阿里巴巴普惠体 R" panose="00020600040101010101" pitchFamily="18" charset="-122"/>
            </a:endParaRPr>
          </a:p>
        </p:txBody>
      </p:sp>
      <p:sp>
        <p:nvSpPr>
          <p:cNvPr id="11" name="Freeform 76"/>
          <p:cNvSpPr/>
          <p:nvPr/>
        </p:nvSpPr>
        <p:spPr bwMode="auto">
          <a:xfrm rot="5400000">
            <a:off x="7749914" y="3623584"/>
            <a:ext cx="738188" cy="1022218"/>
          </a:xfrm>
          <a:custGeom>
            <a:avLst/>
            <a:gdLst>
              <a:gd name="T0" fmla="*/ 465 w 465"/>
              <a:gd name="T1" fmla="*/ 467 h 644"/>
              <a:gd name="T2" fmla="*/ 0 w 465"/>
              <a:gd name="T3" fmla="*/ 644 h 644"/>
              <a:gd name="T4" fmla="*/ 0 w 465"/>
              <a:gd name="T5" fmla="*/ 280 h 644"/>
              <a:gd name="T6" fmla="*/ 465 w 465"/>
              <a:gd name="T7" fmla="*/ 0 h 644"/>
              <a:gd name="T8" fmla="*/ 465 w 465"/>
              <a:gd name="T9" fmla="*/ 467 h 644"/>
            </a:gdLst>
            <a:ahLst/>
            <a:cxnLst>
              <a:cxn ang="0">
                <a:pos x="T0" y="T1"/>
              </a:cxn>
              <a:cxn ang="0">
                <a:pos x="T2" y="T3"/>
              </a:cxn>
              <a:cxn ang="0">
                <a:pos x="T4" y="T5"/>
              </a:cxn>
              <a:cxn ang="0">
                <a:pos x="T6" y="T7"/>
              </a:cxn>
              <a:cxn ang="0">
                <a:pos x="T8" y="T9"/>
              </a:cxn>
            </a:cxnLst>
            <a:rect l="0" t="0" r="r" b="b"/>
            <a:pathLst>
              <a:path w="465" h="644">
                <a:moveTo>
                  <a:pt x="465" y="467"/>
                </a:moveTo>
                <a:lnTo>
                  <a:pt x="0" y="644"/>
                </a:lnTo>
                <a:lnTo>
                  <a:pt x="0" y="280"/>
                </a:lnTo>
                <a:lnTo>
                  <a:pt x="465" y="0"/>
                </a:lnTo>
                <a:lnTo>
                  <a:pt x="465" y="467"/>
                </a:lnTo>
                <a:close/>
              </a:path>
            </a:pathLst>
          </a:custGeom>
          <a:solidFill>
            <a:srgbClr val="721481"/>
          </a:solidFill>
          <a:ln>
            <a:noFill/>
          </a:ln>
        </p:spPr>
        <p:txBody>
          <a:bodyPr vert="horz" wrap="square" lIns="91431" tIns="45715" rIns="91431" bIns="45715" numCol="1" anchor="t" anchorCtr="0" compatLnSpc="1"/>
          <a:lstStyle/>
          <a:p>
            <a:endParaRPr lang="id-ID" dirty="0">
              <a:solidFill>
                <a:schemeClr val="tx1">
                  <a:lumMod val="50000"/>
                  <a:lumOff val="50000"/>
                </a:schemeClr>
              </a:solidFill>
              <a:latin typeface="阿里巴巴普惠体 R" panose="00020600040101010101" pitchFamily="18" charset="-122"/>
            </a:endParaRPr>
          </a:p>
        </p:txBody>
      </p:sp>
      <p:sp>
        <p:nvSpPr>
          <p:cNvPr id="12" name="Freeform 77"/>
          <p:cNvSpPr/>
          <p:nvPr/>
        </p:nvSpPr>
        <p:spPr bwMode="auto">
          <a:xfrm rot="5400000">
            <a:off x="7747533" y="4364154"/>
            <a:ext cx="742951" cy="1022218"/>
          </a:xfrm>
          <a:custGeom>
            <a:avLst/>
            <a:gdLst>
              <a:gd name="T0" fmla="*/ 0 w 468"/>
              <a:gd name="T1" fmla="*/ 467 h 644"/>
              <a:gd name="T2" fmla="*/ 468 w 468"/>
              <a:gd name="T3" fmla="*/ 644 h 644"/>
              <a:gd name="T4" fmla="*/ 468 w 468"/>
              <a:gd name="T5" fmla="*/ 280 h 644"/>
              <a:gd name="T6" fmla="*/ 0 w 468"/>
              <a:gd name="T7" fmla="*/ 0 h 644"/>
              <a:gd name="T8" fmla="*/ 0 w 468"/>
              <a:gd name="T9" fmla="*/ 467 h 644"/>
            </a:gdLst>
            <a:ahLst/>
            <a:cxnLst>
              <a:cxn ang="0">
                <a:pos x="T0" y="T1"/>
              </a:cxn>
              <a:cxn ang="0">
                <a:pos x="T2" y="T3"/>
              </a:cxn>
              <a:cxn ang="0">
                <a:pos x="T4" y="T5"/>
              </a:cxn>
              <a:cxn ang="0">
                <a:pos x="T6" y="T7"/>
              </a:cxn>
              <a:cxn ang="0">
                <a:pos x="T8" y="T9"/>
              </a:cxn>
            </a:cxnLst>
            <a:rect l="0" t="0" r="r" b="b"/>
            <a:pathLst>
              <a:path w="468" h="644">
                <a:moveTo>
                  <a:pt x="0" y="467"/>
                </a:moveTo>
                <a:lnTo>
                  <a:pt x="468" y="644"/>
                </a:lnTo>
                <a:lnTo>
                  <a:pt x="468" y="280"/>
                </a:lnTo>
                <a:lnTo>
                  <a:pt x="0" y="0"/>
                </a:lnTo>
                <a:lnTo>
                  <a:pt x="0" y="467"/>
                </a:lnTo>
                <a:close/>
              </a:path>
            </a:pathLst>
          </a:custGeom>
          <a:solidFill>
            <a:srgbClr val="8D28B4"/>
          </a:solidFill>
          <a:ln>
            <a:noFill/>
          </a:ln>
        </p:spPr>
        <p:txBody>
          <a:bodyPr vert="horz" wrap="square" lIns="91431" tIns="45715" rIns="91431" bIns="45715" numCol="1" anchor="t" anchorCtr="0" compatLnSpc="1"/>
          <a:lstStyle/>
          <a:p>
            <a:endParaRPr lang="id-ID" dirty="0">
              <a:solidFill>
                <a:schemeClr val="tx1">
                  <a:lumMod val="50000"/>
                  <a:lumOff val="50000"/>
                </a:schemeClr>
              </a:solidFill>
              <a:latin typeface="阿里巴巴普惠体 R" panose="00020600040101010101" pitchFamily="18" charset="-122"/>
            </a:endParaRPr>
          </a:p>
        </p:txBody>
      </p:sp>
      <p:sp>
        <p:nvSpPr>
          <p:cNvPr id="13" name="Freeform 78"/>
          <p:cNvSpPr/>
          <p:nvPr/>
        </p:nvSpPr>
        <p:spPr bwMode="auto">
          <a:xfrm rot="5400000">
            <a:off x="5469661" y="4327598"/>
            <a:ext cx="2371725" cy="355554"/>
          </a:xfrm>
          <a:custGeom>
            <a:avLst/>
            <a:gdLst>
              <a:gd name="T0" fmla="*/ 746 w 1494"/>
              <a:gd name="T1" fmla="*/ 0 h 224"/>
              <a:gd name="T2" fmla="*/ 0 w 1494"/>
              <a:gd name="T3" fmla="*/ 111 h 224"/>
              <a:gd name="T4" fmla="*/ 746 w 1494"/>
              <a:gd name="T5" fmla="*/ 224 h 224"/>
              <a:gd name="T6" fmla="*/ 1494 w 1494"/>
              <a:gd name="T7" fmla="*/ 111 h 224"/>
              <a:gd name="T8" fmla="*/ 746 w 1494"/>
              <a:gd name="T9" fmla="*/ 0 h 224"/>
            </a:gdLst>
            <a:ahLst/>
            <a:cxnLst>
              <a:cxn ang="0">
                <a:pos x="T0" y="T1"/>
              </a:cxn>
              <a:cxn ang="0">
                <a:pos x="T2" y="T3"/>
              </a:cxn>
              <a:cxn ang="0">
                <a:pos x="T4" y="T5"/>
              </a:cxn>
              <a:cxn ang="0">
                <a:pos x="T6" y="T7"/>
              </a:cxn>
              <a:cxn ang="0">
                <a:pos x="T8" y="T9"/>
              </a:cxn>
            </a:cxnLst>
            <a:rect l="0" t="0" r="r" b="b"/>
            <a:pathLst>
              <a:path w="1494" h="224">
                <a:moveTo>
                  <a:pt x="746" y="0"/>
                </a:moveTo>
                <a:lnTo>
                  <a:pt x="0" y="111"/>
                </a:lnTo>
                <a:lnTo>
                  <a:pt x="746" y="224"/>
                </a:lnTo>
                <a:lnTo>
                  <a:pt x="1494" y="111"/>
                </a:lnTo>
                <a:lnTo>
                  <a:pt x="746" y="0"/>
                </a:lnTo>
                <a:close/>
              </a:path>
            </a:pathLst>
          </a:custGeom>
          <a:solidFill>
            <a:srgbClr val="701277"/>
          </a:solidFill>
          <a:ln>
            <a:noFill/>
          </a:ln>
        </p:spPr>
        <p:txBody>
          <a:bodyPr vert="horz" wrap="square" lIns="91431" tIns="45715" rIns="91431" bIns="45715" numCol="1" anchor="t" anchorCtr="0" compatLnSpc="1"/>
          <a:lstStyle/>
          <a:p>
            <a:endParaRPr lang="id-ID" dirty="0">
              <a:solidFill>
                <a:schemeClr val="tx1">
                  <a:lumMod val="50000"/>
                  <a:lumOff val="50000"/>
                </a:schemeClr>
              </a:solidFill>
              <a:latin typeface="阿里巴巴普惠体 R" panose="00020600040101010101" pitchFamily="18" charset="-122"/>
            </a:endParaRPr>
          </a:p>
        </p:txBody>
      </p:sp>
      <p:sp>
        <p:nvSpPr>
          <p:cNvPr id="14" name="Freeform 79"/>
          <p:cNvSpPr/>
          <p:nvPr/>
        </p:nvSpPr>
        <p:spPr bwMode="auto">
          <a:xfrm rot="5400000">
            <a:off x="6554654" y="3421970"/>
            <a:ext cx="1184275" cy="979361"/>
          </a:xfrm>
          <a:custGeom>
            <a:avLst/>
            <a:gdLst>
              <a:gd name="T0" fmla="*/ 746 w 746"/>
              <a:gd name="T1" fmla="*/ 506 h 617"/>
              <a:gd name="T2" fmla="*/ 0 w 746"/>
              <a:gd name="T3" fmla="*/ 617 h 617"/>
              <a:gd name="T4" fmla="*/ 0 w 746"/>
              <a:gd name="T5" fmla="*/ 224 h 617"/>
              <a:gd name="T6" fmla="*/ 746 w 746"/>
              <a:gd name="T7" fmla="*/ 0 h 617"/>
              <a:gd name="T8" fmla="*/ 746 w 746"/>
              <a:gd name="T9" fmla="*/ 506 h 617"/>
            </a:gdLst>
            <a:ahLst/>
            <a:cxnLst>
              <a:cxn ang="0">
                <a:pos x="T0" y="T1"/>
              </a:cxn>
              <a:cxn ang="0">
                <a:pos x="T2" y="T3"/>
              </a:cxn>
              <a:cxn ang="0">
                <a:pos x="T4" y="T5"/>
              </a:cxn>
              <a:cxn ang="0">
                <a:pos x="T6" y="T7"/>
              </a:cxn>
              <a:cxn ang="0">
                <a:pos x="T8" y="T9"/>
              </a:cxn>
            </a:cxnLst>
            <a:rect l="0" t="0" r="r" b="b"/>
            <a:pathLst>
              <a:path w="746" h="617">
                <a:moveTo>
                  <a:pt x="746" y="506"/>
                </a:moveTo>
                <a:lnTo>
                  <a:pt x="0" y="617"/>
                </a:lnTo>
                <a:lnTo>
                  <a:pt x="0" y="224"/>
                </a:lnTo>
                <a:lnTo>
                  <a:pt x="746" y="0"/>
                </a:lnTo>
                <a:lnTo>
                  <a:pt x="746" y="506"/>
                </a:lnTo>
                <a:close/>
              </a:path>
            </a:pathLst>
          </a:custGeom>
          <a:solidFill>
            <a:srgbClr val="9429B1"/>
          </a:solidFill>
          <a:ln>
            <a:noFill/>
          </a:ln>
        </p:spPr>
        <p:txBody>
          <a:bodyPr vert="horz" wrap="square" lIns="91431" tIns="45715" rIns="91431" bIns="45715" numCol="1" anchor="t" anchorCtr="0" compatLnSpc="1"/>
          <a:lstStyle/>
          <a:p>
            <a:endParaRPr lang="id-ID" dirty="0">
              <a:solidFill>
                <a:schemeClr val="tx1">
                  <a:lumMod val="50000"/>
                  <a:lumOff val="50000"/>
                </a:schemeClr>
              </a:solidFill>
              <a:latin typeface="阿里巴巴普惠体 R" panose="00020600040101010101" pitchFamily="18" charset="-122"/>
            </a:endParaRPr>
          </a:p>
        </p:txBody>
      </p:sp>
      <p:sp>
        <p:nvSpPr>
          <p:cNvPr id="15" name="Freeform 80"/>
          <p:cNvSpPr/>
          <p:nvPr/>
        </p:nvSpPr>
        <p:spPr bwMode="auto">
          <a:xfrm rot="5400000">
            <a:off x="6553066" y="4607833"/>
            <a:ext cx="1187451" cy="979361"/>
          </a:xfrm>
          <a:custGeom>
            <a:avLst/>
            <a:gdLst>
              <a:gd name="T0" fmla="*/ 0 w 748"/>
              <a:gd name="T1" fmla="*/ 506 h 617"/>
              <a:gd name="T2" fmla="*/ 748 w 748"/>
              <a:gd name="T3" fmla="*/ 617 h 617"/>
              <a:gd name="T4" fmla="*/ 748 w 748"/>
              <a:gd name="T5" fmla="*/ 224 h 617"/>
              <a:gd name="T6" fmla="*/ 0 w 748"/>
              <a:gd name="T7" fmla="*/ 0 h 617"/>
              <a:gd name="T8" fmla="*/ 0 w 748"/>
              <a:gd name="T9" fmla="*/ 506 h 617"/>
            </a:gdLst>
            <a:ahLst/>
            <a:cxnLst>
              <a:cxn ang="0">
                <a:pos x="T0" y="T1"/>
              </a:cxn>
              <a:cxn ang="0">
                <a:pos x="T2" y="T3"/>
              </a:cxn>
              <a:cxn ang="0">
                <a:pos x="T4" y="T5"/>
              </a:cxn>
              <a:cxn ang="0">
                <a:pos x="T6" y="T7"/>
              </a:cxn>
              <a:cxn ang="0">
                <a:pos x="T8" y="T9"/>
              </a:cxn>
            </a:cxnLst>
            <a:rect l="0" t="0" r="r" b="b"/>
            <a:pathLst>
              <a:path w="748" h="617">
                <a:moveTo>
                  <a:pt x="0" y="506"/>
                </a:moveTo>
                <a:lnTo>
                  <a:pt x="748" y="617"/>
                </a:lnTo>
                <a:lnTo>
                  <a:pt x="748" y="224"/>
                </a:lnTo>
                <a:lnTo>
                  <a:pt x="0" y="0"/>
                </a:lnTo>
                <a:lnTo>
                  <a:pt x="0" y="506"/>
                </a:lnTo>
                <a:close/>
              </a:path>
            </a:pathLst>
          </a:custGeom>
          <a:solidFill>
            <a:srgbClr val="861580"/>
          </a:solidFill>
          <a:ln>
            <a:noFill/>
          </a:ln>
        </p:spPr>
        <p:txBody>
          <a:bodyPr vert="horz" wrap="square" lIns="91431" tIns="45715" rIns="91431" bIns="45715" numCol="1" anchor="t" anchorCtr="0" compatLnSpc="1"/>
          <a:lstStyle/>
          <a:p>
            <a:endParaRPr lang="id-ID" dirty="0">
              <a:solidFill>
                <a:schemeClr val="tx1">
                  <a:lumMod val="50000"/>
                  <a:lumOff val="50000"/>
                </a:schemeClr>
              </a:solidFill>
              <a:latin typeface="阿里巴巴普惠体 R" panose="00020600040101010101" pitchFamily="18" charset="-122"/>
            </a:endParaRPr>
          </a:p>
        </p:txBody>
      </p:sp>
      <p:sp>
        <p:nvSpPr>
          <p:cNvPr id="16" name="Freeform 81"/>
          <p:cNvSpPr/>
          <p:nvPr/>
        </p:nvSpPr>
        <p:spPr bwMode="auto">
          <a:xfrm rot="5400000">
            <a:off x="5274471" y="3179877"/>
            <a:ext cx="1630363" cy="1017456"/>
          </a:xfrm>
          <a:custGeom>
            <a:avLst/>
            <a:gdLst>
              <a:gd name="T0" fmla="*/ 1027 w 1027"/>
              <a:gd name="T1" fmla="*/ 641 h 641"/>
              <a:gd name="T2" fmla="*/ 0 w 1027"/>
              <a:gd name="T3" fmla="*/ 532 h 641"/>
              <a:gd name="T4" fmla="*/ 0 w 1027"/>
              <a:gd name="T5" fmla="*/ 111 h 641"/>
              <a:gd name="T6" fmla="*/ 1027 w 1027"/>
              <a:gd name="T7" fmla="*/ 0 h 641"/>
              <a:gd name="T8" fmla="*/ 1027 w 1027"/>
              <a:gd name="T9" fmla="*/ 641 h 641"/>
            </a:gdLst>
            <a:ahLst/>
            <a:cxnLst>
              <a:cxn ang="0">
                <a:pos x="T0" y="T1"/>
              </a:cxn>
              <a:cxn ang="0">
                <a:pos x="T2" y="T3"/>
              </a:cxn>
              <a:cxn ang="0">
                <a:pos x="T4" y="T5"/>
              </a:cxn>
              <a:cxn ang="0">
                <a:pos x="T6" y="T7"/>
              </a:cxn>
              <a:cxn ang="0">
                <a:pos x="T8" y="T9"/>
              </a:cxn>
            </a:cxnLst>
            <a:rect l="0" t="0" r="r" b="b"/>
            <a:pathLst>
              <a:path w="1027" h="641">
                <a:moveTo>
                  <a:pt x="1027" y="641"/>
                </a:moveTo>
                <a:lnTo>
                  <a:pt x="0" y="532"/>
                </a:lnTo>
                <a:lnTo>
                  <a:pt x="0" y="111"/>
                </a:lnTo>
                <a:lnTo>
                  <a:pt x="1027" y="0"/>
                </a:lnTo>
                <a:lnTo>
                  <a:pt x="1027" y="641"/>
                </a:lnTo>
                <a:close/>
              </a:path>
            </a:pathLst>
          </a:custGeom>
          <a:solidFill>
            <a:srgbClr val="8325AA"/>
          </a:solidFill>
          <a:ln>
            <a:noFill/>
          </a:ln>
        </p:spPr>
        <p:txBody>
          <a:bodyPr vert="horz" wrap="square" lIns="91431" tIns="45715" rIns="91431" bIns="45715" numCol="1" anchor="t" anchorCtr="0" compatLnSpc="1"/>
          <a:lstStyle/>
          <a:p>
            <a:endParaRPr lang="id-ID" dirty="0">
              <a:solidFill>
                <a:schemeClr val="tx1">
                  <a:lumMod val="50000"/>
                  <a:lumOff val="50000"/>
                </a:schemeClr>
              </a:solidFill>
              <a:latin typeface="阿里巴巴普惠体 R" panose="00020600040101010101" pitchFamily="18" charset="-122"/>
            </a:endParaRPr>
          </a:p>
        </p:txBody>
      </p:sp>
      <p:sp>
        <p:nvSpPr>
          <p:cNvPr id="17" name="Freeform 82"/>
          <p:cNvSpPr/>
          <p:nvPr/>
        </p:nvSpPr>
        <p:spPr bwMode="auto">
          <a:xfrm rot="5400000">
            <a:off x="5272883" y="4811829"/>
            <a:ext cx="1633539" cy="1017456"/>
          </a:xfrm>
          <a:custGeom>
            <a:avLst/>
            <a:gdLst>
              <a:gd name="T0" fmla="*/ 0 w 1029"/>
              <a:gd name="T1" fmla="*/ 641 h 641"/>
              <a:gd name="T2" fmla="*/ 1029 w 1029"/>
              <a:gd name="T3" fmla="*/ 532 h 641"/>
              <a:gd name="T4" fmla="*/ 1029 w 1029"/>
              <a:gd name="T5" fmla="*/ 111 h 641"/>
              <a:gd name="T6" fmla="*/ 0 w 1029"/>
              <a:gd name="T7" fmla="*/ 0 h 641"/>
              <a:gd name="T8" fmla="*/ 0 w 1029"/>
              <a:gd name="T9" fmla="*/ 641 h 641"/>
            </a:gdLst>
            <a:ahLst/>
            <a:cxnLst>
              <a:cxn ang="0">
                <a:pos x="T0" y="T1"/>
              </a:cxn>
              <a:cxn ang="0">
                <a:pos x="T2" y="T3"/>
              </a:cxn>
              <a:cxn ang="0">
                <a:pos x="T4" y="T5"/>
              </a:cxn>
              <a:cxn ang="0">
                <a:pos x="T6" y="T7"/>
              </a:cxn>
              <a:cxn ang="0">
                <a:pos x="T8" y="T9"/>
              </a:cxn>
            </a:cxnLst>
            <a:rect l="0" t="0" r="r" b="b"/>
            <a:pathLst>
              <a:path w="1029" h="641">
                <a:moveTo>
                  <a:pt x="0" y="641"/>
                </a:moveTo>
                <a:lnTo>
                  <a:pt x="1029" y="532"/>
                </a:lnTo>
                <a:lnTo>
                  <a:pt x="1029" y="111"/>
                </a:lnTo>
                <a:lnTo>
                  <a:pt x="0" y="0"/>
                </a:lnTo>
                <a:lnTo>
                  <a:pt x="0" y="641"/>
                </a:lnTo>
                <a:close/>
              </a:path>
            </a:pathLst>
          </a:custGeom>
          <a:solidFill>
            <a:srgbClr val="701277"/>
          </a:solidFill>
          <a:ln>
            <a:noFill/>
          </a:ln>
        </p:spPr>
        <p:txBody>
          <a:bodyPr vert="horz" wrap="square" lIns="91431" tIns="45715" rIns="91431" bIns="45715" numCol="1" anchor="t" anchorCtr="0" compatLnSpc="1"/>
          <a:lstStyle/>
          <a:p>
            <a:endParaRPr lang="id-ID" dirty="0">
              <a:solidFill>
                <a:schemeClr val="tx1">
                  <a:lumMod val="50000"/>
                  <a:lumOff val="50000"/>
                </a:schemeClr>
              </a:solidFill>
              <a:latin typeface="阿里巴巴普惠体 R" panose="00020600040101010101" pitchFamily="18" charset="-122"/>
            </a:endParaRPr>
          </a:p>
        </p:txBody>
      </p:sp>
      <p:sp>
        <p:nvSpPr>
          <p:cNvPr id="18" name="Freeform 83"/>
          <p:cNvSpPr/>
          <p:nvPr/>
        </p:nvSpPr>
        <p:spPr bwMode="auto">
          <a:xfrm rot="5400000">
            <a:off x="8252340" y="4133948"/>
            <a:ext cx="12700" cy="742854"/>
          </a:xfrm>
          <a:custGeom>
            <a:avLst/>
            <a:gdLst>
              <a:gd name="T0" fmla="*/ 8 w 8"/>
              <a:gd name="T1" fmla="*/ 468 h 468"/>
              <a:gd name="T2" fmla="*/ 0 w 8"/>
              <a:gd name="T3" fmla="*/ 468 h 468"/>
              <a:gd name="T4" fmla="*/ 0 w 8"/>
              <a:gd name="T5" fmla="*/ 2 h 468"/>
              <a:gd name="T6" fmla="*/ 3 w 8"/>
              <a:gd name="T7" fmla="*/ 0 h 468"/>
              <a:gd name="T8" fmla="*/ 8 w 8"/>
              <a:gd name="T9" fmla="*/ 2 h 468"/>
              <a:gd name="T10" fmla="*/ 8 w 8"/>
              <a:gd name="T11" fmla="*/ 468 h 468"/>
            </a:gdLst>
            <a:ahLst/>
            <a:cxnLst>
              <a:cxn ang="0">
                <a:pos x="T0" y="T1"/>
              </a:cxn>
              <a:cxn ang="0">
                <a:pos x="T2" y="T3"/>
              </a:cxn>
              <a:cxn ang="0">
                <a:pos x="T4" y="T5"/>
              </a:cxn>
              <a:cxn ang="0">
                <a:pos x="T6" y="T7"/>
              </a:cxn>
              <a:cxn ang="0">
                <a:pos x="T8" y="T9"/>
              </a:cxn>
              <a:cxn ang="0">
                <a:pos x="T10" y="T11"/>
              </a:cxn>
            </a:cxnLst>
            <a:rect l="0" t="0" r="r" b="b"/>
            <a:pathLst>
              <a:path w="8" h="468">
                <a:moveTo>
                  <a:pt x="8" y="468"/>
                </a:moveTo>
                <a:lnTo>
                  <a:pt x="0" y="468"/>
                </a:lnTo>
                <a:lnTo>
                  <a:pt x="0" y="2"/>
                </a:lnTo>
                <a:lnTo>
                  <a:pt x="3" y="0"/>
                </a:lnTo>
                <a:lnTo>
                  <a:pt x="8" y="2"/>
                </a:lnTo>
                <a:lnTo>
                  <a:pt x="8" y="468"/>
                </a:lnTo>
                <a:close/>
              </a:path>
            </a:pathLst>
          </a:custGeom>
          <a:solidFill>
            <a:schemeClr val="bg1">
              <a:alpha val="25000"/>
            </a:schemeClr>
          </a:solidFill>
          <a:ln>
            <a:noFill/>
          </a:ln>
        </p:spPr>
        <p:txBody>
          <a:bodyPr vert="horz" wrap="square" lIns="91431" tIns="45715" rIns="91431" bIns="45715" numCol="1" anchor="t" anchorCtr="0" compatLnSpc="1"/>
          <a:lstStyle/>
          <a:p>
            <a:endParaRPr lang="id-ID" dirty="0">
              <a:solidFill>
                <a:schemeClr val="tx1">
                  <a:lumMod val="50000"/>
                  <a:lumOff val="50000"/>
                </a:schemeClr>
              </a:solidFill>
              <a:latin typeface="阿里巴巴普惠体 R" panose="00020600040101010101" pitchFamily="18" charset="-122"/>
            </a:endParaRPr>
          </a:p>
        </p:txBody>
      </p:sp>
      <p:sp>
        <p:nvSpPr>
          <p:cNvPr id="19" name="Freeform 84"/>
          <p:cNvSpPr/>
          <p:nvPr/>
        </p:nvSpPr>
        <p:spPr bwMode="auto">
          <a:xfrm rot="5400000">
            <a:off x="7228536" y="4103790"/>
            <a:ext cx="12700" cy="803170"/>
          </a:xfrm>
          <a:custGeom>
            <a:avLst/>
            <a:gdLst>
              <a:gd name="T0" fmla="*/ 8 w 8"/>
              <a:gd name="T1" fmla="*/ 506 h 506"/>
              <a:gd name="T2" fmla="*/ 0 w 8"/>
              <a:gd name="T3" fmla="*/ 506 h 506"/>
              <a:gd name="T4" fmla="*/ 0 w 8"/>
              <a:gd name="T5" fmla="*/ 1 h 506"/>
              <a:gd name="T6" fmla="*/ 3 w 8"/>
              <a:gd name="T7" fmla="*/ 0 h 506"/>
              <a:gd name="T8" fmla="*/ 8 w 8"/>
              <a:gd name="T9" fmla="*/ 1 h 506"/>
              <a:gd name="T10" fmla="*/ 8 w 8"/>
              <a:gd name="T11" fmla="*/ 506 h 506"/>
            </a:gdLst>
            <a:ahLst/>
            <a:cxnLst>
              <a:cxn ang="0">
                <a:pos x="T0" y="T1"/>
              </a:cxn>
              <a:cxn ang="0">
                <a:pos x="T2" y="T3"/>
              </a:cxn>
              <a:cxn ang="0">
                <a:pos x="T4" y="T5"/>
              </a:cxn>
              <a:cxn ang="0">
                <a:pos x="T6" y="T7"/>
              </a:cxn>
              <a:cxn ang="0">
                <a:pos x="T8" y="T9"/>
              </a:cxn>
              <a:cxn ang="0">
                <a:pos x="T10" y="T11"/>
              </a:cxn>
            </a:cxnLst>
            <a:rect l="0" t="0" r="r" b="b"/>
            <a:pathLst>
              <a:path w="8" h="506">
                <a:moveTo>
                  <a:pt x="8" y="506"/>
                </a:moveTo>
                <a:lnTo>
                  <a:pt x="0" y="506"/>
                </a:lnTo>
                <a:lnTo>
                  <a:pt x="0" y="1"/>
                </a:lnTo>
                <a:lnTo>
                  <a:pt x="3" y="0"/>
                </a:lnTo>
                <a:lnTo>
                  <a:pt x="8" y="1"/>
                </a:lnTo>
                <a:lnTo>
                  <a:pt x="8" y="506"/>
                </a:lnTo>
                <a:close/>
              </a:path>
            </a:pathLst>
          </a:custGeom>
          <a:solidFill>
            <a:schemeClr val="bg1">
              <a:alpha val="25000"/>
            </a:schemeClr>
          </a:solidFill>
          <a:ln>
            <a:noFill/>
          </a:ln>
        </p:spPr>
        <p:txBody>
          <a:bodyPr vert="horz" wrap="square" lIns="91431" tIns="45715" rIns="91431" bIns="45715" numCol="1" anchor="t" anchorCtr="0" compatLnSpc="1"/>
          <a:lstStyle/>
          <a:p>
            <a:endParaRPr lang="id-ID" dirty="0">
              <a:solidFill>
                <a:schemeClr val="tx1">
                  <a:lumMod val="50000"/>
                  <a:lumOff val="50000"/>
                </a:schemeClr>
              </a:solidFill>
              <a:latin typeface="阿里巴巴普惠体 R" panose="00020600040101010101" pitchFamily="18" charset="-122"/>
            </a:endParaRPr>
          </a:p>
        </p:txBody>
      </p:sp>
      <p:sp>
        <p:nvSpPr>
          <p:cNvPr id="20" name="Freeform 85"/>
          <p:cNvSpPr/>
          <p:nvPr/>
        </p:nvSpPr>
        <p:spPr bwMode="auto">
          <a:xfrm rot="5400000">
            <a:off x="3926965" y="4133948"/>
            <a:ext cx="12700" cy="742854"/>
          </a:xfrm>
          <a:custGeom>
            <a:avLst/>
            <a:gdLst>
              <a:gd name="T0" fmla="*/ 8 w 8"/>
              <a:gd name="T1" fmla="*/ 0 h 468"/>
              <a:gd name="T2" fmla="*/ 0 w 8"/>
              <a:gd name="T3" fmla="*/ 0 h 468"/>
              <a:gd name="T4" fmla="*/ 0 w 8"/>
              <a:gd name="T5" fmla="*/ 467 h 468"/>
              <a:gd name="T6" fmla="*/ 3 w 8"/>
              <a:gd name="T7" fmla="*/ 468 h 468"/>
              <a:gd name="T8" fmla="*/ 8 w 8"/>
              <a:gd name="T9" fmla="*/ 467 h 468"/>
              <a:gd name="T10" fmla="*/ 8 w 8"/>
              <a:gd name="T11" fmla="*/ 0 h 468"/>
            </a:gdLst>
            <a:ahLst/>
            <a:cxnLst>
              <a:cxn ang="0">
                <a:pos x="T0" y="T1"/>
              </a:cxn>
              <a:cxn ang="0">
                <a:pos x="T2" y="T3"/>
              </a:cxn>
              <a:cxn ang="0">
                <a:pos x="T4" y="T5"/>
              </a:cxn>
              <a:cxn ang="0">
                <a:pos x="T6" y="T7"/>
              </a:cxn>
              <a:cxn ang="0">
                <a:pos x="T8" y="T9"/>
              </a:cxn>
              <a:cxn ang="0">
                <a:pos x="T10" y="T11"/>
              </a:cxn>
            </a:cxnLst>
            <a:rect l="0" t="0" r="r" b="b"/>
            <a:pathLst>
              <a:path w="8" h="468">
                <a:moveTo>
                  <a:pt x="8" y="0"/>
                </a:moveTo>
                <a:lnTo>
                  <a:pt x="0" y="0"/>
                </a:lnTo>
                <a:lnTo>
                  <a:pt x="0" y="467"/>
                </a:lnTo>
                <a:lnTo>
                  <a:pt x="3" y="468"/>
                </a:lnTo>
                <a:lnTo>
                  <a:pt x="8" y="467"/>
                </a:lnTo>
                <a:lnTo>
                  <a:pt x="8" y="0"/>
                </a:lnTo>
                <a:close/>
              </a:path>
            </a:pathLst>
          </a:custGeom>
          <a:solidFill>
            <a:schemeClr val="bg1">
              <a:alpha val="25000"/>
            </a:schemeClr>
          </a:solidFill>
          <a:ln>
            <a:noFill/>
          </a:ln>
        </p:spPr>
        <p:txBody>
          <a:bodyPr vert="horz" wrap="square" lIns="91431" tIns="45715" rIns="91431" bIns="45715" numCol="1" anchor="t" anchorCtr="0" compatLnSpc="1"/>
          <a:lstStyle/>
          <a:p>
            <a:endParaRPr lang="id-ID" dirty="0">
              <a:solidFill>
                <a:schemeClr val="tx1">
                  <a:lumMod val="50000"/>
                  <a:lumOff val="50000"/>
                </a:schemeClr>
              </a:solidFill>
              <a:latin typeface="阿里巴巴普惠体 R" panose="00020600040101010101" pitchFamily="18" charset="-122"/>
            </a:endParaRPr>
          </a:p>
        </p:txBody>
      </p:sp>
      <p:sp>
        <p:nvSpPr>
          <p:cNvPr id="21" name="Freeform 86"/>
          <p:cNvSpPr/>
          <p:nvPr/>
        </p:nvSpPr>
        <p:spPr bwMode="auto">
          <a:xfrm rot="5400000">
            <a:off x="4949182" y="4103790"/>
            <a:ext cx="12700" cy="803170"/>
          </a:xfrm>
          <a:custGeom>
            <a:avLst/>
            <a:gdLst>
              <a:gd name="T0" fmla="*/ 8 w 8"/>
              <a:gd name="T1" fmla="*/ 0 h 506"/>
              <a:gd name="T2" fmla="*/ 0 w 8"/>
              <a:gd name="T3" fmla="*/ 0 h 506"/>
              <a:gd name="T4" fmla="*/ 0 w 8"/>
              <a:gd name="T5" fmla="*/ 504 h 506"/>
              <a:gd name="T6" fmla="*/ 3 w 8"/>
              <a:gd name="T7" fmla="*/ 506 h 506"/>
              <a:gd name="T8" fmla="*/ 8 w 8"/>
              <a:gd name="T9" fmla="*/ 504 h 506"/>
              <a:gd name="T10" fmla="*/ 8 w 8"/>
              <a:gd name="T11" fmla="*/ 0 h 506"/>
            </a:gdLst>
            <a:ahLst/>
            <a:cxnLst>
              <a:cxn ang="0">
                <a:pos x="T0" y="T1"/>
              </a:cxn>
              <a:cxn ang="0">
                <a:pos x="T2" y="T3"/>
              </a:cxn>
              <a:cxn ang="0">
                <a:pos x="T4" y="T5"/>
              </a:cxn>
              <a:cxn ang="0">
                <a:pos x="T6" y="T7"/>
              </a:cxn>
              <a:cxn ang="0">
                <a:pos x="T8" y="T9"/>
              </a:cxn>
              <a:cxn ang="0">
                <a:pos x="T10" y="T11"/>
              </a:cxn>
            </a:cxnLst>
            <a:rect l="0" t="0" r="r" b="b"/>
            <a:pathLst>
              <a:path w="8" h="506">
                <a:moveTo>
                  <a:pt x="8" y="0"/>
                </a:moveTo>
                <a:lnTo>
                  <a:pt x="0" y="0"/>
                </a:lnTo>
                <a:lnTo>
                  <a:pt x="0" y="504"/>
                </a:lnTo>
                <a:lnTo>
                  <a:pt x="3" y="506"/>
                </a:lnTo>
                <a:lnTo>
                  <a:pt x="8" y="504"/>
                </a:lnTo>
                <a:lnTo>
                  <a:pt x="8" y="0"/>
                </a:lnTo>
                <a:close/>
              </a:path>
            </a:pathLst>
          </a:custGeom>
          <a:solidFill>
            <a:schemeClr val="bg1">
              <a:alpha val="25000"/>
            </a:schemeClr>
          </a:solidFill>
          <a:ln>
            <a:noFill/>
          </a:ln>
        </p:spPr>
        <p:txBody>
          <a:bodyPr vert="horz" wrap="square" lIns="91431" tIns="45715" rIns="91431" bIns="45715" numCol="1" anchor="t" anchorCtr="0" compatLnSpc="1"/>
          <a:lstStyle/>
          <a:p>
            <a:endParaRPr lang="id-ID" dirty="0">
              <a:solidFill>
                <a:schemeClr val="tx1">
                  <a:lumMod val="50000"/>
                  <a:lumOff val="50000"/>
                </a:schemeClr>
              </a:solidFill>
              <a:latin typeface="阿里巴巴普惠体 R" panose="00020600040101010101" pitchFamily="18" charset="-122"/>
            </a:endParaRPr>
          </a:p>
        </p:txBody>
      </p:sp>
      <p:sp>
        <p:nvSpPr>
          <p:cNvPr id="22" name="Freeform 87"/>
          <p:cNvSpPr/>
          <p:nvPr/>
        </p:nvSpPr>
        <p:spPr bwMode="auto">
          <a:xfrm rot="5400000">
            <a:off x="6083303" y="3996647"/>
            <a:ext cx="12700" cy="1017456"/>
          </a:xfrm>
          <a:custGeom>
            <a:avLst/>
            <a:gdLst>
              <a:gd name="T0" fmla="*/ 8 w 8"/>
              <a:gd name="T1" fmla="*/ 640 h 641"/>
              <a:gd name="T2" fmla="*/ 3 w 8"/>
              <a:gd name="T3" fmla="*/ 641 h 641"/>
              <a:gd name="T4" fmla="*/ 0 w 8"/>
              <a:gd name="T5" fmla="*/ 640 h 641"/>
              <a:gd name="T6" fmla="*/ 0 w 8"/>
              <a:gd name="T7" fmla="*/ 0 h 641"/>
              <a:gd name="T8" fmla="*/ 3 w 8"/>
              <a:gd name="T9" fmla="*/ 0 h 641"/>
              <a:gd name="T10" fmla="*/ 8 w 8"/>
              <a:gd name="T11" fmla="*/ 0 h 641"/>
              <a:gd name="T12" fmla="*/ 8 w 8"/>
              <a:gd name="T13" fmla="*/ 640 h 641"/>
            </a:gdLst>
            <a:ahLst/>
            <a:cxnLst>
              <a:cxn ang="0">
                <a:pos x="T0" y="T1"/>
              </a:cxn>
              <a:cxn ang="0">
                <a:pos x="T2" y="T3"/>
              </a:cxn>
              <a:cxn ang="0">
                <a:pos x="T4" y="T5"/>
              </a:cxn>
              <a:cxn ang="0">
                <a:pos x="T6" y="T7"/>
              </a:cxn>
              <a:cxn ang="0">
                <a:pos x="T8" y="T9"/>
              </a:cxn>
              <a:cxn ang="0">
                <a:pos x="T10" y="T11"/>
              </a:cxn>
              <a:cxn ang="0">
                <a:pos x="T12" y="T13"/>
              </a:cxn>
            </a:cxnLst>
            <a:rect l="0" t="0" r="r" b="b"/>
            <a:pathLst>
              <a:path w="8" h="641">
                <a:moveTo>
                  <a:pt x="8" y="640"/>
                </a:moveTo>
                <a:lnTo>
                  <a:pt x="3" y="641"/>
                </a:lnTo>
                <a:lnTo>
                  <a:pt x="0" y="640"/>
                </a:lnTo>
                <a:lnTo>
                  <a:pt x="0" y="0"/>
                </a:lnTo>
                <a:lnTo>
                  <a:pt x="3" y="0"/>
                </a:lnTo>
                <a:lnTo>
                  <a:pt x="8" y="0"/>
                </a:lnTo>
                <a:lnTo>
                  <a:pt x="8" y="640"/>
                </a:lnTo>
                <a:close/>
              </a:path>
            </a:pathLst>
          </a:custGeom>
          <a:solidFill>
            <a:schemeClr val="bg1">
              <a:alpha val="25000"/>
            </a:schemeClr>
          </a:solidFill>
          <a:ln>
            <a:noFill/>
          </a:ln>
        </p:spPr>
        <p:txBody>
          <a:bodyPr vert="horz" wrap="square" lIns="91431" tIns="45715" rIns="91431" bIns="45715" numCol="1" anchor="t" anchorCtr="0" compatLnSpc="1"/>
          <a:lstStyle/>
          <a:p>
            <a:endParaRPr lang="id-ID" dirty="0">
              <a:solidFill>
                <a:schemeClr val="tx1">
                  <a:lumMod val="50000"/>
                  <a:lumOff val="50000"/>
                </a:schemeClr>
              </a:solidFill>
              <a:latin typeface="阿里巴巴普惠体 R" panose="00020600040101010101" pitchFamily="18" charset="-122"/>
            </a:endParaRPr>
          </a:p>
        </p:txBody>
      </p:sp>
      <p:sp>
        <p:nvSpPr>
          <p:cNvPr id="23" name="Freeform 88"/>
          <p:cNvSpPr/>
          <p:nvPr/>
        </p:nvSpPr>
        <p:spPr bwMode="auto">
          <a:xfrm rot="5400000">
            <a:off x="7663358" y="4279979"/>
            <a:ext cx="1481139" cy="452380"/>
          </a:xfrm>
          <a:custGeom>
            <a:avLst/>
            <a:gdLst>
              <a:gd name="T0" fmla="*/ 465 w 933"/>
              <a:gd name="T1" fmla="*/ 0 h 285"/>
              <a:gd name="T2" fmla="*/ 0 w 933"/>
              <a:gd name="T3" fmla="*/ 280 h 285"/>
              <a:gd name="T4" fmla="*/ 0 w 933"/>
              <a:gd name="T5" fmla="*/ 285 h 285"/>
              <a:gd name="T6" fmla="*/ 465 w 933"/>
              <a:gd name="T7" fmla="*/ 10 h 285"/>
              <a:gd name="T8" fmla="*/ 933 w 933"/>
              <a:gd name="T9" fmla="*/ 285 h 285"/>
              <a:gd name="T10" fmla="*/ 933 w 933"/>
              <a:gd name="T11" fmla="*/ 280 h 285"/>
              <a:gd name="T12" fmla="*/ 465 w 933"/>
              <a:gd name="T13" fmla="*/ 0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0"/>
                </a:moveTo>
                <a:lnTo>
                  <a:pt x="0" y="280"/>
                </a:lnTo>
                <a:lnTo>
                  <a:pt x="0" y="285"/>
                </a:lnTo>
                <a:lnTo>
                  <a:pt x="465" y="10"/>
                </a:lnTo>
                <a:lnTo>
                  <a:pt x="933" y="285"/>
                </a:lnTo>
                <a:lnTo>
                  <a:pt x="933" y="280"/>
                </a:lnTo>
                <a:lnTo>
                  <a:pt x="465" y="0"/>
                </a:lnTo>
                <a:close/>
              </a:path>
            </a:pathLst>
          </a:custGeom>
          <a:solidFill>
            <a:schemeClr val="bg1">
              <a:alpha val="25000"/>
            </a:schemeClr>
          </a:solidFill>
          <a:ln>
            <a:noFill/>
          </a:ln>
        </p:spPr>
        <p:txBody>
          <a:bodyPr vert="horz" wrap="square" lIns="91431" tIns="45715" rIns="91431" bIns="45715" numCol="1" anchor="t" anchorCtr="0" compatLnSpc="1"/>
          <a:lstStyle/>
          <a:p>
            <a:endParaRPr lang="id-ID" dirty="0">
              <a:solidFill>
                <a:schemeClr val="tx1">
                  <a:lumMod val="50000"/>
                  <a:lumOff val="50000"/>
                </a:schemeClr>
              </a:solidFill>
              <a:latin typeface="阿里巴巴普惠体 R" panose="00020600040101010101" pitchFamily="18" charset="-122"/>
            </a:endParaRPr>
          </a:p>
        </p:txBody>
      </p:sp>
      <p:sp>
        <p:nvSpPr>
          <p:cNvPr id="24" name="Freeform 89"/>
          <p:cNvSpPr/>
          <p:nvPr/>
        </p:nvSpPr>
        <p:spPr bwMode="auto">
          <a:xfrm rot="5400000">
            <a:off x="7012567" y="4360931"/>
            <a:ext cx="1481139" cy="290476"/>
          </a:xfrm>
          <a:custGeom>
            <a:avLst/>
            <a:gdLst>
              <a:gd name="T0" fmla="*/ 0 w 933"/>
              <a:gd name="T1" fmla="*/ 183 h 183"/>
              <a:gd name="T2" fmla="*/ 462 w 933"/>
              <a:gd name="T3" fmla="*/ 7 h 183"/>
              <a:gd name="T4" fmla="*/ 470 w 933"/>
              <a:gd name="T5" fmla="*/ 7 h 183"/>
              <a:gd name="T6" fmla="*/ 933 w 933"/>
              <a:gd name="T7" fmla="*/ 183 h 183"/>
              <a:gd name="T8" fmla="*/ 933 w 933"/>
              <a:gd name="T9" fmla="*/ 178 h 183"/>
              <a:gd name="T10" fmla="*/ 470 w 933"/>
              <a:gd name="T11" fmla="*/ 0 h 183"/>
              <a:gd name="T12" fmla="*/ 462 w 933"/>
              <a:gd name="T13" fmla="*/ 0 h 183"/>
              <a:gd name="T14" fmla="*/ 0 w 933"/>
              <a:gd name="T15" fmla="*/ 178 h 183"/>
              <a:gd name="T16" fmla="*/ 0 w 933"/>
              <a:gd name="T17"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183"/>
                </a:moveTo>
                <a:lnTo>
                  <a:pt x="462" y="7"/>
                </a:lnTo>
                <a:lnTo>
                  <a:pt x="470" y="7"/>
                </a:lnTo>
                <a:lnTo>
                  <a:pt x="933" y="183"/>
                </a:lnTo>
                <a:lnTo>
                  <a:pt x="933" y="178"/>
                </a:lnTo>
                <a:lnTo>
                  <a:pt x="470" y="0"/>
                </a:lnTo>
                <a:lnTo>
                  <a:pt x="462" y="0"/>
                </a:lnTo>
                <a:lnTo>
                  <a:pt x="0" y="178"/>
                </a:lnTo>
                <a:lnTo>
                  <a:pt x="0" y="183"/>
                </a:lnTo>
                <a:close/>
              </a:path>
            </a:pathLst>
          </a:custGeom>
          <a:solidFill>
            <a:schemeClr val="bg1">
              <a:alpha val="25000"/>
            </a:schemeClr>
          </a:solidFill>
          <a:ln>
            <a:noFill/>
          </a:ln>
        </p:spPr>
        <p:txBody>
          <a:bodyPr vert="horz" wrap="square" lIns="91431" tIns="45715" rIns="91431" bIns="45715" numCol="1" anchor="t" anchorCtr="0" compatLnSpc="1"/>
          <a:lstStyle/>
          <a:p>
            <a:endParaRPr lang="id-ID" dirty="0">
              <a:solidFill>
                <a:schemeClr val="tx1">
                  <a:lumMod val="50000"/>
                  <a:lumOff val="50000"/>
                </a:schemeClr>
              </a:solidFill>
              <a:latin typeface="阿里巴巴普惠体 R" panose="00020600040101010101" pitchFamily="18" charset="-122"/>
            </a:endParaRPr>
          </a:p>
        </p:txBody>
      </p:sp>
      <p:sp>
        <p:nvSpPr>
          <p:cNvPr id="25" name="Freeform 90"/>
          <p:cNvSpPr/>
          <p:nvPr/>
        </p:nvSpPr>
        <p:spPr bwMode="auto">
          <a:xfrm rot="5400000">
            <a:off x="6266482" y="4321249"/>
            <a:ext cx="2371725" cy="368252"/>
          </a:xfrm>
          <a:custGeom>
            <a:avLst/>
            <a:gdLst>
              <a:gd name="T0" fmla="*/ 746 w 1494"/>
              <a:gd name="T1" fmla="*/ 0 h 232"/>
              <a:gd name="T2" fmla="*/ 0 w 1494"/>
              <a:gd name="T3" fmla="*/ 224 h 232"/>
              <a:gd name="T4" fmla="*/ 0 w 1494"/>
              <a:gd name="T5" fmla="*/ 232 h 232"/>
              <a:gd name="T6" fmla="*/ 746 w 1494"/>
              <a:gd name="T7" fmla="*/ 10 h 232"/>
              <a:gd name="T8" fmla="*/ 1494 w 1494"/>
              <a:gd name="T9" fmla="*/ 232 h 232"/>
              <a:gd name="T10" fmla="*/ 1494 w 1494"/>
              <a:gd name="T11" fmla="*/ 224 h 232"/>
              <a:gd name="T12" fmla="*/ 746 w 1494"/>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1494" h="231">
                <a:moveTo>
                  <a:pt x="746" y="0"/>
                </a:moveTo>
                <a:lnTo>
                  <a:pt x="0" y="224"/>
                </a:lnTo>
                <a:lnTo>
                  <a:pt x="0" y="232"/>
                </a:lnTo>
                <a:lnTo>
                  <a:pt x="746" y="10"/>
                </a:lnTo>
                <a:lnTo>
                  <a:pt x="1494" y="232"/>
                </a:lnTo>
                <a:lnTo>
                  <a:pt x="1494" y="224"/>
                </a:lnTo>
                <a:lnTo>
                  <a:pt x="746" y="0"/>
                </a:lnTo>
                <a:close/>
              </a:path>
            </a:pathLst>
          </a:custGeom>
          <a:solidFill>
            <a:schemeClr val="bg1">
              <a:alpha val="25000"/>
            </a:schemeClr>
          </a:solidFill>
          <a:ln>
            <a:noFill/>
          </a:ln>
        </p:spPr>
        <p:txBody>
          <a:bodyPr vert="horz" wrap="square" lIns="91431" tIns="45715" rIns="91431" bIns="45715" numCol="1" anchor="t" anchorCtr="0" compatLnSpc="1"/>
          <a:lstStyle/>
          <a:p>
            <a:endParaRPr lang="id-ID" dirty="0">
              <a:solidFill>
                <a:schemeClr val="tx1">
                  <a:lumMod val="50000"/>
                  <a:lumOff val="50000"/>
                </a:schemeClr>
              </a:solidFill>
              <a:latin typeface="阿里巴巴普惠体 R" panose="00020600040101010101" pitchFamily="18" charset="-122"/>
            </a:endParaRPr>
          </a:p>
        </p:txBody>
      </p:sp>
      <p:sp>
        <p:nvSpPr>
          <p:cNvPr id="26" name="Freeform 91"/>
          <p:cNvSpPr/>
          <p:nvPr/>
        </p:nvSpPr>
        <p:spPr bwMode="auto">
          <a:xfrm rot="5400000">
            <a:off x="5568073" y="4408551"/>
            <a:ext cx="2371725" cy="193649"/>
          </a:xfrm>
          <a:custGeom>
            <a:avLst/>
            <a:gdLst>
              <a:gd name="T0" fmla="*/ 743 w 1494"/>
              <a:gd name="T1" fmla="*/ 0 h 122"/>
              <a:gd name="T2" fmla="*/ 0 w 1494"/>
              <a:gd name="T3" fmla="*/ 113 h 122"/>
              <a:gd name="T4" fmla="*/ 0 w 1494"/>
              <a:gd name="T5" fmla="*/ 122 h 122"/>
              <a:gd name="T6" fmla="*/ 743 w 1494"/>
              <a:gd name="T7" fmla="*/ 11 h 122"/>
              <a:gd name="T8" fmla="*/ 751 w 1494"/>
              <a:gd name="T9" fmla="*/ 11 h 122"/>
              <a:gd name="T10" fmla="*/ 1494 w 1494"/>
              <a:gd name="T11" fmla="*/ 122 h 122"/>
              <a:gd name="T12" fmla="*/ 1494 w 1494"/>
              <a:gd name="T13" fmla="*/ 113 h 122"/>
              <a:gd name="T14" fmla="*/ 751 w 1494"/>
              <a:gd name="T15" fmla="*/ 0 h 122"/>
              <a:gd name="T16" fmla="*/ 743 w 1494"/>
              <a:gd name="T1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0"/>
                </a:moveTo>
                <a:lnTo>
                  <a:pt x="0" y="113"/>
                </a:lnTo>
                <a:lnTo>
                  <a:pt x="0" y="122"/>
                </a:lnTo>
                <a:lnTo>
                  <a:pt x="743" y="11"/>
                </a:lnTo>
                <a:lnTo>
                  <a:pt x="751" y="11"/>
                </a:lnTo>
                <a:lnTo>
                  <a:pt x="1494" y="122"/>
                </a:lnTo>
                <a:lnTo>
                  <a:pt x="1494" y="113"/>
                </a:lnTo>
                <a:lnTo>
                  <a:pt x="751" y="0"/>
                </a:lnTo>
                <a:lnTo>
                  <a:pt x="743" y="0"/>
                </a:lnTo>
                <a:close/>
              </a:path>
            </a:pathLst>
          </a:custGeom>
          <a:solidFill>
            <a:schemeClr val="bg1">
              <a:alpha val="25000"/>
            </a:schemeClr>
          </a:solidFill>
          <a:ln>
            <a:noFill/>
          </a:ln>
        </p:spPr>
        <p:txBody>
          <a:bodyPr vert="horz" wrap="square" lIns="91431" tIns="45715" rIns="91431" bIns="45715" numCol="1" anchor="t" anchorCtr="0" compatLnSpc="1"/>
          <a:lstStyle/>
          <a:p>
            <a:endParaRPr lang="id-ID" dirty="0">
              <a:solidFill>
                <a:schemeClr val="tx1">
                  <a:lumMod val="50000"/>
                  <a:lumOff val="50000"/>
                </a:schemeClr>
              </a:solidFill>
              <a:latin typeface="阿里巴巴普惠体 R" panose="00020600040101010101" pitchFamily="18" charset="-122"/>
            </a:endParaRPr>
          </a:p>
        </p:txBody>
      </p:sp>
      <p:sp>
        <p:nvSpPr>
          <p:cNvPr id="27" name="Freeform 92"/>
          <p:cNvSpPr/>
          <p:nvPr/>
        </p:nvSpPr>
        <p:spPr bwMode="auto">
          <a:xfrm rot="5400000">
            <a:off x="3047508" y="4279979"/>
            <a:ext cx="1481139" cy="452380"/>
          </a:xfrm>
          <a:custGeom>
            <a:avLst/>
            <a:gdLst>
              <a:gd name="T0" fmla="*/ 465 w 933"/>
              <a:gd name="T1" fmla="*/ 285 h 285"/>
              <a:gd name="T2" fmla="*/ 0 w 933"/>
              <a:gd name="T3" fmla="*/ 5 h 285"/>
              <a:gd name="T4" fmla="*/ 0 w 933"/>
              <a:gd name="T5" fmla="*/ 0 h 285"/>
              <a:gd name="T6" fmla="*/ 465 w 933"/>
              <a:gd name="T7" fmla="*/ 275 h 285"/>
              <a:gd name="T8" fmla="*/ 933 w 933"/>
              <a:gd name="T9" fmla="*/ 0 h 285"/>
              <a:gd name="T10" fmla="*/ 933 w 933"/>
              <a:gd name="T11" fmla="*/ 5 h 285"/>
              <a:gd name="T12" fmla="*/ 465 w 933"/>
              <a:gd name="T13" fmla="*/ 285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285"/>
                </a:moveTo>
                <a:lnTo>
                  <a:pt x="0" y="5"/>
                </a:lnTo>
                <a:lnTo>
                  <a:pt x="0" y="0"/>
                </a:lnTo>
                <a:lnTo>
                  <a:pt x="465" y="275"/>
                </a:lnTo>
                <a:lnTo>
                  <a:pt x="933" y="0"/>
                </a:lnTo>
                <a:lnTo>
                  <a:pt x="933" y="5"/>
                </a:lnTo>
                <a:lnTo>
                  <a:pt x="465" y="285"/>
                </a:lnTo>
                <a:close/>
              </a:path>
            </a:pathLst>
          </a:custGeom>
          <a:solidFill>
            <a:schemeClr val="bg1">
              <a:alpha val="25000"/>
            </a:schemeClr>
          </a:solidFill>
          <a:ln>
            <a:noFill/>
          </a:ln>
        </p:spPr>
        <p:txBody>
          <a:bodyPr vert="horz" wrap="square" lIns="91431" tIns="45715" rIns="91431" bIns="45715" numCol="1" anchor="t" anchorCtr="0" compatLnSpc="1"/>
          <a:lstStyle/>
          <a:p>
            <a:endParaRPr lang="id-ID" dirty="0">
              <a:solidFill>
                <a:schemeClr val="tx1">
                  <a:lumMod val="50000"/>
                  <a:lumOff val="50000"/>
                </a:schemeClr>
              </a:solidFill>
              <a:latin typeface="阿里巴巴普惠体 R" panose="00020600040101010101" pitchFamily="18" charset="-122"/>
            </a:endParaRPr>
          </a:p>
        </p:txBody>
      </p:sp>
      <p:sp>
        <p:nvSpPr>
          <p:cNvPr id="28" name="Freeform 93"/>
          <p:cNvSpPr/>
          <p:nvPr/>
        </p:nvSpPr>
        <p:spPr bwMode="auto">
          <a:xfrm rot="5400000">
            <a:off x="3698298" y="4360931"/>
            <a:ext cx="1481139" cy="290476"/>
          </a:xfrm>
          <a:custGeom>
            <a:avLst/>
            <a:gdLst>
              <a:gd name="T0" fmla="*/ 0 w 933"/>
              <a:gd name="T1" fmla="*/ 0 h 183"/>
              <a:gd name="T2" fmla="*/ 462 w 933"/>
              <a:gd name="T3" fmla="*/ 176 h 183"/>
              <a:gd name="T4" fmla="*/ 470 w 933"/>
              <a:gd name="T5" fmla="*/ 176 h 183"/>
              <a:gd name="T6" fmla="*/ 933 w 933"/>
              <a:gd name="T7" fmla="*/ 0 h 183"/>
              <a:gd name="T8" fmla="*/ 933 w 933"/>
              <a:gd name="T9" fmla="*/ 5 h 183"/>
              <a:gd name="T10" fmla="*/ 470 w 933"/>
              <a:gd name="T11" fmla="*/ 183 h 183"/>
              <a:gd name="T12" fmla="*/ 462 w 933"/>
              <a:gd name="T13" fmla="*/ 183 h 183"/>
              <a:gd name="T14" fmla="*/ 0 w 933"/>
              <a:gd name="T15" fmla="*/ 5 h 183"/>
              <a:gd name="T16" fmla="*/ 0 w 933"/>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0"/>
                </a:moveTo>
                <a:lnTo>
                  <a:pt x="462" y="176"/>
                </a:lnTo>
                <a:lnTo>
                  <a:pt x="470" y="176"/>
                </a:lnTo>
                <a:lnTo>
                  <a:pt x="933" y="0"/>
                </a:lnTo>
                <a:lnTo>
                  <a:pt x="933" y="5"/>
                </a:lnTo>
                <a:lnTo>
                  <a:pt x="470" y="183"/>
                </a:lnTo>
                <a:lnTo>
                  <a:pt x="462" y="183"/>
                </a:lnTo>
                <a:lnTo>
                  <a:pt x="0" y="5"/>
                </a:lnTo>
                <a:lnTo>
                  <a:pt x="0" y="0"/>
                </a:lnTo>
                <a:close/>
              </a:path>
            </a:pathLst>
          </a:custGeom>
          <a:solidFill>
            <a:schemeClr val="bg1">
              <a:alpha val="25000"/>
            </a:schemeClr>
          </a:solidFill>
          <a:ln>
            <a:noFill/>
          </a:ln>
        </p:spPr>
        <p:txBody>
          <a:bodyPr vert="horz" wrap="square" lIns="91431" tIns="45715" rIns="91431" bIns="45715" numCol="1" anchor="t" anchorCtr="0" compatLnSpc="1"/>
          <a:lstStyle/>
          <a:p>
            <a:endParaRPr lang="id-ID" dirty="0">
              <a:solidFill>
                <a:schemeClr val="tx1">
                  <a:lumMod val="50000"/>
                  <a:lumOff val="50000"/>
                </a:schemeClr>
              </a:solidFill>
              <a:latin typeface="阿里巴巴普惠体 R" panose="00020600040101010101" pitchFamily="18" charset="-122"/>
            </a:endParaRPr>
          </a:p>
        </p:txBody>
      </p:sp>
      <p:sp>
        <p:nvSpPr>
          <p:cNvPr id="29" name="Freeform 94"/>
          <p:cNvSpPr/>
          <p:nvPr/>
        </p:nvSpPr>
        <p:spPr bwMode="auto">
          <a:xfrm rot="5400000">
            <a:off x="3553004" y="4320455"/>
            <a:ext cx="2371725" cy="369840"/>
          </a:xfrm>
          <a:custGeom>
            <a:avLst/>
            <a:gdLst>
              <a:gd name="T0" fmla="*/ 746 w 1494"/>
              <a:gd name="T1" fmla="*/ 233 h 233"/>
              <a:gd name="T2" fmla="*/ 0 w 1494"/>
              <a:gd name="T3" fmla="*/ 9 h 233"/>
              <a:gd name="T4" fmla="*/ 0 w 1494"/>
              <a:gd name="T5" fmla="*/ 0 h 233"/>
              <a:gd name="T6" fmla="*/ 746 w 1494"/>
              <a:gd name="T7" fmla="*/ 222 h 233"/>
              <a:gd name="T8" fmla="*/ 1494 w 1494"/>
              <a:gd name="T9" fmla="*/ 0 h 233"/>
              <a:gd name="T10" fmla="*/ 1494 w 1494"/>
              <a:gd name="T11" fmla="*/ 9 h 233"/>
              <a:gd name="T12" fmla="*/ 746 w 1494"/>
              <a:gd name="T13" fmla="*/ 233 h 233"/>
            </a:gdLst>
            <a:ahLst/>
            <a:cxnLst>
              <a:cxn ang="0">
                <a:pos x="T0" y="T1"/>
              </a:cxn>
              <a:cxn ang="0">
                <a:pos x="T2" y="T3"/>
              </a:cxn>
              <a:cxn ang="0">
                <a:pos x="T4" y="T5"/>
              </a:cxn>
              <a:cxn ang="0">
                <a:pos x="T6" y="T7"/>
              </a:cxn>
              <a:cxn ang="0">
                <a:pos x="T8" y="T9"/>
              </a:cxn>
              <a:cxn ang="0">
                <a:pos x="T10" y="T11"/>
              </a:cxn>
              <a:cxn ang="0">
                <a:pos x="T12" y="T13"/>
              </a:cxn>
            </a:cxnLst>
            <a:rect l="0" t="0" r="r" b="b"/>
            <a:pathLst>
              <a:path w="1494" h="233">
                <a:moveTo>
                  <a:pt x="746" y="233"/>
                </a:moveTo>
                <a:lnTo>
                  <a:pt x="0" y="9"/>
                </a:lnTo>
                <a:lnTo>
                  <a:pt x="0" y="0"/>
                </a:lnTo>
                <a:lnTo>
                  <a:pt x="746" y="222"/>
                </a:lnTo>
                <a:lnTo>
                  <a:pt x="1494" y="0"/>
                </a:lnTo>
                <a:lnTo>
                  <a:pt x="1494" y="9"/>
                </a:lnTo>
                <a:lnTo>
                  <a:pt x="746" y="233"/>
                </a:lnTo>
                <a:close/>
              </a:path>
            </a:pathLst>
          </a:custGeom>
          <a:solidFill>
            <a:schemeClr val="bg1">
              <a:alpha val="25000"/>
            </a:schemeClr>
          </a:solidFill>
          <a:ln>
            <a:noFill/>
          </a:ln>
        </p:spPr>
        <p:txBody>
          <a:bodyPr vert="horz" wrap="square" lIns="91431" tIns="45715" rIns="91431" bIns="45715" numCol="1" anchor="t" anchorCtr="0" compatLnSpc="1"/>
          <a:lstStyle/>
          <a:p>
            <a:endParaRPr lang="id-ID" dirty="0">
              <a:solidFill>
                <a:schemeClr val="tx1">
                  <a:lumMod val="50000"/>
                  <a:lumOff val="50000"/>
                </a:schemeClr>
              </a:solidFill>
              <a:latin typeface="阿里巴巴普惠体 R" panose="00020600040101010101" pitchFamily="18" charset="-122"/>
            </a:endParaRPr>
          </a:p>
        </p:txBody>
      </p:sp>
      <p:sp>
        <p:nvSpPr>
          <p:cNvPr id="30" name="Freeform 95"/>
          <p:cNvSpPr/>
          <p:nvPr/>
        </p:nvSpPr>
        <p:spPr bwMode="auto">
          <a:xfrm rot="5400000">
            <a:off x="4252207" y="4408551"/>
            <a:ext cx="2371725" cy="193649"/>
          </a:xfrm>
          <a:custGeom>
            <a:avLst/>
            <a:gdLst>
              <a:gd name="T0" fmla="*/ 743 w 1494"/>
              <a:gd name="T1" fmla="*/ 122 h 122"/>
              <a:gd name="T2" fmla="*/ 0 w 1494"/>
              <a:gd name="T3" fmla="*/ 9 h 122"/>
              <a:gd name="T4" fmla="*/ 0 w 1494"/>
              <a:gd name="T5" fmla="*/ 0 h 122"/>
              <a:gd name="T6" fmla="*/ 743 w 1494"/>
              <a:gd name="T7" fmla="*/ 112 h 122"/>
              <a:gd name="T8" fmla="*/ 751 w 1494"/>
              <a:gd name="T9" fmla="*/ 112 h 122"/>
              <a:gd name="T10" fmla="*/ 1494 w 1494"/>
              <a:gd name="T11" fmla="*/ 0 h 122"/>
              <a:gd name="T12" fmla="*/ 1494 w 1494"/>
              <a:gd name="T13" fmla="*/ 9 h 122"/>
              <a:gd name="T14" fmla="*/ 751 w 1494"/>
              <a:gd name="T15" fmla="*/ 122 h 122"/>
              <a:gd name="T16" fmla="*/ 743 w 1494"/>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122"/>
                </a:moveTo>
                <a:lnTo>
                  <a:pt x="0" y="9"/>
                </a:lnTo>
                <a:lnTo>
                  <a:pt x="0" y="0"/>
                </a:lnTo>
                <a:lnTo>
                  <a:pt x="743" y="112"/>
                </a:lnTo>
                <a:lnTo>
                  <a:pt x="751" y="112"/>
                </a:lnTo>
                <a:lnTo>
                  <a:pt x="1494" y="0"/>
                </a:lnTo>
                <a:lnTo>
                  <a:pt x="1494" y="9"/>
                </a:lnTo>
                <a:lnTo>
                  <a:pt x="751" y="122"/>
                </a:lnTo>
                <a:lnTo>
                  <a:pt x="743" y="122"/>
                </a:lnTo>
                <a:close/>
              </a:path>
            </a:pathLst>
          </a:custGeom>
          <a:solidFill>
            <a:schemeClr val="bg1">
              <a:alpha val="25000"/>
            </a:schemeClr>
          </a:solidFill>
          <a:ln>
            <a:noFill/>
          </a:ln>
        </p:spPr>
        <p:txBody>
          <a:bodyPr vert="horz" wrap="square" lIns="91431" tIns="45715" rIns="91431" bIns="45715" numCol="1" anchor="t" anchorCtr="0" compatLnSpc="1"/>
          <a:lstStyle/>
          <a:p>
            <a:endParaRPr lang="id-ID" dirty="0">
              <a:solidFill>
                <a:schemeClr val="tx1">
                  <a:lumMod val="50000"/>
                  <a:lumOff val="50000"/>
                </a:schemeClr>
              </a:solidFill>
              <a:latin typeface="阿里巴巴普惠体 R" panose="00020600040101010101" pitchFamily="18" charset="-122"/>
            </a:endParaRPr>
          </a:p>
        </p:txBody>
      </p:sp>
      <p:sp>
        <p:nvSpPr>
          <p:cNvPr id="31" name="Freeform 96"/>
          <p:cNvSpPr/>
          <p:nvPr/>
        </p:nvSpPr>
        <p:spPr bwMode="auto">
          <a:xfrm rot="5400000">
            <a:off x="4868811" y="4407757"/>
            <a:ext cx="3263900" cy="195237"/>
          </a:xfrm>
          <a:custGeom>
            <a:avLst/>
            <a:gdLst>
              <a:gd name="T0" fmla="*/ 1027 w 2056"/>
              <a:gd name="T1" fmla="*/ 0 h 123"/>
              <a:gd name="T2" fmla="*/ 0 w 2056"/>
              <a:gd name="T3" fmla="*/ 111 h 123"/>
              <a:gd name="T4" fmla="*/ 0 w 2056"/>
              <a:gd name="T5" fmla="*/ 123 h 123"/>
              <a:gd name="T6" fmla="*/ 1027 w 2056"/>
              <a:gd name="T7" fmla="*/ 14 h 123"/>
              <a:gd name="T8" fmla="*/ 2056 w 2056"/>
              <a:gd name="T9" fmla="*/ 123 h 123"/>
              <a:gd name="T10" fmla="*/ 2056 w 2056"/>
              <a:gd name="T11" fmla="*/ 111 h 123"/>
              <a:gd name="T12" fmla="*/ 1027 w 2056"/>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2056" h="123">
                <a:moveTo>
                  <a:pt x="1027" y="0"/>
                </a:moveTo>
                <a:lnTo>
                  <a:pt x="0" y="111"/>
                </a:lnTo>
                <a:lnTo>
                  <a:pt x="0" y="123"/>
                </a:lnTo>
                <a:lnTo>
                  <a:pt x="1027" y="14"/>
                </a:lnTo>
                <a:lnTo>
                  <a:pt x="2056" y="123"/>
                </a:lnTo>
                <a:lnTo>
                  <a:pt x="2056" y="111"/>
                </a:lnTo>
                <a:lnTo>
                  <a:pt x="1027" y="0"/>
                </a:lnTo>
                <a:close/>
              </a:path>
            </a:pathLst>
          </a:custGeom>
          <a:solidFill>
            <a:schemeClr val="bg1">
              <a:alpha val="25000"/>
            </a:schemeClr>
          </a:solidFill>
          <a:ln>
            <a:noFill/>
          </a:ln>
        </p:spPr>
        <p:txBody>
          <a:bodyPr vert="horz" wrap="square" lIns="91431" tIns="45715" rIns="91431" bIns="45715" numCol="1" anchor="t" anchorCtr="0" compatLnSpc="1"/>
          <a:lstStyle/>
          <a:p>
            <a:endParaRPr lang="id-ID" dirty="0">
              <a:solidFill>
                <a:schemeClr val="tx1">
                  <a:lumMod val="50000"/>
                  <a:lumOff val="50000"/>
                </a:schemeClr>
              </a:solidFill>
              <a:latin typeface="阿里巴巴普惠体 R" panose="00020600040101010101" pitchFamily="18" charset="-122"/>
            </a:endParaRPr>
          </a:p>
        </p:txBody>
      </p:sp>
      <p:sp>
        <p:nvSpPr>
          <p:cNvPr id="32" name="Freeform 97"/>
          <p:cNvSpPr/>
          <p:nvPr/>
        </p:nvSpPr>
        <p:spPr bwMode="auto">
          <a:xfrm rot="5400000">
            <a:off x="4043419" y="4410931"/>
            <a:ext cx="3263900" cy="188889"/>
          </a:xfrm>
          <a:custGeom>
            <a:avLst/>
            <a:gdLst>
              <a:gd name="T0" fmla="*/ 1027 w 2056"/>
              <a:gd name="T1" fmla="*/ 119 h 119"/>
              <a:gd name="T2" fmla="*/ 0 w 2056"/>
              <a:gd name="T3" fmla="*/ 10 h 119"/>
              <a:gd name="T4" fmla="*/ 0 w 2056"/>
              <a:gd name="T5" fmla="*/ 0 h 119"/>
              <a:gd name="T6" fmla="*/ 1027 w 2056"/>
              <a:gd name="T7" fmla="*/ 104 h 119"/>
              <a:gd name="T8" fmla="*/ 2056 w 2056"/>
              <a:gd name="T9" fmla="*/ 0 h 119"/>
              <a:gd name="T10" fmla="*/ 2056 w 2056"/>
              <a:gd name="T11" fmla="*/ 10 h 119"/>
              <a:gd name="T12" fmla="*/ 1027 w 2056"/>
              <a:gd name="T13" fmla="*/ 119 h 119"/>
            </a:gdLst>
            <a:ahLst/>
            <a:cxnLst>
              <a:cxn ang="0">
                <a:pos x="T0" y="T1"/>
              </a:cxn>
              <a:cxn ang="0">
                <a:pos x="T2" y="T3"/>
              </a:cxn>
              <a:cxn ang="0">
                <a:pos x="T4" y="T5"/>
              </a:cxn>
              <a:cxn ang="0">
                <a:pos x="T6" y="T7"/>
              </a:cxn>
              <a:cxn ang="0">
                <a:pos x="T8" y="T9"/>
              </a:cxn>
              <a:cxn ang="0">
                <a:pos x="T10" y="T11"/>
              </a:cxn>
              <a:cxn ang="0">
                <a:pos x="T12" y="T13"/>
              </a:cxn>
            </a:cxnLst>
            <a:rect l="0" t="0" r="r" b="b"/>
            <a:pathLst>
              <a:path w="2056" h="119">
                <a:moveTo>
                  <a:pt x="1027" y="119"/>
                </a:moveTo>
                <a:lnTo>
                  <a:pt x="0" y="10"/>
                </a:lnTo>
                <a:lnTo>
                  <a:pt x="0" y="0"/>
                </a:lnTo>
                <a:lnTo>
                  <a:pt x="1027" y="104"/>
                </a:lnTo>
                <a:lnTo>
                  <a:pt x="2056" y="0"/>
                </a:lnTo>
                <a:lnTo>
                  <a:pt x="2056" y="10"/>
                </a:lnTo>
                <a:lnTo>
                  <a:pt x="1027" y="119"/>
                </a:lnTo>
                <a:close/>
              </a:path>
            </a:pathLst>
          </a:custGeom>
          <a:solidFill>
            <a:schemeClr val="bg1">
              <a:alpha val="25000"/>
            </a:schemeClr>
          </a:solidFill>
          <a:ln>
            <a:noFill/>
          </a:ln>
        </p:spPr>
        <p:txBody>
          <a:bodyPr vert="horz" wrap="square" lIns="91431" tIns="45715" rIns="91431" bIns="45715" numCol="1" anchor="t" anchorCtr="0" compatLnSpc="1"/>
          <a:lstStyle/>
          <a:p>
            <a:endParaRPr lang="id-ID" dirty="0">
              <a:solidFill>
                <a:schemeClr val="tx1">
                  <a:lumMod val="50000"/>
                  <a:lumOff val="50000"/>
                </a:schemeClr>
              </a:solidFill>
              <a:latin typeface="阿里巴巴普惠体 R" panose="00020600040101010101" pitchFamily="18" charset="-122"/>
            </a:endParaRPr>
          </a:p>
        </p:txBody>
      </p:sp>
      <p:cxnSp>
        <p:nvCxnSpPr>
          <p:cNvPr id="33" name="Straight Connector 150"/>
          <p:cNvCxnSpPr/>
          <p:nvPr/>
        </p:nvCxnSpPr>
        <p:spPr>
          <a:xfrm>
            <a:off x="1198609" y="4499023"/>
            <a:ext cx="2203756" cy="0"/>
          </a:xfrm>
          <a:prstGeom prst="line">
            <a:avLst/>
          </a:prstGeom>
          <a:ln w="19050">
            <a:solidFill>
              <a:schemeClr val="bg1">
                <a:lumMod val="8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151"/>
          <p:cNvCxnSpPr/>
          <p:nvPr/>
        </p:nvCxnSpPr>
        <p:spPr>
          <a:xfrm>
            <a:off x="9025351" y="4499023"/>
            <a:ext cx="2203756" cy="0"/>
          </a:xfrm>
          <a:prstGeom prst="line">
            <a:avLst/>
          </a:prstGeom>
          <a:ln w="19050">
            <a:solidFill>
              <a:schemeClr val="bg1">
                <a:lumMod val="8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152"/>
          <p:cNvCxnSpPr/>
          <p:nvPr/>
        </p:nvCxnSpPr>
        <p:spPr>
          <a:xfrm>
            <a:off x="7437263" y="3319511"/>
            <a:ext cx="2203756" cy="0"/>
          </a:xfrm>
          <a:prstGeom prst="line">
            <a:avLst/>
          </a:prstGeom>
          <a:ln w="19050">
            <a:solidFill>
              <a:schemeClr val="bg1">
                <a:lumMod val="8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153"/>
          <p:cNvCxnSpPr/>
          <p:nvPr/>
        </p:nvCxnSpPr>
        <p:spPr>
          <a:xfrm>
            <a:off x="2532527" y="3319511"/>
            <a:ext cx="2203756" cy="0"/>
          </a:xfrm>
          <a:prstGeom prst="line">
            <a:avLst/>
          </a:prstGeom>
          <a:ln w="19050">
            <a:solidFill>
              <a:schemeClr val="bg1">
                <a:lumMod val="8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37" name="Group 155"/>
          <p:cNvGrpSpPr/>
          <p:nvPr/>
        </p:nvGrpSpPr>
        <p:grpSpPr>
          <a:xfrm>
            <a:off x="903191" y="3926692"/>
            <a:ext cx="305251" cy="300429"/>
            <a:chOff x="6297613" y="1392238"/>
            <a:chExt cx="498475" cy="490537"/>
          </a:xfrm>
          <a:solidFill>
            <a:schemeClr val="bg1">
              <a:lumMod val="65000"/>
            </a:schemeClr>
          </a:solidFill>
        </p:grpSpPr>
        <p:sp>
          <p:nvSpPr>
            <p:cNvPr id="38" name="Freeform 156"/>
            <p:cNvSpPr/>
            <p:nvPr/>
          </p:nvSpPr>
          <p:spPr bwMode="auto">
            <a:xfrm>
              <a:off x="6570663" y="1454150"/>
              <a:ext cx="160338" cy="160337"/>
            </a:xfrm>
            <a:custGeom>
              <a:avLst/>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dirty="0">
                <a:solidFill>
                  <a:schemeClr val="tx1">
                    <a:lumMod val="50000"/>
                    <a:lumOff val="50000"/>
                  </a:schemeClr>
                </a:solidFill>
                <a:latin typeface="阿里巴巴普惠体 R" panose="00020600040101010101" pitchFamily="18" charset="-122"/>
              </a:endParaRPr>
            </a:p>
          </p:txBody>
        </p:sp>
        <p:sp>
          <p:nvSpPr>
            <p:cNvPr id="39" name="Freeform 157"/>
            <p:cNvSpPr>
              <a:spLocks noEditPoints="1"/>
            </p:cNvSpPr>
            <p:nvPr/>
          </p:nvSpPr>
          <p:spPr bwMode="auto">
            <a:xfrm>
              <a:off x="6297613" y="1392238"/>
              <a:ext cx="498475" cy="490537"/>
            </a:xfrm>
            <a:custGeom>
              <a:avLst/>
              <a:gdLst>
                <a:gd name="T0" fmla="*/ 37 w 130"/>
                <a:gd name="T1" fmla="*/ 4 h 128"/>
                <a:gd name="T2" fmla="*/ 29 w 130"/>
                <a:gd name="T3" fmla="*/ 0 h 128"/>
                <a:gd name="T4" fmla="*/ 24 w 130"/>
                <a:gd name="T5" fmla="*/ 1 h 128"/>
                <a:gd name="T6" fmla="*/ 17 w 130"/>
                <a:gd name="T7" fmla="*/ 12 h 128"/>
                <a:gd name="T8" fmla="*/ 17 w 130"/>
                <a:gd name="T9" fmla="*/ 67 h 128"/>
                <a:gd name="T10" fmla="*/ 5 w 130"/>
                <a:gd name="T11" fmla="*/ 80 h 128"/>
                <a:gd name="T12" fmla="*/ 5 w 130"/>
                <a:gd name="T13" fmla="*/ 96 h 128"/>
                <a:gd name="T14" fmla="*/ 33 w 130"/>
                <a:gd name="T15" fmla="*/ 124 h 128"/>
                <a:gd name="T16" fmla="*/ 41 w 130"/>
                <a:gd name="T17" fmla="*/ 128 h 128"/>
                <a:gd name="T18" fmla="*/ 49 w 130"/>
                <a:gd name="T19" fmla="*/ 124 h 128"/>
                <a:gd name="T20" fmla="*/ 62 w 130"/>
                <a:gd name="T21" fmla="*/ 112 h 128"/>
                <a:gd name="T22" fmla="*/ 117 w 130"/>
                <a:gd name="T23" fmla="*/ 112 h 128"/>
                <a:gd name="T24" fmla="*/ 128 w 130"/>
                <a:gd name="T25" fmla="*/ 105 h 128"/>
                <a:gd name="T26" fmla="*/ 125 w 130"/>
                <a:gd name="T27" fmla="*/ 92 h 128"/>
                <a:gd name="T28" fmla="*/ 37 w 130"/>
                <a:gd name="T29" fmla="*/ 4 h 128"/>
                <a:gd name="T30" fmla="*/ 56 w 130"/>
                <a:gd name="T31" fmla="*/ 106 h 128"/>
                <a:gd name="T32" fmla="*/ 44 w 130"/>
                <a:gd name="T33" fmla="*/ 119 h 128"/>
                <a:gd name="T34" fmla="*/ 41 w 130"/>
                <a:gd name="T35" fmla="*/ 120 h 128"/>
                <a:gd name="T36" fmla="*/ 38 w 130"/>
                <a:gd name="T37" fmla="*/ 119 h 128"/>
                <a:gd name="T38" fmla="*/ 10 w 130"/>
                <a:gd name="T39" fmla="*/ 91 h 128"/>
                <a:gd name="T40" fmla="*/ 9 w 130"/>
                <a:gd name="T41" fmla="*/ 88 h 128"/>
                <a:gd name="T42" fmla="*/ 10 w 130"/>
                <a:gd name="T43" fmla="*/ 85 h 128"/>
                <a:gd name="T44" fmla="*/ 23 w 130"/>
                <a:gd name="T45" fmla="*/ 73 h 128"/>
                <a:gd name="T46" fmla="*/ 23 w 130"/>
                <a:gd name="T47" fmla="*/ 73 h 128"/>
                <a:gd name="T48" fmla="*/ 56 w 130"/>
                <a:gd name="T49" fmla="*/ 106 h 128"/>
                <a:gd name="T50" fmla="*/ 56 w 130"/>
                <a:gd name="T51" fmla="*/ 106 h 128"/>
                <a:gd name="T52" fmla="*/ 62 w 130"/>
                <a:gd name="T53" fmla="*/ 104 h 128"/>
                <a:gd name="T54" fmla="*/ 60 w 130"/>
                <a:gd name="T55" fmla="*/ 104 h 128"/>
                <a:gd name="T56" fmla="*/ 25 w 130"/>
                <a:gd name="T57" fmla="*/ 69 h 128"/>
                <a:gd name="T58" fmla="*/ 25 w 130"/>
                <a:gd name="T59" fmla="*/ 67 h 128"/>
                <a:gd name="T60" fmla="*/ 25 w 130"/>
                <a:gd name="T61" fmla="*/ 19 h 128"/>
                <a:gd name="T62" fmla="*/ 110 w 130"/>
                <a:gd name="T63" fmla="*/ 104 h 128"/>
                <a:gd name="T64" fmla="*/ 62 w 130"/>
                <a:gd name="T65" fmla="*/ 104 h 128"/>
                <a:gd name="T66" fmla="*/ 121 w 130"/>
                <a:gd name="T67" fmla="*/ 102 h 128"/>
                <a:gd name="T68" fmla="*/ 117 w 130"/>
                <a:gd name="T69" fmla="*/ 104 h 128"/>
                <a:gd name="T70" fmla="*/ 116 w 130"/>
                <a:gd name="T71" fmla="*/ 104 h 128"/>
                <a:gd name="T72" fmla="*/ 25 w 130"/>
                <a:gd name="T73" fmla="*/ 13 h 128"/>
                <a:gd name="T74" fmla="*/ 25 w 130"/>
                <a:gd name="T75" fmla="*/ 12 h 128"/>
                <a:gd name="T76" fmla="*/ 27 w 130"/>
                <a:gd name="T77" fmla="*/ 8 h 128"/>
                <a:gd name="T78" fmla="*/ 29 w 130"/>
                <a:gd name="T79" fmla="*/ 8 h 128"/>
                <a:gd name="T80" fmla="*/ 32 w 130"/>
                <a:gd name="T81" fmla="*/ 9 h 128"/>
                <a:gd name="T82" fmla="*/ 120 w 130"/>
                <a:gd name="T83" fmla="*/ 97 h 128"/>
                <a:gd name="T84" fmla="*/ 121 w 130"/>
                <a:gd name="T85" fmla="*/ 10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28">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dirty="0">
                <a:solidFill>
                  <a:schemeClr val="tx1">
                    <a:lumMod val="50000"/>
                    <a:lumOff val="50000"/>
                  </a:schemeClr>
                </a:solidFill>
                <a:latin typeface="阿里巴巴普惠体 R" panose="00020600040101010101" pitchFamily="18" charset="-122"/>
              </a:endParaRPr>
            </a:p>
          </p:txBody>
        </p:sp>
        <p:sp>
          <p:nvSpPr>
            <p:cNvPr id="40" name="Freeform 158"/>
            <p:cNvSpPr/>
            <p:nvPr/>
          </p:nvSpPr>
          <p:spPr bwMode="auto">
            <a:xfrm>
              <a:off x="6562726" y="1392238"/>
              <a:ext cx="230188" cy="230187"/>
            </a:xfrm>
            <a:custGeom>
              <a:avLst/>
              <a:gdLst>
                <a:gd name="T0" fmla="*/ 4 w 60"/>
                <a:gd name="T1" fmla="*/ 8 h 60"/>
                <a:gd name="T2" fmla="*/ 4 w 60"/>
                <a:gd name="T3" fmla="*/ 8 h 60"/>
                <a:gd name="T4" fmla="*/ 52 w 60"/>
                <a:gd name="T5" fmla="*/ 56 h 60"/>
                <a:gd name="T6" fmla="*/ 52 w 60"/>
                <a:gd name="T7" fmla="*/ 56 h 60"/>
                <a:gd name="T8" fmla="*/ 56 w 60"/>
                <a:gd name="T9" fmla="*/ 60 h 60"/>
                <a:gd name="T10" fmla="*/ 60 w 60"/>
                <a:gd name="T11" fmla="*/ 56 h 60"/>
                <a:gd name="T12" fmla="*/ 60 w 60"/>
                <a:gd name="T13" fmla="*/ 56 h 60"/>
                <a:gd name="T14" fmla="*/ 4 w 60"/>
                <a:gd name="T15" fmla="*/ 0 h 60"/>
                <a:gd name="T16" fmla="*/ 4 w 60"/>
                <a:gd name="T17" fmla="*/ 0 h 60"/>
                <a:gd name="T18" fmla="*/ 0 w 60"/>
                <a:gd name="T19" fmla="*/ 4 h 60"/>
                <a:gd name="T20" fmla="*/ 4 w 60"/>
                <a:gd name="T21"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dirty="0">
                <a:solidFill>
                  <a:schemeClr val="tx1">
                    <a:lumMod val="50000"/>
                    <a:lumOff val="50000"/>
                  </a:schemeClr>
                </a:solidFill>
                <a:latin typeface="阿里巴巴普惠体 R" panose="00020600040101010101" pitchFamily="18" charset="-122"/>
              </a:endParaRPr>
            </a:p>
          </p:txBody>
        </p:sp>
      </p:grpSp>
      <p:sp>
        <p:nvSpPr>
          <p:cNvPr id="41" name="TextBox 99"/>
          <p:cNvSpPr txBox="1"/>
          <p:nvPr/>
        </p:nvSpPr>
        <p:spPr>
          <a:xfrm>
            <a:off x="1275034" y="3745447"/>
            <a:ext cx="1177542" cy="338542"/>
          </a:xfrm>
          <a:prstGeom prst="rect">
            <a:avLst/>
          </a:prstGeom>
          <a:noFill/>
        </p:spPr>
        <p:txBody>
          <a:bodyPr wrap="none" lIns="121908" tIns="60954" rIns="121908" bIns="60954" rtlCol="0">
            <a:spAutoFit/>
          </a:bodyPr>
          <a:lstStyle/>
          <a:p>
            <a:r>
              <a:rPr lang="id-ID" sz="1400">
                <a:solidFill>
                  <a:schemeClr val="tx1">
                    <a:lumMod val="50000"/>
                    <a:lumOff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Content</a:t>
            </a:r>
            <a:r>
              <a:rPr lang="id-ID" sz="1400" b="1">
                <a:solidFill>
                  <a:schemeClr val="tx1">
                    <a:lumMod val="50000"/>
                    <a:lumOff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 01</a:t>
            </a:r>
            <a:endParaRPr lang="id-ID" sz="1400" b="1">
              <a:solidFill>
                <a:schemeClr val="tx1">
                  <a:lumMod val="50000"/>
                  <a:lumOff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42" name="TextBox 100"/>
          <p:cNvSpPr txBox="1"/>
          <p:nvPr/>
        </p:nvSpPr>
        <p:spPr>
          <a:xfrm>
            <a:off x="1275032" y="3960190"/>
            <a:ext cx="2251344" cy="461665"/>
          </a:xfrm>
          <a:prstGeom prst="rect">
            <a:avLst/>
          </a:prstGeom>
          <a:noFill/>
        </p:spPr>
        <p:txBody>
          <a:bodyPr wrap="square" lIns="121908" tIns="60954" rIns="121908" bIns="60954" rtlCol="0">
            <a:spAutoFit/>
          </a:bodyPr>
          <a:lstStyle/>
          <a:p>
            <a:r>
              <a:rPr lang="zh-CN" altLang="en-US" sz="1100">
                <a:solidFill>
                  <a:schemeClr val="tx1">
                    <a:lumMod val="50000"/>
                    <a:lumOff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请在此处输入您的文本，或者复制您的文本粘贴到此处请在此处</a:t>
            </a:r>
            <a:endParaRPr lang="en-US" sz="1100" b="1">
              <a:solidFill>
                <a:schemeClr val="tx1">
                  <a:lumMod val="50000"/>
                  <a:lumOff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p:txBody>
      </p:sp>
      <p:grpSp>
        <p:nvGrpSpPr>
          <p:cNvPr id="43" name="Group 161"/>
          <p:cNvGrpSpPr/>
          <p:nvPr/>
        </p:nvGrpSpPr>
        <p:grpSpPr>
          <a:xfrm>
            <a:off x="2288172" y="2836648"/>
            <a:ext cx="282893" cy="300431"/>
            <a:chOff x="6881813" y="2154238"/>
            <a:chExt cx="461963" cy="490538"/>
          </a:xfrm>
          <a:solidFill>
            <a:schemeClr val="bg1">
              <a:lumMod val="65000"/>
            </a:schemeClr>
          </a:solidFill>
        </p:grpSpPr>
        <p:sp>
          <p:nvSpPr>
            <p:cNvPr id="44" name="Freeform 22"/>
            <p:cNvSpPr>
              <a:spLocks noEditPoints="1"/>
            </p:cNvSpPr>
            <p:nvPr/>
          </p:nvSpPr>
          <p:spPr bwMode="auto">
            <a:xfrm>
              <a:off x="6881813" y="2154238"/>
              <a:ext cx="461963" cy="490538"/>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dirty="0">
                <a:solidFill>
                  <a:schemeClr val="tx1">
                    <a:lumMod val="50000"/>
                    <a:lumOff val="50000"/>
                  </a:schemeClr>
                </a:solidFill>
                <a:latin typeface="阿里巴巴普惠体 R" panose="00020600040101010101" pitchFamily="18" charset="-122"/>
              </a:endParaRPr>
            </a:p>
          </p:txBody>
        </p:sp>
        <p:sp>
          <p:nvSpPr>
            <p:cNvPr id="45" name="Freeform 23"/>
            <p:cNvSpPr>
              <a:spLocks noEditPoints="1"/>
            </p:cNvSpPr>
            <p:nvPr/>
          </p:nvSpPr>
          <p:spPr bwMode="auto">
            <a:xfrm>
              <a:off x="6942138" y="2214563"/>
              <a:ext cx="339725" cy="307975"/>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dirty="0">
                <a:solidFill>
                  <a:schemeClr val="tx1">
                    <a:lumMod val="50000"/>
                    <a:lumOff val="50000"/>
                  </a:schemeClr>
                </a:solidFill>
                <a:latin typeface="阿里巴巴普惠体 R" panose="00020600040101010101" pitchFamily="18" charset="-122"/>
              </a:endParaRPr>
            </a:p>
          </p:txBody>
        </p:sp>
        <p:sp>
          <p:nvSpPr>
            <p:cNvPr id="46" name="Freeform 24"/>
            <p:cNvSpPr>
              <a:spLocks noEditPoints="1"/>
            </p:cNvSpPr>
            <p:nvPr/>
          </p:nvSpPr>
          <p:spPr bwMode="auto">
            <a:xfrm>
              <a:off x="7127875" y="2260600"/>
              <a:ext cx="92075" cy="92075"/>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dirty="0">
                <a:solidFill>
                  <a:schemeClr val="tx1">
                    <a:lumMod val="50000"/>
                    <a:lumOff val="50000"/>
                  </a:schemeClr>
                </a:solidFill>
                <a:latin typeface="阿里巴巴普惠体 R" panose="00020600040101010101" pitchFamily="18" charset="-122"/>
              </a:endParaRPr>
            </a:p>
          </p:txBody>
        </p:sp>
      </p:grpSp>
      <p:sp>
        <p:nvSpPr>
          <p:cNvPr id="47" name="TextBox 105"/>
          <p:cNvSpPr txBox="1"/>
          <p:nvPr/>
        </p:nvSpPr>
        <p:spPr>
          <a:xfrm>
            <a:off x="2648834" y="2576561"/>
            <a:ext cx="1167924" cy="338542"/>
          </a:xfrm>
          <a:prstGeom prst="rect">
            <a:avLst/>
          </a:prstGeom>
          <a:noFill/>
        </p:spPr>
        <p:txBody>
          <a:bodyPr wrap="none" lIns="121908" tIns="60954" rIns="121908" bIns="60954" rtlCol="0">
            <a:spAutoFit/>
          </a:bodyPr>
          <a:lstStyle/>
          <a:p>
            <a:r>
              <a:rPr lang="id-ID" sz="1400">
                <a:solidFill>
                  <a:schemeClr val="tx1">
                    <a:lumMod val="50000"/>
                    <a:lumOff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Content</a:t>
            </a:r>
            <a:r>
              <a:rPr lang="id-ID" sz="1400" b="1">
                <a:solidFill>
                  <a:schemeClr val="tx1">
                    <a:lumMod val="50000"/>
                    <a:lumOff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 02</a:t>
            </a:r>
            <a:endParaRPr lang="id-ID" sz="1400" b="1">
              <a:solidFill>
                <a:schemeClr val="tx1">
                  <a:lumMod val="50000"/>
                  <a:lumOff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48" name="TextBox 106"/>
          <p:cNvSpPr txBox="1"/>
          <p:nvPr/>
        </p:nvSpPr>
        <p:spPr>
          <a:xfrm>
            <a:off x="2648833" y="2791306"/>
            <a:ext cx="2251344" cy="461665"/>
          </a:xfrm>
          <a:prstGeom prst="rect">
            <a:avLst/>
          </a:prstGeom>
          <a:noFill/>
        </p:spPr>
        <p:txBody>
          <a:bodyPr wrap="square" lIns="121908" tIns="60954" rIns="121908" bIns="60954" rtlCol="0">
            <a:spAutoFit/>
          </a:bodyPr>
          <a:lstStyle/>
          <a:p>
            <a:r>
              <a:rPr lang="zh-CN" altLang="en-US" sz="1100">
                <a:solidFill>
                  <a:schemeClr val="tx1">
                    <a:lumMod val="50000"/>
                    <a:lumOff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请在此处输入您的文本，或者复制您的文本粘贴到此处请在此处</a:t>
            </a:r>
            <a:endParaRPr lang="en-US" sz="1100" b="1">
              <a:solidFill>
                <a:schemeClr val="tx1">
                  <a:lumMod val="50000"/>
                  <a:lumOff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p:txBody>
      </p:sp>
      <p:sp>
        <p:nvSpPr>
          <p:cNvPr id="49" name="Freeform 28"/>
          <p:cNvSpPr>
            <a:spLocks noEditPoints="1"/>
          </p:cNvSpPr>
          <p:nvPr/>
        </p:nvSpPr>
        <p:spPr bwMode="auto">
          <a:xfrm>
            <a:off x="5934549" y="1508788"/>
            <a:ext cx="301363" cy="301403"/>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1">
              <a:lumMod val="65000"/>
            </a:schemeClr>
          </a:solidFill>
          <a:ln>
            <a:noFill/>
          </a:ln>
        </p:spPr>
        <p:txBody>
          <a:bodyPr vert="horz" wrap="square" lIns="91431" tIns="45715" rIns="91431" bIns="45715" numCol="1" anchor="t" anchorCtr="0" compatLnSpc="1"/>
          <a:lstStyle/>
          <a:p>
            <a:pPr algn="ctr"/>
            <a:endParaRPr lang="id-ID" dirty="0">
              <a:solidFill>
                <a:schemeClr val="tx1">
                  <a:lumMod val="50000"/>
                  <a:lumOff val="50000"/>
                </a:schemeClr>
              </a:solidFill>
              <a:latin typeface="阿里巴巴普惠体 R" panose="00020600040101010101" pitchFamily="18" charset="-122"/>
            </a:endParaRPr>
          </a:p>
        </p:txBody>
      </p:sp>
      <p:sp>
        <p:nvSpPr>
          <p:cNvPr id="50" name="TextBox 108"/>
          <p:cNvSpPr txBox="1"/>
          <p:nvPr/>
        </p:nvSpPr>
        <p:spPr>
          <a:xfrm>
            <a:off x="5502072" y="1818127"/>
            <a:ext cx="1166321" cy="338542"/>
          </a:xfrm>
          <a:prstGeom prst="rect">
            <a:avLst/>
          </a:prstGeom>
          <a:noFill/>
        </p:spPr>
        <p:txBody>
          <a:bodyPr wrap="none" lIns="121908" tIns="60954" rIns="121908" bIns="60954" rtlCol="0">
            <a:spAutoFit/>
          </a:bodyPr>
          <a:lstStyle/>
          <a:p>
            <a:pPr algn="ctr"/>
            <a:r>
              <a:rPr lang="id-ID" sz="1400">
                <a:solidFill>
                  <a:schemeClr val="tx1">
                    <a:lumMod val="50000"/>
                    <a:lumOff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Content</a:t>
            </a:r>
            <a:r>
              <a:rPr lang="id-ID" sz="1400" b="1">
                <a:solidFill>
                  <a:schemeClr val="tx1">
                    <a:lumMod val="50000"/>
                    <a:lumOff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 03</a:t>
            </a:r>
            <a:endParaRPr lang="id-ID" sz="1400" b="1">
              <a:solidFill>
                <a:schemeClr val="tx1">
                  <a:lumMod val="50000"/>
                  <a:lumOff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51" name="TextBox 109"/>
          <p:cNvSpPr txBox="1"/>
          <p:nvPr/>
        </p:nvSpPr>
        <p:spPr>
          <a:xfrm>
            <a:off x="5122082" y="2054292"/>
            <a:ext cx="1926296" cy="630941"/>
          </a:xfrm>
          <a:prstGeom prst="rect">
            <a:avLst/>
          </a:prstGeom>
          <a:noFill/>
        </p:spPr>
        <p:txBody>
          <a:bodyPr wrap="square" lIns="121908" tIns="60954" rIns="121908" bIns="60954" rtlCol="0">
            <a:spAutoFit/>
          </a:bodyPr>
          <a:lstStyle/>
          <a:p>
            <a:pPr algn="ctr"/>
            <a:r>
              <a:rPr lang="zh-CN" altLang="en-US" sz="1100">
                <a:solidFill>
                  <a:schemeClr val="tx1">
                    <a:lumMod val="50000"/>
                    <a:lumOff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请在此处输入您的文本，或者复制您的文本粘贴到此处请在此处</a:t>
            </a:r>
            <a:endParaRPr lang="en-US" sz="1100" b="1">
              <a:solidFill>
                <a:schemeClr val="tx1">
                  <a:lumMod val="50000"/>
                  <a:lumOff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p:txBody>
      </p:sp>
      <p:grpSp>
        <p:nvGrpSpPr>
          <p:cNvPr id="52" name="Group 171"/>
          <p:cNvGrpSpPr/>
          <p:nvPr/>
        </p:nvGrpSpPr>
        <p:grpSpPr>
          <a:xfrm>
            <a:off x="7075486" y="2786419"/>
            <a:ext cx="303307" cy="300431"/>
            <a:chOff x="7219950" y="3429000"/>
            <a:chExt cx="495300" cy="490538"/>
          </a:xfrm>
          <a:solidFill>
            <a:schemeClr val="bg1">
              <a:lumMod val="65000"/>
            </a:schemeClr>
          </a:solidFill>
        </p:grpSpPr>
        <p:sp>
          <p:nvSpPr>
            <p:cNvPr id="53" name="Freeform 32"/>
            <p:cNvSpPr>
              <a:spLocks noEditPoints="1"/>
            </p:cNvSpPr>
            <p:nvPr/>
          </p:nvSpPr>
          <p:spPr bwMode="auto">
            <a:xfrm>
              <a:off x="7219950" y="3475038"/>
              <a:ext cx="452438" cy="444500"/>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5">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dirty="0">
                <a:solidFill>
                  <a:schemeClr val="tx1">
                    <a:lumMod val="50000"/>
                    <a:lumOff val="50000"/>
                  </a:schemeClr>
                </a:solidFill>
                <a:latin typeface="阿里巴巴普惠体 R" panose="00020600040101010101" pitchFamily="18" charset="-122"/>
              </a:endParaRPr>
            </a:p>
          </p:txBody>
        </p:sp>
        <p:sp>
          <p:nvSpPr>
            <p:cNvPr id="54" name="Freeform 33"/>
            <p:cNvSpPr>
              <a:spLocks noEditPoints="1"/>
            </p:cNvSpPr>
            <p:nvPr/>
          </p:nvSpPr>
          <p:spPr bwMode="auto">
            <a:xfrm>
              <a:off x="7439025" y="3675063"/>
              <a:ext cx="76200" cy="76200"/>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dirty="0">
                <a:solidFill>
                  <a:schemeClr val="tx1">
                    <a:lumMod val="50000"/>
                    <a:lumOff val="50000"/>
                  </a:schemeClr>
                </a:solidFill>
                <a:latin typeface="阿里巴巴普惠体 R" panose="00020600040101010101" pitchFamily="18" charset="-122"/>
              </a:endParaRPr>
            </a:p>
          </p:txBody>
        </p:sp>
        <p:sp>
          <p:nvSpPr>
            <p:cNvPr id="55" name="Freeform 34"/>
            <p:cNvSpPr>
              <a:spLocks noEditPoints="1"/>
            </p:cNvSpPr>
            <p:nvPr/>
          </p:nvSpPr>
          <p:spPr bwMode="auto">
            <a:xfrm>
              <a:off x="7639050" y="3429000"/>
              <a:ext cx="76200" cy="7620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dirty="0">
                <a:solidFill>
                  <a:schemeClr val="tx1">
                    <a:lumMod val="50000"/>
                    <a:lumOff val="50000"/>
                  </a:schemeClr>
                </a:solidFill>
                <a:latin typeface="阿里巴巴普惠体 R" panose="00020600040101010101" pitchFamily="18" charset="-122"/>
              </a:endParaRPr>
            </a:p>
          </p:txBody>
        </p:sp>
        <p:sp>
          <p:nvSpPr>
            <p:cNvPr id="56" name="Freeform 35"/>
            <p:cNvSpPr>
              <a:spLocks noEditPoints="1"/>
            </p:cNvSpPr>
            <p:nvPr/>
          </p:nvSpPr>
          <p:spPr bwMode="auto">
            <a:xfrm>
              <a:off x="7346950" y="3659188"/>
              <a:ext cx="61913" cy="61913"/>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dirty="0">
                <a:solidFill>
                  <a:schemeClr val="tx1">
                    <a:lumMod val="50000"/>
                    <a:lumOff val="50000"/>
                  </a:schemeClr>
                </a:solidFill>
                <a:latin typeface="阿里巴巴普惠体 R" panose="00020600040101010101" pitchFamily="18" charset="-122"/>
              </a:endParaRPr>
            </a:p>
          </p:txBody>
        </p:sp>
        <p:sp>
          <p:nvSpPr>
            <p:cNvPr id="57" name="Oval 36"/>
            <p:cNvSpPr>
              <a:spLocks noChangeArrowheads="1"/>
            </p:cNvSpPr>
            <p:nvPr/>
          </p:nvSpPr>
          <p:spPr bwMode="auto">
            <a:xfrm>
              <a:off x="7408863" y="3767138"/>
              <a:ext cx="30163"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dirty="0">
                <a:solidFill>
                  <a:schemeClr val="tx1">
                    <a:lumMod val="50000"/>
                    <a:lumOff val="50000"/>
                  </a:schemeClr>
                </a:solidFill>
                <a:latin typeface="阿里巴巴普惠体 R" panose="00020600040101010101" pitchFamily="18" charset="-122"/>
              </a:endParaRPr>
            </a:p>
          </p:txBody>
        </p:sp>
        <p:sp>
          <p:nvSpPr>
            <p:cNvPr id="58" name="Oval 37"/>
            <p:cNvSpPr>
              <a:spLocks noChangeArrowheads="1"/>
            </p:cNvSpPr>
            <p:nvPr/>
          </p:nvSpPr>
          <p:spPr bwMode="auto">
            <a:xfrm>
              <a:off x="7653338" y="3536950"/>
              <a:ext cx="31750"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dirty="0">
                <a:solidFill>
                  <a:schemeClr val="tx1">
                    <a:lumMod val="50000"/>
                    <a:lumOff val="50000"/>
                  </a:schemeClr>
                </a:solidFill>
                <a:latin typeface="阿里巴巴普惠体 R" panose="00020600040101010101" pitchFamily="18" charset="-122"/>
              </a:endParaRPr>
            </a:p>
          </p:txBody>
        </p:sp>
      </p:grpSp>
      <p:sp>
        <p:nvSpPr>
          <p:cNvPr id="59" name="TextBox 117"/>
          <p:cNvSpPr txBox="1"/>
          <p:nvPr/>
        </p:nvSpPr>
        <p:spPr>
          <a:xfrm>
            <a:off x="7446358" y="2571675"/>
            <a:ext cx="1169527" cy="338542"/>
          </a:xfrm>
          <a:prstGeom prst="rect">
            <a:avLst/>
          </a:prstGeom>
          <a:noFill/>
        </p:spPr>
        <p:txBody>
          <a:bodyPr wrap="none" lIns="121908" tIns="60954" rIns="121908" bIns="60954" rtlCol="0">
            <a:spAutoFit/>
          </a:bodyPr>
          <a:lstStyle/>
          <a:p>
            <a:r>
              <a:rPr lang="id-ID" sz="1400">
                <a:solidFill>
                  <a:schemeClr val="tx1">
                    <a:lumMod val="50000"/>
                    <a:lumOff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Content</a:t>
            </a:r>
            <a:r>
              <a:rPr lang="id-ID" sz="1400" b="1">
                <a:solidFill>
                  <a:schemeClr val="tx1">
                    <a:lumMod val="50000"/>
                    <a:lumOff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 04</a:t>
            </a:r>
            <a:endParaRPr lang="id-ID" sz="1400" b="1">
              <a:solidFill>
                <a:schemeClr val="tx1">
                  <a:lumMod val="50000"/>
                  <a:lumOff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60" name="TextBox 118"/>
          <p:cNvSpPr txBox="1"/>
          <p:nvPr/>
        </p:nvSpPr>
        <p:spPr>
          <a:xfrm>
            <a:off x="7446357" y="2786419"/>
            <a:ext cx="2251344" cy="461665"/>
          </a:xfrm>
          <a:prstGeom prst="rect">
            <a:avLst/>
          </a:prstGeom>
          <a:noFill/>
        </p:spPr>
        <p:txBody>
          <a:bodyPr wrap="square" lIns="121908" tIns="60954" rIns="121908" bIns="60954" rtlCol="0">
            <a:spAutoFit/>
          </a:bodyPr>
          <a:lstStyle/>
          <a:p>
            <a:r>
              <a:rPr lang="zh-CN" altLang="en-US" sz="1100">
                <a:solidFill>
                  <a:schemeClr val="tx1">
                    <a:lumMod val="50000"/>
                    <a:lumOff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请在此处输入您的文本，或者复制您的文本粘贴到此处请在此处</a:t>
            </a:r>
            <a:endParaRPr lang="en-US" sz="1100" b="1">
              <a:solidFill>
                <a:schemeClr val="tx1">
                  <a:lumMod val="50000"/>
                  <a:lumOff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p:txBody>
      </p:sp>
      <p:grpSp>
        <p:nvGrpSpPr>
          <p:cNvPr id="61" name="Group 182"/>
          <p:cNvGrpSpPr/>
          <p:nvPr/>
        </p:nvGrpSpPr>
        <p:grpSpPr>
          <a:xfrm>
            <a:off x="8644446" y="3937347"/>
            <a:ext cx="380906" cy="373700"/>
            <a:chOff x="6786562" y="796925"/>
            <a:chExt cx="500063" cy="490538"/>
          </a:xfrm>
          <a:solidFill>
            <a:schemeClr val="bg1">
              <a:lumMod val="65000"/>
            </a:schemeClr>
          </a:solidFill>
        </p:grpSpPr>
        <p:sp>
          <p:nvSpPr>
            <p:cNvPr id="62"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dirty="0">
                <a:solidFill>
                  <a:schemeClr val="tx1">
                    <a:lumMod val="50000"/>
                    <a:lumOff val="50000"/>
                  </a:schemeClr>
                </a:solidFill>
                <a:latin typeface="阿里巴巴普惠体 R" panose="00020600040101010101" pitchFamily="18" charset="-122"/>
              </a:endParaRPr>
            </a:p>
          </p:txBody>
        </p:sp>
        <p:sp>
          <p:nvSpPr>
            <p:cNvPr id="63"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dirty="0">
                <a:solidFill>
                  <a:schemeClr val="tx1">
                    <a:lumMod val="50000"/>
                    <a:lumOff val="50000"/>
                  </a:schemeClr>
                </a:solidFill>
                <a:latin typeface="阿里巴巴普惠体 R" panose="00020600040101010101" pitchFamily="18" charset="-122"/>
              </a:endParaRPr>
            </a:p>
          </p:txBody>
        </p:sp>
        <p:sp>
          <p:nvSpPr>
            <p:cNvPr id="64"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dirty="0">
                <a:solidFill>
                  <a:schemeClr val="tx1">
                    <a:lumMod val="50000"/>
                    <a:lumOff val="50000"/>
                  </a:schemeClr>
                </a:solidFill>
                <a:latin typeface="阿里巴巴普惠体 R" panose="00020600040101010101" pitchFamily="18" charset="-122"/>
              </a:endParaRPr>
            </a:p>
          </p:txBody>
        </p:sp>
        <p:sp>
          <p:nvSpPr>
            <p:cNvPr id="65"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dirty="0">
                <a:solidFill>
                  <a:schemeClr val="tx1">
                    <a:lumMod val="50000"/>
                    <a:lumOff val="50000"/>
                  </a:schemeClr>
                </a:solidFill>
                <a:latin typeface="阿里巴巴普惠体 R" panose="00020600040101010101" pitchFamily="18" charset="-122"/>
              </a:endParaRPr>
            </a:p>
          </p:txBody>
        </p:sp>
      </p:grpSp>
      <p:sp>
        <p:nvSpPr>
          <p:cNvPr id="66" name="TextBox 124"/>
          <p:cNvSpPr txBox="1"/>
          <p:nvPr/>
        </p:nvSpPr>
        <p:spPr>
          <a:xfrm>
            <a:off x="9063636" y="3806299"/>
            <a:ext cx="1166321" cy="338542"/>
          </a:xfrm>
          <a:prstGeom prst="rect">
            <a:avLst/>
          </a:prstGeom>
          <a:noFill/>
        </p:spPr>
        <p:txBody>
          <a:bodyPr wrap="none" lIns="121908" tIns="60954" rIns="121908" bIns="60954" rtlCol="0">
            <a:spAutoFit/>
          </a:bodyPr>
          <a:lstStyle/>
          <a:p>
            <a:r>
              <a:rPr lang="id-ID" sz="1400" dirty="0">
                <a:solidFill>
                  <a:schemeClr val="tx1">
                    <a:lumMod val="50000"/>
                    <a:lumOff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Content</a:t>
            </a:r>
            <a:r>
              <a:rPr lang="id-ID" sz="1400" b="1" dirty="0">
                <a:solidFill>
                  <a:schemeClr val="tx1">
                    <a:lumMod val="50000"/>
                    <a:lumOff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 05</a:t>
            </a:r>
            <a:endParaRPr lang="id-ID" sz="1400" b="1" dirty="0">
              <a:solidFill>
                <a:schemeClr val="tx1">
                  <a:lumMod val="50000"/>
                  <a:lumOff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67" name="TextBox 125"/>
          <p:cNvSpPr txBox="1"/>
          <p:nvPr/>
        </p:nvSpPr>
        <p:spPr>
          <a:xfrm>
            <a:off x="9063634" y="4021043"/>
            <a:ext cx="2251344" cy="461665"/>
          </a:xfrm>
          <a:prstGeom prst="rect">
            <a:avLst/>
          </a:prstGeom>
          <a:noFill/>
        </p:spPr>
        <p:txBody>
          <a:bodyPr wrap="square" lIns="121908" tIns="60954" rIns="121908" bIns="60954" rtlCol="0">
            <a:spAutoFit/>
          </a:bodyPr>
          <a:lstStyle/>
          <a:p>
            <a:r>
              <a:rPr lang="zh-CN" altLang="en-US" sz="1100" dirty="0">
                <a:solidFill>
                  <a:schemeClr val="tx1">
                    <a:lumMod val="50000"/>
                    <a:lumOff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请在此处输入您的文本，或者复制您的文本粘贴到此处请在此处</a:t>
            </a:r>
            <a:endParaRPr lang="en-US" sz="1100" b="1" dirty="0">
              <a:solidFill>
                <a:schemeClr val="tx1">
                  <a:lumMod val="50000"/>
                  <a:lumOff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500"/>
                                        <p:tgtEl>
                                          <p:spTgt spid="2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500"/>
                                        <p:tgtEl>
                                          <p:spTgt spid="2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500"/>
                                        <p:tgtEl>
                                          <p:spTgt spid="2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fade">
                                      <p:cBhvr>
                                        <p:cTn id="88" dur="500"/>
                                        <p:tgtEl>
                                          <p:spTgt spid="3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500"/>
                                        <p:tgtEl>
                                          <p:spTgt spid="32"/>
                                        </p:tgtEl>
                                      </p:cBhvr>
                                    </p:animEffect>
                                  </p:childTnLst>
                                </p:cTn>
                              </p:par>
                              <p:par>
                                <p:cTn id="92" presetID="8" presetClass="emph" presetSubtype="0" fill="hold" grpId="1" nodeType="withEffect">
                                  <p:stCondLst>
                                    <p:cond delay="0"/>
                                  </p:stCondLst>
                                  <p:childTnLst>
                                    <p:animRot by="21600000">
                                      <p:cBhvr>
                                        <p:cTn id="93" dur="2000" fill="hold"/>
                                        <p:tgtEl>
                                          <p:spTgt spid="4"/>
                                        </p:tgtEl>
                                        <p:attrNameLst>
                                          <p:attrName>r</p:attrName>
                                        </p:attrNameLst>
                                      </p:cBhvr>
                                    </p:animRot>
                                  </p:childTnLst>
                                </p:cTn>
                              </p:par>
                              <p:par>
                                <p:cTn id="94" presetID="8" presetClass="emph" presetSubtype="0" fill="hold" grpId="1" nodeType="withEffect">
                                  <p:stCondLst>
                                    <p:cond delay="0"/>
                                  </p:stCondLst>
                                  <p:childTnLst>
                                    <p:animRot by="21600000">
                                      <p:cBhvr>
                                        <p:cTn id="95" dur="2000" fill="hold"/>
                                        <p:tgtEl>
                                          <p:spTgt spid="5"/>
                                        </p:tgtEl>
                                        <p:attrNameLst>
                                          <p:attrName>r</p:attrName>
                                        </p:attrNameLst>
                                      </p:cBhvr>
                                    </p:animRot>
                                  </p:childTnLst>
                                </p:cTn>
                              </p:par>
                              <p:par>
                                <p:cTn id="96" presetID="8" presetClass="emph" presetSubtype="0" fill="hold" grpId="1" nodeType="withEffect">
                                  <p:stCondLst>
                                    <p:cond delay="0"/>
                                  </p:stCondLst>
                                  <p:childTnLst>
                                    <p:animRot by="21600000">
                                      <p:cBhvr>
                                        <p:cTn id="97" dur="2000" fill="hold"/>
                                        <p:tgtEl>
                                          <p:spTgt spid="6"/>
                                        </p:tgtEl>
                                        <p:attrNameLst>
                                          <p:attrName>r</p:attrName>
                                        </p:attrNameLst>
                                      </p:cBhvr>
                                    </p:animRot>
                                  </p:childTnLst>
                                </p:cTn>
                              </p:par>
                              <p:par>
                                <p:cTn id="98" presetID="8" presetClass="emph" presetSubtype="0" fill="hold" grpId="1" nodeType="withEffect">
                                  <p:stCondLst>
                                    <p:cond delay="0"/>
                                  </p:stCondLst>
                                  <p:childTnLst>
                                    <p:animRot by="21600000">
                                      <p:cBhvr>
                                        <p:cTn id="99" dur="2000" fill="hold"/>
                                        <p:tgtEl>
                                          <p:spTgt spid="7"/>
                                        </p:tgtEl>
                                        <p:attrNameLst>
                                          <p:attrName>r</p:attrName>
                                        </p:attrNameLst>
                                      </p:cBhvr>
                                    </p:animRot>
                                  </p:childTnLst>
                                </p:cTn>
                              </p:par>
                              <p:par>
                                <p:cTn id="100" presetID="8" presetClass="emph" presetSubtype="0" fill="hold" grpId="1" nodeType="withEffect">
                                  <p:stCondLst>
                                    <p:cond delay="0"/>
                                  </p:stCondLst>
                                  <p:childTnLst>
                                    <p:animRot by="21600000">
                                      <p:cBhvr>
                                        <p:cTn id="101" dur="2000" fill="hold"/>
                                        <p:tgtEl>
                                          <p:spTgt spid="8"/>
                                        </p:tgtEl>
                                        <p:attrNameLst>
                                          <p:attrName>r</p:attrName>
                                        </p:attrNameLst>
                                      </p:cBhvr>
                                    </p:animRot>
                                  </p:childTnLst>
                                </p:cTn>
                              </p:par>
                              <p:par>
                                <p:cTn id="102" presetID="8" presetClass="emph" presetSubtype="0" fill="hold" grpId="1" nodeType="withEffect">
                                  <p:stCondLst>
                                    <p:cond delay="0"/>
                                  </p:stCondLst>
                                  <p:childTnLst>
                                    <p:animRot by="21600000">
                                      <p:cBhvr>
                                        <p:cTn id="103" dur="2000" fill="hold"/>
                                        <p:tgtEl>
                                          <p:spTgt spid="9"/>
                                        </p:tgtEl>
                                        <p:attrNameLst>
                                          <p:attrName>r</p:attrName>
                                        </p:attrNameLst>
                                      </p:cBhvr>
                                    </p:animRot>
                                  </p:childTnLst>
                                </p:cTn>
                              </p:par>
                              <p:par>
                                <p:cTn id="104" presetID="8" presetClass="emph" presetSubtype="0" fill="hold" grpId="1" nodeType="withEffect">
                                  <p:stCondLst>
                                    <p:cond delay="0"/>
                                  </p:stCondLst>
                                  <p:childTnLst>
                                    <p:animRot by="21600000">
                                      <p:cBhvr>
                                        <p:cTn id="105" dur="2000" fill="hold"/>
                                        <p:tgtEl>
                                          <p:spTgt spid="10"/>
                                        </p:tgtEl>
                                        <p:attrNameLst>
                                          <p:attrName>r</p:attrName>
                                        </p:attrNameLst>
                                      </p:cBhvr>
                                    </p:animRot>
                                  </p:childTnLst>
                                </p:cTn>
                              </p:par>
                              <p:par>
                                <p:cTn id="106" presetID="8" presetClass="emph" presetSubtype="0" fill="hold" grpId="1" nodeType="withEffect">
                                  <p:stCondLst>
                                    <p:cond delay="0"/>
                                  </p:stCondLst>
                                  <p:childTnLst>
                                    <p:animRot by="21600000">
                                      <p:cBhvr>
                                        <p:cTn id="107" dur="2000" fill="hold"/>
                                        <p:tgtEl>
                                          <p:spTgt spid="11"/>
                                        </p:tgtEl>
                                        <p:attrNameLst>
                                          <p:attrName>r</p:attrName>
                                        </p:attrNameLst>
                                      </p:cBhvr>
                                    </p:animRot>
                                  </p:childTnLst>
                                </p:cTn>
                              </p:par>
                              <p:par>
                                <p:cTn id="108" presetID="8" presetClass="emph" presetSubtype="0" fill="hold" grpId="1" nodeType="withEffect">
                                  <p:stCondLst>
                                    <p:cond delay="0"/>
                                  </p:stCondLst>
                                  <p:childTnLst>
                                    <p:animRot by="21600000">
                                      <p:cBhvr>
                                        <p:cTn id="109" dur="2000" fill="hold"/>
                                        <p:tgtEl>
                                          <p:spTgt spid="12"/>
                                        </p:tgtEl>
                                        <p:attrNameLst>
                                          <p:attrName>r</p:attrName>
                                        </p:attrNameLst>
                                      </p:cBhvr>
                                    </p:animRot>
                                  </p:childTnLst>
                                </p:cTn>
                              </p:par>
                              <p:par>
                                <p:cTn id="110" presetID="8" presetClass="emph" presetSubtype="0" fill="hold" grpId="1" nodeType="withEffect">
                                  <p:stCondLst>
                                    <p:cond delay="0"/>
                                  </p:stCondLst>
                                  <p:childTnLst>
                                    <p:animRot by="21600000">
                                      <p:cBhvr>
                                        <p:cTn id="111" dur="2000" fill="hold"/>
                                        <p:tgtEl>
                                          <p:spTgt spid="13"/>
                                        </p:tgtEl>
                                        <p:attrNameLst>
                                          <p:attrName>r</p:attrName>
                                        </p:attrNameLst>
                                      </p:cBhvr>
                                    </p:animRot>
                                  </p:childTnLst>
                                </p:cTn>
                              </p:par>
                              <p:par>
                                <p:cTn id="112" presetID="8" presetClass="emph" presetSubtype="0" fill="hold" grpId="1" nodeType="withEffect">
                                  <p:stCondLst>
                                    <p:cond delay="0"/>
                                  </p:stCondLst>
                                  <p:childTnLst>
                                    <p:animRot by="21600000">
                                      <p:cBhvr>
                                        <p:cTn id="113" dur="2000" fill="hold"/>
                                        <p:tgtEl>
                                          <p:spTgt spid="14"/>
                                        </p:tgtEl>
                                        <p:attrNameLst>
                                          <p:attrName>r</p:attrName>
                                        </p:attrNameLst>
                                      </p:cBhvr>
                                    </p:animRot>
                                  </p:childTnLst>
                                </p:cTn>
                              </p:par>
                              <p:par>
                                <p:cTn id="114" presetID="8" presetClass="emph" presetSubtype="0" fill="hold" grpId="1" nodeType="withEffect">
                                  <p:stCondLst>
                                    <p:cond delay="0"/>
                                  </p:stCondLst>
                                  <p:childTnLst>
                                    <p:animRot by="21600000">
                                      <p:cBhvr>
                                        <p:cTn id="115" dur="2000" fill="hold"/>
                                        <p:tgtEl>
                                          <p:spTgt spid="15"/>
                                        </p:tgtEl>
                                        <p:attrNameLst>
                                          <p:attrName>r</p:attrName>
                                        </p:attrNameLst>
                                      </p:cBhvr>
                                    </p:animRot>
                                  </p:childTnLst>
                                </p:cTn>
                              </p:par>
                              <p:par>
                                <p:cTn id="116" presetID="8" presetClass="emph" presetSubtype="0" fill="hold" grpId="1" nodeType="withEffect">
                                  <p:stCondLst>
                                    <p:cond delay="0"/>
                                  </p:stCondLst>
                                  <p:childTnLst>
                                    <p:animRot by="21600000">
                                      <p:cBhvr>
                                        <p:cTn id="117" dur="2000" fill="hold"/>
                                        <p:tgtEl>
                                          <p:spTgt spid="16"/>
                                        </p:tgtEl>
                                        <p:attrNameLst>
                                          <p:attrName>r</p:attrName>
                                        </p:attrNameLst>
                                      </p:cBhvr>
                                    </p:animRot>
                                  </p:childTnLst>
                                </p:cTn>
                              </p:par>
                              <p:par>
                                <p:cTn id="118" presetID="8" presetClass="emph" presetSubtype="0" fill="hold" grpId="1" nodeType="withEffect">
                                  <p:stCondLst>
                                    <p:cond delay="0"/>
                                  </p:stCondLst>
                                  <p:childTnLst>
                                    <p:animRot by="21600000">
                                      <p:cBhvr>
                                        <p:cTn id="119" dur="2000" fill="hold"/>
                                        <p:tgtEl>
                                          <p:spTgt spid="17"/>
                                        </p:tgtEl>
                                        <p:attrNameLst>
                                          <p:attrName>r</p:attrName>
                                        </p:attrNameLst>
                                      </p:cBhvr>
                                    </p:animRot>
                                  </p:childTnLst>
                                </p:cTn>
                              </p:par>
                              <p:par>
                                <p:cTn id="120" presetID="8" presetClass="emph" presetSubtype="0" fill="hold" grpId="1" nodeType="withEffect">
                                  <p:stCondLst>
                                    <p:cond delay="0"/>
                                  </p:stCondLst>
                                  <p:childTnLst>
                                    <p:animRot by="21600000">
                                      <p:cBhvr>
                                        <p:cTn id="121" dur="2000" fill="hold"/>
                                        <p:tgtEl>
                                          <p:spTgt spid="18"/>
                                        </p:tgtEl>
                                        <p:attrNameLst>
                                          <p:attrName>r</p:attrName>
                                        </p:attrNameLst>
                                      </p:cBhvr>
                                    </p:animRot>
                                  </p:childTnLst>
                                </p:cTn>
                              </p:par>
                              <p:par>
                                <p:cTn id="122" presetID="8" presetClass="emph" presetSubtype="0" fill="hold" grpId="1" nodeType="withEffect">
                                  <p:stCondLst>
                                    <p:cond delay="0"/>
                                  </p:stCondLst>
                                  <p:childTnLst>
                                    <p:animRot by="21600000">
                                      <p:cBhvr>
                                        <p:cTn id="123" dur="2000" fill="hold"/>
                                        <p:tgtEl>
                                          <p:spTgt spid="19"/>
                                        </p:tgtEl>
                                        <p:attrNameLst>
                                          <p:attrName>r</p:attrName>
                                        </p:attrNameLst>
                                      </p:cBhvr>
                                    </p:animRot>
                                  </p:childTnLst>
                                </p:cTn>
                              </p:par>
                              <p:par>
                                <p:cTn id="124" presetID="8" presetClass="emph" presetSubtype="0" fill="hold" grpId="1" nodeType="withEffect">
                                  <p:stCondLst>
                                    <p:cond delay="0"/>
                                  </p:stCondLst>
                                  <p:childTnLst>
                                    <p:animRot by="21600000">
                                      <p:cBhvr>
                                        <p:cTn id="125" dur="2000" fill="hold"/>
                                        <p:tgtEl>
                                          <p:spTgt spid="20"/>
                                        </p:tgtEl>
                                        <p:attrNameLst>
                                          <p:attrName>r</p:attrName>
                                        </p:attrNameLst>
                                      </p:cBhvr>
                                    </p:animRot>
                                  </p:childTnLst>
                                </p:cTn>
                              </p:par>
                              <p:par>
                                <p:cTn id="126" presetID="8" presetClass="emph" presetSubtype="0" fill="hold" grpId="1" nodeType="withEffect">
                                  <p:stCondLst>
                                    <p:cond delay="0"/>
                                  </p:stCondLst>
                                  <p:childTnLst>
                                    <p:animRot by="21600000">
                                      <p:cBhvr>
                                        <p:cTn id="127" dur="2000" fill="hold"/>
                                        <p:tgtEl>
                                          <p:spTgt spid="21"/>
                                        </p:tgtEl>
                                        <p:attrNameLst>
                                          <p:attrName>r</p:attrName>
                                        </p:attrNameLst>
                                      </p:cBhvr>
                                    </p:animRot>
                                  </p:childTnLst>
                                </p:cTn>
                              </p:par>
                              <p:par>
                                <p:cTn id="128" presetID="8" presetClass="emph" presetSubtype="0" fill="hold" grpId="1" nodeType="withEffect">
                                  <p:stCondLst>
                                    <p:cond delay="0"/>
                                  </p:stCondLst>
                                  <p:childTnLst>
                                    <p:animRot by="21600000">
                                      <p:cBhvr>
                                        <p:cTn id="129" dur="2000" fill="hold"/>
                                        <p:tgtEl>
                                          <p:spTgt spid="22"/>
                                        </p:tgtEl>
                                        <p:attrNameLst>
                                          <p:attrName>r</p:attrName>
                                        </p:attrNameLst>
                                      </p:cBhvr>
                                    </p:animRot>
                                  </p:childTnLst>
                                </p:cTn>
                              </p:par>
                              <p:par>
                                <p:cTn id="130" presetID="8" presetClass="emph" presetSubtype="0" fill="hold" grpId="1" nodeType="withEffect">
                                  <p:stCondLst>
                                    <p:cond delay="0"/>
                                  </p:stCondLst>
                                  <p:childTnLst>
                                    <p:animRot by="21600000">
                                      <p:cBhvr>
                                        <p:cTn id="131" dur="2000" fill="hold"/>
                                        <p:tgtEl>
                                          <p:spTgt spid="23"/>
                                        </p:tgtEl>
                                        <p:attrNameLst>
                                          <p:attrName>r</p:attrName>
                                        </p:attrNameLst>
                                      </p:cBhvr>
                                    </p:animRot>
                                  </p:childTnLst>
                                </p:cTn>
                              </p:par>
                              <p:par>
                                <p:cTn id="132" presetID="8" presetClass="emph" presetSubtype="0" fill="hold" grpId="1" nodeType="withEffect">
                                  <p:stCondLst>
                                    <p:cond delay="0"/>
                                  </p:stCondLst>
                                  <p:childTnLst>
                                    <p:animRot by="21600000">
                                      <p:cBhvr>
                                        <p:cTn id="133" dur="2000" fill="hold"/>
                                        <p:tgtEl>
                                          <p:spTgt spid="24"/>
                                        </p:tgtEl>
                                        <p:attrNameLst>
                                          <p:attrName>r</p:attrName>
                                        </p:attrNameLst>
                                      </p:cBhvr>
                                    </p:animRot>
                                  </p:childTnLst>
                                </p:cTn>
                              </p:par>
                              <p:par>
                                <p:cTn id="134" presetID="8" presetClass="emph" presetSubtype="0" fill="hold" grpId="1" nodeType="withEffect">
                                  <p:stCondLst>
                                    <p:cond delay="0"/>
                                  </p:stCondLst>
                                  <p:childTnLst>
                                    <p:animRot by="21600000">
                                      <p:cBhvr>
                                        <p:cTn id="135" dur="2000" fill="hold"/>
                                        <p:tgtEl>
                                          <p:spTgt spid="25"/>
                                        </p:tgtEl>
                                        <p:attrNameLst>
                                          <p:attrName>r</p:attrName>
                                        </p:attrNameLst>
                                      </p:cBhvr>
                                    </p:animRot>
                                  </p:childTnLst>
                                </p:cTn>
                              </p:par>
                              <p:par>
                                <p:cTn id="136" presetID="8" presetClass="emph" presetSubtype="0" fill="hold" grpId="1" nodeType="withEffect">
                                  <p:stCondLst>
                                    <p:cond delay="0"/>
                                  </p:stCondLst>
                                  <p:childTnLst>
                                    <p:animRot by="21600000">
                                      <p:cBhvr>
                                        <p:cTn id="137" dur="2000" fill="hold"/>
                                        <p:tgtEl>
                                          <p:spTgt spid="26"/>
                                        </p:tgtEl>
                                        <p:attrNameLst>
                                          <p:attrName>r</p:attrName>
                                        </p:attrNameLst>
                                      </p:cBhvr>
                                    </p:animRot>
                                  </p:childTnLst>
                                </p:cTn>
                              </p:par>
                              <p:par>
                                <p:cTn id="138" presetID="8" presetClass="emph" presetSubtype="0" fill="hold" grpId="1" nodeType="withEffect">
                                  <p:stCondLst>
                                    <p:cond delay="0"/>
                                  </p:stCondLst>
                                  <p:childTnLst>
                                    <p:animRot by="21600000">
                                      <p:cBhvr>
                                        <p:cTn id="139" dur="2000" fill="hold"/>
                                        <p:tgtEl>
                                          <p:spTgt spid="27"/>
                                        </p:tgtEl>
                                        <p:attrNameLst>
                                          <p:attrName>r</p:attrName>
                                        </p:attrNameLst>
                                      </p:cBhvr>
                                    </p:animRot>
                                  </p:childTnLst>
                                </p:cTn>
                              </p:par>
                              <p:par>
                                <p:cTn id="140" presetID="8" presetClass="emph" presetSubtype="0" fill="hold" grpId="1" nodeType="withEffect">
                                  <p:stCondLst>
                                    <p:cond delay="0"/>
                                  </p:stCondLst>
                                  <p:childTnLst>
                                    <p:animRot by="21600000">
                                      <p:cBhvr>
                                        <p:cTn id="141" dur="2000" fill="hold"/>
                                        <p:tgtEl>
                                          <p:spTgt spid="28"/>
                                        </p:tgtEl>
                                        <p:attrNameLst>
                                          <p:attrName>r</p:attrName>
                                        </p:attrNameLst>
                                      </p:cBhvr>
                                    </p:animRot>
                                  </p:childTnLst>
                                </p:cTn>
                              </p:par>
                              <p:par>
                                <p:cTn id="142" presetID="8" presetClass="emph" presetSubtype="0" fill="hold" grpId="1" nodeType="withEffect">
                                  <p:stCondLst>
                                    <p:cond delay="0"/>
                                  </p:stCondLst>
                                  <p:childTnLst>
                                    <p:animRot by="21600000">
                                      <p:cBhvr>
                                        <p:cTn id="143" dur="2000" fill="hold"/>
                                        <p:tgtEl>
                                          <p:spTgt spid="29"/>
                                        </p:tgtEl>
                                        <p:attrNameLst>
                                          <p:attrName>r</p:attrName>
                                        </p:attrNameLst>
                                      </p:cBhvr>
                                    </p:animRot>
                                  </p:childTnLst>
                                </p:cTn>
                              </p:par>
                              <p:par>
                                <p:cTn id="144" presetID="8" presetClass="emph" presetSubtype="0" fill="hold" grpId="1" nodeType="withEffect">
                                  <p:stCondLst>
                                    <p:cond delay="0"/>
                                  </p:stCondLst>
                                  <p:childTnLst>
                                    <p:animRot by="21600000">
                                      <p:cBhvr>
                                        <p:cTn id="145" dur="2000" fill="hold"/>
                                        <p:tgtEl>
                                          <p:spTgt spid="30"/>
                                        </p:tgtEl>
                                        <p:attrNameLst>
                                          <p:attrName>r</p:attrName>
                                        </p:attrNameLst>
                                      </p:cBhvr>
                                    </p:animRot>
                                  </p:childTnLst>
                                </p:cTn>
                              </p:par>
                              <p:par>
                                <p:cTn id="146" presetID="8" presetClass="emph" presetSubtype="0" fill="hold" grpId="1" nodeType="withEffect">
                                  <p:stCondLst>
                                    <p:cond delay="0"/>
                                  </p:stCondLst>
                                  <p:childTnLst>
                                    <p:animRot by="21600000">
                                      <p:cBhvr>
                                        <p:cTn id="147" dur="2000" fill="hold"/>
                                        <p:tgtEl>
                                          <p:spTgt spid="31"/>
                                        </p:tgtEl>
                                        <p:attrNameLst>
                                          <p:attrName>r</p:attrName>
                                        </p:attrNameLst>
                                      </p:cBhvr>
                                    </p:animRot>
                                  </p:childTnLst>
                                </p:cTn>
                              </p:par>
                              <p:par>
                                <p:cTn id="148" presetID="8" presetClass="emph" presetSubtype="0" fill="hold" grpId="1" nodeType="withEffect">
                                  <p:stCondLst>
                                    <p:cond delay="0"/>
                                  </p:stCondLst>
                                  <p:childTnLst>
                                    <p:animRot by="21600000">
                                      <p:cBhvr>
                                        <p:cTn id="149" dur="2000" fill="hold"/>
                                        <p:tgtEl>
                                          <p:spTgt spid="32"/>
                                        </p:tgtEl>
                                        <p:attrNameLst>
                                          <p:attrName>r</p:attrName>
                                        </p:attrNameLst>
                                      </p:cBhvr>
                                    </p:animRot>
                                  </p:childTnLst>
                                </p:cTn>
                              </p:par>
                            </p:childTnLst>
                          </p:cTn>
                        </p:par>
                        <p:par>
                          <p:cTn id="150" fill="hold">
                            <p:stCondLst>
                              <p:cond delay="500"/>
                            </p:stCondLst>
                            <p:childTnLst>
                              <p:par>
                                <p:cTn id="151" presetID="22" presetClass="entr" presetSubtype="8" fill="hold" nodeType="afterEffect">
                                  <p:stCondLst>
                                    <p:cond delay="0"/>
                                  </p:stCondLst>
                                  <p:childTnLst>
                                    <p:set>
                                      <p:cBhvr>
                                        <p:cTn id="152" dur="1" fill="hold">
                                          <p:stCondLst>
                                            <p:cond delay="0"/>
                                          </p:stCondLst>
                                        </p:cTn>
                                        <p:tgtEl>
                                          <p:spTgt spid="33"/>
                                        </p:tgtEl>
                                        <p:attrNameLst>
                                          <p:attrName>style.visibility</p:attrName>
                                        </p:attrNameLst>
                                      </p:cBhvr>
                                      <p:to>
                                        <p:strVal val="visible"/>
                                      </p:to>
                                    </p:set>
                                    <p:animEffect transition="in" filter="wipe(left)">
                                      <p:cBhvr>
                                        <p:cTn id="153" dur="500"/>
                                        <p:tgtEl>
                                          <p:spTgt spid="33"/>
                                        </p:tgtEl>
                                      </p:cBhvr>
                                    </p:animEffect>
                                  </p:childTnLst>
                                </p:cTn>
                              </p:par>
                            </p:childTnLst>
                          </p:cTn>
                        </p:par>
                        <p:par>
                          <p:cTn id="154" fill="hold">
                            <p:stCondLst>
                              <p:cond delay="1000"/>
                            </p:stCondLst>
                            <p:childTnLst>
                              <p:par>
                                <p:cTn id="155" presetID="10" presetClass="entr" presetSubtype="0" fill="hold"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fade">
                                      <p:cBhvr>
                                        <p:cTn id="157" dur="500"/>
                                        <p:tgtEl>
                                          <p:spTgt spid="37"/>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41"/>
                                        </p:tgtEl>
                                        <p:attrNameLst>
                                          <p:attrName>style.visibility</p:attrName>
                                        </p:attrNameLst>
                                      </p:cBhvr>
                                      <p:to>
                                        <p:strVal val="visible"/>
                                      </p:to>
                                    </p:set>
                                    <p:animEffect transition="in" filter="fade">
                                      <p:cBhvr>
                                        <p:cTn id="160" dur="500"/>
                                        <p:tgtEl>
                                          <p:spTgt spid="41"/>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500"/>
                                        <p:tgtEl>
                                          <p:spTgt spid="42"/>
                                        </p:tgtEl>
                                      </p:cBhvr>
                                    </p:animEffect>
                                  </p:childTnLst>
                                </p:cTn>
                              </p:par>
                            </p:childTnLst>
                          </p:cTn>
                        </p:par>
                        <p:par>
                          <p:cTn id="164" fill="hold">
                            <p:stCondLst>
                              <p:cond delay="1500"/>
                            </p:stCondLst>
                            <p:childTnLst>
                              <p:par>
                                <p:cTn id="165" presetID="22" presetClass="entr" presetSubtype="8" fill="hold" nodeType="afterEffect">
                                  <p:stCondLst>
                                    <p:cond delay="0"/>
                                  </p:stCondLst>
                                  <p:childTnLst>
                                    <p:set>
                                      <p:cBhvr>
                                        <p:cTn id="166" dur="1" fill="hold">
                                          <p:stCondLst>
                                            <p:cond delay="0"/>
                                          </p:stCondLst>
                                        </p:cTn>
                                        <p:tgtEl>
                                          <p:spTgt spid="36"/>
                                        </p:tgtEl>
                                        <p:attrNameLst>
                                          <p:attrName>style.visibility</p:attrName>
                                        </p:attrNameLst>
                                      </p:cBhvr>
                                      <p:to>
                                        <p:strVal val="visible"/>
                                      </p:to>
                                    </p:set>
                                    <p:animEffect transition="in" filter="wipe(left)">
                                      <p:cBhvr>
                                        <p:cTn id="167" dur="500"/>
                                        <p:tgtEl>
                                          <p:spTgt spid="36"/>
                                        </p:tgtEl>
                                      </p:cBhvr>
                                    </p:animEffect>
                                  </p:childTnLst>
                                </p:cTn>
                              </p:par>
                            </p:childTnLst>
                          </p:cTn>
                        </p:par>
                        <p:par>
                          <p:cTn id="168" fill="hold">
                            <p:stCondLst>
                              <p:cond delay="2000"/>
                            </p:stCondLst>
                            <p:childTnLst>
                              <p:par>
                                <p:cTn id="169" presetID="10" presetClass="entr" presetSubtype="0" fill="hold" nodeType="afterEffect">
                                  <p:stCondLst>
                                    <p:cond delay="0"/>
                                  </p:stCondLst>
                                  <p:childTnLst>
                                    <p:set>
                                      <p:cBhvr>
                                        <p:cTn id="170" dur="1" fill="hold">
                                          <p:stCondLst>
                                            <p:cond delay="0"/>
                                          </p:stCondLst>
                                        </p:cTn>
                                        <p:tgtEl>
                                          <p:spTgt spid="43"/>
                                        </p:tgtEl>
                                        <p:attrNameLst>
                                          <p:attrName>style.visibility</p:attrName>
                                        </p:attrNameLst>
                                      </p:cBhvr>
                                      <p:to>
                                        <p:strVal val="visible"/>
                                      </p:to>
                                    </p:set>
                                    <p:animEffect transition="in" filter="fade">
                                      <p:cBhvr>
                                        <p:cTn id="171" dur="500"/>
                                        <p:tgtEl>
                                          <p:spTgt spid="43"/>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47"/>
                                        </p:tgtEl>
                                        <p:attrNameLst>
                                          <p:attrName>style.visibility</p:attrName>
                                        </p:attrNameLst>
                                      </p:cBhvr>
                                      <p:to>
                                        <p:strVal val="visible"/>
                                      </p:to>
                                    </p:set>
                                    <p:animEffect transition="in" filter="fade">
                                      <p:cBhvr>
                                        <p:cTn id="174" dur="500"/>
                                        <p:tgtEl>
                                          <p:spTgt spid="47"/>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48"/>
                                        </p:tgtEl>
                                        <p:attrNameLst>
                                          <p:attrName>style.visibility</p:attrName>
                                        </p:attrNameLst>
                                      </p:cBhvr>
                                      <p:to>
                                        <p:strVal val="visible"/>
                                      </p:to>
                                    </p:set>
                                    <p:animEffect transition="in" filter="fade">
                                      <p:cBhvr>
                                        <p:cTn id="177" dur="500"/>
                                        <p:tgtEl>
                                          <p:spTgt spid="48"/>
                                        </p:tgtEl>
                                      </p:cBhvr>
                                    </p:animEffect>
                                  </p:childTnLst>
                                </p:cTn>
                              </p:par>
                            </p:childTnLst>
                          </p:cTn>
                        </p:par>
                        <p:par>
                          <p:cTn id="178" fill="hold">
                            <p:stCondLst>
                              <p:cond delay="2500"/>
                            </p:stCondLst>
                            <p:childTnLst>
                              <p:par>
                                <p:cTn id="179" presetID="10" presetClass="entr" presetSubtype="0" fill="hold" grpId="0" nodeType="afterEffect">
                                  <p:stCondLst>
                                    <p:cond delay="0"/>
                                  </p:stCondLst>
                                  <p:childTnLst>
                                    <p:set>
                                      <p:cBhvr>
                                        <p:cTn id="180" dur="1" fill="hold">
                                          <p:stCondLst>
                                            <p:cond delay="0"/>
                                          </p:stCondLst>
                                        </p:cTn>
                                        <p:tgtEl>
                                          <p:spTgt spid="49"/>
                                        </p:tgtEl>
                                        <p:attrNameLst>
                                          <p:attrName>style.visibility</p:attrName>
                                        </p:attrNameLst>
                                      </p:cBhvr>
                                      <p:to>
                                        <p:strVal val="visible"/>
                                      </p:to>
                                    </p:set>
                                    <p:animEffect transition="in" filter="fade">
                                      <p:cBhvr>
                                        <p:cTn id="181" dur="500"/>
                                        <p:tgtEl>
                                          <p:spTgt spid="49"/>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50"/>
                                        </p:tgtEl>
                                        <p:attrNameLst>
                                          <p:attrName>style.visibility</p:attrName>
                                        </p:attrNameLst>
                                      </p:cBhvr>
                                      <p:to>
                                        <p:strVal val="visible"/>
                                      </p:to>
                                    </p:set>
                                    <p:animEffect transition="in" filter="fade">
                                      <p:cBhvr>
                                        <p:cTn id="184" dur="500"/>
                                        <p:tgtEl>
                                          <p:spTgt spid="50"/>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51"/>
                                        </p:tgtEl>
                                        <p:attrNameLst>
                                          <p:attrName>style.visibility</p:attrName>
                                        </p:attrNameLst>
                                      </p:cBhvr>
                                      <p:to>
                                        <p:strVal val="visible"/>
                                      </p:to>
                                    </p:set>
                                    <p:animEffect transition="in" filter="fade">
                                      <p:cBhvr>
                                        <p:cTn id="187" dur="500"/>
                                        <p:tgtEl>
                                          <p:spTgt spid="51"/>
                                        </p:tgtEl>
                                      </p:cBhvr>
                                    </p:animEffect>
                                  </p:childTnLst>
                                </p:cTn>
                              </p:par>
                            </p:childTnLst>
                          </p:cTn>
                        </p:par>
                        <p:par>
                          <p:cTn id="188" fill="hold">
                            <p:stCondLst>
                              <p:cond delay="3000"/>
                            </p:stCondLst>
                            <p:childTnLst>
                              <p:par>
                                <p:cTn id="189" presetID="22" presetClass="entr" presetSubtype="8" fill="hold" nodeType="afterEffect">
                                  <p:stCondLst>
                                    <p:cond delay="0"/>
                                  </p:stCondLst>
                                  <p:childTnLst>
                                    <p:set>
                                      <p:cBhvr>
                                        <p:cTn id="190" dur="1" fill="hold">
                                          <p:stCondLst>
                                            <p:cond delay="0"/>
                                          </p:stCondLst>
                                        </p:cTn>
                                        <p:tgtEl>
                                          <p:spTgt spid="35"/>
                                        </p:tgtEl>
                                        <p:attrNameLst>
                                          <p:attrName>style.visibility</p:attrName>
                                        </p:attrNameLst>
                                      </p:cBhvr>
                                      <p:to>
                                        <p:strVal val="visible"/>
                                      </p:to>
                                    </p:set>
                                    <p:animEffect transition="in" filter="wipe(left)">
                                      <p:cBhvr>
                                        <p:cTn id="191" dur="500"/>
                                        <p:tgtEl>
                                          <p:spTgt spid="35"/>
                                        </p:tgtEl>
                                      </p:cBhvr>
                                    </p:animEffect>
                                  </p:childTnLst>
                                </p:cTn>
                              </p:par>
                            </p:childTnLst>
                          </p:cTn>
                        </p:par>
                        <p:par>
                          <p:cTn id="192" fill="hold">
                            <p:stCondLst>
                              <p:cond delay="3500"/>
                            </p:stCondLst>
                            <p:childTnLst>
                              <p:par>
                                <p:cTn id="193" presetID="10" presetClass="entr" presetSubtype="0" fill="hold" nodeType="afterEffect">
                                  <p:stCondLst>
                                    <p:cond delay="0"/>
                                  </p:stCondLst>
                                  <p:childTnLst>
                                    <p:set>
                                      <p:cBhvr>
                                        <p:cTn id="194" dur="1" fill="hold">
                                          <p:stCondLst>
                                            <p:cond delay="0"/>
                                          </p:stCondLst>
                                        </p:cTn>
                                        <p:tgtEl>
                                          <p:spTgt spid="52"/>
                                        </p:tgtEl>
                                        <p:attrNameLst>
                                          <p:attrName>style.visibility</p:attrName>
                                        </p:attrNameLst>
                                      </p:cBhvr>
                                      <p:to>
                                        <p:strVal val="visible"/>
                                      </p:to>
                                    </p:set>
                                    <p:animEffect transition="in" filter="fade">
                                      <p:cBhvr>
                                        <p:cTn id="195" dur="500"/>
                                        <p:tgtEl>
                                          <p:spTgt spid="52"/>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59"/>
                                        </p:tgtEl>
                                        <p:attrNameLst>
                                          <p:attrName>style.visibility</p:attrName>
                                        </p:attrNameLst>
                                      </p:cBhvr>
                                      <p:to>
                                        <p:strVal val="visible"/>
                                      </p:to>
                                    </p:set>
                                    <p:animEffect transition="in" filter="fade">
                                      <p:cBhvr>
                                        <p:cTn id="198" dur="500"/>
                                        <p:tgtEl>
                                          <p:spTgt spid="59"/>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60"/>
                                        </p:tgtEl>
                                        <p:attrNameLst>
                                          <p:attrName>style.visibility</p:attrName>
                                        </p:attrNameLst>
                                      </p:cBhvr>
                                      <p:to>
                                        <p:strVal val="visible"/>
                                      </p:to>
                                    </p:set>
                                    <p:animEffect transition="in" filter="fade">
                                      <p:cBhvr>
                                        <p:cTn id="201" dur="500"/>
                                        <p:tgtEl>
                                          <p:spTgt spid="60"/>
                                        </p:tgtEl>
                                      </p:cBhvr>
                                    </p:animEffect>
                                  </p:childTnLst>
                                </p:cTn>
                              </p:par>
                            </p:childTnLst>
                          </p:cTn>
                        </p:par>
                        <p:par>
                          <p:cTn id="202" fill="hold">
                            <p:stCondLst>
                              <p:cond delay="4000"/>
                            </p:stCondLst>
                            <p:childTnLst>
                              <p:par>
                                <p:cTn id="203" presetID="22" presetClass="entr" presetSubtype="8" fill="hold" nodeType="afterEffect">
                                  <p:stCondLst>
                                    <p:cond delay="0"/>
                                  </p:stCondLst>
                                  <p:childTnLst>
                                    <p:set>
                                      <p:cBhvr>
                                        <p:cTn id="204" dur="1" fill="hold">
                                          <p:stCondLst>
                                            <p:cond delay="0"/>
                                          </p:stCondLst>
                                        </p:cTn>
                                        <p:tgtEl>
                                          <p:spTgt spid="34"/>
                                        </p:tgtEl>
                                        <p:attrNameLst>
                                          <p:attrName>style.visibility</p:attrName>
                                        </p:attrNameLst>
                                      </p:cBhvr>
                                      <p:to>
                                        <p:strVal val="visible"/>
                                      </p:to>
                                    </p:set>
                                    <p:animEffect transition="in" filter="wipe(left)">
                                      <p:cBhvr>
                                        <p:cTn id="205" dur="500"/>
                                        <p:tgtEl>
                                          <p:spTgt spid="34"/>
                                        </p:tgtEl>
                                      </p:cBhvr>
                                    </p:animEffect>
                                  </p:childTnLst>
                                </p:cTn>
                              </p:par>
                            </p:childTnLst>
                          </p:cTn>
                        </p:par>
                        <p:par>
                          <p:cTn id="206" fill="hold">
                            <p:stCondLst>
                              <p:cond delay="4500"/>
                            </p:stCondLst>
                            <p:childTnLst>
                              <p:par>
                                <p:cTn id="207" presetID="53" presetClass="entr" presetSubtype="16" fill="hold" nodeType="afterEffect">
                                  <p:stCondLst>
                                    <p:cond delay="0"/>
                                  </p:stCondLst>
                                  <p:childTnLst>
                                    <p:set>
                                      <p:cBhvr>
                                        <p:cTn id="208" dur="1" fill="hold">
                                          <p:stCondLst>
                                            <p:cond delay="0"/>
                                          </p:stCondLst>
                                        </p:cTn>
                                        <p:tgtEl>
                                          <p:spTgt spid="61"/>
                                        </p:tgtEl>
                                        <p:attrNameLst>
                                          <p:attrName>style.visibility</p:attrName>
                                        </p:attrNameLst>
                                      </p:cBhvr>
                                      <p:to>
                                        <p:strVal val="visible"/>
                                      </p:to>
                                    </p:set>
                                    <p:anim calcmode="lin" valueType="num">
                                      <p:cBhvr>
                                        <p:cTn id="209" dur="500" fill="hold"/>
                                        <p:tgtEl>
                                          <p:spTgt spid="61"/>
                                        </p:tgtEl>
                                        <p:attrNameLst>
                                          <p:attrName>ppt_w</p:attrName>
                                        </p:attrNameLst>
                                      </p:cBhvr>
                                      <p:tavLst>
                                        <p:tav tm="0">
                                          <p:val>
                                            <p:fltVal val="0"/>
                                          </p:val>
                                        </p:tav>
                                        <p:tav tm="100000">
                                          <p:val>
                                            <p:strVal val="#ppt_w"/>
                                          </p:val>
                                        </p:tav>
                                      </p:tavLst>
                                    </p:anim>
                                    <p:anim calcmode="lin" valueType="num">
                                      <p:cBhvr>
                                        <p:cTn id="210" dur="500" fill="hold"/>
                                        <p:tgtEl>
                                          <p:spTgt spid="61"/>
                                        </p:tgtEl>
                                        <p:attrNameLst>
                                          <p:attrName>ppt_h</p:attrName>
                                        </p:attrNameLst>
                                      </p:cBhvr>
                                      <p:tavLst>
                                        <p:tav tm="0">
                                          <p:val>
                                            <p:fltVal val="0"/>
                                          </p:val>
                                        </p:tav>
                                        <p:tav tm="100000">
                                          <p:val>
                                            <p:strVal val="#ppt_h"/>
                                          </p:val>
                                        </p:tav>
                                      </p:tavLst>
                                    </p:anim>
                                    <p:animEffect transition="in" filter="fade">
                                      <p:cBhvr>
                                        <p:cTn id="211" dur="500"/>
                                        <p:tgtEl>
                                          <p:spTgt spid="61"/>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66"/>
                                        </p:tgtEl>
                                        <p:attrNameLst>
                                          <p:attrName>style.visibility</p:attrName>
                                        </p:attrNameLst>
                                      </p:cBhvr>
                                      <p:to>
                                        <p:strVal val="visible"/>
                                      </p:to>
                                    </p:set>
                                    <p:animEffect transition="in" filter="fade">
                                      <p:cBhvr>
                                        <p:cTn id="214" dur="500"/>
                                        <p:tgtEl>
                                          <p:spTgt spid="66"/>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67"/>
                                        </p:tgtEl>
                                        <p:attrNameLst>
                                          <p:attrName>style.visibility</p:attrName>
                                        </p:attrNameLst>
                                      </p:cBhvr>
                                      <p:to>
                                        <p:strVal val="visible"/>
                                      </p:to>
                                    </p:set>
                                    <p:animEffect transition="in" filter="fade">
                                      <p:cBhvr>
                                        <p:cTn id="217" dur="500"/>
                                        <p:tgtEl>
                                          <p:spTgt spid="67"/>
                                        </p:tgtEl>
                                      </p:cBhvr>
                                    </p:animEffect>
                                  </p:childTnLst>
                                </p:cTn>
                              </p:par>
                            </p:childTnLst>
                          </p:cTn>
                        </p:par>
                        <p:par>
                          <p:cTn id="218" fill="hold">
                            <p:stCondLst>
                              <p:cond delay="5000"/>
                            </p:stCondLst>
                            <p:childTnLst>
                              <p:par>
                                <p:cTn id="219" presetID="16" presetClass="entr" presetSubtype="21" fill="hold" grpId="0" nodeType="afterEffect">
                                  <p:stCondLst>
                                    <p:cond delay="0"/>
                                  </p:stCondLst>
                                  <p:childTnLst>
                                    <p:set>
                                      <p:cBhvr>
                                        <p:cTn id="220" dur="1" fill="hold">
                                          <p:stCondLst>
                                            <p:cond delay="0"/>
                                          </p:stCondLst>
                                        </p:cTn>
                                        <p:tgtEl>
                                          <p:spTgt spid="3"/>
                                        </p:tgtEl>
                                        <p:attrNameLst>
                                          <p:attrName>style.visibility</p:attrName>
                                        </p:attrNameLst>
                                      </p:cBhvr>
                                      <p:to>
                                        <p:strVal val="visible"/>
                                      </p:to>
                                    </p:set>
                                    <p:animEffect transition="in" filter="barn(inVertical)">
                                      <p:cBhvr>
                                        <p:cTn id="2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41" grpId="0"/>
      <p:bldP spid="42" grpId="0"/>
      <p:bldP spid="47" grpId="0"/>
      <p:bldP spid="48" grpId="0"/>
      <p:bldP spid="49" grpId="0" animBg="1"/>
      <p:bldP spid="50" grpId="0"/>
      <p:bldP spid="51" grpId="0"/>
      <p:bldP spid="59" grpId="0"/>
      <p:bldP spid="60"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749835"/>
            <a:ext cx="12540343" cy="6125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3" name="标题 1"/>
          <p:cNvSpPr txBox="1"/>
          <p:nvPr/>
        </p:nvSpPr>
        <p:spPr>
          <a:xfrm>
            <a:off x="139931" y="133325"/>
            <a:ext cx="10515600" cy="61651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单击此处添加标题</a:t>
            </a:r>
            <a:endParaRPr lang="zh-CN" altLang="en-US" sz="3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cxnSp>
        <p:nvCxnSpPr>
          <p:cNvPr id="4" name="直接连接符 3"/>
          <p:cNvCxnSpPr/>
          <p:nvPr/>
        </p:nvCxnSpPr>
        <p:spPr>
          <a:xfrm>
            <a:off x="912100" y="3950864"/>
            <a:ext cx="10367802" cy="0"/>
          </a:xfrm>
          <a:prstGeom prst="line">
            <a:avLst/>
          </a:prstGeom>
          <a:ln w="6350">
            <a:solidFill>
              <a:schemeClr val="tx2"/>
            </a:solidFill>
            <a:prstDash val="dash"/>
            <a:headEnd type="diamond"/>
            <a:tailEnd type="triangle"/>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1296092" y="3776700"/>
            <a:ext cx="1288584" cy="372383"/>
            <a:chOff x="1656597" y="1995686"/>
            <a:chExt cx="966564" cy="279287"/>
          </a:xfrm>
          <a:solidFill>
            <a:srgbClr val="C73D9F"/>
          </a:solidFill>
        </p:grpSpPr>
        <p:grpSp>
          <p:nvGrpSpPr>
            <p:cNvPr id="6" name="组合 5"/>
            <p:cNvGrpSpPr/>
            <p:nvPr/>
          </p:nvGrpSpPr>
          <p:grpSpPr>
            <a:xfrm>
              <a:off x="1656597" y="1995686"/>
              <a:ext cx="966564" cy="261249"/>
              <a:chOff x="969377" y="2505729"/>
              <a:chExt cx="1021353" cy="276058"/>
            </a:xfrm>
            <a:grpFill/>
          </p:grpSpPr>
          <p:sp>
            <p:nvSpPr>
              <p:cNvPr id="8" name="矩形 7"/>
              <p:cNvSpPr/>
              <p:nvPr/>
            </p:nvSpPr>
            <p:spPr>
              <a:xfrm>
                <a:off x="1162680" y="2505729"/>
                <a:ext cx="634748" cy="2760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9" name="等腰三角形 8"/>
              <p:cNvSpPr/>
              <p:nvPr/>
            </p:nvSpPr>
            <p:spPr>
              <a:xfrm rot="16200000">
                <a:off x="955177" y="2555013"/>
                <a:ext cx="205889" cy="17749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10" name="等腰三角形 9"/>
              <p:cNvSpPr/>
              <p:nvPr/>
            </p:nvSpPr>
            <p:spPr>
              <a:xfrm rot="5400000" flipH="1">
                <a:off x="1799040" y="2555013"/>
                <a:ext cx="205889" cy="17749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sp>
          <p:nvSpPr>
            <p:cNvPr id="7" name="TextBox 63"/>
            <p:cNvSpPr txBox="1"/>
            <p:nvPr/>
          </p:nvSpPr>
          <p:spPr>
            <a:xfrm>
              <a:off x="1890351" y="1997974"/>
              <a:ext cx="537717" cy="276999"/>
            </a:xfrm>
            <a:prstGeom prst="rect">
              <a:avLst/>
            </a:prstGeom>
            <a:noFill/>
          </p:spPr>
          <p:txBody>
            <a:bodyPr wrap="none" rtlCol="0">
              <a:spAutoFit/>
            </a:bodyPr>
            <a:lstStyle/>
            <a:p>
              <a:r>
                <a:rPr lang="en-US" altLang="zh-CN"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2012</a:t>
              </a:r>
              <a:endPar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nvGrpSpPr>
          <p:cNvPr id="11" name="组合 10"/>
          <p:cNvGrpSpPr/>
          <p:nvPr/>
        </p:nvGrpSpPr>
        <p:grpSpPr>
          <a:xfrm>
            <a:off x="3301902" y="3776700"/>
            <a:ext cx="1288584" cy="372383"/>
            <a:chOff x="1656597" y="1995686"/>
            <a:chExt cx="966564" cy="279287"/>
          </a:xfrm>
          <a:solidFill>
            <a:srgbClr val="952DAC"/>
          </a:solidFill>
        </p:grpSpPr>
        <p:grpSp>
          <p:nvGrpSpPr>
            <p:cNvPr id="12" name="组合 11"/>
            <p:cNvGrpSpPr/>
            <p:nvPr/>
          </p:nvGrpSpPr>
          <p:grpSpPr>
            <a:xfrm>
              <a:off x="1656597" y="1995686"/>
              <a:ext cx="966564" cy="261249"/>
              <a:chOff x="969377" y="2505729"/>
              <a:chExt cx="1021353" cy="276058"/>
            </a:xfrm>
            <a:grpFill/>
          </p:grpSpPr>
          <p:sp>
            <p:nvSpPr>
              <p:cNvPr id="14" name="矩形 13"/>
              <p:cNvSpPr/>
              <p:nvPr/>
            </p:nvSpPr>
            <p:spPr>
              <a:xfrm>
                <a:off x="1162680" y="2505729"/>
                <a:ext cx="634748" cy="2760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15" name="等腰三角形 14"/>
              <p:cNvSpPr/>
              <p:nvPr/>
            </p:nvSpPr>
            <p:spPr>
              <a:xfrm rot="16200000">
                <a:off x="955177" y="2555013"/>
                <a:ext cx="205889" cy="17749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16" name="等腰三角形 15"/>
              <p:cNvSpPr/>
              <p:nvPr/>
            </p:nvSpPr>
            <p:spPr>
              <a:xfrm rot="5400000" flipH="1">
                <a:off x="1799040" y="2555013"/>
                <a:ext cx="205889" cy="17749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sp>
          <p:nvSpPr>
            <p:cNvPr id="13" name="TextBox 69"/>
            <p:cNvSpPr txBox="1"/>
            <p:nvPr/>
          </p:nvSpPr>
          <p:spPr>
            <a:xfrm>
              <a:off x="1916000" y="1997974"/>
              <a:ext cx="537717" cy="276999"/>
            </a:xfrm>
            <a:prstGeom prst="rect">
              <a:avLst/>
            </a:prstGeom>
            <a:noFill/>
          </p:spPr>
          <p:txBody>
            <a:bodyPr wrap="none" rtlCol="0">
              <a:spAutoFit/>
            </a:bodyPr>
            <a:lstStyle/>
            <a:p>
              <a:r>
                <a:rPr lang="en-US" altLang="zh-CN"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2013</a:t>
              </a:r>
              <a:endPar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nvGrpSpPr>
          <p:cNvPr id="17" name="组合 16"/>
          <p:cNvGrpSpPr/>
          <p:nvPr/>
        </p:nvGrpSpPr>
        <p:grpSpPr>
          <a:xfrm>
            <a:off x="5307711" y="3776700"/>
            <a:ext cx="1288584" cy="372383"/>
            <a:chOff x="1656597" y="1995686"/>
            <a:chExt cx="966564" cy="279287"/>
          </a:xfrm>
          <a:solidFill>
            <a:srgbClr val="952DAC"/>
          </a:solidFill>
        </p:grpSpPr>
        <p:grpSp>
          <p:nvGrpSpPr>
            <p:cNvPr id="18" name="组合 17"/>
            <p:cNvGrpSpPr/>
            <p:nvPr/>
          </p:nvGrpSpPr>
          <p:grpSpPr>
            <a:xfrm>
              <a:off x="1656597" y="1995686"/>
              <a:ext cx="966564" cy="261249"/>
              <a:chOff x="969377" y="2505729"/>
              <a:chExt cx="1021353" cy="276058"/>
            </a:xfrm>
            <a:grpFill/>
          </p:grpSpPr>
          <p:sp>
            <p:nvSpPr>
              <p:cNvPr id="20" name="矩形 19"/>
              <p:cNvSpPr/>
              <p:nvPr/>
            </p:nvSpPr>
            <p:spPr>
              <a:xfrm>
                <a:off x="1162680" y="2505729"/>
                <a:ext cx="634748" cy="2760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21" name="等腰三角形 20"/>
              <p:cNvSpPr/>
              <p:nvPr/>
            </p:nvSpPr>
            <p:spPr>
              <a:xfrm rot="16200000">
                <a:off x="955177" y="2555013"/>
                <a:ext cx="205889" cy="17749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22" name="等腰三角形 21"/>
              <p:cNvSpPr/>
              <p:nvPr/>
            </p:nvSpPr>
            <p:spPr>
              <a:xfrm rot="5400000" flipH="1">
                <a:off x="1799040" y="2555013"/>
                <a:ext cx="205889" cy="17749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sp>
          <p:nvSpPr>
            <p:cNvPr id="19" name="TextBox 75"/>
            <p:cNvSpPr txBox="1"/>
            <p:nvPr/>
          </p:nvSpPr>
          <p:spPr>
            <a:xfrm>
              <a:off x="1869800" y="1997974"/>
              <a:ext cx="537717" cy="276999"/>
            </a:xfrm>
            <a:prstGeom prst="rect">
              <a:avLst/>
            </a:prstGeom>
            <a:noFill/>
          </p:spPr>
          <p:txBody>
            <a:bodyPr wrap="none" rtlCol="0">
              <a:spAutoFit/>
            </a:bodyPr>
            <a:lstStyle/>
            <a:p>
              <a:r>
                <a:rPr lang="en-US" altLang="zh-CN"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2014</a:t>
              </a:r>
              <a:endPar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nvGrpSpPr>
          <p:cNvPr id="23" name="组合 22"/>
          <p:cNvGrpSpPr/>
          <p:nvPr/>
        </p:nvGrpSpPr>
        <p:grpSpPr>
          <a:xfrm>
            <a:off x="7313521" y="3776700"/>
            <a:ext cx="1288584" cy="372383"/>
            <a:chOff x="1656597" y="1995686"/>
            <a:chExt cx="966564" cy="279287"/>
          </a:xfrm>
          <a:solidFill>
            <a:srgbClr val="952DAC"/>
          </a:solidFill>
        </p:grpSpPr>
        <p:grpSp>
          <p:nvGrpSpPr>
            <p:cNvPr id="24" name="组合 23"/>
            <p:cNvGrpSpPr/>
            <p:nvPr/>
          </p:nvGrpSpPr>
          <p:grpSpPr>
            <a:xfrm>
              <a:off x="1656597" y="1995686"/>
              <a:ext cx="966564" cy="261249"/>
              <a:chOff x="969377" y="2505729"/>
              <a:chExt cx="1021353" cy="276058"/>
            </a:xfrm>
            <a:grpFill/>
          </p:grpSpPr>
          <p:sp>
            <p:nvSpPr>
              <p:cNvPr id="26" name="矩形 25"/>
              <p:cNvSpPr/>
              <p:nvPr/>
            </p:nvSpPr>
            <p:spPr>
              <a:xfrm>
                <a:off x="1162680" y="2505729"/>
                <a:ext cx="634748" cy="2760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27" name="等腰三角形 26"/>
              <p:cNvSpPr/>
              <p:nvPr/>
            </p:nvSpPr>
            <p:spPr>
              <a:xfrm rot="16200000">
                <a:off x="955177" y="2555013"/>
                <a:ext cx="205889" cy="17749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28" name="等腰三角形 27"/>
              <p:cNvSpPr/>
              <p:nvPr/>
            </p:nvSpPr>
            <p:spPr>
              <a:xfrm rot="5400000" flipH="1">
                <a:off x="1799040" y="2555013"/>
                <a:ext cx="205889" cy="17749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sp>
          <p:nvSpPr>
            <p:cNvPr id="25" name="TextBox 81"/>
            <p:cNvSpPr txBox="1"/>
            <p:nvPr/>
          </p:nvSpPr>
          <p:spPr>
            <a:xfrm>
              <a:off x="1893345" y="1997974"/>
              <a:ext cx="537717" cy="276999"/>
            </a:xfrm>
            <a:prstGeom prst="rect">
              <a:avLst/>
            </a:prstGeom>
            <a:noFill/>
          </p:spPr>
          <p:txBody>
            <a:bodyPr wrap="none" rtlCol="0">
              <a:spAutoFit/>
            </a:bodyPr>
            <a:lstStyle/>
            <a:p>
              <a:r>
                <a:rPr lang="en-US" altLang="zh-CN"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2015</a:t>
              </a:r>
              <a:endPar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nvGrpSpPr>
          <p:cNvPr id="29" name="组合 28"/>
          <p:cNvGrpSpPr/>
          <p:nvPr/>
        </p:nvGrpSpPr>
        <p:grpSpPr>
          <a:xfrm>
            <a:off x="9319330" y="3776700"/>
            <a:ext cx="1288584" cy="372383"/>
            <a:chOff x="1656597" y="1995686"/>
            <a:chExt cx="966564" cy="279287"/>
          </a:xfrm>
          <a:solidFill>
            <a:srgbClr val="C73D9F"/>
          </a:solidFill>
        </p:grpSpPr>
        <p:grpSp>
          <p:nvGrpSpPr>
            <p:cNvPr id="30" name="组合 29"/>
            <p:cNvGrpSpPr/>
            <p:nvPr/>
          </p:nvGrpSpPr>
          <p:grpSpPr>
            <a:xfrm>
              <a:off x="1656597" y="1995686"/>
              <a:ext cx="966564" cy="261249"/>
              <a:chOff x="969377" y="2505729"/>
              <a:chExt cx="1021353" cy="276058"/>
            </a:xfrm>
            <a:grpFill/>
          </p:grpSpPr>
          <p:sp>
            <p:nvSpPr>
              <p:cNvPr id="32" name="矩形 31"/>
              <p:cNvSpPr/>
              <p:nvPr/>
            </p:nvSpPr>
            <p:spPr>
              <a:xfrm>
                <a:off x="1162680" y="2505729"/>
                <a:ext cx="634748" cy="2760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33" name="等腰三角形 32"/>
              <p:cNvSpPr/>
              <p:nvPr/>
            </p:nvSpPr>
            <p:spPr>
              <a:xfrm rot="16200000">
                <a:off x="955177" y="2555013"/>
                <a:ext cx="205889" cy="17749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34" name="等腰三角形 33"/>
              <p:cNvSpPr/>
              <p:nvPr/>
            </p:nvSpPr>
            <p:spPr>
              <a:xfrm rot="5400000" flipH="1">
                <a:off x="1799040" y="2555013"/>
                <a:ext cx="205889" cy="17749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sp>
          <p:nvSpPr>
            <p:cNvPr id="31" name="TextBox 87"/>
            <p:cNvSpPr txBox="1"/>
            <p:nvPr/>
          </p:nvSpPr>
          <p:spPr>
            <a:xfrm>
              <a:off x="1895145" y="1997974"/>
              <a:ext cx="537717" cy="276999"/>
            </a:xfrm>
            <a:prstGeom prst="rect">
              <a:avLst/>
            </a:prstGeom>
            <a:noFill/>
          </p:spPr>
          <p:txBody>
            <a:bodyPr wrap="none" rtlCol="0">
              <a:spAutoFit/>
            </a:bodyPr>
            <a:lstStyle/>
            <a:p>
              <a:r>
                <a:rPr lang="en-US" altLang="zh-CN"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2016</a:t>
              </a:r>
              <a:endPar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nvGrpSpPr>
          <p:cNvPr id="35" name="组合 34"/>
          <p:cNvGrpSpPr/>
          <p:nvPr/>
        </p:nvGrpSpPr>
        <p:grpSpPr>
          <a:xfrm>
            <a:off x="1296094" y="1901137"/>
            <a:ext cx="1326783" cy="1815897"/>
            <a:chOff x="1146848" y="1210045"/>
            <a:chExt cx="995217" cy="1361923"/>
          </a:xfrm>
        </p:grpSpPr>
        <p:cxnSp>
          <p:nvCxnSpPr>
            <p:cNvPr id="36" name="直接连接符 35"/>
            <p:cNvCxnSpPr/>
            <p:nvPr/>
          </p:nvCxnSpPr>
          <p:spPr>
            <a:xfrm flipH="1" flipV="1">
              <a:off x="1644457" y="2221220"/>
              <a:ext cx="0" cy="350748"/>
            </a:xfrm>
            <a:prstGeom prst="line">
              <a:avLst/>
            </a:prstGeom>
            <a:ln w="6350">
              <a:solidFill>
                <a:schemeClr val="tx2"/>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37" name="椭圆 36"/>
            <p:cNvSpPr/>
            <p:nvPr/>
          </p:nvSpPr>
          <p:spPr>
            <a:xfrm>
              <a:off x="1146848" y="1210045"/>
              <a:ext cx="995217" cy="995217"/>
            </a:xfrm>
            <a:prstGeom prst="ellipse">
              <a:avLst/>
            </a:prstGeom>
            <a:blipFill>
              <a:blip r:embed="rId1"/>
              <a:stretch>
                <a:fillRect/>
              </a:stretch>
            </a:blip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grpSp>
        <p:nvGrpSpPr>
          <p:cNvPr id="38" name="组合 37"/>
          <p:cNvGrpSpPr/>
          <p:nvPr/>
        </p:nvGrpSpPr>
        <p:grpSpPr>
          <a:xfrm>
            <a:off x="1049735" y="4581129"/>
            <a:ext cx="1710776" cy="1824203"/>
            <a:chOff x="786808" y="3219822"/>
            <a:chExt cx="1283249" cy="1368152"/>
          </a:xfrm>
        </p:grpSpPr>
        <p:sp>
          <p:nvSpPr>
            <p:cNvPr id="39" name="矩形 38"/>
            <p:cNvSpPr/>
            <p:nvPr/>
          </p:nvSpPr>
          <p:spPr>
            <a:xfrm>
              <a:off x="786808" y="3219822"/>
              <a:ext cx="1283249" cy="1368152"/>
            </a:xfrm>
            <a:prstGeom prst="rect">
              <a:avLst/>
            </a:prstGeom>
            <a:solidFill>
              <a:srgbClr val="C73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阿里巴巴普惠体 R" panose="00020600040101010101" pitchFamily="18" charset="-122"/>
                <a:ea typeface="阿里巴巴普惠体 R" panose="00020600040101010101" pitchFamily="18" charset="-122"/>
              </a:endParaRPr>
            </a:p>
          </p:txBody>
        </p:sp>
        <p:sp>
          <p:nvSpPr>
            <p:cNvPr id="40" name="矩形 1"/>
            <p:cNvSpPr>
              <a:spLocks noChangeArrowheads="1"/>
            </p:cNvSpPr>
            <p:nvPr/>
          </p:nvSpPr>
          <p:spPr bwMode="auto">
            <a:xfrm>
              <a:off x="881649" y="3319122"/>
              <a:ext cx="1085168"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200" dirty="0">
                  <a:solidFill>
                    <a:schemeClr val="bg1"/>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请在此处输入您的文本，或者复制您的文本粘贴到此处请在此处请在此处输入您的文本，或者复制您的文本粘贴请在此处输入您的文本</a:t>
              </a:r>
              <a:endParaRPr lang="zh-CN" altLang="en-US" sz="1300" kern="0" dirty="0">
                <a:solidFill>
                  <a:schemeClr val="bg1"/>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p:txBody>
        </p:sp>
      </p:grpSp>
      <p:grpSp>
        <p:nvGrpSpPr>
          <p:cNvPr id="41" name="组合 40"/>
          <p:cNvGrpSpPr/>
          <p:nvPr/>
        </p:nvGrpSpPr>
        <p:grpSpPr>
          <a:xfrm>
            <a:off x="3263704" y="1901137"/>
            <a:ext cx="1326783" cy="1815897"/>
            <a:chOff x="1146848" y="1210045"/>
            <a:chExt cx="995217" cy="1361923"/>
          </a:xfrm>
        </p:grpSpPr>
        <p:cxnSp>
          <p:nvCxnSpPr>
            <p:cNvPr id="42" name="直接连接符 41"/>
            <p:cNvCxnSpPr/>
            <p:nvPr/>
          </p:nvCxnSpPr>
          <p:spPr>
            <a:xfrm flipH="1" flipV="1">
              <a:off x="1644457" y="2221220"/>
              <a:ext cx="0" cy="350748"/>
            </a:xfrm>
            <a:prstGeom prst="line">
              <a:avLst/>
            </a:prstGeom>
            <a:ln w="6350">
              <a:solidFill>
                <a:schemeClr val="tx2"/>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43" name="椭圆 42"/>
            <p:cNvSpPr/>
            <p:nvPr/>
          </p:nvSpPr>
          <p:spPr>
            <a:xfrm>
              <a:off x="1146848" y="1210045"/>
              <a:ext cx="995217" cy="995217"/>
            </a:xfrm>
            <a:prstGeom prst="ellipse">
              <a:avLst/>
            </a:prstGeom>
            <a:blipFill>
              <a:blip r:embed="rId2"/>
              <a:stretch>
                <a:fillRect/>
              </a:stretch>
            </a:blip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grpSp>
        <p:nvGrpSpPr>
          <p:cNvPr id="44" name="组合 43"/>
          <p:cNvGrpSpPr/>
          <p:nvPr/>
        </p:nvGrpSpPr>
        <p:grpSpPr>
          <a:xfrm>
            <a:off x="2991999" y="4581129"/>
            <a:ext cx="1710776" cy="1824203"/>
            <a:chOff x="786808" y="3219822"/>
            <a:chExt cx="1283249" cy="1368152"/>
          </a:xfrm>
        </p:grpSpPr>
        <p:sp>
          <p:nvSpPr>
            <p:cNvPr id="45" name="矩形 44"/>
            <p:cNvSpPr/>
            <p:nvPr/>
          </p:nvSpPr>
          <p:spPr>
            <a:xfrm>
              <a:off x="786808" y="3219822"/>
              <a:ext cx="1283249" cy="1368152"/>
            </a:xfrm>
            <a:prstGeom prst="rect">
              <a:avLst/>
            </a:prstGeom>
            <a:solidFill>
              <a:srgbClr val="952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阿里巴巴普惠体 R" panose="00020600040101010101" pitchFamily="18" charset="-122"/>
                <a:ea typeface="阿里巴巴普惠体 R" panose="00020600040101010101" pitchFamily="18" charset="-122"/>
              </a:endParaRPr>
            </a:p>
          </p:txBody>
        </p:sp>
        <p:sp>
          <p:nvSpPr>
            <p:cNvPr id="46" name="矩形 1"/>
            <p:cNvSpPr>
              <a:spLocks noChangeArrowheads="1"/>
            </p:cNvSpPr>
            <p:nvPr/>
          </p:nvSpPr>
          <p:spPr bwMode="auto">
            <a:xfrm>
              <a:off x="881649" y="3319122"/>
              <a:ext cx="1085168"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200" dirty="0">
                  <a:solidFill>
                    <a:schemeClr val="bg1"/>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请在此处输入您的文本，或者复制您的文本粘贴到此处请在此处请在此处输入您的文本，或者复制您的文本粘贴请在此处输入您的文本</a:t>
              </a:r>
              <a:endParaRPr lang="zh-CN" altLang="en-US" sz="1300" kern="0" dirty="0">
                <a:solidFill>
                  <a:schemeClr val="bg1"/>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p:txBody>
        </p:sp>
      </p:grpSp>
      <p:grpSp>
        <p:nvGrpSpPr>
          <p:cNvPr id="47" name="组合 46"/>
          <p:cNvGrpSpPr/>
          <p:nvPr/>
        </p:nvGrpSpPr>
        <p:grpSpPr>
          <a:xfrm>
            <a:off x="5311727" y="1901137"/>
            <a:ext cx="1326783" cy="1815897"/>
            <a:chOff x="1146848" y="1210045"/>
            <a:chExt cx="995217" cy="1361923"/>
          </a:xfrm>
        </p:grpSpPr>
        <p:cxnSp>
          <p:nvCxnSpPr>
            <p:cNvPr id="48" name="直接连接符 47"/>
            <p:cNvCxnSpPr/>
            <p:nvPr/>
          </p:nvCxnSpPr>
          <p:spPr>
            <a:xfrm flipH="1" flipV="1">
              <a:off x="1644457" y="2221220"/>
              <a:ext cx="0" cy="350748"/>
            </a:xfrm>
            <a:prstGeom prst="line">
              <a:avLst/>
            </a:prstGeom>
            <a:ln w="6350">
              <a:solidFill>
                <a:schemeClr val="tx2"/>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1146848" y="1210045"/>
              <a:ext cx="995217" cy="995217"/>
            </a:xfrm>
            <a:prstGeom prst="ellipse">
              <a:avLst/>
            </a:prstGeom>
            <a:blipFill>
              <a:blip r:embed="rId3"/>
              <a:stretch>
                <a:fillRect/>
              </a:stretch>
            </a:blip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grpSp>
        <p:nvGrpSpPr>
          <p:cNvPr id="50" name="组合 49"/>
          <p:cNvGrpSpPr/>
          <p:nvPr/>
        </p:nvGrpSpPr>
        <p:grpSpPr>
          <a:xfrm>
            <a:off x="5040021" y="4581129"/>
            <a:ext cx="1710776" cy="1824203"/>
            <a:chOff x="786808" y="3219822"/>
            <a:chExt cx="1283249" cy="1368152"/>
          </a:xfrm>
        </p:grpSpPr>
        <p:sp>
          <p:nvSpPr>
            <p:cNvPr id="51" name="矩形 50"/>
            <p:cNvSpPr/>
            <p:nvPr/>
          </p:nvSpPr>
          <p:spPr>
            <a:xfrm>
              <a:off x="786808" y="3219822"/>
              <a:ext cx="1283249" cy="1368152"/>
            </a:xfrm>
            <a:prstGeom prst="rect">
              <a:avLst/>
            </a:prstGeom>
            <a:solidFill>
              <a:srgbClr val="952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阿里巴巴普惠体 R" panose="00020600040101010101" pitchFamily="18" charset="-122"/>
                <a:ea typeface="阿里巴巴普惠体 R" panose="00020600040101010101" pitchFamily="18" charset="-122"/>
              </a:endParaRPr>
            </a:p>
          </p:txBody>
        </p:sp>
        <p:sp>
          <p:nvSpPr>
            <p:cNvPr id="52" name="矩形 1"/>
            <p:cNvSpPr>
              <a:spLocks noChangeArrowheads="1"/>
            </p:cNvSpPr>
            <p:nvPr/>
          </p:nvSpPr>
          <p:spPr bwMode="auto">
            <a:xfrm>
              <a:off x="881649" y="3319122"/>
              <a:ext cx="1085168"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200" dirty="0">
                  <a:solidFill>
                    <a:schemeClr val="bg1"/>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请在此处输入您的文本，或者复制您的文本粘贴到此处请在此处请在此处输入您的文本，或者复制您的文本粘贴请在此处输入您的文本</a:t>
              </a:r>
              <a:endParaRPr lang="zh-CN" altLang="en-US" sz="1300" kern="0" dirty="0">
                <a:solidFill>
                  <a:schemeClr val="bg1"/>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p:txBody>
        </p:sp>
      </p:grpSp>
      <p:grpSp>
        <p:nvGrpSpPr>
          <p:cNvPr id="53" name="组合 52"/>
          <p:cNvGrpSpPr/>
          <p:nvPr/>
        </p:nvGrpSpPr>
        <p:grpSpPr>
          <a:xfrm>
            <a:off x="7357034" y="1901137"/>
            <a:ext cx="1326783" cy="1815897"/>
            <a:chOff x="1146848" y="1210045"/>
            <a:chExt cx="995217" cy="1361923"/>
          </a:xfrm>
        </p:grpSpPr>
        <p:cxnSp>
          <p:nvCxnSpPr>
            <p:cNvPr id="54" name="直接连接符 53"/>
            <p:cNvCxnSpPr/>
            <p:nvPr/>
          </p:nvCxnSpPr>
          <p:spPr>
            <a:xfrm flipH="1" flipV="1">
              <a:off x="1644457" y="2221220"/>
              <a:ext cx="0" cy="350748"/>
            </a:xfrm>
            <a:prstGeom prst="line">
              <a:avLst/>
            </a:prstGeom>
            <a:ln w="6350">
              <a:solidFill>
                <a:schemeClr val="tx2"/>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a:off x="1146848" y="1210045"/>
              <a:ext cx="995217" cy="995217"/>
            </a:xfrm>
            <a:prstGeom prst="ellipse">
              <a:avLst/>
            </a:prstGeom>
            <a:blipFill>
              <a:blip r:embed="rId4"/>
              <a:stretch>
                <a:fillRect/>
              </a:stretch>
            </a:blip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grpSp>
        <p:nvGrpSpPr>
          <p:cNvPr id="56" name="组合 55"/>
          <p:cNvGrpSpPr/>
          <p:nvPr/>
        </p:nvGrpSpPr>
        <p:grpSpPr>
          <a:xfrm>
            <a:off x="7085328" y="4581129"/>
            <a:ext cx="1710776" cy="1824203"/>
            <a:chOff x="786808" y="3219822"/>
            <a:chExt cx="1283249" cy="1368152"/>
          </a:xfrm>
        </p:grpSpPr>
        <p:sp>
          <p:nvSpPr>
            <p:cNvPr id="57" name="矩形 56"/>
            <p:cNvSpPr/>
            <p:nvPr/>
          </p:nvSpPr>
          <p:spPr>
            <a:xfrm>
              <a:off x="786808" y="3219822"/>
              <a:ext cx="1283249" cy="1368152"/>
            </a:xfrm>
            <a:prstGeom prst="rect">
              <a:avLst/>
            </a:prstGeom>
            <a:solidFill>
              <a:srgbClr val="952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阿里巴巴普惠体 R" panose="00020600040101010101" pitchFamily="18" charset="-122"/>
                <a:ea typeface="阿里巴巴普惠体 R" panose="00020600040101010101" pitchFamily="18" charset="-122"/>
              </a:endParaRPr>
            </a:p>
          </p:txBody>
        </p:sp>
        <p:sp>
          <p:nvSpPr>
            <p:cNvPr id="58" name="矩形 1"/>
            <p:cNvSpPr>
              <a:spLocks noChangeArrowheads="1"/>
            </p:cNvSpPr>
            <p:nvPr/>
          </p:nvSpPr>
          <p:spPr bwMode="auto">
            <a:xfrm>
              <a:off x="881649" y="3319122"/>
              <a:ext cx="1085168"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200" dirty="0">
                  <a:solidFill>
                    <a:schemeClr val="bg1"/>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请在此处输入您的文本，或者复制您的文本粘贴到此处请在此处请在此处输入您的文本，或者复制您的文本粘贴请在此处输入您的文本</a:t>
              </a:r>
              <a:endParaRPr lang="zh-CN" altLang="en-US" sz="1300" kern="0" dirty="0">
                <a:solidFill>
                  <a:schemeClr val="bg1"/>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p:txBody>
        </p:sp>
      </p:grpSp>
      <p:grpSp>
        <p:nvGrpSpPr>
          <p:cNvPr id="59" name="组合 58"/>
          <p:cNvGrpSpPr/>
          <p:nvPr/>
        </p:nvGrpSpPr>
        <p:grpSpPr>
          <a:xfrm>
            <a:off x="9319331" y="1901137"/>
            <a:ext cx="1326783" cy="1815897"/>
            <a:chOff x="1146848" y="1210045"/>
            <a:chExt cx="995217" cy="1361923"/>
          </a:xfrm>
        </p:grpSpPr>
        <p:cxnSp>
          <p:nvCxnSpPr>
            <p:cNvPr id="60" name="直接连接符 59"/>
            <p:cNvCxnSpPr/>
            <p:nvPr/>
          </p:nvCxnSpPr>
          <p:spPr>
            <a:xfrm flipH="1" flipV="1">
              <a:off x="1644457" y="2221220"/>
              <a:ext cx="0" cy="350748"/>
            </a:xfrm>
            <a:prstGeom prst="line">
              <a:avLst/>
            </a:prstGeom>
            <a:ln w="6350">
              <a:solidFill>
                <a:schemeClr val="tx2"/>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a:off x="1146848" y="1210045"/>
              <a:ext cx="995217" cy="995217"/>
            </a:xfrm>
            <a:prstGeom prst="ellipse">
              <a:avLst/>
            </a:prstGeom>
            <a:blipFill>
              <a:blip r:embed="rId5"/>
              <a:stretch>
                <a:fillRect/>
              </a:stretch>
            </a:blip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grpSp>
        <p:nvGrpSpPr>
          <p:cNvPr id="62" name="组合 61"/>
          <p:cNvGrpSpPr/>
          <p:nvPr/>
        </p:nvGrpSpPr>
        <p:grpSpPr>
          <a:xfrm>
            <a:off x="9047625" y="4581129"/>
            <a:ext cx="1710776" cy="1824203"/>
            <a:chOff x="786808" y="3219822"/>
            <a:chExt cx="1283249" cy="1368152"/>
          </a:xfrm>
        </p:grpSpPr>
        <p:sp>
          <p:nvSpPr>
            <p:cNvPr id="63" name="矩形 62"/>
            <p:cNvSpPr/>
            <p:nvPr/>
          </p:nvSpPr>
          <p:spPr>
            <a:xfrm>
              <a:off x="786808" y="3219822"/>
              <a:ext cx="1283249" cy="1368152"/>
            </a:xfrm>
            <a:prstGeom prst="rect">
              <a:avLst/>
            </a:prstGeom>
            <a:solidFill>
              <a:srgbClr val="C73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阿里巴巴普惠体 R" panose="00020600040101010101" pitchFamily="18" charset="-122"/>
                <a:ea typeface="阿里巴巴普惠体 R" panose="00020600040101010101" pitchFamily="18" charset="-122"/>
              </a:endParaRPr>
            </a:p>
          </p:txBody>
        </p:sp>
        <p:sp>
          <p:nvSpPr>
            <p:cNvPr id="64" name="矩形 1"/>
            <p:cNvSpPr>
              <a:spLocks noChangeArrowheads="1"/>
            </p:cNvSpPr>
            <p:nvPr/>
          </p:nvSpPr>
          <p:spPr bwMode="auto">
            <a:xfrm>
              <a:off x="881649" y="3319122"/>
              <a:ext cx="1085168"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200" dirty="0">
                  <a:solidFill>
                    <a:schemeClr val="bg1"/>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请在此处输入您的文本，或者复制您的文本粘贴到此处请在此处请在此处输入您的文本，或者复制您的文本粘贴请在此处输入您的文本</a:t>
              </a:r>
              <a:endParaRPr lang="zh-CN" altLang="en-US" sz="1300" kern="0" dirty="0">
                <a:solidFill>
                  <a:schemeClr val="bg1"/>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8" decel="6500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400" fill="hold"/>
                                        <p:tgtEl>
                                          <p:spTgt spid="5"/>
                                        </p:tgtEl>
                                        <p:attrNameLst>
                                          <p:attrName>ppt_x</p:attrName>
                                        </p:attrNameLst>
                                      </p:cBhvr>
                                      <p:tavLst>
                                        <p:tav tm="0">
                                          <p:val>
                                            <p:strVal val="0-#ppt_w/2"/>
                                          </p:val>
                                        </p:tav>
                                        <p:tav tm="100000">
                                          <p:val>
                                            <p:strVal val="#ppt_x"/>
                                          </p:val>
                                        </p:tav>
                                      </p:tavLst>
                                    </p:anim>
                                    <p:anim calcmode="lin" valueType="num">
                                      <p:cBhvr additive="base">
                                        <p:cTn id="12" dur="4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decel="65000" fill="hold" nodeType="withEffect">
                                  <p:stCondLst>
                                    <p:cond delay="2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400" fill="hold"/>
                                        <p:tgtEl>
                                          <p:spTgt spid="11"/>
                                        </p:tgtEl>
                                        <p:attrNameLst>
                                          <p:attrName>ppt_x</p:attrName>
                                        </p:attrNameLst>
                                      </p:cBhvr>
                                      <p:tavLst>
                                        <p:tav tm="0">
                                          <p:val>
                                            <p:strVal val="0-#ppt_w/2"/>
                                          </p:val>
                                        </p:tav>
                                        <p:tav tm="100000">
                                          <p:val>
                                            <p:strVal val="#ppt_x"/>
                                          </p:val>
                                        </p:tav>
                                      </p:tavLst>
                                    </p:anim>
                                    <p:anim calcmode="lin" valueType="num">
                                      <p:cBhvr additive="base">
                                        <p:cTn id="16" dur="4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decel="65000" fill="hold" nodeType="withEffect">
                                  <p:stCondLst>
                                    <p:cond delay="4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400" fill="hold"/>
                                        <p:tgtEl>
                                          <p:spTgt spid="17"/>
                                        </p:tgtEl>
                                        <p:attrNameLst>
                                          <p:attrName>ppt_x</p:attrName>
                                        </p:attrNameLst>
                                      </p:cBhvr>
                                      <p:tavLst>
                                        <p:tav tm="0">
                                          <p:val>
                                            <p:strVal val="0-#ppt_w/2"/>
                                          </p:val>
                                        </p:tav>
                                        <p:tav tm="100000">
                                          <p:val>
                                            <p:strVal val="#ppt_x"/>
                                          </p:val>
                                        </p:tav>
                                      </p:tavLst>
                                    </p:anim>
                                    <p:anim calcmode="lin" valueType="num">
                                      <p:cBhvr additive="base">
                                        <p:cTn id="20" dur="4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8" decel="65000" fill="hold" nodeType="withEffect">
                                  <p:stCondLst>
                                    <p:cond delay="60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400" fill="hold"/>
                                        <p:tgtEl>
                                          <p:spTgt spid="23"/>
                                        </p:tgtEl>
                                        <p:attrNameLst>
                                          <p:attrName>ppt_x</p:attrName>
                                        </p:attrNameLst>
                                      </p:cBhvr>
                                      <p:tavLst>
                                        <p:tav tm="0">
                                          <p:val>
                                            <p:strVal val="0-#ppt_w/2"/>
                                          </p:val>
                                        </p:tav>
                                        <p:tav tm="100000">
                                          <p:val>
                                            <p:strVal val="#ppt_x"/>
                                          </p:val>
                                        </p:tav>
                                      </p:tavLst>
                                    </p:anim>
                                    <p:anim calcmode="lin" valueType="num">
                                      <p:cBhvr additive="base">
                                        <p:cTn id="24" dur="400" fill="hold"/>
                                        <p:tgtEl>
                                          <p:spTgt spid="23"/>
                                        </p:tgtEl>
                                        <p:attrNameLst>
                                          <p:attrName>ppt_y</p:attrName>
                                        </p:attrNameLst>
                                      </p:cBhvr>
                                      <p:tavLst>
                                        <p:tav tm="0">
                                          <p:val>
                                            <p:strVal val="#ppt_y"/>
                                          </p:val>
                                        </p:tav>
                                        <p:tav tm="100000">
                                          <p:val>
                                            <p:strVal val="#ppt_y"/>
                                          </p:val>
                                        </p:tav>
                                      </p:tavLst>
                                    </p:anim>
                                  </p:childTnLst>
                                </p:cTn>
                              </p:par>
                              <p:par>
                                <p:cTn id="25" presetID="2" presetClass="entr" presetSubtype="8" decel="65000" fill="hold" nodeType="withEffect">
                                  <p:stCondLst>
                                    <p:cond delay="80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400" fill="hold"/>
                                        <p:tgtEl>
                                          <p:spTgt spid="29"/>
                                        </p:tgtEl>
                                        <p:attrNameLst>
                                          <p:attrName>ppt_x</p:attrName>
                                        </p:attrNameLst>
                                      </p:cBhvr>
                                      <p:tavLst>
                                        <p:tav tm="0">
                                          <p:val>
                                            <p:strVal val="0-#ppt_w/2"/>
                                          </p:val>
                                        </p:tav>
                                        <p:tav tm="100000">
                                          <p:val>
                                            <p:strVal val="#ppt_x"/>
                                          </p:val>
                                        </p:tav>
                                      </p:tavLst>
                                    </p:anim>
                                    <p:anim calcmode="lin" valueType="num">
                                      <p:cBhvr additive="base">
                                        <p:cTn id="28" dur="400" fill="hold"/>
                                        <p:tgtEl>
                                          <p:spTgt spid="29"/>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 presetClass="entr" presetSubtype="1"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fill="hold"/>
                                        <p:tgtEl>
                                          <p:spTgt spid="35"/>
                                        </p:tgtEl>
                                        <p:attrNameLst>
                                          <p:attrName>ppt_x</p:attrName>
                                        </p:attrNameLst>
                                      </p:cBhvr>
                                      <p:tavLst>
                                        <p:tav tm="0">
                                          <p:val>
                                            <p:strVal val="#ppt_x"/>
                                          </p:val>
                                        </p:tav>
                                        <p:tav tm="100000">
                                          <p:val>
                                            <p:strVal val="#ppt_x"/>
                                          </p:val>
                                        </p:tav>
                                      </p:tavLst>
                                    </p:anim>
                                    <p:anim calcmode="lin" valueType="num">
                                      <p:cBhvr additive="base">
                                        <p:cTn id="33" dur="500" fill="hold"/>
                                        <p:tgtEl>
                                          <p:spTgt spid="35"/>
                                        </p:tgtEl>
                                        <p:attrNameLst>
                                          <p:attrName>ppt_y</p:attrName>
                                        </p:attrNameLst>
                                      </p:cBhvr>
                                      <p:tavLst>
                                        <p:tav tm="0">
                                          <p:val>
                                            <p:strVal val="0-#ppt_h/2"/>
                                          </p:val>
                                        </p:tav>
                                        <p:tav tm="100000">
                                          <p:val>
                                            <p:strVal val="#ppt_y"/>
                                          </p:val>
                                        </p:tav>
                                      </p:tavLst>
                                    </p:anim>
                                  </p:childTnLst>
                                </p:cTn>
                              </p:par>
                              <p:par>
                                <p:cTn id="34" presetID="10" presetClass="entr" presetSubtype="0" fill="hold"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childTnLst>
                          </p:cTn>
                        </p:par>
                        <p:par>
                          <p:cTn id="37" fill="hold">
                            <p:stCondLst>
                              <p:cond delay="1500"/>
                            </p:stCondLst>
                            <p:childTnLst>
                              <p:par>
                                <p:cTn id="38" presetID="2" presetClass="entr" presetSubtype="1" fill="hold" nodeType="afterEffect">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cBhvr additive="base">
                                        <p:cTn id="40" dur="500" fill="hold"/>
                                        <p:tgtEl>
                                          <p:spTgt spid="41"/>
                                        </p:tgtEl>
                                        <p:attrNameLst>
                                          <p:attrName>ppt_x</p:attrName>
                                        </p:attrNameLst>
                                      </p:cBhvr>
                                      <p:tavLst>
                                        <p:tav tm="0">
                                          <p:val>
                                            <p:strVal val="#ppt_x"/>
                                          </p:val>
                                        </p:tav>
                                        <p:tav tm="100000">
                                          <p:val>
                                            <p:strVal val="#ppt_x"/>
                                          </p:val>
                                        </p:tav>
                                      </p:tavLst>
                                    </p:anim>
                                    <p:anim calcmode="lin" valueType="num">
                                      <p:cBhvr additive="base">
                                        <p:cTn id="41" dur="500" fill="hold"/>
                                        <p:tgtEl>
                                          <p:spTgt spid="41"/>
                                        </p:tgtEl>
                                        <p:attrNameLst>
                                          <p:attrName>ppt_y</p:attrName>
                                        </p:attrNameLst>
                                      </p:cBhvr>
                                      <p:tavLst>
                                        <p:tav tm="0">
                                          <p:val>
                                            <p:strVal val="0-#ppt_h/2"/>
                                          </p:val>
                                        </p:tav>
                                        <p:tav tm="100000">
                                          <p:val>
                                            <p:strVal val="#ppt_y"/>
                                          </p:val>
                                        </p:tav>
                                      </p:tavLst>
                                    </p:anim>
                                  </p:childTnLst>
                                </p:cTn>
                              </p:par>
                              <p:par>
                                <p:cTn id="42" presetID="10" presetClass="entr" presetSubtype="0" fill="hold"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500"/>
                                        <p:tgtEl>
                                          <p:spTgt spid="44"/>
                                        </p:tgtEl>
                                      </p:cBhvr>
                                    </p:animEffect>
                                  </p:childTnLst>
                                </p:cTn>
                              </p:par>
                            </p:childTnLst>
                          </p:cTn>
                        </p:par>
                        <p:par>
                          <p:cTn id="45" fill="hold">
                            <p:stCondLst>
                              <p:cond delay="2000"/>
                            </p:stCondLst>
                            <p:childTnLst>
                              <p:par>
                                <p:cTn id="46" presetID="2" presetClass="entr" presetSubtype="1"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 calcmode="lin" valueType="num">
                                      <p:cBhvr additive="base">
                                        <p:cTn id="48" dur="500" fill="hold"/>
                                        <p:tgtEl>
                                          <p:spTgt spid="47"/>
                                        </p:tgtEl>
                                        <p:attrNameLst>
                                          <p:attrName>ppt_x</p:attrName>
                                        </p:attrNameLst>
                                      </p:cBhvr>
                                      <p:tavLst>
                                        <p:tav tm="0">
                                          <p:val>
                                            <p:strVal val="#ppt_x"/>
                                          </p:val>
                                        </p:tav>
                                        <p:tav tm="100000">
                                          <p:val>
                                            <p:strVal val="#ppt_x"/>
                                          </p:val>
                                        </p:tav>
                                      </p:tavLst>
                                    </p:anim>
                                    <p:anim calcmode="lin" valueType="num">
                                      <p:cBhvr additive="base">
                                        <p:cTn id="49" dur="500" fill="hold"/>
                                        <p:tgtEl>
                                          <p:spTgt spid="47"/>
                                        </p:tgtEl>
                                        <p:attrNameLst>
                                          <p:attrName>ppt_y</p:attrName>
                                        </p:attrNameLst>
                                      </p:cBhvr>
                                      <p:tavLst>
                                        <p:tav tm="0">
                                          <p:val>
                                            <p:strVal val="0-#ppt_h/2"/>
                                          </p:val>
                                        </p:tav>
                                        <p:tav tm="100000">
                                          <p:val>
                                            <p:strVal val="#ppt_y"/>
                                          </p:val>
                                        </p:tav>
                                      </p:tavLst>
                                    </p:anim>
                                  </p:childTnLst>
                                </p:cTn>
                              </p:par>
                              <p:par>
                                <p:cTn id="50" presetID="10" presetClass="entr" presetSubtype="0" fill="hold" nodeType="with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500"/>
                                        <p:tgtEl>
                                          <p:spTgt spid="50"/>
                                        </p:tgtEl>
                                      </p:cBhvr>
                                    </p:animEffect>
                                  </p:childTnLst>
                                </p:cTn>
                              </p:par>
                            </p:childTnLst>
                          </p:cTn>
                        </p:par>
                        <p:par>
                          <p:cTn id="53" fill="hold">
                            <p:stCondLst>
                              <p:cond delay="2500"/>
                            </p:stCondLst>
                            <p:childTnLst>
                              <p:par>
                                <p:cTn id="54" presetID="2" presetClass="entr" presetSubtype="1"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500" fill="hold"/>
                                        <p:tgtEl>
                                          <p:spTgt spid="53"/>
                                        </p:tgtEl>
                                        <p:attrNameLst>
                                          <p:attrName>ppt_x</p:attrName>
                                        </p:attrNameLst>
                                      </p:cBhvr>
                                      <p:tavLst>
                                        <p:tav tm="0">
                                          <p:val>
                                            <p:strVal val="#ppt_x"/>
                                          </p:val>
                                        </p:tav>
                                        <p:tav tm="100000">
                                          <p:val>
                                            <p:strVal val="#ppt_x"/>
                                          </p:val>
                                        </p:tav>
                                      </p:tavLst>
                                    </p:anim>
                                    <p:anim calcmode="lin" valueType="num">
                                      <p:cBhvr additive="base">
                                        <p:cTn id="57" dur="500" fill="hold"/>
                                        <p:tgtEl>
                                          <p:spTgt spid="53"/>
                                        </p:tgtEl>
                                        <p:attrNameLst>
                                          <p:attrName>ppt_y</p:attrName>
                                        </p:attrNameLst>
                                      </p:cBhvr>
                                      <p:tavLst>
                                        <p:tav tm="0">
                                          <p:val>
                                            <p:strVal val="0-#ppt_h/2"/>
                                          </p:val>
                                        </p:tav>
                                        <p:tav tm="100000">
                                          <p:val>
                                            <p:strVal val="#ppt_y"/>
                                          </p:val>
                                        </p:tav>
                                      </p:tavLst>
                                    </p:anim>
                                  </p:childTnLst>
                                </p:cTn>
                              </p:par>
                              <p:par>
                                <p:cTn id="58" presetID="10" presetClass="entr" presetSubtype="0" fill="hold"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500"/>
                                        <p:tgtEl>
                                          <p:spTgt spid="56"/>
                                        </p:tgtEl>
                                      </p:cBhvr>
                                    </p:animEffect>
                                  </p:childTnLst>
                                </p:cTn>
                              </p:par>
                            </p:childTnLst>
                          </p:cTn>
                        </p:par>
                        <p:par>
                          <p:cTn id="61" fill="hold">
                            <p:stCondLst>
                              <p:cond delay="3000"/>
                            </p:stCondLst>
                            <p:childTnLst>
                              <p:par>
                                <p:cTn id="62" presetID="2" presetClass="entr" presetSubtype="1" fill="hold" nodeType="afterEffect">
                                  <p:stCondLst>
                                    <p:cond delay="0"/>
                                  </p:stCondLst>
                                  <p:childTnLst>
                                    <p:set>
                                      <p:cBhvr>
                                        <p:cTn id="63" dur="1" fill="hold">
                                          <p:stCondLst>
                                            <p:cond delay="0"/>
                                          </p:stCondLst>
                                        </p:cTn>
                                        <p:tgtEl>
                                          <p:spTgt spid="59"/>
                                        </p:tgtEl>
                                        <p:attrNameLst>
                                          <p:attrName>style.visibility</p:attrName>
                                        </p:attrNameLst>
                                      </p:cBhvr>
                                      <p:to>
                                        <p:strVal val="visible"/>
                                      </p:to>
                                    </p:set>
                                    <p:anim calcmode="lin" valueType="num">
                                      <p:cBhvr additive="base">
                                        <p:cTn id="64" dur="500" fill="hold"/>
                                        <p:tgtEl>
                                          <p:spTgt spid="59"/>
                                        </p:tgtEl>
                                        <p:attrNameLst>
                                          <p:attrName>ppt_x</p:attrName>
                                        </p:attrNameLst>
                                      </p:cBhvr>
                                      <p:tavLst>
                                        <p:tav tm="0">
                                          <p:val>
                                            <p:strVal val="#ppt_x"/>
                                          </p:val>
                                        </p:tav>
                                        <p:tav tm="100000">
                                          <p:val>
                                            <p:strVal val="#ppt_x"/>
                                          </p:val>
                                        </p:tav>
                                      </p:tavLst>
                                    </p:anim>
                                    <p:anim calcmode="lin" valueType="num">
                                      <p:cBhvr additive="base">
                                        <p:cTn id="65" dur="500" fill="hold"/>
                                        <p:tgtEl>
                                          <p:spTgt spid="59"/>
                                        </p:tgtEl>
                                        <p:attrNameLst>
                                          <p:attrName>ppt_y</p:attrName>
                                        </p:attrNameLst>
                                      </p:cBhvr>
                                      <p:tavLst>
                                        <p:tav tm="0">
                                          <p:val>
                                            <p:strVal val="0-#ppt_h/2"/>
                                          </p:val>
                                        </p:tav>
                                        <p:tav tm="100000">
                                          <p:val>
                                            <p:strVal val="#ppt_y"/>
                                          </p:val>
                                        </p:tav>
                                      </p:tavLst>
                                    </p:anim>
                                  </p:childTnLst>
                                </p:cTn>
                              </p:par>
                              <p:par>
                                <p:cTn id="66" presetID="10" presetClass="entr" presetSubtype="0" fill="hold"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500"/>
                                        <p:tgtEl>
                                          <p:spTgt spid="62"/>
                                        </p:tgtEl>
                                      </p:cBhvr>
                                    </p:animEffect>
                                  </p:childTnLst>
                                </p:cTn>
                              </p:par>
                            </p:childTnLst>
                          </p:cTn>
                        </p:par>
                        <p:par>
                          <p:cTn id="69" fill="hold">
                            <p:stCondLst>
                              <p:cond delay="3500"/>
                            </p:stCondLst>
                            <p:childTnLst>
                              <p:par>
                                <p:cTn id="70" presetID="16" presetClass="entr" presetSubtype="21" fill="hold" grpId="0" nodeType="after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barn(inVertical)">
                                      <p:cBhvr>
                                        <p:cTn id="7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2079</Words>
  <Application>WPS 演示</Application>
  <PresentationFormat>宽屏</PresentationFormat>
  <Paragraphs>278</Paragraphs>
  <Slides>16</Slides>
  <Notes>0</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16</vt:i4>
      </vt:variant>
    </vt:vector>
  </HeadingPairs>
  <TitlesOfParts>
    <vt:vector size="38" baseType="lpstr">
      <vt:lpstr>Arial</vt:lpstr>
      <vt:lpstr>宋体</vt:lpstr>
      <vt:lpstr>Wingdings</vt:lpstr>
      <vt:lpstr>阿里巴巴普惠体 R</vt:lpstr>
      <vt:lpstr>庞门正道标题体</vt:lpstr>
      <vt:lpstr>微软雅黑</vt:lpstr>
      <vt:lpstr>Calibri</vt:lpstr>
      <vt:lpstr>Gill Sans</vt:lpstr>
      <vt:lpstr>阿里巴巴普惠体 L</vt:lpstr>
      <vt:lpstr>Lato Light</vt:lpstr>
      <vt:lpstr>Bebas Neue</vt:lpstr>
      <vt:lpstr>Times New Roman</vt:lpstr>
      <vt:lpstr>Neris Thin</vt:lpstr>
      <vt:lpstr>方正兰亭黑_GBK</vt:lpstr>
      <vt:lpstr>MS PGothic</vt:lpstr>
      <vt:lpstr>Lato</vt:lpstr>
      <vt:lpstr>Helvetica</vt:lpstr>
      <vt:lpstr>Arial Unicode MS</vt:lpstr>
      <vt:lpstr>等线</vt:lpstr>
      <vt:lpstr>Segoe Print</vt:lpstr>
      <vt:lpstr>黑体</vt:lpstr>
      <vt:lpstr>www.pptying.com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Years later</cp:lastModifiedBy>
  <cp:revision>26</cp:revision>
  <dcterms:created xsi:type="dcterms:W3CDTF">2019-07-24T02:04:00Z</dcterms:created>
  <dcterms:modified xsi:type="dcterms:W3CDTF">2024-07-03T08:07:20Z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E1C597D000634DD7A264F09B9EC5E29B_13</vt:lpwstr>
  </property>
  <property fmtid="{D5CDD505-2E9C-101B-9397-08002B2CF9AE}" pid="3" name="KSOProductBuildVer">
    <vt:lpwstr>2052-12.1.0.17133</vt:lpwstr>
  </property>
</Properties>
</file>